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7" r:id="rId5"/>
    <p:sldId id="258" r:id="rId6"/>
  </p:sldIdLst>
  <p:sldSz cx="17068800" cy="9601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2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F"/>
    <a:srgbClr val="FF00FF"/>
    <a:srgbClr val="CC3300"/>
    <a:srgbClr val="501300"/>
    <a:srgbClr val="E8CA93"/>
    <a:srgbClr val="60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0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480" y="-380"/>
      </p:cViewPr>
      <p:guideLst>
        <p:guide orient="horz" pos="3092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02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1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3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4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34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16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4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52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87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46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1188-18E4-4437-8599-AF5B140DAB2A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B16A-55BD-4C45-9198-5EB0F1A6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6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フリーフォーム: 図形 945">
            <a:extLst>
              <a:ext uri="{FF2B5EF4-FFF2-40B4-BE49-F238E27FC236}">
                <a16:creationId xmlns:a16="http://schemas.microsoft.com/office/drawing/2014/main" id="{88187CDF-AC8D-4117-9B3B-8C54001D7E84}"/>
              </a:ext>
            </a:extLst>
          </p:cNvPr>
          <p:cNvSpPr/>
          <p:nvPr/>
        </p:nvSpPr>
        <p:spPr>
          <a:xfrm rot="17481685" flipH="1">
            <a:off x="12400053" y="6418592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 descr="映画『パイレーツ・オブ・カリビアン/生命の泉』のトリヴィア10" hidden="1">
            <a:extLst>
              <a:ext uri="{FF2B5EF4-FFF2-40B4-BE49-F238E27FC236}">
                <a16:creationId xmlns:a16="http://schemas.microsoft.com/office/drawing/2014/main" id="{CA0E51EE-E8FC-4D7C-8428-71B62B5D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" y="0"/>
            <a:ext cx="15414171" cy="9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1E3EBB28-CF19-444D-B164-EA16FAC06A42}"/>
              </a:ext>
            </a:extLst>
          </p:cNvPr>
          <p:cNvSpPr/>
          <p:nvPr/>
        </p:nvSpPr>
        <p:spPr>
          <a:xfrm>
            <a:off x="8892941" y="2704712"/>
            <a:ext cx="614616" cy="115389"/>
          </a:xfrm>
          <a:custGeom>
            <a:avLst/>
            <a:gdLst>
              <a:gd name="connsiteX0" fmla="*/ 234 w 614616"/>
              <a:gd name="connsiteY0" fmla="*/ 67063 h 115389"/>
              <a:gd name="connsiteX1" fmla="*/ 143109 w 614616"/>
              <a:gd name="connsiteY1" fmla="*/ 5151 h 115389"/>
              <a:gd name="connsiteX2" fmla="*/ 462197 w 614616"/>
              <a:gd name="connsiteY2" fmla="*/ 14676 h 115389"/>
              <a:gd name="connsiteX3" fmla="*/ 608247 w 614616"/>
              <a:gd name="connsiteY3" fmla="*/ 103576 h 115389"/>
              <a:gd name="connsiteX4" fmla="*/ 584434 w 614616"/>
              <a:gd name="connsiteY4" fmla="*/ 98813 h 115389"/>
              <a:gd name="connsiteX5" fmla="*/ 547922 w 614616"/>
              <a:gd name="connsiteY5" fmla="*/ 114688 h 115389"/>
              <a:gd name="connsiteX6" fmla="*/ 490772 w 614616"/>
              <a:gd name="connsiteY6" fmla="*/ 71826 h 115389"/>
              <a:gd name="connsiteX7" fmla="*/ 405047 w 614616"/>
              <a:gd name="connsiteY7" fmla="*/ 30551 h 115389"/>
              <a:gd name="connsiteX8" fmla="*/ 265347 w 614616"/>
              <a:gd name="connsiteY8" fmla="*/ 14676 h 115389"/>
              <a:gd name="connsiteX9" fmla="*/ 173272 w 614616"/>
              <a:gd name="connsiteY9" fmla="*/ 94051 h 115389"/>
              <a:gd name="connsiteX10" fmla="*/ 195497 w 614616"/>
              <a:gd name="connsiteY10" fmla="*/ 108338 h 115389"/>
              <a:gd name="connsiteX11" fmla="*/ 147872 w 614616"/>
              <a:gd name="connsiteY11" fmla="*/ 68651 h 115389"/>
              <a:gd name="connsiteX12" fmla="*/ 109772 w 614616"/>
              <a:gd name="connsiteY12" fmla="*/ 82938 h 115389"/>
              <a:gd name="connsiteX13" fmla="*/ 234 w 614616"/>
              <a:gd name="connsiteY13" fmla="*/ 67063 h 11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4616" h="115389">
                <a:moveTo>
                  <a:pt x="234" y="67063"/>
                </a:moveTo>
                <a:cubicBezTo>
                  <a:pt x="5790" y="54098"/>
                  <a:pt x="66115" y="13882"/>
                  <a:pt x="143109" y="5151"/>
                </a:cubicBezTo>
                <a:cubicBezTo>
                  <a:pt x="220103" y="-3580"/>
                  <a:pt x="384674" y="-1728"/>
                  <a:pt x="462197" y="14676"/>
                </a:cubicBezTo>
                <a:cubicBezTo>
                  <a:pt x="539720" y="31080"/>
                  <a:pt x="587874" y="89553"/>
                  <a:pt x="608247" y="103576"/>
                </a:cubicBezTo>
                <a:cubicBezTo>
                  <a:pt x="628620" y="117599"/>
                  <a:pt x="594488" y="96961"/>
                  <a:pt x="584434" y="98813"/>
                </a:cubicBezTo>
                <a:cubicBezTo>
                  <a:pt x="574380" y="100665"/>
                  <a:pt x="563532" y="119186"/>
                  <a:pt x="547922" y="114688"/>
                </a:cubicBezTo>
                <a:cubicBezTo>
                  <a:pt x="532312" y="110190"/>
                  <a:pt x="514584" y="85849"/>
                  <a:pt x="490772" y="71826"/>
                </a:cubicBezTo>
                <a:cubicBezTo>
                  <a:pt x="466960" y="57803"/>
                  <a:pt x="442618" y="40076"/>
                  <a:pt x="405047" y="30551"/>
                </a:cubicBezTo>
                <a:cubicBezTo>
                  <a:pt x="367476" y="21026"/>
                  <a:pt x="303976" y="4093"/>
                  <a:pt x="265347" y="14676"/>
                </a:cubicBezTo>
                <a:cubicBezTo>
                  <a:pt x="226718" y="25259"/>
                  <a:pt x="184914" y="78441"/>
                  <a:pt x="173272" y="94051"/>
                </a:cubicBezTo>
                <a:cubicBezTo>
                  <a:pt x="161630" y="109661"/>
                  <a:pt x="199730" y="112571"/>
                  <a:pt x="195497" y="108338"/>
                </a:cubicBezTo>
                <a:cubicBezTo>
                  <a:pt x="191264" y="104105"/>
                  <a:pt x="162159" y="72884"/>
                  <a:pt x="147872" y="68651"/>
                </a:cubicBezTo>
                <a:cubicBezTo>
                  <a:pt x="133585" y="64418"/>
                  <a:pt x="130145" y="82674"/>
                  <a:pt x="109772" y="82938"/>
                </a:cubicBezTo>
                <a:cubicBezTo>
                  <a:pt x="89399" y="83203"/>
                  <a:pt x="-5322" y="80028"/>
                  <a:pt x="234" y="67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B8CB4592-ACE9-420F-82A8-D9429990F52A}"/>
              </a:ext>
            </a:extLst>
          </p:cNvPr>
          <p:cNvSpPr/>
          <p:nvPr/>
        </p:nvSpPr>
        <p:spPr>
          <a:xfrm>
            <a:off x="8911772" y="2694458"/>
            <a:ext cx="669134" cy="238162"/>
          </a:xfrm>
          <a:custGeom>
            <a:avLst/>
            <a:gdLst>
              <a:gd name="connsiteX0" fmla="*/ 453 w 669134"/>
              <a:gd name="connsiteY0" fmla="*/ 59855 h 238162"/>
              <a:gd name="connsiteX1" fmla="*/ 181428 w 669134"/>
              <a:gd name="connsiteY1" fmla="*/ 1117 h 238162"/>
              <a:gd name="connsiteX2" fmla="*/ 454478 w 669134"/>
              <a:gd name="connsiteY2" fmla="*/ 23342 h 238162"/>
              <a:gd name="connsiteX3" fmla="*/ 522741 w 669134"/>
              <a:gd name="connsiteY3" fmla="*/ 48742 h 238162"/>
              <a:gd name="connsiteX4" fmla="*/ 622753 w 669134"/>
              <a:gd name="connsiteY4" fmla="*/ 140817 h 238162"/>
              <a:gd name="connsiteX5" fmla="*/ 657678 w 669134"/>
              <a:gd name="connsiteY5" fmla="*/ 188442 h 238162"/>
              <a:gd name="connsiteX6" fmla="*/ 664028 w 669134"/>
              <a:gd name="connsiteY6" fmla="*/ 237655 h 238162"/>
              <a:gd name="connsiteX7" fmla="*/ 659266 w 669134"/>
              <a:gd name="connsiteY7" fmla="*/ 207492 h 238162"/>
              <a:gd name="connsiteX8" fmla="*/ 551316 w 669134"/>
              <a:gd name="connsiteY8" fmla="*/ 109067 h 238162"/>
              <a:gd name="connsiteX9" fmla="*/ 478291 w 669134"/>
              <a:gd name="connsiteY9" fmla="*/ 34455 h 238162"/>
              <a:gd name="connsiteX10" fmla="*/ 257628 w 669134"/>
              <a:gd name="connsiteY10" fmla="*/ 9055 h 238162"/>
              <a:gd name="connsiteX11" fmla="*/ 133803 w 669134"/>
              <a:gd name="connsiteY11" fmla="*/ 13817 h 238162"/>
              <a:gd name="connsiteX12" fmla="*/ 453 w 669134"/>
              <a:gd name="connsiteY12" fmla="*/ 59855 h 2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134" h="238162">
                <a:moveTo>
                  <a:pt x="453" y="59855"/>
                </a:moveTo>
                <a:cubicBezTo>
                  <a:pt x="8390" y="57738"/>
                  <a:pt x="105757" y="7202"/>
                  <a:pt x="181428" y="1117"/>
                </a:cubicBezTo>
                <a:cubicBezTo>
                  <a:pt x="257099" y="-4968"/>
                  <a:pt x="397593" y="15404"/>
                  <a:pt x="454478" y="23342"/>
                </a:cubicBezTo>
                <a:cubicBezTo>
                  <a:pt x="511364" y="31279"/>
                  <a:pt x="494695" y="29163"/>
                  <a:pt x="522741" y="48742"/>
                </a:cubicBezTo>
                <a:cubicBezTo>
                  <a:pt x="550787" y="68321"/>
                  <a:pt x="600264" y="117534"/>
                  <a:pt x="622753" y="140817"/>
                </a:cubicBezTo>
                <a:cubicBezTo>
                  <a:pt x="645243" y="164100"/>
                  <a:pt x="650799" y="172302"/>
                  <a:pt x="657678" y="188442"/>
                </a:cubicBezTo>
                <a:cubicBezTo>
                  <a:pt x="664557" y="204582"/>
                  <a:pt x="663763" y="234480"/>
                  <a:pt x="664028" y="237655"/>
                </a:cubicBezTo>
                <a:cubicBezTo>
                  <a:pt x="664293" y="240830"/>
                  <a:pt x="678051" y="228923"/>
                  <a:pt x="659266" y="207492"/>
                </a:cubicBezTo>
                <a:cubicBezTo>
                  <a:pt x="640481" y="186061"/>
                  <a:pt x="581478" y="137906"/>
                  <a:pt x="551316" y="109067"/>
                </a:cubicBezTo>
                <a:cubicBezTo>
                  <a:pt x="521154" y="80228"/>
                  <a:pt x="527239" y="51124"/>
                  <a:pt x="478291" y="34455"/>
                </a:cubicBezTo>
                <a:cubicBezTo>
                  <a:pt x="429343" y="17786"/>
                  <a:pt x="315043" y="12495"/>
                  <a:pt x="257628" y="9055"/>
                </a:cubicBezTo>
                <a:cubicBezTo>
                  <a:pt x="200213" y="5615"/>
                  <a:pt x="176665" y="5086"/>
                  <a:pt x="133803" y="13817"/>
                </a:cubicBezTo>
                <a:cubicBezTo>
                  <a:pt x="90941" y="22548"/>
                  <a:pt x="-7484" y="61972"/>
                  <a:pt x="453" y="59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F74DD31-7666-49DC-9E12-F22A23E8403B}"/>
              </a:ext>
            </a:extLst>
          </p:cNvPr>
          <p:cNvSpPr/>
          <p:nvPr/>
        </p:nvSpPr>
        <p:spPr>
          <a:xfrm>
            <a:off x="8956328" y="2709393"/>
            <a:ext cx="559186" cy="178977"/>
          </a:xfrm>
          <a:custGeom>
            <a:avLst/>
            <a:gdLst>
              <a:gd name="connsiteX0" fmla="*/ 1935 w 559186"/>
              <a:gd name="connsiteY0" fmla="*/ 65557 h 178977"/>
              <a:gd name="connsiteX1" fmla="*/ 192435 w 559186"/>
              <a:gd name="connsiteY1" fmla="*/ 160807 h 178977"/>
              <a:gd name="connsiteX2" fmla="*/ 297210 w 559186"/>
              <a:gd name="connsiteY2" fmla="*/ 178270 h 178977"/>
              <a:gd name="connsiteX3" fmla="*/ 470247 w 559186"/>
              <a:gd name="connsiteY3" fmla="*/ 149695 h 178977"/>
              <a:gd name="connsiteX4" fmla="*/ 559147 w 559186"/>
              <a:gd name="connsiteY4" fmla="*/ 136995 h 178977"/>
              <a:gd name="connsiteX5" fmla="*/ 460722 w 559186"/>
              <a:gd name="connsiteY5" fmla="*/ 129057 h 178977"/>
              <a:gd name="connsiteX6" fmla="*/ 367060 w 559186"/>
              <a:gd name="connsiteY6" fmla="*/ 152870 h 178977"/>
              <a:gd name="connsiteX7" fmla="*/ 217835 w 559186"/>
              <a:gd name="connsiteY7" fmla="*/ 148107 h 178977"/>
              <a:gd name="connsiteX8" fmla="*/ 111472 w 559186"/>
              <a:gd name="connsiteY8" fmla="*/ 84607 h 178977"/>
              <a:gd name="connsiteX9" fmla="*/ 152747 w 559186"/>
              <a:gd name="connsiteY9" fmla="*/ 470 h 178977"/>
              <a:gd name="connsiteX10" fmla="*/ 97185 w 559186"/>
              <a:gd name="connsiteY10" fmla="*/ 51270 h 178977"/>
              <a:gd name="connsiteX11" fmla="*/ 1935 w 559186"/>
              <a:gd name="connsiteY11" fmla="*/ 65557 h 17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186" h="178977">
                <a:moveTo>
                  <a:pt x="1935" y="65557"/>
                </a:moveTo>
                <a:cubicBezTo>
                  <a:pt x="17810" y="83813"/>
                  <a:pt x="143223" y="142022"/>
                  <a:pt x="192435" y="160807"/>
                </a:cubicBezTo>
                <a:cubicBezTo>
                  <a:pt x="241647" y="179592"/>
                  <a:pt x="250908" y="180122"/>
                  <a:pt x="297210" y="178270"/>
                </a:cubicBezTo>
                <a:cubicBezTo>
                  <a:pt x="343512" y="176418"/>
                  <a:pt x="426591" y="156574"/>
                  <a:pt x="470247" y="149695"/>
                </a:cubicBezTo>
                <a:cubicBezTo>
                  <a:pt x="513903" y="142816"/>
                  <a:pt x="560735" y="140435"/>
                  <a:pt x="559147" y="136995"/>
                </a:cubicBezTo>
                <a:cubicBezTo>
                  <a:pt x="557560" y="133555"/>
                  <a:pt x="492737" y="126411"/>
                  <a:pt x="460722" y="129057"/>
                </a:cubicBezTo>
                <a:cubicBezTo>
                  <a:pt x="428707" y="131703"/>
                  <a:pt x="407541" y="149695"/>
                  <a:pt x="367060" y="152870"/>
                </a:cubicBezTo>
                <a:cubicBezTo>
                  <a:pt x="326579" y="156045"/>
                  <a:pt x="260433" y="159484"/>
                  <a:pt x="217835" y="148107"/>
                </a:cubicBezTo>
                <a:cubicBezTo>
                  <a:pt x="175237" y="136730"/>
                  <a:pt x="122320" y="109213"/>
                  <a:pt x="111472" y="84607"/>
                </a:cubicBezTo>
                <a:cubicBezTo>
                  <a:pt x="100624" y="60001"/>
                  <a:pt x="155128" y="6026"/>
                  <a:pt x="152747" y="470"/>
                </a:cubicBezTo>
                <a:cubicBezTo>
                  <a:pt x="150366" y="-5086"/>
                  <a:pt x="122056" y="40158"/>
                  <a:pt x="97185" y="51270"/>
                </a:cubicBezTo>
                <a:cubicBezTo>
                  <a:pt x="72314" y="62382"/>
                  <a:pt x="-13940" y="47301"/>
                  <a:pt x="1935" y="65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5AC56B8-F499-4606-B52A-18ED472FB131}"/>
              </a:ext>
            </a:extLst>
          </p:cNvPr>
          <p:cNvSpPr/>
          <p:nvPr/>
        </p:nvSpPr>
        <p:spPr>
          <a:xfrm>
            <a:off x="8899523" y="2793813"/>
            <a:ext cx="366720" cy="227633"/>
          </a:xfrm>
          <a:custGeom>
            <a:avLst/>
            <a:gdLst>
              <a:gd name="connsiteX0" fmla="*/ 2 w 366720"/>
              <a:gd name="connsiteY0" fmla="*/ 187 h 227633"/>
              <a:gd name="connsiteX1" fmla="*/ 138115 w 366720"/>
              <a:gd name="connsiteY1" fmla="*/ 163700 h 227633"/>
              <a:gd name="connsiteX2" fmla="*/ 234952 w 366720"/>
              <a:gd name="connsiteY2" fmla="*/ 227200 h 227633"/>
              <a:gd name="connsiteX3" fmla="*/ 366715 w 366720"/>
              <a:gd name="connsiteY3" fmla="*/ 190687 h 227633"/>
              <a:gd name="connsiteX4" fmla="*/ 239715 w 366720"/>
              <a:gd name="connsiteY4" fmla="*/ 171637 h 227633"/>
              <a:gd name="connsiteX5" fmla="*/ 141290 w 366720"/>
              <a:gd name="connsiteY5" fmla="*/ 131950 h 227633"/>
              <a:gd name="connsiteX6" fmla="*/ 2 w 366720"/>
              <a:gd name="connsiteY6" fmla="*/ 187 h 2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720" h="227633">
                <a:moveTo>
                  <a:pt x="2" y="187"/>
                </a:moveTo>
                <a:cubicBezTo>
                  <a:pt x="-527" y="5479"/>
                  <a:pt x="98957" y="125865"/>
                  <a:pt x="138115" y="163700"/>
                </a:cubicBezTo>
                <a:cubicBezTo>
                  <a:pt x="177273" y="201536"/>
                  <a:pt x="196852" y="222702"/>
                  <a:pt x="234952" y="227200"/>
                </a:cubicBezTo>
                <a:cubicBezTo>
                  <a:pt x="273052" y="231698"/>
                  <a:pt x="365921" y="199947"/>
                  <a:pt x="366715" y="190687"/>
                </a:cubicBezTo>
                <a:cubicBezTo>
                  <a:pt x="367509" y="181427"/>
                  <a:pt x="277286" y="181426"/>
                  <a:pt x="239715" y="171637"/>
                </a:cubicBezTo>
                <a:cubicBezTo>
                  <a:pt x="202144" y="161848"/>
                  <a:pt x="179919" y="160790"/>
                  <a:pt x="141290" y="131950"/>
                </a:cubicBezTo>
                <a:cubicBezTo>
                  <a:pt x="102661" y="103111"/>
                  <a:pt x="531" y="-5105"/>
                  <a:pt x="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A3D750E-89AE-4069-BD9A-87CB9AF3573B}"/>
              </a:ext>
            </a:extLst>
          </p:cNvPr>
          <p:cNvSpPr/>
          <p:nvPr/>
        </p:nvSpPr>
        <p:spPr>
          <a:xfrm>
            <a:off x="9129237" y="2860432"/>
            <a:ext cx="399102" cy="155687"/>
          </a:xfrm>
          <a:custGeom>
            <a:avLst/>
            <a:gdLst>
              <a:gd name="connsiteX0" fmla="*/ 398938 w 399102"/>
              <a:gd name="connsiteY0" fmla="*/ 243 h 155687"/>
              <a:gd name="connsiteX1" fmla="*/ 352901 w 399102"/>
              <a:gd name="connsiteY1" fmla="*/ 68506 h 155687"/>
              <a:gd name="connsiteX2" fmla="*/ 251301 w 399102"/>
              <a:gd name="connsiteY2" fmla="*/ 89143 h 155687"/>
              <a:gd name="connsiteX3" fmla="*/ 179863 w 399102"/>
              <a:gd name="connsiteY3" fmla="*/ 124068 h 155687"/>
              <a:gd name="connsiteX4" fmla="*/ 135413 w 399102"/>
              <a:gd name="connsiteY4" fmla="*/ 152643 h 155687"/>
              <a:gd name="connsiteX5" fmla="*/ 476 w 399102"/>
              <a:gd name="connsiteY5" fmla="*/ 147881 h 155687"/>
              <a:gd name="connsiteX6" fmla="*/ 187801 w 399102"/>
              <a:gd name="connsiteY6" fmla="*/ 90731 h 155687"/>
              <a:gd name="connsiteX7" fmla="*/ 338613 w 399102"/>
              <a:gd name="connsiteY7" fmla="*/ 46281 h 155687"/>
              <a:gd name="connsiteX8" fmla="*/ 398938 w 399102"/>
              <a:gd name="connsiteY8" fmla="*/ 243 h 15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102" h="155687">
                <a:moveTo>
                  <a:pt x="398938" y="243"/>
                </a:moveTo>
                <a:cubicBezTo>
                  <a:pt x="401319" y="3947"/>
                  <a:pt x="377507" y="53689"/>
                  <a:pt x="352901" y="68506"/>
                </a:cubicBezTo>
                <a:cubicBezTo>
                  <a:pt x="328295" y="83323"/>
                  <a:pt x="280141" y="79883"/>
                  <a:pt x="251301" y="89143"/>
                </a:cubicBezTo>
                <a:cubicBezTo>
                  <a:pt x="222461" y="98403"/>
                  <a:pt x="199178" y="113485"/>
                  <a:pt x="179863" y="124068"/>
                </a:cubicBezTo>
                <a:cubicBezTo>
                  <a:pt x="160548" y="134651"/>
                  <a:pt x="165311" y="148674"/>
                  <a:pt x="135413" y="152643"/>
                </a:cubicBezTo>
                <a:cubicBezTo>
                  <a:pt x="105515" y="156612"/>
                  <a:pt x="-8255" y="158200"/>
                  <a:pt x="476" y="147881"/>
                </a:cubicBezTo>
                <a:cubicBezTo>
                  <a:pt x="9207" y="137562"/>
                  <a:pt x="187801" y="90731"/>
                  <a:pt x="187801" y="90731"/>
                </a:cubicBezTo>
                <a:lnTo>
                  <a:pt x="338613" y="46281"/>
                </a:lnTo>
                <a:cubicBezTo>
                  <a:pt x="374067" y="36227"/>
                  <a:pt x="396557" y="-3461"/>
                  <a:pt x="39893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53DBA8B-6C94-4BA2-B0F4-2A897D652668}"/>
              </a:ext>
            </a:extLst>
          </p:cNvPr>
          <p:cNvSpPr/>
          <p:nvPr/>
        </p:nvSpPr>
        <p:spPr>
          <a:xfrm>
            <a:off x="9047143" y="2704972"/>
            <a:ext cx="303626" cy="175017"/>
          </a:xfrm>
          <a:custGeom>
            <a:avLst/>
            <a:gdLst>
              <a:gd name="connsiteX0" fmla="*/ 298470 w 303626"/>
              <a:gd name="connsiteY0" fmla="*/ 30291 h 175017"/>
              <a:gd name="connsiteX1" fmla="*/ 266720 w 303626"/>
              <a:gd name="connsiteY1" fmla="*/ 127128 h 175017"/>
              <a:gd name="connsiteX2" fmla="*/ 207982 w 303626"/>
              <a:gd name="connsiteY2" fmla="*/ 160466 h 175017"/>
              <a:gd name="connsiteX3" fmla="*/ 196870 w 303626"/>
              <a:gd name="connsiteY3" fmla="*/ 174753 h 175017"/>
              <a:gd name="connsiteX4" fmla="*/ 174645 w 303626"/>
              <a:gd name="connsiteY4" fmla="*/ 149353 h 175017"/>
              <a:gd name="connsiteX5" fmla="*/ 142895 w 303626"/>
              <a:gd name="connsiteY5" fmla="*/ 144591 h 175017"/>
              <a:gd name="connsiteX6" fmla="*/ 109557 w 303626"/>
              <a:gd name="connsiteY6" fmla="*/ 114428 h 175017"/>
              <a:gd name="connsiteX7" fmla="*/ 71457 w 303626"/>
              <a:gd name="connsiteY7" fmla="*/ 44578 h 175017"/>
              <a:gd name="connsiteX8" fmla="*/ 20 w 303626"/>
              <a:gd name="connsiteY8" fmla="*/ 58866 h 175017"/>
              <a:gd name="connsiteX9" fmla="*/ 65107 w 303626"/>
              <a:gd name="connsiteY9" fmla="*/ 14416 h 175017"/>
              <a:gd name="connsiteX10" fmla="*/ 157182 w 303626"/>
              <a:gd name="connsiteY10" fmla="*/ 128 h 175017"/>
              <a:gd name="connsiteX11" fmla="*/ 298470 w 303626"/>
              <a:gd name="connsiteY11" fmla="*/ 30291 h 17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626" h="175017">
                <a:moveTo>
                  <a:pt x="298470" y="30291"/>
                </a:moveTo>
                <a:cubicBezTo>
                  <a:pt x="316726" y="51458"/>
                  <a:pt x="281801" y="105432"/>
                  <a:pt x="266720" y="127128"/>
                </a:cubicBezTo>
                <a:cubicBezTo>
                  <a:pt x="251639" y="148824"/>
                  <a:pt x="219624" y="152529"/>
                  <a:pt x="207982" y="160466"/>
                </a:cubicBezTo>
                <a:cubicBezTo>
                  <a:pt x="196340" y="168404"/>
                  <a:pt x="202426" y="176605"/>
                  <a:pt x="196870" y="174753"/>
                </a:cubicBezTo>
                <a:cubicBezTo>
                  <a:pt x="191314" y="172901"/>
                  <a:pt x="183641" y="154380"/>
                  <a:pt x="174645" y="149353"/>
                </a:cubicBezTo>
                <a:cubicBezTo>
                  <a:pt x="165649" y="144326"/>
                  <a:pt x="153743" y="150412"/>
                  <a:pt x="142895" y="144591"/>
                </a:cubicBezTo>
                <a:cubicBezTo>
                  <a:pt x="132047" y="138770"/>
                  <a:pt x="121463" y="131097"/>
                  <a:pt x="109557" y="114428"/>
                </a:cubicBezTo>
                <a:cubicBezTo>
                  <a:pt x="97651" y="97759"/>
                  <a:pt x="89713" y="53838"/>
                  <a:pt x="71457" y="44578"/>
                </a:cubicBezTo>
                <a:cubicBezTo>
                  <a:pt x="53201" y="35318"/>
                  <a:pt x="1078" y="63893"/>
                  <a:pt x="20" y="58866"/>
                </a:cubicBezTo>
                <a:cubicBezTo>
                  <a:pt x="-1038" y="53839"/>
                  <a:pt x="38913" y="24206"/>
                  <a:pt x="65107" y="14416"/>
                </a:cubicBezTo>
                <a:cubicBezTo>
                  <a:pt x="91301" y="4626"/>
                  <a:pt x="116172" y="-930"/>
                  <a:pt x="157182" y="128"/>
                </a:cubicBezTo>
                <a:cubicBezTo>
                  <a:pt x="198192" y="1186"/>
                  <a:pt x="280214" y="9124"/>
                  <a:pt x="298470" y="302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0E16F30-0D8E-4E1C-905F-A2B0A9FA764D}"/>
              </a:ext>
            </a:extLst>
          </p:cNvPr>
          <p:cNvSpPr/>
          <p:nvPr/>
        </p:nvSpPr>
        <p:spPr>
          <a:xfrm>
            <a:off x="9112480" y="2724150"/>
            <a:ext cx="129086" cy="160641"/>
          </a:xfrm>
          <a:custGeom>
            <a:avLst/>
            <a:gdLst>
              <a:gd name="connsiteX0" fmla="*/ 2945 w 129086"/>
              <a:gd name="connsiteY0" fmla="*/ 0 h 160641"/>
              <a:gd name="connsiteX1" fmla="*/ 25170 w 129086"/>
              <a:gd name="connsiteY1" fmla="*/ 85725 h 160641"/>
              <a:gd name="connsiteX2" fmla="*/ 118833 w 129086"/>
              <a:gd name="connsiteY2" fmla="*/ 160338 h 160641"/>
              <a:gd name="connsiteX3" fmla="*/ 122008 w 129086"/>
              <a:gd name="connsiteY3" fmla="*/ 111125 h 160641"/>
              <a:gd name="connsiteX4" fmla="*/ 77558 w 129086"/>
              <a:gd name="connsiteY4" fmla="*/ 87313 h 160641"/>
              <a:gd name="connsiteX5" fmla="*/ 2945 w 129086"/>
              <a:gd name="connsiteY5" fmla="*/ 0 h 16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086" h="160641">
                <a:moveTo>
                  <a:pt x="2945" y="0"/>
                </a:moveTo>
                <a:cubicBezTo>
                  <a:pt x="-5786" y="-265"/>
                  <a:pt x="5855" y="59002"/>
                  <a:pt x="25170" y="85725"/>
                </a:cubicBezTo>
                <a:cubicBezTo>
                  <a:pt x="44485" y="112448"/>
                  <a:pt x="102693" y="156105"/>
                  <a:pt x="118833" y="160338"/>
                </a:cubicBezTo>
                <a:cubicBezTo>
                  <a:pt x="134973" y="164571"/>
                  <a:pt x="128887" y="123296"/>
                  <a:pt x="122008" y="111125"/>
                </a:cubicBezTo>
                <a:cubicBezTo>
                  <a:pt x="115129" y="98954"/>
                  <a:pt x="97666" y="101600"/>
                  <a:pt x="77558" y="87313"/>
                </a:cubicBezTo>
                <a:cubicBezTo>
                  <a:pt x="57450" y="73026"/>
                  <a:pt x="11676" y="265"/>
                  <a:pt x="29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74A6A91A-8C6C-496A-95A5-0BC6F7226BBF}"/>
              </a:ext>
            </a:extLst>
          </p:cNvPr>
          <p:cNvSpPr/>
          <p:nvPr/>
        </p:nvSpPr>
        <p:spPr>
          <a:xfrm>
            <a:off x="9236075" y="2744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247F59C-5E7C-4133-942F-8931336454E9}"/>
              </a:ext>
            </a:extLst>
          </p:cNvPr>
          <p:cNvSpPr/>
          <p:nvPr/>
        </p:nvSpPr>
        <p:spPr>
          <a:xfrm>
            <a:off x="8904427" y="2757130"/>
            <a:ext cx="626670" cy="247615"/>
          </a:xfrm>
          <a:custGeom>
            <a:avLst/>
            <a:gdLst>
              <a:gd name="connsiteX0" fmla="*/ 23673 w 626670"/>
              <a:gd name="connsiteY0" fmla="*/ 358 h 247615"/>
              <a:gd name="connsiteX1" fmla="*/ 187186 w 626670"/>
              <a:gd name="connsiteY1" fmla="*/ 81320 h 247615"/>
              <a:gd name="connsiteX2" fmla="*/ 399911 w 626670"/>
              <a:gd name="connsiteY2" fmla="*/ 111483 h 247615"/>
              <a:gd name="connsiteX3" fmla="*/ 615811 w 626670"/>
              <a:gd name="connsiteY3" fmla="*/ 82908 h 247615"/>
              <a:gd name="connsiteX4" fmla="*/ 579298 w 626670"/>
              <a:gd name="connsiteY4" fmla="*/ 125770 h 247615"/>
              <a:gd name="connsiteX5" fmla="*/ 447536 w 626670"/>
              <a:gd name="connsiteY5" fmla="*/ 187683 h 247615"/>
              <a:gd name="connsiteX6" fmla="*/ 253861 w 626670"/>
              <a:gd name="connsiteY6" fmla="*/ 246420 h 247615"/>
              <a:gd name="connsiteX7" fmla="*/ 176073 w 626670"/>
              <a:gd name="connsiteY7" fmla="*/ 213083 h 247615"/>
              <a:gd name="connsiteX8" fmla="*/ 18911 w 626670"/>
              <a:gd name="connsiteY8" fmla="*/ 57508 h 247615"/>
              <a:gd name="connsiteX9" fmla="*/ 23673 w 626670"/>
              <a:gd name="connsiteY9" fmla="*/ 358 h 2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670" h="247615">
                <a:moveTo>
                  <a:pt x="23673" y="358"/>
                </a:moveTo>
                <a:cubicBezTo>
                  <a:pt x="51719" y="4327"/>
                  <a:pt x="124480" y="62799"/>
                  <a:pt x="187186" y="81320"/>
                </a:cubicBezTo>
                <a:cubicBezTo>
                  <a:pt x="249892" y="99841"/>
                  <a:pt x="328474" y="111218"/>
                  <a:pt x="399911" y="111483"/>
                </a:cubicBezTo>
                <a:cubicBezTo>
                  <a:pt x="471348" y="111748"/>
                  <a:pt x="585913" y="80527"/>
                  <a:pt x="615811" y="82908"/>
                </a:cubicBezTo>
                <a:cubicBezTo>
                  <a:pt x="645709" y="85289"/>
                  <a:pt x="607344" y="108308"/>
                  <a:pt x="579298" y="125770"/>
                </a:cubicBezTo>
                <a:cubicBezTo>
                  <a:pt x="551252" y="143233"/>
                  <a:pt x="501776" y="167575"/>
                  <a:pt x="447536" y="187683"/>
                </a:cubicBezTo>
                <a:cubicBezTo>
                  <a:pt x="393296" y="207791"/>
                  <a:pt x="299105" y="242187"/>
                  <a:pt x="253861" y="246420"/>
                </a:cubicBezTo>
                <a:cubicBezTo>
                  <a:pt x="208617" y="250653"/>
                  <a:pt x="215231" y="244568"/>
                  <a:pt x="176073" y="213083"/>
                </a:cubicBezTo>
                <a:cubicBezTo>
                  <a:pt x="136915" y="181598"/>
                  <a:pt x="47221" y="88994"/>
                  <a:pt x="18911" y="57508"/>
                </a:cubicBezTo>
                <a:cubicBezTo>
                  <a:pt x="-9399" y="26023"/>
                  <a:pt x="-4373" y="-3611"/>
                  <a:pt x="23673" y="3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18B436E-0594-4D15-9802-C794F664E298}"/>
              </a:ext>
            </a:extLst>
          </p:cNvPr>
          <p:cNvSpPr/>
          <p:nvPr/>
        </p:nvSpPr>
        <p:spPr>
          <a:xfrm>
            <a:off x="8948738" y="2816225"/>
            <a:ext cx="554287" cy="143361"/>
          </a:xfrm>
          <a:custGeom>
            <a:avLst/>
            <a:gdLst>
              <a:gd name="connsiteX0" fmla="*/ 0 w 554287"/>
              <a:gd name="connsiteY0" fmla="*/ 0 h 143361"/>
              <a:gd name="connsiteX1" fmla="*/ 280987 w 554287"/>
              <a:gd name="connsiteY1" fmla="*/ 139700 h 143361"/>
              <a:gd name="connsiteX2" fmla="*/ 220662 w 554287"/>
              <a:gd name="connsiteY2" fmla="*/ 103188 h 143361"/>
              <a:gd name="connsiteX3" fmla="*/ 320675 w 554287"/>
              <a:gd name="connsiteY3" fmla="*/ 109538 h 143361"/>
              <a:gd name="connsiteX4" fmla="*/ 344487 w 554287"/>
              <a:gd name="connsiteY4" fmla="*/ 115888 h 143361"/>
              <a:gd name="connsiteX5" fmla="*/ 554037 w 554287"/>
              <a:gd name="connsiteY5" fmla="*/ 66675 h 143361"/>
              <a:gd name="connsiteX6" fmla="*/ 387350 w 554287"/>
              <a:gd name="connsiteY6" fmla="*/ 80963 h 143361"/>
              <a:gd name="connsiteX7" fmla="*/ 398462 w 554287"/>
              <a:gd name="connsiteY7" fmla="*/ 84138 h 143361"/>
              <a:gd name="connsiteX8" fmla="*/ 436562 w 554287"/>
              <a:gd name="connsiteY8" fmla="*/ 71438 h 143361"/>
              <a:gd name="connsiteX9" fmla="*/ 385762 w 554287"/>
              <a:gd name="connsiteY9" fmla="*/ 74613 h 143361"/>
              <a:gd name="connsiteX10" fmla="*/ 233362 w 554287"/>
              <a:gd name="connsiteY10" fmla="*/ 60325 h 143361"/>
              <a:gd name="connsiteX11" fmla="*/ 419100 w 554287"/>
              <a:gd name="connsiteY11" fmla="*/ 95250 h 143361"/>
              <a:gd name="connsiteX12" fmla="*/ 382587 w 554287"/>
              <a:gd name="connsiteY12" fmla="*/ 98425 h 143361"/>
              <a:gd name="connsiteX13" fmla="*/ 280987 w 554287"/>
              <a:gd name="connsiteY13" fmla="*/ 95250 h 143361"/>
              <a:gd name="connsiteX14" fmla="*/ 187325 w 554287"/>
              <a:gd name="connsiteY14" fmla="*/ 63500 h 143361"/>
              <a:gd name="connsiteX15" fmla="*/ 0 w 554287"/>
              <a:gd name="connsiteY15" fmla="*/ 0 h 14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287" h="143361">
                <a:moveTo>
                  <a:pt x="0" y="0"/>
                </a:moveTo>
                <a:lnTo>
                  <a:pt x="280987" y="139700"/>
                </a:lnTo>
                <a:cubicBezTo>
                  <a:pt x="317764" y="156898"/>
                  <a:pt x="214047" y="108215"/>
                  <a:pt x="220662" y="103188"/>
                </a:cubicBezTo>
                <a:cubicBezTo>
                  <a:pt x="227277" y="98161"/>
                  <a:pt x="300038" y="107421"/>
                  <a:pt x="320675" y="109538"/>
                </a:cubicBezTo>
                <a:cubicBezTo>
                  <a:pt x="341312" y="111655"/>
                  <a:pt x="305593" y="123032"/>
                  <a:pt x="344487" y="115888"/>
                </a:cubicBezTo>
                <a:cubicBezTo>
                  <a:pt x="383381" y="108744"/>
                  <a:pt x="546893" y="72496"/>
                  <a:pt x="554037" y="66675"/>
                </a:cubicBezTo>
                <a:cubicBezTo>
                  <a:pt x="561181" y="60854"/>
                  <a:pt x="413279" y="78053"/>
                  <a:pt x="387350" y="80963"/>
                </a:cubicBezTo>
                <a:cubicBezTo>
                  <a:pt x="361421" y="83874"/>
                  <a:pt x="390260" y="85726"/>
                  <a:pt x="398462" y="84138"/>
                </a:cubicBezTo>
                <a:cubicBezTo>
                  <a:pt x="406664" y="82550"/>
                  <a:pt x="438679" y="73026"/>
                  <a:pt x="436562" y="71438"/>
                </a:cubicBezTo>
                <a:cubicBezTo>
                  <a:pt x="434445" y="69850"/>
                  <a:pt x="419629" y="76465"/>
                  <a:pt x="385762" y="74613"/>
                </a:cubicBezTo>
                <a:cubicBezTo>
                  <a:pt x="351895" y="72761"/>
                  <a:pt x="227806" y="56886"/>
                  <a:pt x="233362" y="60325"/>
                </a:cubicBezTo>
                <a:cubicBezTo>
                  <a:pt x="238918" y="63765"/>
                  <a:pt x="394229" y="88900"/>
                  <a:pt x="419100" y="95250"/>
                </a:cubicBezTo>
                <a:cubicBezTo>
                  <a:pt x="443971" y="101600"/>
                  <a:pt x="405606" y="98425"/>
                  <a:pt x="382587" y="98425"/>
                </a:cubicBezTo>
                <a:cubicBezTo>
                  <a:pt x="359568" y="98425"/>
                  <a:pt x="313531" y="101071"/>
                  <a:pt x="280987" y="95250"/>
                </a:cubicBezTo>
                <a:cubicBezTo>
                  <a:pt x="248443" y="89429"/>
                  <a:pt x="236273" y="79110"/>
                  <a:pt x="187325" y="635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7289361-582E-43AD-92B2-158A066E6011}"/>
              </a:ext>
            </a:extLst>
          </p:cNvPr>
          <p:cNvSpPr/>
          <p:nvPr/>
        </p:nvSpPr>
        <p:spPr>
          <a:xfrm>
            <a:off x="8974137" y="2840620"/>
            <a:ext cx="432157" cy="153961"/>
          </a:xfrm>
          <a:custGeom>
            <a:avLst/>
            <a:gdLst>
              <a:gd name="connsiteX0" fmla="*/ 1 w 432157"/>
              <a:gd name="connsiteY0" fmla="*/ 1005 h 153961"/>
              <a:gd name="connsiteX1" fmla="*/ 61913 w 432157"/>
              <a:gd name="connsiteY1" fmla="*/ 72443 h 153961"/>
              <a:gd name="connsiteX2" fmla="*/ 100013 w 432157"/>
              <a:gd name="connsiteY2" fmla="*/ 29580 h 153961"/>
              <a:gd name="connsiteX3" fmla="*/ 128588 w 432157"/>
              <a:gd name="connsiteY3" fmla="*/ 135943 h 153961"/>
              <a:gd name="connsiteX4" fmla="*/ 165101 w 432157"/>
              <a:gd name="connsiteY4" fmla="*/ 77205 h 153961"/>
              <a:gd name="connsiteX5" fmla="*/ 195263 w 432157"/>
              <a:gd name="connsiteY5" fmla="*/ 112130 h 153961"/>
              <a:gd name="connsiteX6" fmla="*/ 211138 w 432157"/>
              <a:gd name="connsiteY6" fmla="*/ 86730 h 153961"/>
              <a:gd name="connsiteX7" fmla="*/ 401638 w 432157"/>
              <a:gd name="connsiteY7" fmla="*/ 104193 h 153961"/>
              <a:gd name="connsiteX8" fmla="*/ 420688 w 432157"/>
              <a:gd name="connsiteY8" fmla="*/ 107368 h 153961"/>
              <a:gd name="connsiteX9" fmla="*/ 288926 w 432157"/>
              <a:gd name="connsiteY9" fmla="*/ 99430 h 153961"/>
              <a:gd name="connsiteX10" fmla="*/ 250826 w 432157"/>
              <a:gd name="connsiteY10" fmla="*/ 153405 h 153961"/>
              <a:gd name="connsiteX11" fmla="*/ 203201 w 432157"/>
              <a:gd name="connsiteY11" fmla="*/ 123243 h 153961"/>
              <a:gd name="connsiteX12" fmla="*/ 136526 w 432157"/>
              <a:gd name="connsiteY12" fmla="*/ 56568 h 153961"/>
              <a:gd name="connsiteX13" fmla="*/ 93663 w 432157"/>
              <a:gd name="connsiteY13" fmla="*/ 74030 h 153961"/>
              <a:gd name="connsiteX14" fmla="*/ 63501 w 432157"/>
              <a:gd name="connsiteY14" fmla="*/ 32755 h 153961"/>
              <a:gd name="connsiteX15" fmla="*/ 1 w 432157"/>
              <a:gd name="connsiteY15" fmla="*/ 1005 h 1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157" h="153961">
                <a:moveTo>
                  <a:pt x="1" y="1005"/>
                </a:moveTo>
                <a:cubicBezTo>
                  <a:pt x="-264" y="7620"/>
                  <a:pt x="45244" y="67681"/>
                  <a:pt x="61913" y="72443"/>
                </a:cubicBezTo>
                <a:cubicBezTo>
                  <a:pt x="78582" y="77206"/>
                  <a:pt x="88901" y="18997"/>
                  <a:pt x="100013" y="29580"/>
                </a:cubicBezTo>
                <a:cubicBezTo>
                  <a:pt x="111125" y="40163"/>
                  <a:pt x="117740" y="128006"/>
                  <a:pt x="128588" y="135943"/>
                </a:cubicBezTo>
                <a:cubicBezTo>
                  <a:pt x="139436" y="143880"/>
                  <a:pt x="153989" y="81174"/>
                  <a:pt x="165101" y="77205"/>
                </a:cubicBezTo>
                <a:cubicBezTo>
                  <a:pt x="176213" y="73236"/>
                  <a:pt x="187590" y="110543"/>
                  <a:pt x="195263" y="112130"/>
                </a:cubicBezTo>
                <a:cubicBezTo>
                  <a:pt x="202936" y="113717"/>
                  <a:pt x="176742" y="88053"/>
                  <a:pt x="211138" y="86730"/>
                </a:cubicBezTo>
                <a:cubicBezTo>
                  <a:pt x="245534" y="85407"/>
                  <a:pt x="366713" y="100753"/>
                  <a:pt x="401638" y="104193"/>
                </a:cubicBezTo>
                <a:cubicBezTo>
                  <a:pt x="436563" y="107633"/>
                  <a:pt x="439473" y="108162"/>
                  <a:pt x="420688" y="107368"/>
                </a:cubicBezTo>
                <a:cubicBezTo>
                  <a:pt x="401903" y="106574"/>
                  <a:pt x="317236" y="91757"/>
                  <a:pt x="288926" y="99430"/>
                </a:cubicBezTo>
                <a:cubicBezTo>
                  <a:pt x="260616" y="107103"/>
                  <a:pt x="265113" y="149436"/>
                  <a:pt x="250826" y="153405"/>
                </a:cubicBezTo>
                <a:cubicBezTo>
                  <a:pt x="236539" y="157374"/>
                  <a:pt x="222251" y="139382"/>
                  <a:pt x="203201" y="123243"/>
                </a:cubicBezTo>
                <a:cubicBezTo>
                  <a:pt x="184151" y="107104"/>
                  <a:pt x="154782" y="64770"/>
                  <a:pt x="136526" y="56568"/>
                </a:cubicBezTo>
                <a:cubicBezTo>
                  <a:pt x="118270" y="48366"/>
                  <a:pt x="105834" y="77999"/>
                  <a:pt x="93663" y="74030"/>
                </a:cubicBezTo>
                <a:cubicBezTo>
                  <a:pt x="81492" y="70061"/>
                  <a:pt x="76730" y="43338"/>
                  <a:pt x="63501" y="32755"/>
                </a:cubicBezTo>
                <a:cubicBezTo>
                  <a:pt x="50272" y="22172"/>
                  <a:pt x="266" y="-5610"/>
                  <a:pt x="1" y="10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82CBC8F-F61A-4929-AFAB-C9B2D257E03D}"/>
              </a:ext>
            </a:extLst>
          </p:cNvPr>
          <p:cNvSpPr/>
          <p:nvPr/>
        </p:nvSpPr>
        <p:spPr>
          <a:xfrm>
            <a:off x="8948974" y="2916088"/>
            <a:ext cx="287376" cy="159737"/>
          </a:xfrm>
          <a:custGeom>
            <a:avLst/>
            <a:gdLst>
              <a:gd name="connsiteX0" fmla="*/ 1351 w 287376"/>
              <a:gd name="connsiteY0" fmla="*/ 150 h 159737"/>
              <a:gd name="connsiteX1" fmla="*/ 141051 w 287376"/>
              <a:gd name="connsiteY1" fmla="*/ 92225 h 159737"/>
              <a:gd name="connsiteX2" fmla="*/ 209314 w 287376"/>
              <a:gd name="connsiteY2" fmla="*/ 154137 h 159737"/>
              <a:gd name="connsiteX3" fmla="*/ 287101 w 287376"/>
              <a:gd name="connsiteY3" fmla="*/ 154137 h 159737"/>
              <a:gd name="connsiteX4" fmla="*/ 180739 w 287376"/>
              <a:gd name="connsiteY4" fmla="*/ 130325 h 159737"/>
              <a:gd name="connsiteX5" fmla="*/ 75964 w 287376"/>
              <a:gd name="connsiteY5" fmla="*/ 71587 h 159737"/>
              <a:gd name="connsiteX6" fmla="*/ 1351 w 287376"/>
              <a:gd name="connsiteY6" fmla="*/ 150 h 15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76" h="159737">
                <a:moveTo>
                  <a:pt x="1351" y="150"/>
                </a:moveTo>
                <a:cubicBezTo>
                  <a:pt x="12199" y="3590"/>
                  <a:pt x="106391" y="66561"/>
                  <a:pt x="141051" y="92225"/>
                </a:cubicBezTo>
                <a:cubicBezTo>
                  <a:pt x="175712" y="117890"/>
                  <a:pt x="184972" y="143818"/>
                  <a:pt x="209314" y="154137"/>
                </a:cubicBezTo>
                <a:cubicBezTo>
                  <a:pt x="233656" y="164456"/>
                  <a:pt x="291863" y="158106"/>
                  <a:pt x="287101" y="154137"/>
                </a:cubicBezTo>
                <a:cubicBezTo>
                  <a:pt x="282339" y="150168"/>
                  <a:pt x="215929" y="144083"/>
                  <a:pt x="180739" y="130325"/>
                </a:cubicBezTo>
                <a:cubicBezTo>
                  <a:pt x="145550" y="116567"/>
                  <a:pt x="104274" y="89843"/>
                  <a:pt x="75964" y="71587"/>
                </a:cubicBezTo>
                <a:cubicBezTo>
                  <a:pt x="47654" y="53331"/>
                  <a:pt x="-9497" y="-3290"/>
                  <a:pt x="1351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111ABC1-06F8-443C-AAD3-750B0DAE9584}"/>
              </a:ext>
            </a:extLst>
          </p:cNvPr>
          <p:cNvSpPr/>
          <p:nvPr/>
        </p:nvSpPr>
        <p:spPr>
          <a:xfrm>
            <a:off x="9185572" y="2962274"/>
            <a:ext cx="335669" cy="98429"/>
          </a:xfrm>
          <a:custGeom>
            <a:avLst/>
            <a:gdLst>
              <a:gd name="connsiteX0" fmla="*/ 47328 w 335669"/>
              <a:gd name="connsiteY0" fmla="*/ 98426 h 98429"/>
              <a:gd name="connsiteX1" fmla="*/ 201316 w 335669"/>
              <a:gd name="connsiteY1" fmla="*/ 38101 h 98429"/>
              <a:gd name="connsiteX2" fmla="*/ 304503 w 335669"/>
              <a:gd name="connsiteY2" fmla="*/ 34926 h 98429"/>
              <a:gd name="connsiteX3" fmla="*/ 333078 w 335669"/>
              <a:gd name="connsiteY3" fmla="*/ 34926 h 98429"/>
              <a:gd name="connsiteX4" fmla="*/ 250528 w 335669"/>
              <a:gd name="connsiteY4" fmla="*/ 1 h 98429"/>
              <a:gd name="connsiteX5" fmla="*/ 163216 w 335669"/>
              <a:gd name="connsiteY5" fmla="*/ 36514 h 98429"/>
              <a:gd name="connsiteX6" fmla="*/ 109241 w 335669"/>
              <a:gd name="connsiteY6" fmla="*/ 63501 h 98429"/>
              <a:gd name="connsiteX7" fmla="*/ 1291 w 335669"/>
              <a:gd name="connsiteY7" fmla="*/ 41276 h 98429"/>
              <a:gd name="connsiteX8" fmla="*/ 47328 w 335669"/>
              <a:gd name="connsiteY8" fmla="*/ 98426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669" h="98429">
                <a:moveTo>
                  <a:pt x="47328" y="98426"/>
                </a:moveTo>
                <a:cubicBezTo>
                  <a:pt x="80665" y="97897"/>
                  <a:pt x="158454" y="48684"/>
                  <a:pt x="201316" y="38101"/>
                </a:cubicBezTo>
                <a:cubicBezTo>
                  <a:pt x="244178" y="27518"/>
                  <a:pt x="282543" y="35455"/>
                  <a:pt x="304503" y="34926"/>
                </a:cubicBezTo>
                <a:cubicBezTo>
                  <a:pt x="326463" y="34397"/>
                  <a:pt x="342074" y="40747"/>
                  <a:pt x="333078" y="34926"/>
                </a:cubicBezTo>
                <a:cubicBezTo>
                  <a:pt x="324082" y="29105"/>
                  <a:pt x="278838" y="-264"/>
                  <a:pt x="250528" y="1"/>
                </a:cubicBezTo>
                <a:cubicBezTo>
                  <a:pt x="222218" y="266"/>
                  <a:pt x="186764" y="25931"/>
                  <a:pt x="163216" y="36514"/>
                </a:cubicBezTo>
                <a:cubicBezTo>
                  <a:pt x="139668" y="47097"/>
                  <a:pt x="136228" y="62707"/>
                  <a:pt x="109241" y="63501"/>
                </a:cubicBezTo>
                <a:cubicBezTo>
                  <a:pt x="82254" y="64295"/>
                  <a:pt x="7906" y="39689"/>
                  <a:pt x="1291" y="41276"/>
                </a:cubicBezTo>
                <a:cubicBezTo>
                  <a:pt x="-5324" y="42863"/>
                  <a:pt x="13991" y="98955"/>
                  <a:pt x="47328" y="98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9DE2D295-7ACE-4321-92BD-6AAF525AC287}"/>
              </a:ext>
            </a:extLst>
          </p:cNvPr>
          <p:cNvSpPr/>
          <p:nvPr/>
        </p:nvSpPr>
        <p:spPr>
          <a:xfrm>
            <a:off x="8935343" y="2563739"/>
            <a:ext cx="777834" cy="366835"/>
          </a:xfrm>
          <a:custGeom>
            <a:avLst/>
            <a:gdLst>
              <a:gd name="connsiteX0" fmla="*/ 635695 w 777834"/>
              <a:gd name="connsiteY0" fmla="*/ 114374 h 366835"/>
              <a:gd name="connsiteX1" fmla="*/ 729357 w 777834"/>
              <a:gd name="connsiteY1" fmla="*/ 276299 h 366835"/>
              <a:gd name="connsiteX2" fmla="*/ 776982 w 777834"/>
              <a:gd name="connsiteY2" fmla="*/ 366786 h 366835"/>
              <a:gd name="connsiteX3" fmla="*/ 691257 w 777834"/>
              <a:gd name="connsiteY3" fmla="*/ 265186 h 366835"/>
              <a:gd name="connsiteX4" fmla="*/ 599182 w 777834"/>
              <a:gd name="connsiteY4" fmla="*/ 228674 h 366835"/>
              <a:gd name="connsiteX5" fmla="*/ 521395 w 777834"/>
              <a:gd name="connsiteY5" fmla="*/ 190574 h 366835"/>
              <a:gd name="connsiteX6" fmla="*/ 381695 w 777834"/>
              <a:gd name="connsiteY6" fmla="*/ 142949 h 366835"/>
              <a:gd name="connsiteX7" fmla="*/ 246757 w 777834"/>
              <a:gd name="connsiteY7" fmla="*/ 88974 h 366835"/>
              <a:gd name="connsiteX8" fmla="*/ 165795 w 777834"/>
              <a:gd name="connsiteY8" fmla="*/ 84211 h 366835"/>
              <a:gd name="connsiteX9" fmla="*/ 146745 w 777834"/>
              <a:gd name="connsiteY9" fmla="*/ 100086 h 366835"/>
              <a:gd name="connsiteX10" fmla="*/ 499170 w 777834"/>
              <a:gd name="connsiteY10" fmla="*/ 157236 h 366835"/>
              <a:gd name="connsiteX11" fmla="*/ 278507 w 777834"/>
              <a:gd name="connsiteY11" fmla="*/ 122311 h 366835"/>
              <a:gd name="connsiteX12" fmla="*/ 7045 w 777834"/>
              <a:gd name="connsiteY12" fmla="*/ 74 h 366835"/>
              <a:gd name="connsiteX13" fmla="*/ 584895 w 777834"/>
              <a:gd name="connsiteY13" fmla="*/ 104849 h 366835"/>
              <a:gd name="connsiteX14" fmla="*/ 576957 w 777834"/>
              <a:gd name="connsiteY14" fmla="*/ 144536 h 366835"/>
              <a:gd name="connsiteX15" fmla="*/ 635695 w 777834"/>
              <a:gd name="connsiteY15" fmla="*/ 114374 h 36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34" h="366835">
                <a:moveTo>
                  <a:pt x="635695" y="114374"/>
                </a:moveTo>
                <a:cubicBezTo>
                  <a:pt x="661095" y="136334"/>
                  <a:pt x="705809" y="234230"/>
                  <a:pt x="729357" y="276299"/>
                </a:cubicBezTo>
                <a:cubicBezTo>
                  <a:pt x="752905" y="318368"/>
                  <a:pt x="783332" y="368638"/>
                  <a:pt x="776982" y="366786"/>
                </a:cubicBezTo>
                <a:cubicBezTo>
                  <a:pt x="770632" y="364934"/>
                  <a:pt x="720890" y="288205"/>
                  <a:pt x="691257" y="265186"/>
                </a:cubicBezTo>
                <a:cubicBezTo>
                  <a:pt x="661624" y="242167"/>
                  <a:pt x="627492" y="241109"/>
                  <a:pt x="599182" y="228674"/>
                </a:cubicBezTo>
                <a:cubicBezTo>
                  <a:pt x="570872" y="216239"/>
                  <a:pt x="557643" y="204862"/>
                  <a:pt x="521395" y="190574"/>
                </a:cubicBezTo>
                <a:cubicBezTo>
                  <a:pt x="485147" y="176286"/>
                  <a:pt x="427468" y="159882"/>
                  <a:pt x="381695" y="142949"/>
                </a:cubicBezTo>
                <a:cubicBezTo>
                  <a:pt x="335922" y="126016"/>
                  <a:pt x="282740" y="98764"/>
                  <a:pt x="246757" y="88974"/>
                </a:cubicBezTo>
                <a:cubicBezTo>
                  <a:pt x="210774" y="79184"/>
                  <a:pt x="182463" y="82359"/>
                  <a:pt x="165795" y="84211"/>
                </a:cubicBezTo>
                <a:cubicBezTo>
                  <a:pt x="149127" y="86063"/>
                  <a:pt x="91183" y="87915"/>
                  <a:pt x="146745" y="100086"/>
                </a:cubicBezTo>
                <a:cubicBezTo>
                  <a:pt x="202307" y="112257"/>
                  <a:pt x="499170" y="157236"/>
                  <a:pt x="499170" y="157236"/>
                </a:cubicBezTo>
                <a:cubicBezTo>
                  <a:pt x="521130" y="160940"/>
                  <a:pt x="360528" y="148505"/>
                  <a:pt x="278507" y="122311"/>
                </a:cubicBezTo>
                <a:cubicBezTo>
                  <a:pt x="196486" y="96117"/>
                  <a:pt x="-44020" y="2984"/>
                  <a:pt x="7045" y="74"/>
                </a:cubicBezTo>
                <a:cubicBezTo>
                  <a:pt x="58110" y="-2836"/>
                  <a:pt x="489910" y="80772"/>
                  <a:pt x="584895" y="104849"/>
                </a:cubicBezTo>
                <a:cubicBezTo>
                  <a:pt x="679880" y="128926"/>
                  <a:pt x="570078" y="140832"/>
                  <a:pt x="576957" y="144536"/>
                </a:cubicBezTo>
                <a:cubicBezTo>
                  <a:pt x="583836" y="148240"/>
                  <a:pt x="610295" y="92414"/>
                  <a:pt x="635695" y="114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103A7E13-6E21-4BA7-8F50-BEA2224847BA}"/>
              </a:ext>
            </a:extLst>
          </p:cNvPr>
          <p:cNvSpPr/>
          <p:nvPr/>
        </p:nvSpPr>
        <p:spPr>
          <a:xfrm>
            <a:off x="5922895" y="2607905"/>
            <a:ext cx="386001" cy="152791"/>
          </a:xfrm>
          <a:custGeom>
            <a:avLst/>
            <a:gdLst>
              <a:gd name="connsiteX0" fmla="*/ 68 w 386001"/>
              <a:gd name="connsiteY0" fmla="*/ 152758 h 152791"/>
              <a:gd name="connsiteX1" fmla="*/ 120718 w 386001"/>
              <a:gd name="connsiteY1" fmla="*/ 35283 h 152791"/>
              <a:gd name="connsiteX2" fmla="*/ 377893 w 386001"/>
              <a:gd name="connsiteY2" fmla="*/ 20995 h 152791"/>
              <a:gd name="connsiteX3" fmla="*/ 315980 w 386001"/>
              <a:gd name="connsiteY3" fmla="*/ 11470 h 152791"/>
              <a:gd name="connsiteX4" fmla="*/ 258830 w 386001"/>
              <a:gd name="connsiteY4" fmla="*/ 1945 h 152791"/>
              <a:gd name="connsiteX5" fmla="*/ 193743 w 386001"/>
              <a:gd name="connsiteY5" fmla="*/ 1945 h 152791"/>
              <a:gd name="connsiteX6" fmla="*/ 104843 w 386001"/>
              <a:gd name="connsiteY6" fmla="*/ 22583 h 152791"/>
              <a:gd name="connsiteX7" fmla="*/ 68 w 386001"/>
              <a:gd name="connsiteY7" fmla="*/ 152758 h 1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001" h="152791">
                <a:moveTo>
                  <a:pt x="68" y="152758"/>
                </a:moveTo>
                <a:cubicBezTo>
                  <a:pt x="2714" y="154875"/>
                  <a:pt x="57747" y="57243"/>
                  <a:pt x="120718" y="35283"/>
                </a:cubicBezTo>
                <a:cubicBezTo>
                  <a:pt x="183689" y="13323"/>
                  <a:pt x="345349" y="24964"/>
                  <a:pt x="377893" y="20995"/>
                </a:cubicBezTo>
                <a:cubicBezTo>
                  <a:pt x="410437" y="17026"/>
                  <a:pt x="335824" y="14645"/>
                  <a:pt x="315980" y="11470"/>
                </a:cubicBezTo>
                <a:cubicBezTo>
                  <a:pt x="296136" y="8295"/>
                  <a:pt x="279203" y="3532"/>
                  <a:pt x="258830" y="1945"/>
                </a:cubicBezTo>
                <a:cubicBezTo>
                  <a:pt x="238457" y="358"/>
                  <a:pt x="219407" y="-1495"/>
                  <a:pt x="193743" y="1945"/>
                </a:cubicBezTo>
                <a:cubicBezTo>
                  <a:pt x="168079" y="5385"/>
                  <a:pt x="137122" y="-5992"/>
                  <a:pt x="104843" y="22583"/>
                </a:cubicBezTo>
                <a:cubicBezTo>
                  <a:pt x="72564" y="51158"/>
                  <a:pt x="-2578" y="150641"/>
                  <a:pt x="68" y="15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032E78D8-6953-4DF8-B335-F90FFDD619F4}"/>
              </a:ext>
            </a:extLst>
          </p:cNvPr>
          <p:cNvSpPr/>
          <p:nvPr/>
        </p:nvSpPr>
        <p:spPr>
          <a:xfrm>
            <a:off x="6224461" y="2606049"/>
            <a:ext cx="328993" cy="137162"/>
          </a:xfrm>
          <a:custGeom>
            <a:avLst/>
            <a:gdLst>
              <a:gd name="connsiteX0" fmla="*/ 127 w 328993"/>
              <a:gd name="connsiteY0" fmla="*/ 2214 h 137162"/>
              <a:gd name="connsiteX1" fmla="*/ 157289 w 328993"/>
              <a:gd name="connsiteY1" fmla="*/ 27614 h 137162"/>
              <a:gd name="connsiteX2" fmla="*/ 276352 w 328993"/>
              <a:gd name="connsiteY2" fmla="*/ 114926 h 137162"/>
              <a:gd name="connsiteX3" fmla="*/ 328739 w 328993"/>
              <a:gd name="connsiteY3" fmla="*/ 133976 h 137162"/>
              <a:gd name="connsiteX4" fmla="*/ 257302 w 328993"/>
              <a:gd name="connsiteY4" fmla="*/ 106989 h 137162"/>
              <a:gd name="connsiteX5" fmla="*/ 246189 w 328993"/>
              <a:gd name="connsiteY5" fmla="*/ 137151 h 137162"/>
              <a:gd name="connsiteX6" fmla="*/ 230314 w 328993"/>
              <a:gd name="connsiteY6" fmla="*/ 110164 h 137162"/>
              <a:gd name="connsiteX7" fmla="*/ 184277 w 328993"/>
              <a:gd name="connsiteY7" fmla="*/ 75239 h 137162"/>
              <a:gd name="connsiteX8" fmla="*/ 127 w 328993"/>
              <a:gd name="connsiteY8" fmla="*/ 2214 h 13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993" h="137162">
                <a:moveTo>
                  <a:pt x="127" y="2214"/>
                </a:moveTo>
                <a:cubicBezTo>
                  <a:pt x="-4371" y="-5724"/>
                  <a:pt x="111252" y="8829"/>
                  <a:pt x="157289" y="27614"/>
                </a:cubicBezTo>
                <a:cubicBezTo>
                  <a:pt x="203326" y="46399"/>
                  <a:pt x="247777" y="97199"/>
                  <a:pt x="276352" y="114926"/>
                </a:cubicBezTo>
                <a:cubicBezTo>
                  <a:pt x="304927" y="132653"/>
                  <a:pt x="331914" y="135299"/>
                  <a:pt x="328739" y="133976"/>
                </a:cubicBezTo>
                <a:cubicBezTo>
                  <a:pt x="325564" y="132653"/>
                  <a:pt x="271060" y="106460"/>
                  <a:pt x="257302" y="106989"/>
                </a:cubicBezTo>
                <a:cubicBezTo>
                  <a:pt x="243544" y="107518"/>
                  <a:pt x="250687" y="136622"/>
                  <a:pt x="246189" y="137151"/>
                </a:cubicBezTo>
                <a:cubicBezTo>
                  <a:pt x="241691" y="137680"/>
                  <a:pt x="240633" y="120483"/>
                  <a:pt x="230314" y="110164"/>
                </a:cubicBezTo>
                <a:cubicBezTo>
                  <a:pt x="219995" y="99845"/>
                  <a:pt x="221583" y="94024"/>
                  <a:pt x="184277" y="75239"/>
                </a:cubicBezTo>
                <a:cubicBezTo>
                  <a:pt x="146971" y="56454"/>
                  <a:pt x="4625" y="10152"/>
                  <a:pt x="127" y="2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02BDDDC2-8D11-44A5-932F-A140F72B8E37}"/>
              </a:ext>
            </a:extLst>
          </p:cNvPr>
          <p:cNvSpPr/>
          <p:nvPr/>
        </p:nvSpPr>
        <p:spPr>
          <a:xfrm>
            <a:off x="5931111" y="2649306"/>
            <a:ext cx="307347" cy="203459"/>
          </a:xfrm>
          <a:custGeom>
            <a:avLst/>
            <a:gdLst>
              <a:gd name="connsiteX0" fmla="*/ 301414 w 307347"/>
              <a:gd name="connsiteY0" fmla="*/ 232 h 203459"/>
              <a:gd name="connsiteX1" fmla="*/ 128377 w 307347"/>
              <a:gd name="connsiteY1" fmla="*/ 33569 h 203459"/>
              <a:gd name="connsiteX2" fmla="*/ 7727 w 307347"/>
              <a:gd name="connsiteY2" fmla="*/ 138344 h 203459"/>
              <a:gd name="connsiteX3" fmla="*/ 25189 w 307347"/>
              <a:gd name="connsiteY3" fmla="*/ 158982 h 203459"/>
              <a:gd name="connsiteX4" fmla="*/ 131552 w 307347"/>
              <a:gd name="connsiteY4" fmla="*/ 173269 h 203459"/>
              <a:gd name="connsiteX5" fmla="*/ 229977 w 307347"/>
              <a:gd name="connsiteY5" fmla="*/ 203432 h 203459"/>
              <a:gd name="connsiteX6" fmla="*/ 142664 w 307347"/>
              <a:gd name="connsiteY6" fmla="*/ 178032 h 203459"/>
              <a:gd name="connsiteX7" fmla="*/ 147427 w 307347"/>
              <a:gd name="connsiteY7" fmla="*/ 146282 h 203459"/>
              <a:gd name="connsiteX8" fmla="*/ 79164 w 307347"/>
              <a:gd name="connsiteY8" fmla="*/ 122469 h 203459"/>
              <a:gd name="connsiteX9" fmla="*/ 82339 w 307347"/>
              <a:gd name="connsiteY9" fmla="*/ 105007 h 203459"/>
              <a:gd name="connsiteX10" fmla="*/ 129964 w 307347"/>
              <a:gd name="connsiteY10" fmla="*/ 81194 h 203459"/>
              <a:gd name="connsiteX11" fmla="*/ 206164 w 307347"/>
              <a:gd name="connsiteY11" fmla="*/ 63732 h 203459"/>
              <a:gd name="connsiteX12" fmla="*/ 260139 w 307347"/>
              <a:gd name="connsiteY12" fmla="*/ 46269 h 203459"/>
              <a:gd name="connsiteX13" fmla="*/ 301414 w 307347"/>
              <a:gd name="connsiteY13" fmla="*/ 232 h 2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347" h="203459">
                <a:moveTo>
                  <a:pt x="301414" y="232"/>
                </a:moveTo>
                <a:cubicBezTo>
                  <a:pt x="279454" y="-1885"/>
                  <a:pt x="177325" y="10550"/>
                  <a:pt x="128377" y="33569"/>
                </a:cubicBezTo>
                <a:cubicBezTo>
                  <a:pt x="79429" y="56588"/>
                  <a:pt x="24925" y="117442"/>
                  <a:pt x="7727" y="138344"/>
                </a:cubicBezTo>
                <a:cubicBezTo>
                  <a:pt x="-9471" y="159246"/>
                  <a:pt x="4552" y="153161"/>
                  <a:pt x="25189" y="158982"/>
                </a:cubicBezTo>
                <a:cubicBezTo>
                  <a:pt x="45826" y="164803"/>
                  <a:pt x="97421" y="165861"/>
                  <a:pt x="131552" y="173269"/>
                </a:cubicBezTo>
                <a:cubicBezTo>
                  <a:pt x="165683" y="180677"/>
                  <a:pt x="228125" y="202638"/>
                  <a:pt x="229977" y="203432"/>
                </a:cubicBezTo>
                <a:cubicBezTo>
                  <a:pt x="231829" y="204226"/>
                  <a:pt x="156422" y="187557"/>
                  <a:pt x="142664" y="178032"/>
                </a:cubicBezTo>
                <a:cubicBezTo>
                  <a:pt x="128906" y="168507"/>
                  <a:pt x="158010" y="155542"/>
                  <a:pt x="147427" y="146282"/>
                </a:cubicBezTo>
                <a:cubicBezTo>
                  <a:pt x="136844" y="137022"/>
                  <a:pt x="90012" y="129348"/>
                  <a:pt x="79164" y="122469"/>
                </a:cubicBezTo>
                <a:cubicBezTo>
                  <a:pt x="68316" y="115590"/>
                  <a:pt x="73872" y="111886"/>
                  <a:pt x="82339" y="105007"/>
                </a:cubicBezTo>
                <a:cubicBezTo>
                  <a:pt x="90806" y="98128"/>
                  <a:pt x="109327" y="88073"/>
                  <a:pt x="129964" y="81194"/>
                </a:cubicBezTo>
                <a:cubicBezTo>
                  <a:pt x="150601" y="74315"/>
                  <a:pt x="184468" y="69553"/>
                  <a:pt x="206164" y="63732"/>
                </a:cubicBezTo>
                <a:cubicBezTo>
                  <a:pt x="227860" y="57911"/>
                  <a:pt x="241618" y="56059"/>
                  <a:pt x="260139" y="46269"/>
                </a:cubicBezTo>
                <a:cubicBezTo>
                  <a:pt x="278660" y="36479"/>
                  <a:pt x="323374" y="2349"/>
                  <a:pt x="30141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6F52249-74E0-4AAD-AF76-4ADE5A585448}"/>
              </a:ext>
            </a:extLst>
          </p:cNvPr>
          <p:cNvSpPr/>
          <p:nvPr/>
        </p:nvSpPr>
        <p:spPr>
          <a:xfrm>
            <a:off x="6146016" y="2626479"/>
            <a:ext cx="427953" cy="150102"/>
          </a:xfrm>
          <a:custGeom>
            <a:avLst/>
            <a:gdLst>
              <a:gd name="connsiteX0" fmla="*/ 427822 w 427953"/>
              <a:gd name="connsiteY0" fmla="*/ 150059 h 150102"/>
              <a:gd name="connsiteX1" fmla="*/ 330984 w 427953"/>
              <a:gd name="connsiteY1" fmla="*/ 129421 h 150102"/>
              <a:gd name="connsiteX2" fmla="*/ 278597 w 427953"/>
              <a:gd name="connsiteY2" fmla="*/ 46871 h 150102"/>
              <a:gd name="connsiteX3" fmla="*/ 288122 w 427953"/>
              <a:gd name="connsiteY3" fmla="*/ 73859 h 150102"/>
              <a:gd name="connsiteX4" fmla="*/ 165884 w 427953"/>
              <a:gd name="connsiteY4" fmla="*/ 5596 h 150102"/>
              <a:gd name="connsiteX5" fmla="*/ 200809 w 427953"/>
              <a:gd name="connsiteY5" fmla="*/ 43696 h 150102"/>
              <a:gd name="connsiteX6" fmla="*/ 119847 w 427953"/>
              <a:gd name="connsiteY6" fmla="*/ 18296 h 150102"/>
              <a:gd name="connsiteX7" fmla="*/ 124609 w 427953"/>
              <a:gd name="connsiteY7" fmla="*/ 834 h 150102"/>
              <a:gd name="connsiteX8" fmla="*/ 5547 w 427953"/>
              <a:gd name="connsiteY8" fmla="*/ 45284 h 150102"/>
              <a:gd name="connsiteX9" fmla="*/ 18247 w 427953"/>
              <a:gd name="connsiteY9" fmla="*/ 43696 h 150102"/>
              <a:gd name="connsiteX10" fmla="*/ 83334 w 427953"/>
              <a:gd name="connsiteY10" fmla="*/ 37346 h 150102"/>
              <a:gd name="connsiteX11" fmla="*/ 175409 w 427953"/>
              <a:gd name="connsiteY11" fmla="*/ 62746 h 150102"/>
              <a:gd name="connsiteX12" fmla="*/ 223034 w 427953"/>
              <a:gd name="connsiteY12" fmla="*/ 102434 h 150102"/>
              <a:gd name="connsiteX13" fmla="*/ 234147 w 427953"/>
              <a:gd name="connsiteY13" fmla="*/ 96084 h 150102"/>
              <a:gd name="connsiteX14" fmla="*/ 272247 w 427953"/>
              <a:gd name="connsiteY14" fmla="*/ 113546 h 150102"/>
              <a:gd name="connsiteX15" fmla="*/ 308759 w 427953"/>
              <a:gd name="connsiteY15" fmla="*/ 134184 h 150102"/>
              <a:gd name="connsiteX16" fmla="*/ 427822 w 427953"/>
              <a:gd name="connsiteY16" fmla="*/ 150059 h 15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7953" h="150102">
                <a:moveTo>
                  <a:pt x="427822" y="150059"/>
                </a:moveTo>
                <a:cubicBezTo>
                  <a:pt x="431526" y="149265"/>
                  <a:pt x="355855" y="146619"/>
                  <a:pt x="330984" y="129421"/>
                </a:cubicBezTo>
                <a:cubicBezTo>
                  <a:pt x="306113" y="112223"/>
                  <a:pt x="285741" y="56131"/>
                  <a:pt x="278597" y="46871"/>
                </a:cubicBezTo>
                <a:cubicBezTo>
                  <a:pt x="271453" y="37611"/>
                  <a:pt x="306907" y="80738"/>
                  <a:pt x="288122" y="73859"/>
                </a:cubicBezTo>
                <a:cubicBezTo>
                  <a:pt x="269337" y="66980"/>
                  <a:pt x="180436" y="10623"/>
                  <a:pt x="165884" y="5596"/>
                </a:cubicBezTo>
                <a:cubicBezTo>
                  <a:pt x="151332" y="569"/>
                  <a:pt x="208482" y="41579"/>
                  <a:pt x="200809" y="43696"/>
                </a:cubicBezTo>
                <a:cubicBezTo>
                  <a:pt x="193136" y="45813"/>
                  <a:pt x="132547" y="25440"/>
                  <a:pt x="119847" y="18296"/>
                </a:cubicBezTo>
                <a:cubicBezTo>
                  <a:pt x="107147" y="11152"/>
                  <a:pt x="143659" y="-3664"/>
                  <a:pt x="124609" y="834"/>
                </a:cubicBezTo>
                <a:cubicBezTo>
                  <a:pt x="105559" y="5332"/>
                  <a:pt x="23274" y="38140"/>
                  <a:pt x="5547" y="45284"/>
                </a:cubicBezTo>
                <a:cubicBezTo>
                  <a:pt x="-12180" y="52428"/>
                  <a:pt x="18247" y="43696"/>
                  <a:pt x="18247" y="43696"/>
                </a:cubicBezTo>
                <a:cubicBezTo>
                  <a:pt x="31211" y="42373"/>
                  <a:pt x="57140" y="34171"/>
                  <a:pt x="83334" y="37346"/>
                </a:cubicBezTo>
                <a:cubicBezTo>
                  <a:pt x="109528" y="40521"/>
                  <a:pt x="152126" y="51898"/>
                  <a:pt x="175409" y="62746"/>
                </a:cubicBezTo>
                <a:cubicBezTo>
                  <a:pt x="198692" y="73594"/>
                  <a:pt x="213245" y="96878"/>
                  <a:pt x="223034" y="102434"/>
                </a:cubicBezTo>
                <a:cubicBezTo>
                  <a:pt x="232823" y="107990"/>
                  <a:pt x="225945" y="94232"/>
                  <a:pt x="234147" y="96084"/>
                </a:cubicBezTo>
                <a:cubicBezTo>
                  <a:pt x="242349" y="97936"/>
                  <a:pt x="259812" y="107196"/>
                  <a:pt x="272247" y="113546"/>
                </a:cubicBezTo>
                <a:cubicBezTo>
                  <a:pt x="284682" y="119896"/>
                  <a:pt x="282830" y="127834"/>
                  <a:pt x="308759" y="134184"/>
                </a:cubicBezTo>
                <a:cubicBezTo>
                  <a:pt x="334688" y="140534"/>
                  <a:pt x="424118" y="150853"/>
                  <a:pt x="427822" y="150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AA5C889E-F993-4E3E-8999-BE115BCF24FD}"/>
              </a:ext>
            </a:extLst>
          </p:cNvPr>
          <p:cNvSpPr/>
          <p:nvPr/>
        </p:nvSpPr>
        <p:spPr>
          <a:xfrm>
            <a:off x="5963360" y="2623890"/>
            <a:ext cx="270959" cy="143130"/>
          </a:xfrm>
          <a:custGeom>
            <a:avLst/>
            <a:gdLst>
              <a:gd name="connsiteX0" fmla="*/ 270753 w 270959"/>
              <a:gd name="connsiteY0" fmla="*/ 22473 h 143130"/>
              <a:gd name="connsiteX1" fmla="*/ 72315 w 270959"/>
              <a:gd name="connsiteY1" fmla="*/ 54223 h 143130"/>
              <a:gd name="connsiteX2" fmla="*/ 878 w 270959"/>
              <a:gd name="connsiteY2" fmla="*/ 143123 h 143130"/>
              <a:gd name="connsiteX3" fmla="*/ 37390 w 270959"/>
              <a:gd name="connsiteY3" fmla="*/ 58985 h 143130"/>
              <a:gd name="connsiteX4" fmla="*/ 108828 w 270959"/>
              <a:gd name="connsiteY4" fmla="*/ 1835 h 143130"/>
              <a:gd name="connsiteX5" fmla="*/ 270753 w 270959"/>
              <a:gd name="connsiteY5" fmla="*/ 22473 h 14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59" h="143130">
                <a:moveTo>
                  <a:pt x="270753" y="22473"/>
                </a:moveTo>
                <a:cubicBezTo>
                  <a:pt x="264668" y="31204"/>
                  <a:pt x="117294" y="34115"/>
                  <a:pt x="72315" y="54223"/>
                </a:cubicBezTo>
                <a:cubicBezTo>
                  <a:pt x="27336" y="74331"/>
                  <a:pt x="6699" y="142329"/>
                  <a:pt x="878" y="143123"/>
                </a:cubicBezTo>
                <a:cubicBezTo>
                  <a:pt x="-4943" y="143917"/>
                  <a:pt x="19398" y="82533"/>
                  <a:pt x="37390" y="58985"/>
                </a:cubicBezTo>
                <a:cubicBezTo>
                  <a:pt x="55382" y="35437"/>
                  <a:pt x="70728" y="9772"/>
                  <a:pt x="108828" y="1835"/>
                </a:cubicBezTo>
                <a:cubicBezTo>
                  <a:pt x="146928" y="-6102"/>
                  <a:pt x="276838" y="13742"/>
                  <a:pt x="270753" y="2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5EB29D2-CA13-485E-AA63-D18BB1492E1E}"/>
              </a:ext>
            </a:extLst>
          </p:cNvPr>
          <p:cNvSpPr/>
          <p:nvPr/>
        </p:nvSpPr>
        <p:spPr>
          <a:xfrm>
            <a:off x="6016249" y="2733989"/>
            <a:ext cx="394482" cy="75909"/>
          </a:xfrm>
          <a:custGeom>
            <a:avLst/>
            <a:gdLst>
              <a:gd name="connsiteX0" fmla="*/ 3551 w 394482"/>
              <a:gd name="connsiteY0" fmla="*/ 40961 h 75909"/>
              <a:gd name="connsiteX1" fmla="*/ 225801 w 394482"/>
              <a:gd name="connsiteY1" fmla="*/ 69536 h 75909"/>
              <a:gd name="connsiteX2" fmla="*/ 287714 w 394482"/>
              <a:gd name="connsiteY2" fmla="*/ 63186 h 75909"/>
              <a:gd name="connsiteX3" fmla="*/ 390901 w 394482"/>
              <a:gd name="connsiteY3" fmla="*/ 1274 h 75909"/>
              <a:gd name="connsiteX4" fmla="*/ 362326 w 394482"/>
              <a:gd name="connsiteY4" fmla="*/ 23499 h 75909"/>
              <a:gd name="connsiteX5" fmla="*/ 279776 w 394482"/>
              <a:gd name="connsiteY5" fmla="*/ 48899 h 75909"/>
              <a:gd name="connsiteX6" fmla="*/ 203576 w 394482"/>
              <a:gd name="connsiteY6" fmla="*/ 55249 h 75909"/>
              <a:gd name="connsiteX7" fmla="*/ 94039 w 394482"/>
              <a:gd name="connsiteY7" fmla="*/ 75886 h 75909"/>
              <a:gd name="connsiteX8" fmla="*/ 3551 w 394482"/>
              <a:gd name="connsiteY8" fmla="*/ 40961 h 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482" h="75909">
                <a:moveTo>
                  <a:pt x="3551" y="40961"/>
                </a:moveTo>
                <a:cubicBezTo>
                  <a:pt x="25511" y="39903"/>
                  <a:pt x="178441" y="65832"/>
                  <a:pt x="225801" y="69536"/>
                </a:cubicBezTo>
                <a:cubicBezTo>
                  <a:pt x="273161" y="73240"/>
                  <a:pt x="260197" y="74563"/>
                  <a:pt x="287714" y="63186"/>
                </a:cubicBezTo>
                <a:cubicBezTo>
                  <a:pt x="315231" y="51809"/>
                  <a:pt x="378466" y="7888"/>
                  <a:pt x="390901" y="1274"/>
                </a:cubicBezTo>
                <a:cubicBezTo>
                  <a:pt x="403336" y="-5340"/>
                  <a:pt x="380847" y="15562"/>
                  <a:pt x="362326" y="23499"/>
                </a:cubicBezTo>
                <a:cubicBezTo>
                  <a:pt x="343805" y="31436"/>
                  <a:pt x="306234" y="43607"/>
                  <a:pt x="279776" y="48899"/>
                </a:cubicBezTo>
                <a:cubicBezTo>
                  <a:pt x="253318" y="54191"/>
                  <a:pt x="234532" y="50751"/>
                  <a:pt x="203576" y="55249"/>
                </a:cubicBezTo>
                <a:cubicBezTo>
                  <a:pt x="172620" y="59747"/>
                  <a:pt x="120497" y="74828"/>
                  <a:pt x="94039" y="75886"/>
                </a:cubicBezTo>
                <a:cubicBezTo>
                  <a:pt x="67581" y="76944"/>
                  <a:pt x="-18409" y="42019"/>
                  <a:pt x="3551" y="40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B112763-BA7B-4F51-B739-DE8C2A914FAF}"/>
              </a:ext>
            </a:extLst>
          </p:cNvPr>
          <p:cNvSpPr/>
          <p:nvPr/>
        </p:nvSpPr>
        <p:spPr>
          <a:xfrm>
            <a:off x="6002053" y="2737816"/>
            <a:ext cx="423163" cy="167309"/>
          </a:xfrm>
          <a:custGeom>
            <a:avLst/>
            <a:gdLst>
              <a:gd name="connsiteX0" fmla="*/ 422560 w 423163"/>
              <a:gd name="connsiteY0" fmla="*/ 2209 h 167309"/>
              <a:gd name="connsiteX1" fmla="*/ 398747 w 423163"/>
              <a:gd name="connsiteY1" fmla="*/ 89522 h 167309"/>
              <a:gd name="connsiteX2" fmla="*/ 400335 w 423163"/>
              <a:gd name="connsiteY2" fmla="*/ 110159 h 167309"/>
              <a:gd name="connsiteX3" fmla="*/ 298735 w 423163"/>
              <a:gd name="connsiteY3" fmla="*/ 73647 h 167309"/>
              <a:gd name="connsiteX4" fmla="*/ 317785 w 423163"/>
              <a:gd name="connsiteY4" fmla="*/ 146672 h 167309"/>
              <a:gd name="connsiteX5" fmla="*/ 266985 w 423163"/>
              <a:gd name="connsiteY5" fmla="*/ 84759 h 167309"/>
              <a:gd name="connsiteX6" fmla="*/ 260635 w 423163"/>
              <a:gd name="connsiteY6" fmla="*/ 167309 h 167309"/>
              <a:gd name="connsiteX7" fmla="*/ 249522 w 423163"/>
              <a:gd name="connsiteY7" fmla="*/ 84759 h 167309"/>
              <a:gd name="connsiteX8" fmla="*/ 239997 w 423163"/>
              <a:gd name="connsiteY8" fmla="*/ 127622 h 167309"/>
              <a:gd name="connsiteX9" fmla="*/ 238410 w 423163"/>
              <a:gd name="connsiteY9" fmla="*/ 157784 h 167309"/>
              <a:gd name="connsiteX10" fmla="*/ 208247 w 423163"/>
              <a:gd name="connsiteY10" fmla="*/ 73647 h 167309"/>
              <a:gd name="connsiteX11" fmla="*/ 193960 w 423163"/>
              <a:gd name="connsiteY11" fmla="*/ 97459 h 167309"/>
              <a:gd name="connsiteX12" fmla="*/ 219360 w 423163"/>
              <a:gd name="connsiteY12" fmla="*/ 148259 h 167309"/>
              <a:gd name="connsiteX13" fmla="*/ 190785 w 423163"/>
              <a:gd name="connsiteY13" fmla="*/ 78409 h 167309"/>
              <a:gd name="connsiteX14" fmla="*/ 170147 w 423163"/>
              <a:gd name="connsiteY14" fmla="*/ 79997 h 167309"/>
              <a:gd name="connsiteX15" fmla="*/ 157447 w 423163"/>
              <a:gd name="connsiteY15" fmla="*/ 129209 h 167309"/>
              <a:gd name="connsiteX16" fmla="*/ 160622 w 423163"/>
              <a:gd name="connsiteY16" fmla="*/ 78409 h 167309"/>
              <a:gd name="connsiteX17" fmla="*/ 114585 w 423163"/>
              <a:gd name="connsiteY17" fmla="*/ 91109 h 167309"/>
              <a:gd name="connsiteX18" fmla="*/ 5047 w 423163"/>
              <a:gd name="connsiteY18" fmla="*/ 60947 h 167309"/>
              <a:gd name="connsiteX19" fmla="*/ 295560 w 423163"/>
              <a:gd name="connsiteY19" fmla="*/ 60947 h 167309"/>
              <a:gd name="connsiteX20" fmla="*/ 346360 w 423163"/>
              <a:gd name="connsiteY20" fmla="*/ 41897 h 167309"/>
              <a:gd name="connsiteX21" fmla="*/ 378110 w 423163"/>
              <a:gd name="connsiteY21" fmla="*/ 78409 h 167309"/>
              <a:gd name="connsiteX22" fmla="*/ 370172 w 423163"/>
              <a:gd name="connsiteY22" fmla="*/ 30784 h 167309"/>
              <a:gd name="connsiteX23" fmla="*/ 422560 w 423163"/>
              <a:gd name="connsiteY23" fmla="*/ 2209 h 16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3163" h="167309">
                <a:moveTo>
                  <a:pt x="422560" y="2209"/>
                </a:moveTo>
                <a:cubicBezTo>
                  <a:pt x="427322" y="11999"/>
                  <a:pt x="402451" y="71530"/>
                  <a:pt x="398747" y="89522"/>
                </a:cubicBezTo>
                <a:cubicBezTo>
                  <a:pt x="395043" y="107514"/>
                  <a:pt x="417004" y="112805"/>
                  <a:pt x="400335" y="110159"/>
                </a:cubicBezTo>
                <a:cubicBezTo>
                  <a:pt x="383666" y="107513"/>
                  <a:pt x="312493" y="67562"/>
                  <a:pt x="298735" y="73647"/>
                </a:cubicBezTo>
                <a:cubicBezTo>
                  <a:pt x="284977" y="79732"/>
                  <a:pt x="323077" y="144820"/>
                  <a:pt x="317785" y="146672"/>
                </a:cubicBezTo>
                <a:cubicBezTo>
                  <a:pt x="312493" y="148524"/>
                  <a:pt x="276510" y="81320"/>
                  <a:pt x="266985" y="84759"/>
                </a:cubicBezTo>
                <a:cubicBezTo>
                  <a:pt x="257460" y="88199"/>
                  <a:pt x="263545" y="167309"/>
                  <a:pt x="260635" y="167309"/>
                </a:cubicBezTo>
                <a:cubicBezTo>
                  <a:pt x="257725" y="167309"/>
                  <a:pt x="252962" y="91373"/>
                  <a:pt x="249522" y="84759"/>
                </a:cubicBezTo>
                <a:cubicBezTo>
                  <a:pt x="246082" y="78145"/>
                  <a:pt x="241849" y="115451"/>
                  <a:pt x="239997" y="127622"/>
                </a:cubicBezTo>
                <a:cubicBezTo>
                  <a:pt x="238145" y="139793"/>
                  <a:pt x="243702" y="166780"/>
                  <a:pt x="238410" y="157784"/>
                </a:cubicBezTo>
                <a:cubicBezTo>
                  <a:pt x="233118" y="148788"/>
                  <a:pt x="215655" y="83701"/>
                  <a:pt x="208247" y="73647"/>
                </a:cubicBezTo>
                <a:cubicBezTo>
                  <a:pt x="200839" y="63593"/>
                  <a:pt x="192108" y="85024"/>
                  <a:pt x="193960" y="97459"/>
                </a:cubicBezTo>
                <a:cubicBezTo>
                  <a:pt x="195812" y="109894"/>
                  <a:pt x="219889" y="151434"/>
                  <a:pt x="219360" y="148259"/>
                </a:cubicBezTo>
                <a:cubicBezTo>
                  <a:pt x="218831" y="145084"/>
                  <a:pt x="198987" y="89786"/>
                  <a:pt x="190785" y="78409"/>
                </a:cubicBezTo>
                <a:cubicBezTo>
                  <a:pt x="182583" y="67032"/>
                  <a:pt x="175703" y="71530"/>
                  <a:pt x="170147" y="79997"/>
                </a:cubicBezTo>
                <a:cubicBezTo>
                  <a:pt x="164591" y="88464"/>
                  <a:pt x="159034" y="129474"/>
                  <a:pt x="157447" y="129209"/>
                </a:cubicBezTo>
                <a:cubicBezTo>
                  <a:pt x="155859" y="128944"/>
                  <a:pt x="167766" y="84759"/>
                  <a:pt x="160622" y="78409"/>
                </a:cubicBezTo>
                <a:cubicBezTo>
                  <a:pt x="153478" y="72059"/>
                  <a:pt x="140514" y="94019"/>
                  <a:pt x="114585" y="91109"/>
                </a:cubicBezTo>
                <a:cubicBezTo>
                  <a:pt x="88656" y="88199"/>
                  <a:pt x="-25115" y="65974"/>
                  <a:pt x="5047" y="60947"/>
                </a:cubicBezTo>
                <a:cubicBezTo>
                  <a:pt x="35209" y="55920"/>
                  <a:pt x="238674" y="64122"/>
                  <a:pt x="295560" y="60947"/>
                </a:cubicBezTo>
                <a:cubicBezTo>
                  <a:pt x="352446" y="57772"/>
                  <a:pt x="332602" y="38987"/>
                  <a:pt x="346360" y="41897"/>
                </a:cubicBezTo>
                <a:cubicBezTo>
                  <a:pt x="360118" y="44807"/>
                  <a:pt x="374141" y="80261"/>
                  <a:pt x="378110" y="78409"/>
                </a:cubicBezTo>
                <a:cubicBezTo>
                  <a:pt x="382079" y="76557"/>
                  <a:pt x="361970" y="44013"/>
                  <a:pt x="370172" y="30784"/>
                </a:cubicBezTo>
                <a:cubicBezTo>
                  <a:pt x="378374" y="17555"/>
                  <a:pt x="417798" y="-7581"/>
                  <a:pt x="422560" y="2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583AD87-9AE3-4886-93CD-0A1274CBC048}"/>
              </a:ext>
            </a:extLst>
          </p:cNvPr>
          <p:cNvSpPr/>
          <p:nvPr/>
        </p:nvSpPr>
        <p:spPr>
          <a:xfrm>
            <a:off x="6118001" y="2640121"/>
            <a:ext cx="222679" cy="167735"/>
          </a:xfrm>
          <a:custGeom>
            <a:avLst/>
            <a:gdLst>
              <a:gd name="connsiteX0" fmla="*/ 216124 w 222679"/>
              <a:gd name="connsiteY0" fmla="*/ 3067 h 167735"/>
              <a:gd name="connsiteX1" fmla="*/ 208187 w 222679"/>
              <a:gd name="connsiteY1" fmla="*/ 88792 h 167735"/>
              <a:gd name="connsiteX2" fmla="*/ 208187 w 222679"/>
              <a:gd name="connsiteY2" fmla="*/ 133242 h 167735"/>
              <a:gd name="connsiteX3" fmla="*/ 146274 w 222679"/>
              <a:gd name="connsiteY3" fmla="*/ 160229 h 167735"/>
              <a:gd name="connsiteX4" fmla="*/ 44674 w 222679"/>
              <a:gd name="connsiteY4" fmla="*/ 158642 h 167735"/>
              <a:gd name="connsiteX5" fmla="*/ 1812 w 222679"/>
              <a:gd name="connsiteY5" fmla="*/ 58629 h 167735"/>
              <a:gd name="connsiteX6" fmla="*/ 100237 w 222679"/>
              <a:gd name="connsiteY6" fmla="*/ 20529 h 167735"/>
              <a:gd name="connsiteX7" fmla="*/ 216124 w 222679"/>
              <a:gd name="connsiteY7" fmla="*/ 3067 h 16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79" h="167735">
                <a:moveTo>
                  <a:pt x="216124" y="3067"/>
                </a:moveTo>
                <a:cubicBezTo>
                  <a:pt x="234116" y="14444"/>
                  <a:pt x="209510" y="67096"/>
                  <a:pt x="208187" y="88792"/>
                </a:cubicBezTo>
                <a:cubicBezTo>
                  <a:pt x="206864" y="110488"/>
                  <a:pt x="218506" y="121336"/>
                  <a:pt x="208187" y="133242"/>
                </a:cubicBezTo>
                <a:cubicBezTo>
                  <a:pt x="197868" y="145148"/>
                  <a:pt x="173526" y="155996"/>
                  <a:pt x="146274" y="160229"/>
                </a:cubicBezTo>
                <a:cubicBezTo>
                  <a:pt x="119022" y="164462"/>
                  <a:pt x="68751" y="175575"/>
                  <a:pt x="44674" y="158642"/>
                </a:cubicBezTo>
                <a:cubicBezTo>
                  <a:pt x="20597" y="141709"/>
                  <a:pt x="-7449" y="81648"/>
                  <a:pt x="1812" y="58629"/>
                </a:cubicBezTo>
                <a:cubicBezTo>
                  <a:pt x="11073" y="35610"/>
                  <a:pt x="71133" y="25821"/>
                  <a:pt x="100237" y="20529"/>
                </a:cubicBezTo>
                <a:cubicBezTo>
                  <a:pt x="129341" y="15237"/>
                  <a:pt x="198132" y="-8310"/>
                  <a:pt x="216124" y="3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月 30">
            <a:extLst>
              <a:ext uri="{FF2B5EF4-FFF2-40B4-BE49-F238E27FC236}">
                <a16:creationId xmlns:a16="http://schemas.microsoft.com/office/drawing/2014/main" id="{9B4D6EA3-4994-476C-8C21-E3AAC61627DE}"/>
              </a:ext>
            </a:extLst>
          </p:cNvPr>
          <p:cNvSpPr/>
          <p:nvPr/>
        </p:nvSpPr>
        <p:spPr>
          <a:xfrm rot="16200000">
            <a:off x="6237289" y="2674938"/>
            <a:ext cx="45719" cy="7461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4669C6B-AA55-46E8-8532-A8E838CAEEDB}"/>
              </a:ext>
            </a:extLst>
          </p:cNvPr>
          <p:cNvSpPr/>
          <p:nvPr/>
        </p:nvSpPr>
        <p:spPr>
          <a:xfrm>
            <a:off x="5845090" y="2504828"/>
            <a:ext cx="262130" cy="139370"/>
          </a:xfrm>
          <a:custGeom>
            <a:avLst/>
            <a:gdLst>
              <a:gd name="connsiteX0" fmla="*/ 28660 w 262130"/>
              <a:gd name="connsiteY0" fmla="*/ 247 h 139370"/>
              <a:gd name="connsiteX1" fmla="*/ 85 w 262130"/>
              <a:gd name="connsiteY1" fmla="*/ 74860 h 139370"/>
              <a:gd name="connsiteX2" fmla="*/ 39773 w 262130"/>
              <a:gd name="connsiteY2" fmla="*/ 138360 h 139370"/>
              <a:gd name="connsiteX3" fmla="*/ 46123 w 262130"/>
              <a:gd name="connsiteY3" fmla="*/ 112960 h 139370"/>
              <a:gd name="connsiteX4" fmla="*/ 82635 w 262130"/>
              <a:gd name="connsiteY4" fmla="*/ 100260 h 139370"/>
              <a:gd name="connsiteX5" fmla="*/ 258848 w 262130"/>
              <a:gd name="connsiteY5" fmla="*/ 103435 h 139370"/>
              <a:gd name="connsiteX6" fmla="*/ 185823 w 262130"/>
              <a:gd name="connsiteY6" fmla="*/ 101847 h 139370"/>
              <a:gd name="connsiteX7" fmla="*/ 42948 w 262130"/>
              <a:gd name="connsiteY7" fmla="*/ 92322 h 139370"/>
              <a:gd name="connsiteX8" fmla="*/ 20723 w 262130"/>
              <a:gd name="connsiteY8" fmla="*/ 105022 h 139370"/>
              <a:gd name="connsiteX9" fmla="*/ 9610 w 262130"/>
              <a:gd name="connsiteY9" fmla="*/ 52635 h 139370"/>
              <a:gd name="connsiteX10" fmla="*/ 28660 w 262130"/>
              <a:gd name="connsiteY10" fmla="*/ 247 h 13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130" h="139370">
                <a:moveTo>
                  <a:pt x="28660" y="247"/>
                </a:moveTo>
                <a:cubicBezTo>
                  <a:pt x="27073" y="3951"/>
                  <a:pt x="-1767" y="51841"/>
                  <a:pt x="85" y="74860"/>
                </a:cubicBezTo>
                <a:cubicBezTo>
                  <a:pt x="1937" y="97879"/>
                  <a:pt x="32100" y="132010"/>
                  <a:pt x="39773" y="138360"/>
                </a:cubicBezTo>
                <a:cubicBezTo>
                  <a:pt x="47446" y="144710"/>
                  <a:pt x="38979" y="119310"/>
                  <a:pt x="46123" y="112960"/>
                </a:cubicBezTo>
                <a:cubicBezTo>
                  <a:pt x="53267" y="106610"/>
                  <a:pt x="47181" y="101847"/>
                  <a:pt x="82635" y="100260"/>
                </a:cubicBezTo>
                <a:cubicBezTo>
                  <a:pt x="118089" y="98673"/>
                  <a:pt x="241650" y="103171"/>
                  <a:pt x="258848" y="103435"/>
                </a:cubicBezTo>
                <a:cubicBezTo>
                  <a:pt x="276046" y="103700"/>
                  <a:pt x="221806" y="103699"/>
                  <a:pt x="185823" y="101847"/>
                </a:cubicBezTo>
                <a:cubicBezTo>
                  <a:pt x="149840" y="99995"/>
                  <a:pt x="70465" y="91793"/>
                  <a:pt x="42948" y="92322"/>
                </a:cubicBezTo>
                <a:cubicBezTo>
                  <a:pt x="15431" y="92851"/>
                  <a:pt x="26279" y="111637"/>
                  <a:pt x="20723" y="105022"/>
                </a:cubicBezTo>
                <a:cubicBezTo>
                  <a:pt x="15167" y="98408"/>
                  <a:pt x="8287" y="69833"/>
                  <a:pt x="9610" y="52635"/>
                </a:cubicBezTo>
                <a:cubicBezTo>
                  <a:pt x="10933" y="35437"/>
                  <a:pt x="30247" y="-3457"/>
                  <a:pt x="28660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428D54B-D1C4-4F8A-B911-C121F5F25EBF}"/>
              </a:ext>
            </a:extLst>
          </p:cNvPr>
          <p:cNvSpPr/>
          <p:nvPr/>
        </p:nvSpPr>
        <p:spPr>
          <a:xfrm>
            <a:off x="5893122" y="2470095"/>
            <a:ext cx="417208" cy="111183"/>
          </a:xfrm>
          <a:custGeom>
            <a:avLst/>
            <a:gdLst>
              <a:gd name="connsiteX0" fmla="*/ 1266 w 417208"/>
              <a:gd name="connsiteY0" fmla="*/ 111180 h 111183"/>
              <a:gd name="connsiteX1" fmla="*/ 79053 w 417208"/>
              <a:gd name="connsiteY1" fmla="*/ 41330 h 111183"/>
              <a:gd name="connsiteX2" fmla="*/ 106041 w 417208"/>
              <a:gd name="connsiteY2" fmla="*/ 60380 h 111183"/>
              <a:gd name="connsiteX3" fmla="*/ 118741 w 417208"/>
              <a:gd name="connsiteY3" fmla="*/ 27043 h 111183"/>
              <a:gd name="connsiteX4" fmla="*/ 188591 w 417208"/>
              <a:gd name="connsiteY4" fmla="*/ 55618 h 111183"/>
              <a:gd name="connsiteX5" fmla="*/ 253678 w 417208"/>
              <a:gd name="connsiteY5" fmla="*/ 55618 h 111183"/>
              <a:gd name="connsiteX6" fmla="*/ 274316 w 417208"/>
              <a:gd name="connsiteY6" fmla="*/ 55 h 111183"/>
              <a:gd name="connsiteX7" fmla="*/ 417191 w 417208"/>
              <a:gd name="connsiteY7" fmla="*/ 44505 h 111183"/>
              <a:gd name="connsiteX8" fmla="*/ 283841 w 417208"/>
              <a:gd name="connsiteY8" fmla="*/ 4818 h 111183"/>
              <a:gd name="connsiteX9" fmla="*/ 252091 w 417208"/>
              <a:gd name="connsiteY9" fmla="*/ 20693 h 111183"/>
              <a:gd name="connsiteX10" fmla="*/ 207641 w 417208"/>
              <a:gd name="connsiteY10" fmla="*/ 33393 h 111183"/>
              <a:gd name="connsiteX11" fmla="*/ 148903 w 417208"/>
              <a:gd name="connsiteY11" fmla="*/ 44505 h 111183"/>
              <a:gd name="connsiteX12" fmla="*/ 1266 w 417208"/>
              <a:gd name="connsiteY12" fmla="*/ 111180 h 1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208" h="111183">
                <a:moveTo>
                  <a:pt x="1266" y="111180"/>
                </a:moveTo>
                <a:cubicBezTo>
                  <a:pt x="-10376" y="110651"/>
                  <a:pt x="61591" y="49797"/>
                  <a:pt x="79053" y="41330"/>
                </a:cubicBezTo>
                <a:cubicBezTo>
                  <a:pt x="96515" y="32863"/>
                  <a:pt x="99426" y="62761"/>
                  <a:pt x="106041" y="60380"/>
                </a:cubicBezTo>
                <a:cubicBezTo>
                  <a:pt x="112656" y="57999"/>
                  <a:pt x="104983" y="27837"/>
                  <a:pt x="118741" y="27043"/>
                </a:cubicBezTo>
                <a:cubicBezTo>
                  <a:pt x="132499" y="26249"/>
                  <a:pt x="166102" y="50856"/>
                  <a:pt x="188591" y="55618"/>
                </a:cubicBezTo>
                <a:cubicBezTo>
                  <a:pt x="211080" y="60380"/>
                  <a:pt x="239391" y="64878"/>
                  <a:pt x="253678" y="55618"/>
                </a:cubicBezTo>
                <a:cubicBezTo>
                  <a:pt x="267965" y="46358"/>
                  <a:pt x="247064" y="1907"/>
                  <a:pt x="274316" y="55"/>
                </a:cubicBezTo>
                <a:cubicBezTo>
                  <a:pt x="301568" y="-1797"/>
                  <a:pt x="415604" y="43711"/>
                  <a:pt x="417191" y="44505"/>
                </a:cubicBezTo>
                <a:cubicBezTo>
                  <a:pt x="418778" y="45299"/>
                  <a:pt x="311358" y="8787"/>
                  <a:pt x="283841" y="4818"/>
                </a:cubicBezTo>
                <a:cubicBezTo>
                  <a:pt x="256324" y="849"/>
                  <a:pt x="264791" y="15930"/>
                  <a:pt x="252091" y="20693"/>
                </a:cubicBezTo>
                <a:cubicBezTo>
                  <a:pt x="239391" y="25456"/>
                  <a:pt x="224839" y="29424"/>
                  <a:pt x="207641" y="33393"/>
                </a:cubicBezTo>
                <a:cubicBezTo>
                  <a:pt x="190443" y="37362"/>
                  <a:pt x="179595" y="35245"/>
                  <a:pt x="148903" y="44505"/>
                </a:cubicBezTo>
                <a:cubicBezTo>
                  <a:pt x="118211" y="53765"/>
                  <a:pt x="12908" y="111709"/>
                  <a:pt x="1266" y="11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56FC1FE-A4F4-40B5-974B-4B54DE61C24A}"/>
              </a:ext>
            </a:extLst>
          </p:cNvPr>
          <p:cNvSpPr/>
          <p:nvPr/>
        </p:nvSpPr>
        <p:spPr>
          <a:xfrm>
            <a:off x="5965693" y="2503537"/>
            <a:ext cx="459313" cy="94453"/>
          </a:xfrm>
          <a:custGeom>
            <a:avLst/>
            <a:gdLst>
              <a:gd name="connsiteX0" fmla="*/ 132 w 459313"/>
              <a:gd name="connsiteY0" fmla="*/ 79326 h 94453"/>
              <a:gd name="connsiteX1" fmla="*/ 179520 w 459313"/>
              <a:gd name="connsiteY1" fmla="*/ 93613 h 94453"/>
              <a:gd name="connsiteX2" fmla="*/ 265245 w 459313"/>
              <a:gd name="connsiteY2" fmla="*/ 50751 h 94453"/>
              <a:gd name="connsiteX3" fmla="*/ 457332 w 459313"/>
              <a:gd name="connsiteY3" fmla="*/ 42813 h 94453"/>
              <a:gd name="connsiteX4" fmla="*/ 362082 w 459313"/>
              <a:gd name="connsiteY4" fmla="*/ 23763 h 94453"/>
              <a:gd name="connsiteX5" fmla="*/ 311282 w 459313"/>
              <a:gd name="connsiteY5" fmla="*/ 20588 h 94453"/>
              <a:gd name="connsiteX6" fmla="*/ 292232 w 459313"/>
              <a:gd name="connsiteY6" fmla="*/ 25351 h 94453"/>
              <a:gd name="connsiteX7" fmla="*/ 296995 w 459313"/>
              <a:gd name="connsiteY7" fmla="*/ 1538 h 94453"/>
              <a:gd name="connsiteX8" fmla="*/ 204920 w 459313"/>
              <a:gd name="connsiteY8" fmla="*/ 76151 h 94453"/>
              <a:gd name="connsiteX9" fmla="*/ 150945 w 459313"/>
              <a:gd name="connsiteY9" fmla="*/ 80913 h 94453"/>
              <a:gd name="connsiteX10" fmla="*/ 132 w 459313"/>
              <a:gd name="connsiteY10" fmla="*/ 79326 h 9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313" h="94453">
                <a:moveTo>
                  <a:pt x="132" y="79326"/>
                </a:moveTo>
                <a:cubicBezTo>
                  <a:pt x="4894" y="81443"/>
                  <a:pt x="135335" y="98375"/>
                  <a:pt x="179520" y="93613"/>
                </a:cubicBezTo>
                <a:cubicBezTo>
                  <a:pt x="223705" y="88851"/>
                  <a:pt x="218943" y="59218"/>
                  <a:pt x="265245" y="50751"/>
                </a:cubicBezTo>
                <a:cubicBezTo>
                  <a:pt x="311547" y="42284"/>
                  <a:pt x="441193" y="47311"/>
                  <a:pt x="457332" y="42813"/>
                </a:cubicBezTo>
                <a:cubicBezTo>
                  <a:pt x="473472" y="38315"/>
                  <a:pt x="386424" y="27467"/>
                  <a:pt x="362082" y="23763"/>
                </a:cubicBezTo>
                <a:cubicBezTo>
                  <a:pt x="337740" y="20059"/>
                  <a:pt x="322924" y="20323"/>
                  <a:pt x="311282" y="20588"/>
                </a:cubicBezTo>
                <a:cubicBezTo>
                  <a:pt x="299640" y="20853"/>
                  <a:pt x="294613" y="28526"/>
                  <a:pt x="292232" y="25351"/>
                </a:cubicBezTo>
                <a:cubicBezTo>
                  <a:pt x="289851" y="22176"/>
                  <a:pt x="311547" y="-6929"/>
                  <a:pt x="296995" y="1538"/>
                </a:cubicBezTo>
                <a:cubicBezTo>
                  <a:pt x="282443" y="10005"/>
                  <a:pt x="229262" y="62922"/>
                  <a:pt x="204920" y="76151"/>
                </a:cubicBezTo>
                <a:cubicBezTo>
                  <a:pt x="180578" y="89380"/>
                  <a:pt x="181372" y="81971"/>
                  <a:pt x="150945" y="80913"/>
                </a:cubicBezTo>
                <a:cubicBezTo>
                  <a:pt x="120518" y="79855"/>
                  <a:pt x="-4630" y="77209"/>
                  <a:pt x="132" y="7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A9CDEE9-3912-4402-AE38-5F959C002591}"/>
              </a:ext>
            </a:extLst>
          </p:cNvPr>
          <p:cNvSpPr/>
          <p:nvPr/>
        </p:nvSpPr>
        <p:spPr>
          <a:xfrm>
            <a:off x="5841868" y="2647950"/>
            <a:ext cx="144830" cy="268469"/>
          </a:xfrm>
          <a:custGeom>
            <a:avLst/>
            <a:gdLst>
              <a:gd name="connsiteX0" fmla="*/ 144595 w 144830"/>
              <a:gd name="connsiteY0" fmla="*/ 0 h 268469"/>
              <a:gd name="connsiteX1" fmla="*/ 44582 w 144830"/>
              <a:gd name="connsiteY1" fmla="*/ 68263 h 268469"/>
              <a:gd name="connsiteX2" fmla="*/ 25532 w 144830"/>
              <a:gd name="connsiteY2" fmla="*/ 141288 h 268469"/>
              <a:gd name="connsiteX3" fmla="*/ 74745 w 144830"/>
              <a:gd name="connsiteY3" fmla="*/ 268288 h 268469"/>
              <a:gd name="connsiteX4" fmla="*/ 23945 w 144830"/>
              <a:gd name="connsiteY4" fmla="*/ 146050 h 268469"/>
              <a:gd name="connsiteX5" fmla="*/ 132 w 144830"/>
              <a:gd name="connsiteY5" fmla="*/ 104775 h 268469"/>
              <a:gd name="connsiteX6" fmla="*/ 33470 w 144830"/>
              <a:gd name="connsiteY6" fmla="*/ 268288 h 268469"/>
              <a:gd name="connsiteX7" fmla="*/ 12832 w 144830"/>
              <a:gd name="connsiteY7" fmla="*/ 68263 h 268469"/>
              <a:gd name="connsiteX8" fmla="*/ 144595 w 144830"/>
              <a:gd name="connsiteY8" fmla="*/ 0 h 26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30" h="268469">
                <a:moveTo>
                  <a:pt x="144595" y="0"/>
                </a:moveTo>
                <a:cubicBezTo>
                  <a:pt x="149887" y="0"/>
                  <a:pt x="64426" y="44715"/>
                  <a:pt x="44582" y="68263"/>
                </a:cubicBezTo>
                <a:cubicBezTo>
                  <a:pt x="24738" y="91811"/>
                  <a:pt x="20505" y="107951"/>
                  <a:pt x="25532" y="141288"/>
                </a:cubicBezTo>
                <a:cubicBezTo>
                  <a:pt x="30559" y="174626"/>
                  <a:pt x="75009" y="267494"/>
                  <a:pt x="74745" y="268288"/>
                </a:cubicBezTo>
                <a:cubicBezTo>
                  <a:pt x="74480" y="269082"/>
                  <a:pt x="36380" y="173302"/>
                  <a:pt x="23945" y="146050"/>
                </a:cubicBezTo>
                <a:cubicBezTo>
                  <a:pt x="11509" y="118798"/>
                  <a:pt x="-1455" y="84402"/>
                  <a:pt x="132" y="104775"/>
                </a:cubicBezTo>
                <a:cubicBezTo>
                  <a:pt x="1719" y="125148"/>
                  <a:pt x="31353" y="274373"/>
                  <a:pt x="33470" y="268288"/>
                </a:cubicBezTo>
                <a:cubicBezTo>
                  <a:pt x="35587" y="262203"/>
                  <a:pt x="-2249" y="109274"/>
                  <a:pt x="12832" y="68263"/>
                </a:cubicBezTo>
                <a:cubicBezTo>
                  <a:pt x="27913" y="27252"/>
                  <a:pt x="139303" y="0"/>
                  <a:pt x="1445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89C9FAD-6EBB-4A13-8C06-8AE4396DE495}"/>
              </a:ext>
            </a:extLst>
          </p:cNvPr>
          <p:cNvSpPr/>
          <p:nvPr/>
        </p:nvSpPr>
        <p:spPr>
          <a:xfrm>
            <a:off x="5154585" y="2617458"/>
            <a:ext cx="428750" cy="175424"/>
          </a:xfrm>
          <a:custGeom>
            <a:avLst/>
            <a:gdLst>
              <a:gd name="connsiteX0" fmla="*/ 28 w 428750"/>
              <a:gd name="connsiteY0" fmla="*/ 330 h 175424"/>
              <a:gd name="connsiteX1" fmla="*/ 319115 w 428750"/>
              <a:gd name="connsiteY1" fmla="*/ 52717 h 175424"/>
              <a:gd name="connsiteX2" fmla="*/ 379440 w 428750"/>
              <a:gd name="connsiteY2" fmla="*/ 86055 h 175424"/>
              <a:gd name="connsiteX3" fmla="*/ 428653 w 428750"/>
              <a:gd name="connsiteY3" fmla="*/ 174955 h 175424"/>
              <a:gd name="connsiteX4" fmla="*/ 390553 w 428750"/>
              <a:gd name="connsiteY4" fmla="*/ 119392 h 175424"/>
              <a:gd name="connsiteX5" fmla="*/ 338165 w 428750"/>
              <a:gd name="connsiteY5" fmla="*/ 79705 h 175424"/>
              <a:gd name="connsiteX6" fmla="*/ 28 w 428750"/>
              <a:gd name="connsiteY6" fmla="*/ 330 h 17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750" h="175424">
                <a:moveTo>
                  <a:pt x="28" y="330"/>
                </a:moveTo>
                <a:cubicBezTo>
                  <a:pt x="-3147" y="-4168"/>
                  <a:pt x="255880" y="38430"/>
                  <a:pt x="319115" y="52717"/>
                </a:cubicBezTo>
                <a:cubicBezTo>
                  <a:pt x="382350" y="67004"/>
                  <a:pt x="361184" y="65682"/>
                  <a:pt x="379440" y="86055"/>
                </a:cubicBezTo>
                <a:cubicBezTo>
                  <a:pt x="397696" y="106428"/>
                  <a:pt x="426801" y="169399"/>
                  <a:pt x="428653" y="174955"/>
                </a:cubicBezTo>
                <a:cubicBezTo>
                  <a:pt x="430505" y="180511"/>
                  <a:pt x="405634" y="135267"/>
                  <a:pt x="390553" y="119392"/>
                </a:cubicBezTo>
                <a:cubicBezTo>
                  <a:pt x="375472" y="103517"/>
                  <a:pt x="400607" y="96638"/>
                  <a:pt x="338165" y="79705"/>
                </a:cubicBezTo>
                <a:cubicBezTo>
                  <a:pt x="275723" y="62772"/>
                  <a:pt x="3203" y="4828"/>
                  <a:pt x="28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69766298-2704-4FC2-93CC-24B8FE2C3AAE}"/>
              </a:ext>
            </a:extLst>
          </p:cNvPr>
          <p:cNvSpPr/>
          <p:nvPr/>
        </p:nvSpPr>
        <p:spPr>
          <a:xfrm>
            <a:off x="5101916" y="2600296"/>
            <a:ext cx="77073" cy="110486"/>
          </a:xfrm>
          <a:custGeom>
            <a:avLst/>
            <a:gdLst>
              <a:gd name="connsiteX0" fmla="*/ 33647 w 77073"/>
              <a:gd name="connsiteY0" fmla="*/ 29 h 110486"/>
              <a:gd name="connsiteX1" fmla="*/ 11422 w 77073"/>
              <a:gd name="connsiteY1" fmla="*/ 60354 h 110486"/>
              <a:gd name="connsiteX2" fmla="*/ 76509 w 77073"/>
              <a:gd name="connsiteY2" fmla="*/ 109567 h 110486"/>
              <a:gd name="connsiteX3" fmla="*/ 44759 w 77073"/>
              <a:gd name="connsiteY3" fmla="*/ 93692 h 110486"/>
              <a:gd name="connsiteX4" fmla="*/ 309 w 77073"/>
              <a:gd name="connsiteY4" fmla="*/ 68292 h 110486"/>
              <a:gd name="connsiteX5" fmla="*/ 33647 w 77073"/>
              <a:gd name="connsiteY5" fmla="*/ 29 h 11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3" h="110486">
                <a:moveTo>
                  <a:pt x="33647" y="29"/>
                </a:moveTo>
                <a:cubicBezTo>
                  <a:pt x="35499" y="-1294"/>
                  <a:pt x="4278" y="42098"/>
                  <a:pt x="11422" y="60354"/>
                </a:cubicBezTo>
                <a:cubicBezTo>
                  <a:pt x="18566" y="78610"/>
                  <a:pt x="70953" y="104011"/>
                  <a:pt x="76509" y="109567"/>
                </a:cubicBezTo>
                <a:cubicBezTo>
                  <a:pt x="82065" y="115123"/>
                  <a:pt x="44759" y="93692"/>
                  <a:pt x="44759" y="93692"/>
                </a:cubicBezTo>
                <a:cubicBezTo>
                  <a:pt x="32059" y="86813"/>
                  <a:pt x="4278" y="83638"/>
                  <a:pt x="309" y="68292"/>
                </a:cubicBezTo>
                <a:cubicBezTo>
                  <a:pt x="-3660" y="52946"/>
                  <a:pt x="31795" y="1352"/>
                  <a:pt x="3364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859CDE5-640C-4194-81B5-C7A627D42127}"/>
              </a:ext>
            </a:extLst>
          </p:cNvPr>
          <p:cNvSpPr/>
          <p:nvPr/>
        </p:nvSpPr>
        <p:spPr>
          <a:xfrm>
            <a:off x="5037127" y="2587603"/>
            <a:ext cx="87902" cy="131133"/>
          </a:xfrm>
          <a:custGeom>
            <a:avLst/>
            <a:gdLst>
              <a:gd name="connsiteX0" fmla="*/ 74623 w 87902"/>
              <a:gd name="connsiteY0" fmla="*/ 22 h 131133"/>
              <a:gd name="connsiteX1" fmla="*/ 31761 w 87902"/>
              <a:gd name="connsiteY1" fmla="*/ 77810 h 131133"/>
              <a:gd name="connsiteX2" fmla="*/ 87323 w 87902"/>
              <a:gd name="connsiteY2" fmla="*/ 130197 h 131133"/>
              <a:gd name="connsiteX3" fmla="*/ 57161 w 87902"/>
              <a:gd name="connsiteY3" fmla="*/ 109560 h 131133"/>
              <a:gd name="connsiteX4" fmla="*/ 11 w 87902"/>
              <a:gd name="connsiteY4" fmla="*/ 85747 h 131133"/>
              <a:gd name="connsiteX5" fmla="*/ 74623 w 87902"/>
              <a:gd name="connsiteY5" fmla="*/ 22 h 13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02" h="131133">
                <a:moveTo>
                  <a:pt x="74623" y="22"/>
                </a:moveTo>
                <a:cubicBezTo>
                  <a:pt x="79915" y="-1301"/>
                  <a:pt x="29644" y="56114"/>
                  <a:pt x="31761" y="77810"/>
                </a:cubicBezTo>
                <a:cubicBezTo>
                  <a:pt x="33878" y="99506"/>
                  <a:pt x="83090" y="124905"/>
                  <a:pt x="87323" y="130197"/>
                </a:cubicBezTo>
                <a:cubicBezTo>
                  <a:pt x="91556" y="135489"/>
                  <a:pt x="71713" y="116968"/>
                  <a:pt x="57161" y="109560"/>
                </a:cubicBezTo>
                <a:cubicBezTo>
                  <a:pt x="42609" y="102152"/>
                  <a:pt x="1069" y="100034"/>
                  <a:pt x="11" y="85747"/>
                </a:cubicBezTo>
                <a:cubicBezTo>
                  <a:pt x="-1047" y="71460"/>
                  <a:pt x="69331" y="1345"/>
                  <a:pt x="7462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99F080A-23C7-430C-B5C7-2361F43D89D8}"/>
              </a:ext>
            </a:extLst>
          </p:cNvPr>
          <p:cNvSpPr/>
          <p:nvPr/>
        </p:nvSpPr>
        <p:spPr>
          <a:xfrm>
            <a:off x="5268913" y="2633642"/>
            <a:ext cx="273113" cy="203822"/>
          </a:xfrm>
          <a:custGeom>
            <a:avLst/>
            <a:gdLst>
              <a:gd name="connsiteX0" fmla="*/ 0 w 273113"/>
              <a:gd name="connsiteY0" fmla="*/ 21 h 203822"/>
              <a:gd name="connsiteX1" fmla="*/ 46037 w 273113"/>
              <a:gd name="connsiteY1" fmla="*/ 20658 h 203822"/>
              <a:gd name="connsiteX2" fmla="*/ 209550 w 273113"/>
              <a:gd name="connsiteY2" fmla="*/ 96858 h 203822"/>
              <a:gd name="connsiteX3" fmla="*/ 273050 w 273113"/>
              <a:gd name="connsiteY3" fmla="*/ 193696 h 203822"/>
              <a:gd name="connsiteX4" fmla="*/ 220662 w 273113"/>
              <a:gd name="connsiteY4" fmla="*/ 130196 h 203822"/>
              <a:gd name="connsiteX5" fmla="*/ 182562 w 273113"/>
              <a:gd name="connsiteY5" fmla="*/ 96858 h 203822"/>
              <a:gd name="connsiteX6" fmla="*/ 254000 w 273113"/>
              <a:gd name="connsiteY6" fmla="*/ 203221 h 203822"/>
              <a:gd name="connsiteX7" fmla="*/ 166687 w 273113"/>
              <a:gd name="connsiteY7" fmla="*/ 138133 h 203822"/>
              <a:gd name="connsiteX8" fmla="*/ 80962 w 273113"/>
              <a:gd name="connsiteY8" fmla="*/ 95271 h 203822"/>
              <a:gd name="connsiteX9" fmla="*/ 46037 w 273113"/>
              <a:gd name="connsiteY9" fmla="*/ 25421 h 203822"/>
              <a:gd name="connsiteX10" fmla="*/ 0 w 273113"/>
              <a:gd name="connsiteY10" fmla="*/ 21 h 20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113" h="203822">
                <a:moveTo>
                  <a:pt x="0" y="21"/>
                </a:moveTo>
                <a:cubicBezTo>
                  <a:pt x="0" y="-773"/>
                  <a:pt x="46037" y="20658"/>
                  <a:pt x="46037" y="20658"/>
                </a:cubicBezTo>
                <a:cubicBezTo>
                  <a:pt x="80962" y="36797"/>
                  <a:pt x="171715" y="68018"/>
                  <a:pt x="209550" y="96858"/>
                </a:cubicBezTo>
                <a:cubicBezTo>
                  <a:pt x="247386" y="125698"/>
                  <a:pt x="271198" y="188140"/>
                  <a:pt x="273050" y="193696"/>
                </a:cubicBezTo>
                <a:cubicBezTo>
                  <a:pt x="274902" y="199252"/>
                  <a:pt x="235743" y="146336"/>
                  <a:pt x="220662" y="130196"/>
                </a:cubicBezTo>
                <a:cubicBezTo>
                  <a:pt x="205581" y="114056"/>
                  <a:pt x="177006" y="84687"/>
                  <a:pt x="182562" y="96858"/>
                </a:cubicBezTo>
                <a:cubicBezTo>
                  <a:pt x="188118" y="109029"/>
                  <a:pt x="256646" y="196342"/>
                  <a:pt x="254000" y="203221"/>
                </a:cubicBezTo>
                <a:cubicBezTo>
                  <a:pt x="251354" y="210100"/>
                  <a:pt x="195527" y="156125"/>
                  <a:pt x="166687" y="138133"/>
                </a:cubicBezTo>
                <a:cubicBezTo>
                  <a:pt x="137847" y="120141"/>
                  <a:pt x="101070" y="114056"/>
                  <a:pt x="80962" y="95271"/>
                </a:cubicBezTo>
                <a:cubicBezTo>
                  <a:pt x="60854" y="76486"/>
                  <a:pt x="54504" y="38650"/>
                  <a:pt x="46037" y="25421"/>
                </a:cubicBezTo>
                <a:cubicBezTo>
                  <a:pt x="37570" y="12192"/>
                  <a:pt x="0" y="815"/>
                  <a:pt x="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90B2306E-42D8-4483-BE96-C70EC64A19D6}"/>
              </a:ext>
            </a:extLst>
          </p:cNvPr>
          <p:cNvSpPr/>
          <p:nvPr/>
        </p:nvSpPr>
        <p:spPr>
          <a:xfrm>
            <a:off x="4919473" y="2620616"/>
            <a:ext cx="406538" cy="285406"/>
          </a:xfrm>
          <a:custGeom>
            <a:avLst/>
            <a:gdLst>
              <a:gd name="connsiteX0" fmla="*/ 355790 w 406538"/>
              <a:gd name="connsiteY0" fmla="*/ 24159 h 285406"/>
              <a:gd name="connsiteX1" fmla="*/ 198627 w 406538"/>
              <a:gd name="connsiteY1" fmla="*/ 347 h 285406"/>
              <a:gd name="connsiteX2" fmla="*/ 92265 w 406538"/>
              <a:gd name="connsiteY2" fmla="*/ 38447 h 285406"/>
              <a:gd name="connsiteX3" fmla="*/ 43052 w 406538"/>
              <a:gd name="connsiteY3" fmla="*/ 95597 h 285406"/>
              <a:gd name="connsiteX4" fmla="*/ 6540 w 406538"/>
              <a:gd name="connsiteY4" fmla="*/ 101947 h 285406"/>
              <a:gd name="connsiteX5" fmla="*/ 89090 w 406538"/>
              <a:gd name="connsiteY5" fmla="*/ 101947 h 285406"/>
              <a:gd name="connsiteX6" fmla="*/ 17652 w 406538"/>
              <a:gd name="connsiteY6" fmla="*/ 149572 h 285406"/>
              <a:gd name="connsiteX7" fmla="*/ 85915 w 406538"/>
              <a:gd name="connsiteY7" fmla="*/ 146397 h 285406"/>
              <a:gd name="connsiteX8" fmla="*/ 98615 w 406538"/>
              <a:gd name="connsiteY8" fmla="*/ 160684 h 285406"/>
              <a:gd name="connsiteX9" fmla="*/ 58927 w 406538"/>
              <a:gd name="connsiteY9" fmla="*/ 171797 h 285406"/>
              <a:gd name="connsiteX10" fmla="*/ 190 w 406538"/>
              <a:gd name="connsiteY10" fmla="*/ 144809 h 285406"/>
              <a:gd name="connsiteX11" fmla="*/ 41465 w 406538"/>
              <a:gd name="connsiteY11" fmla="*/ 205134 h 285406"/>
              <a:gd name="connsiteX12" fmla="*/ 77977 w 406538"/>
              <a:gd name="connsiteY12" fmla="*/ 198784 h 285406"/>
              <a:gd name="connsiteX13" fmla="*/ 97027 w 406538"/>
              <a:gd name="connsiteY13" fmla="*/ 189259 h 285406"/>
              <a:gd name="connsiteX14" fmla="*/ 97027 w 406538"/>
              <a:gd name="connsiteY14" fmla="*/ 240059 h 285406"/>
              <a:gd name="connsiteX15" fmla="*/ 133540 w 406538"/>
              <a:gd name="connsiteY15" fmla="*/ 181322 h 285406"/>
              <a:gd name="connsiteX16" fmla="*/ 119252 w 406538"/>
              <a:gd name="connsiteY16" fmla="*/ 244822 h 285406"/>
              <a:gd name="connsiteX17" fmla="*/ 138302 w 406538"/>
              <a:gd name="connsiteY17" fmla="*/ 284509 h 285406"/>
              <a:gd name="connsiteX18" fmla="*/ 176402 w 406538"/>
              <a:gd name="connsiteY18" fmla="*/ 206722 h 285406"/>
              <a:gd name="connsiteX19" fmla="*/ 206565 w 406538"/>
              <a:gd name="connsiteY19" fmla="*/ 194022 h 285406"/>
              <a:gd name="connsiteX20" fmla="*/ 273240 w 406538"/>
              <a:gd name="connsiteY20" fmla="*/ 206722 h 285406"/>
              <a:gd name="connsiteX21" fmla="*/ 149415 w 406538"/>
              <a:gd name="connsiteY21" fmla="*/ 162272 h 285406"/>
              <a:gd name="connsiteX22" fmla="*/ 266890 w 406538"/>
              <a:gd name="connsiteY22" fmla="*/ 106709 h 285406"/>
              <a:gd name="connsiteX23" fmla="*/ 405002 w 406538"/>
              <a:gd name="connsiteY23" fmla="*/ 86072 h 285406"/>
              <a:gd name="connsiteX24" fmla="*/ 171640 w 406538"/>
              <a:gd name="connsiteY24" fmla="*/ 97184 h 285406"/>
              <a:gd name="connsiteX25" fmla="*/ 355790 w 406538"/>
              <a:gd name="connsiteY25" fmla="*/ 24159 h 2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6538" h="285406">
                <a:moveTo>
                  <a:pt x="355790" y="24159"/>
                </a:moveTo>
                <a:cubicBezTo>
                  <a:pt x="360288" y="8019"/>
                  <a:pt x="242548" y="-2034"/>
                  <a:pt x="198627" y="347"/>
                </a:cubicBezTo>
                <a:cubicBezTo>
                  <a:pt x="154706" y="2728"/>
                  <a:pt x="118194" y="22572"/>
                  <a:pt x="92265" y="38447"/>
                </a:cubicBezTo>
                <a:cubicBezTo>
                  <a:pt x="66336" y="54322"/>
                  <a:pt x="57339" y="85014"/>
                  <a:pt x="43052" y="95597"/>
                </a:cubicBezTo>
                <a:cubicBezTo>
                  <a:pt x="28764" y="106180"/>
                  <a:pt x="-1133" y="100889"/>
                  <a:pt x="6540" y="101947"/>
                </a:cubicBezTo>
                <a:cubicBezTo>
                  <a:pt x="14213" y="103005"/>
                  <a:pt x="87238" y="94010"/>
                  <a:pt x="89090" y="101947"/>
                </a:cubicBezTo>
                <a:cubicBezTo>
                  <a:pt x="90942" y="109885"/>
                  <a:pt x="18181" y="142164"/>
                  <a:pt x="17652" y="149572"/>
                </a:cubicBezTo>
                <a:cubicBezTo>
                  <a:pt x="17123" y="156980"/>
                  <a:pt x="72421" y="144545"/>
                  <a:pt x="85915" y="146397"/>
                </a:cubicBezTo>
                <a:cubicBezTo>
                  <a:pt x="99409" y="148249"/>
                  <a:pt x="103113" y="156451"/>
                  <a:pt x="98615" y="160684"/>
                </a:cubicBezTo>
                <a:cubicBezTo>
                  <a:pt x="94117" y="164917"/>
                  <a:pt x="75331" y="174443"/>
                  <a:pt x="58927" y="171797"/>
                </a:cubicBezTo>
                <a:cubicBezTo>
                  <a:pt x="42523" y="169151"/>
                  <a:pt x="3100" y="139253"/>
                  <a:pt x="190" y="144809"/>
                </a:cubicBezTo>
                <a:cubicBezTo>
                  <a:pt x="-2720" y="150365"/>
                  <a:pt x="28500" y="196138"/>
                  <a:pt x="41465" y="205134"/>
                </a:cubicBezTo>
                <a:cubicBezTo>
                  <a:pt x="54429" y="214130"/>
                  <a:pt x="68717" y="201430"/>
                  <a:pt x="77977" y="198784"/>
                </a:cubicBezTo>
                <a:cubicBezTo>
                  <a:pt x="87237" y="196138"/>
                  <a:pt x="93852" y="182380"/>
                  <a:pt x="97027" y="189259"/>
                </a:cubicBezTo>
                <a:cubicBezTo>
                  <a:pt x="100202" y="196138"/>
                  <a:pt x="90941" y="241382"/>
                  <a:pt x="97027" y="240059"/>
                </a:cubicBezTo>
                <a:cubicBezTo>
                  <a:pt x="103113" y="238736"/>
                  <a:pt x="129836" y="180528"/>
                  <a:pt x="133540" y="181322"/>
                </a:cubicBezTo>
                <a:cubicBezTo>
                  <a:pt x="137244" y="182116"/>
                  <a:pt x="118458" y="227624"/>
                  <a:pt x="119252" y="244822"/>
                </a:cubicBezTo>
                <a:cubicBezTo>
                  <a:pt x="120046" y="262020"/>
                  <a:pt x="128777" y="290859"/>
                  <a:pt x="138302" y="284509"/>
                </a:cubicBezTo>
                <a:cubicBezTo>
                  <a:pt x="147827" y="278159"/>
                  <a:pt x="165025" y="221803"/>
                  <a:pt x="176402" y="206722"/>
                </a:cubicBezTo>
                <a:cubicBezTo>
                  <a:pt x="187779" y="191641"/>
                  <a:pt x="190425" y="194022"/>
                  <a:pt x="206565" y="194022"/>
                </a:cubicBezTo>
                <a:cubicBezTo>
                  <a:pt x="222705" y="194022"/>
                  <a:pt x="282765" y="212014"/>
                  <a:pt x="273240" y="206722"/>
                </a:cubicBezTo>
                <a:cubicBezTo>
                  <a:pt x="263715" y="201430"/>
                  <a:pt x="150473" y="178941"/>
                  <a:pt x="149415" y="162272"/>
                </a:cubicBezTo>
                <a:cubicBezTo>
                  <a:pt x="148357" y="145603"/>
                  <a:pt x="224292" y="119409"/>
                  <a:pt x="266890" y="106709"/>
                </a:cubicBezTo>
                <a:cubicBezTo>
                  <a:pt x="309488" y="94009"/>
                  <a:pt x="420877" y="87660"/>
                  <a:pt x="405002" y="86072"/>
                </a:cubicBezTo>
                <a:cubicBezTo>
                  <a:pt x="389127" y="84485"/>
                  <a:pt x="184604" y="101153"/>
                  <a:pt x="171640" y="97184"/>
                </a:cubicBezTo>
                <a:cubicBezTo>
                  <a:pt x="158675" y="93215"/>
                  <a:pt x="351292" y="40299"/>
                  <a:pt x="355790" y="24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711914E7-5788-4436-983A-330900619C50}"/>
              </a:ext>
            </a:extLst>
          </p:cNvPr>
          <p:cNvSpPr/>
          <p:nvPr/>
        </p:nvSpPr>
        <p:spPr>
          <a:xfrm>
            <a:off x="5055218" y="2639819"/>
            <a:ext cx="442347" cy="109307"/>
          </a:xfrm>
          <a:custGeom>
            <a:avLst/>
            <a:gdLst>
              <a:gd name="connsiteX0" fmla="*/ 442295 w 442347"/>
              <a:gd name="connsiteY0" fmla="*/ 108144 h 109307"/>
              <a:gd name="connsiteX1" fmla="*/ 343870 w 442347"/>
              <a:gd name="connsiteY1" fmla="*/ 24006 h 109307"/>
              <a:gd name="connsiteX2" fmla="*/ 213695 w 442347"/>
              <a:gd name="connsiteY2" fmla="*/ 3369 h 109307"/>
              <a:gd name="connsiteX3" fmla="*/ 970 w 442347"/>
              <a:gd name="connsiteY3" fmla="*/ 82744 h 109307"/>
              <a:gd name="connsiteX4" fmla="*/ 129557 w 442347"/>
              <a:gd name="connsiteY4" fmla="*/ 77981 h 109307"/>
              <a:gd name="connsiteX5" fmla="*/ 331170 w 442347"/>
              <a:gd name="connsiteY5" fmla="*/ 74806 h 109307"/>
              <a:gd name="connsiteX6" fmla="*/ 442295 w 442347"/>
              <a:gd name="connsiteY6" fmla="*/ 108144 h 10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347" h="109307">
                <a:moveTo>
                  <a:pt x="442295" y="108144"/>
                </a:moveTo>
                <a:cubicBezTo>
                  <a:pt x="444412" y="99677"/>
                  <a:pt x="381970" y="41468"/>
                  <a:pt x="343870" y="24006"/>
                </a:cubicBezTo>
                <a:cubicBezTo>
                  <a:pt x="305770" y="6544"/>
                  <a:pt x="270845" y="-6421"/>
                  <a:pt x="213695" y="3369"/>
                </a:cubicBezTo>
                <a:cubicBezTo>
                  <a:pt x="156545" y="13159"/>
                  <a:pt x="14993" y="70309"/>
                  <a:pt x="970" y="82744"/>
                </a:cubicBezTo>
                <a:cubicBezTo>
                  <a:pt x="-13053" y="95179"/>
                  <a:pt x="129557" y="77981"/>
                  <a:pt x="129557" y="77981"/>
                </a:cubicBezTo>
                <a:cubicBezTo>
                  <a:pt x="184590" y="76658"/>
                  <a:pt x="282222" y="73483"/>
                  <a:pt x="331170" y="74806"/>
                </a:cubicBezTo>
                <a:cubicBezTo>
                  <a:pt x="380118" y="76129"/>
                  <a:pt x="440178" y="116611"/>
                  <a:pt x="442295" y="108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EC64CDFA-606A-44E4-B492-D0E8F334DA57}"/>
              </a:ext>
            </a:extLst>
          </p:cNvPr>
          <p:cNvSpPr/>
          <p:nvPr/>
        </p:nvSpPr>
        <p:spPr>
          <a:xfrm>
            <a:off x="5082899" y="2796157"/>
            <a:ext cx="408071" cy="126457"/>
          </a:xfrm>
          <a:custGeom>
            <a:avLst/>
            <a:gdLst>
              <a:gd name="connsiteX0" fmla="*/ 59014 w 408071"/>
              <a:gd name="connsiteY0" fmla="*/ 29593 h 126457"/>
              <a:gd name="connsiteX1" fmla="*/ 3451 w 408071"/>
              <a:gd name="connsiteY1" fmla="*/ 126431 h 126457"/>
              <a:gd name="connsiteX2" fmla="*/ 173314 w 408071"/>
              <a:gd name="connsiteY2" fmla="*/ 39118 h 126457"/>
              <a:gd name="connsiteX3" fmla="*/ 405089 w 408071"/>
              <a:gd name="connsiteY3" fmla="*/ 7368 h 126457"/>
              <a:gd name="connsiteX4" fmla="*/ 301901 w 408071"/>
              <a:gd name="connsiteY4" fmla="*/ 1018 h 126457"/>
              <a:gd name="connsiteX5" fmla="*/ 259039 w 408071"/>
              <a:gd name="connsiteY5" fmla="*/ 23243 h 126457"/>
              <a:gd name="connsiteX6" fmla="*/ 343176 w 408071"/>
              <a:gd name="connsiteY6" fmla="*/ 58168 h 126457"/>
              <a:gd name="connsiteX7" fmla="*/ 246339 w 408071"/>
              <a:gd name="connsiteY7" fmla="*/ 24831 h 126457"/>
              <a:gd name="connsiteX8" fmla="*/ 254276 w 408071"/>
              <a:gd name="connsiteY8" fmla="*/ 62931 h 126457"/>
              <a:gd name="connsiteX9" fmla="*/ 244751 w 408071"/>
              <a:gd name="connsiteY9" fmla="*/ 48643 h 126457"/>
              <a:gd name="connsiteX10" fmla="*/ 230464 w 408071"/>
              <a:gd name="connsiteY10" fmla="*/ 81981 h 126457"/>
              <a:gd name="connsiteX11" fmla="*/ 217764 w 408071"/>
              <a:gd name="connsiteY11" fmla="*/ 45468 h 126457"/>
              <a:gd name="connsiteX12" fmla="*/ 193951 w 408071"/>
              <a:gd name="connsiteY12" fmla="*/ 83568 h 126457"/>
              <a:gd name="connsiteX13" fmla="*/ 181251 w 408071"/>
              <a:gd name="connsiteY13" fmla="*/ 43881 h 126457"/>
              <a:gd name="connsiteX14" fmla="*/ 128864 w 408071"/>
              <a:gd name="connsiteY14" fmla="*/ 104206 h 126457"/>
              <a:gd name="connsiteX15" fmla="*/ 143151 w 408071"/>
              <a:gd name="connsiteY15" fmla="*/ 29593 h 126457"/>
              <a:gd name="connsiteX16" fmla="*/ 59014 w 408071"/>
              <a:gd name="connsiteY16" fmla="*/ 107381 h 126457"/>
              <a:gd name="connsiteX17" fmla="*/ 57426 w 408071"/>
              <a:gd name="connsiteY17" fmla="*/ 113731 h 126457"/>
              <a:gd name="connsiteX18" fmla="*/ 59014 w 408071"/>
              <a:gd name="connsiteY18" fmla="*/ 29593 h 1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071" h="126457">
                <a:moveTo>
                  <a:pt x="59014" y="29593"/>
                </a:moveTo>
                <a:cubicBezTo>
                  <a:pt x="50018" y="31710"/>
                  <a:pt x="-15599" y="124844"/>
                  <a:pt x="3451" y="126431"/>
                </a:cubicBezTo>
                <a:cubicBezTo>
                  <a:pt x="22501" y="128018"/>
                  <a:pt x="106374" y="58962"/>
                  <a:pt x="173314" y="39118"/>
                </a:cubicBezTo>
                <a:cubicBezTo>
                  <a:pt x="240254" y="19274"/>
                  <a:pt x="383658" y="13718"/>
                  <a:pt x="405089" y="7368"/>
                </a:cubicBezTo>
                <a:cubicBezTo>
                  <a:pt x="426520" y="1018"/>
                  <a:pt x="326243" y="-1628"/>
                  <a:pt x="301901" y="1018"/>
                </a:cubicBezTo>
                <a:cubicBezTo>
                  <a:pt x="277559" y="3664"/>
                  <a:pt x="252160" y="13718"/>
                  <a:pt x="259039" y="23243"/>
                </a:cubicBezTo>
                <a:cubicBezTo>
                  <a:pt x="265918" y="32768"/>
                  <a:pt x="345293" y="57903"/>
                  <a:pt x="343176" y="58168"/>
                </a:cubicBezTo>
                <a:cubicBezTo>
                  <a:pt x="341059" y="58433"/>
                  <a:pt x="261156" y="24037"/>
                  <a:pt x="246339" y="24831"/>
                </a:cubicBezTo>
                <a:cubicBezTo>
                  <a:pt x="231522" y="25625"/>
                  <a:pt x="254541" y="58962"/>
                  <a:pt x="254276" y="62931"/>
                </a:cubicBezTo>
                <a:cubicBezTo>
                  <a:pt x="254011" y="66900"/>
                  <a:pt x="248720" y="45468"/>
                  <a:pt x="244751" y="48643"/>
                </a:cubicBezTo>
                <a:cubicBezTo>
                  <a:pt x="240782" y="51818"/>
                  <a:pt x="234962" y="82510"/>
                  <a:pt x="230464" y="81981"/>
                </a:cubicBezTo>
                <a:cubicBezTo>
                  <a:pt x="225966" y="81452"/>
                  <a:pt x="223849" y="45204"/>
                  <a:pt x="217764" y="45468"/>
                </a:cubicBezTo>
                <a:cubicBezTo>
                  <a:pt x="211679" y="45732"/>
                  <a:pt x="200036" y="83832"/>
                  <a:pt x="193951" y="83568"/>
                </a:cubicBezTo>
                <a:cubicBezTo>
                  <a:pt x="187866" y="83304"/>
                  <a:pt x="192099" y="40441"/>
                  <a:pt x="181251" y="43881"/>
                </a:cubicBezTo>
                <a:cubicBezTo>
                  <a:pt x="170403" y="47321"/>
                  <a:pt x="135214" y="106587"/>
                  <a:pt x="128864" y="104206"/>
                </a:cubicBezTo>
                <a:cubicBezTo>
                  <a:pt x="122514" y="101825"/>
                  <a:pt x="154793" y="29064"/>
                  <a:pt x="143151" y="29593"/>
                </a:cubicBezTo>
                <a:cubicBezTo>
                  <a:pt x="131509" y="30122"/>
                  <a:pt x="73302" y="93358"/>
                  <a:pt x="59014" y="107381"/>
                </a:cubicBezTo>
                <a:cubicBezTo>
                  <a:pt x="44726" y="121404"/>
                  <a:pt x="49753" y="128548"/>
                  <a:pt x="57426" y="113731"/>
                </a:cubicBezTo>
                <a:cubicBezTo>
                  <a:pt x="65099" y="98914"/>
                  <a:pt x="68010" y="27476"/>
                  <a:pt x="59014" y="29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66FF48-229D-408B-84DE-01D9268CC497}"/>
              </a:ext>
            </a:extLst>
          </p:cNvPr>
          <p:cNvSpPr/>
          <p:nvPr/>
        </p:nvSpPr>
        <p:spPr>
          <a:xfrm>
            <a:off x="5059648" y="2809508"/>
            <a:ext cx="247815" cy="83005"/>
          </a:xfrm>
          <a:custGeom>
            <a:avLst/>
            <a:gdLst>
              <a:gd name="connsiteX0" fmla="*/ 2890 w 247815"/>
              <a:gd name="connsiteY0" fmla="*/ 367 h 83005"/>
              <a:gd name="connsiteX1" fmla="*/ 244190 w 247815"/>
              <a:gd name="connsiteY1" fmla="*/ 24180 h 83005"/>
              <a:gd name="connsiteX2" fmla="*/ 144177 w 247815"/>
              <a:gd name="connsiteY2" fmla="*/ 33705 h 83005"/>
              <a:gd name="connsiteX3" fmla="*/ 90202 w 247815"/>
              <a:gd name="connsiteY3" fmla="*/ 82917 h 83005"/>
              <a:gd name="connsiteX4" fmla="*/ 107665 w 247815"/>
              <a:gd name="connsiteY4" fmla="*/ 44817 h 83005"/>
              <a:gd name="connsiteX5" fmla="*/ 2890 w 247815"/>
              <a:gd name="connsiteY5" fmla="*/ 367 h 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15" h="83005">
                <a:moveTo>
                  <a:pt x="2890" y="367"/>
                </a:moveTo>
                <a:cubicBezTo>
                  <a:pt x="25644" y="-3072"/>
                  <a:pt x="220642" y="18624"/>
                  <a:pt x="244190" y="24180"/>
                </a:cubicBezTo>
                <a:cubicBezTo>
                  <a:pt x="267738" y="29736"/>
                  <a:pt x="169842" y="23916"/>
                  <a:pt x="144177" y="33705"/>
                </a:cubicBezTo>
                <a:cubicBezTo>
                  <a:pt x="118512" y="43495"/>
                  <a:pt x="96287" y="81065"/>
                  <a:pt x="90202" y="82917"/>
                </a:cubicBezTo>
                <a:cubicBezTo>
                  <a:pt x="84117" y="84769"/>
                  <a:pt x="116396" y="56988"/>
                  <a:pt x="107665" y="44817"/>
                </a:cubicBezTo>
                <a:cubicBezTo>
                  <a:pt x="98934" y="32646"/>
                  <a:pt x="-19864" y="3806"/>
                  <a:pt x="2890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C038C947-FB79-42DF-B10E-1E20F988015B}"/>
              </a:ext>
            </a:extLst>
          </p:cNvPr>
          <p:cNvSpPr/>
          <p:nvPr/>
        </p:nvSpPr>
        <p:spPr>
          <a:xfrm>
            <a:off x="5124744" y="2683217"/>
            <a:ext cx="249035" cy="158122"/>
          </a:xfrm>
          <a:custGeom>
            <a:avLst/>
            <a:gdLst>
              <a:gd name="connsiteX0" fmla="*/ 247356 w 249035"/>
              <a:gd name="connsiteY0" fmla="*/ 12358 h 158122"/>
              <a:gd name="connsiteX1" fmla="*/ 201319 w 249035"/>
              <a:gd name="connsiteY1" fmla="*/ 140946 h 158122"/>
              <a:gd name="connsiteX2" fmla="*/ 161631 w 249035"/>
              <a:gd name="connsiteY2" fmla="*/ 155233 h 158122"/>
              <a:gd name="connsiteX3" fmla="*/ 58444 w 249035"/>
              <a:gd name="connsiteY3" fmla="*/ 150471 h 158122"/>
              <a:gd name="connsiteX4" fmla="*/ 15581 w 249035"/>
              <a:gd name="connsiteY4" fmla="*/ 80621 h 158122"/>
              <a:gd name="connsiteX5" fmla="*/ 9231 w 249035"/>
              <a:gd name="connsiteY5" fmla="*/ 23471 h 158122"/>
              <a:gd name="connsiteX6" fmla="*/ 137819 w 249035"/>
              <a:gd name="connsiteY6" fmla="*/ 6008 h 158122"/>
              <a:gd name="connsiteX7" fmla="*/ 247356 w 249035"/>
              <a:gd name="connsiteY7" fmla="*/ 12358 h 1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35" h="158122">
                <a:moveTo>
                  <a:pt x="247356" y="12358"/>
                </a:moveTo>
                <a:cubicBezTo>
                  <a:pt x="257939" y="34848"/>
                  <a:pt x="215606" y="117134"/>
                  <a:pt x="201319" y="140946"/>
                </a:cubicBezTo>
                <a:cubicBezTo>
                  <a:pt x="187032" y="164758"/>
                  <a:pt x="185444" y="153645"/>
                  <a:pt x="161631" y="155233"/>
                </a:cubicBezTo>
                <a:cubicBezTo>
                  <a:pt x="137818" y="156821"/>
                  <a:pt x="82786" y="162906"/>
                  <a:pt x="58444" y="150471"/>
                </a:cubicBezTo>
                <a:cubicBezTo>
                  <a:pt x="34102" y="138036"/>
                  <a:pt x="23783" y="101788"/>
                  <a:pt x="15581" y="80621"/>
                </a:cubicBezTo>
                <a:cubicBezTo>
                  <a:pt x="7379" y="59454"/>
                  <a:pt x="-11142" y="35906"/>
                  <a:pt x="9231" y="23471"/>
                </a:cubicBezTo>
                <a:cubicBezTo>
                  <a:pt x="29604" y="11036"/>
                  <a:pt x="93898" y="7331"/>
                  <a:pt x="137819" y="6008"/>
                </a:cubicBezTo>
                <a:cubicBezTo>
                  <a:pt x="181740" y="4685"/>
                  <a:pt x="236773" y="-10132"/>
                  <a:pt x="247356" y="123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08306D4-2C5B-4F7F-9B07-A494432C738D}"/>
              </a:ext>
            </a:extLst>
          </p:cNvPr>
          <p:cNvSpPr/>
          <p:nvPr/>
        </p:nvSpPr>
        <p:spPr>
          <a:xfrm>
            <a:off x="5186353" y="2725089"/>
            <a:ext cx="150584" cy="80389"/>
          </a:xfrm>
          <a:custGeom>
            <a:avLst/>
            <a:gdLst>
              <a:gd name="connsiteX0" fmla="*/ 9 w 150584"/>
              <a:gd name="connsiteY0" fmla="*/ 80024 h 80389"/>
              <a:gd name="connsiteX1" fmla="*/ 73034 w 150584"/>
              <a:gd name="connsiteY1" fmla="*/ 32399 h 80389"/>
              <a:gd name="connsiteX2" fmla="*/ 144471 w 150584"/>
              <a:gd name="connsiteY2" fmla="*/ 24461 h 80389"/>
              <a:gd name="connsiteX3" fmla="*/ 138121 w 150584"/>
              <a:gd name="connsiteY3" fmla="*/ 8586 h 80389"/>
              <a:gd name="connsiteX4" fmla="*/ 68271 w 150584"/>
              <a:gd name="connsiteY4" fmla="*/ 3824 h 80389"/>
              <a:gd name="connsiteX5" fmla="*/ 9 w 150584"/>
              <a:gd name="connsiteY5" fmla="*/ 80024 h 8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584" h="80389">
                <a:moveTo>
                  <a:pt x="9" y="80024"/>
                </a:moveTo>
                <a:cubicBezTo>
                  <a:pt x="803" y="84786"/>
                  <a:pt x="48957" y="41659"/>
                  <a:pt x="73034" y="32399"/>
                </a:cubicBezTo>
                <a:cubicBezTo>
                  <a:pt x="97111" y="23139"/>
                  <a:pt x="133623" y="28430"/>
                  <a:pt x="144471" y="24461"/>
                </a:cubicBezTo>
                <a:cubicBezTo>
                  <a:pt x="155319" y="20492"/>
                  <a:pt x="150821" y="12025"/>
                  <a:pt x="138121" y="8586"/>
                </a:cubicBezTo>
                <a:cubicBezTo>
                  <a:pt x="125421" y="5147"/>
                  <a:pt x="87850" y="-5701"/>
                  <a:pt x="68271" y="3824"/>
                </a:cubicBezTo>
                <a:cubicBezTo>
                  <a:pt x="48692" y="13349"/>
                  <a:pt x="-785" y="75262"/>
                  <a:pt x="9" y="80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A4C8B35-EC54-4284-9AF1-390512E30B5B}"/>
              </a:ext>
            </a:extLst>
          </p:cNvPr>
          <p:cNvSpPr/>
          <p:nvPr/>
        </p:nvSpPr>
        <p:spPr>
          <a:xfrm>
            <a:off x="5097385" y="2812980"/>
            <a:ext cx="422385" cy="121654"/>
          </a:xfrm>
          <a:custGeom>
            <a:avLst/>
            <a:gdLst>
              <a:gd name="connsiteX0" fmla="*/ 404890 w 422385"/>
              <a:gd name="connsiteY0" fmla="*/ 11183 h 121654"/>
              <a:gd name="connsiteX1" fmla="*/ 366790 w 422385"/>
              <a:gd name="connsiteY1" fmla="*/ 50870 h 121654"/>
              <a:gd name="connsiteX2" fmla="*/ 422353 w 422385"/>
              <a:gd name="connsiteY2" fmla="*/ 68333 h 121654"/>
              <a:gd name="connsiteX3" fmla="*/ 373140 w 422385"/>
              <a:gd name="connsiteY3" fmla="*/ 81033 h 121654"/>
              <a:gd name="connsiteX4" fmla="*/ 271540 w 422385"/>
              <a:gd name="connsiteY4" fmla="*/ 77858 h 121654"/>
              <a:gd name="connsiteX5" fmla="*/ 209628 w 422385"/>
              <a:gd name="connsiteY5" fmla="*/ 108020 h 121654"/>
              <a:gd name="connsiteX6" fmla="*/ 78 w 422385"/>
              <a:gd name="connsiteY6" fmla="*/ 120720 h 121654"/>
              <a:gd name="connsiteX7" fmla="*/ 235028 w 422385"/>
              <a:gd name="connsiteY7" fmla="*/ 84208 h 121654"/>
              <a:gd name="connsiteX8" fmla="*/ 254078 w 422385"/>
              <a:gd name="connsiteY8" fmla="*/ 65158 h 121654"/>
              <a:gd name="connsiteX9" fmla="*/ 246140 w 422385"/>
              <a:gd name="connsiteY9" fmla="*/ 54045 h 121654"/>
              <a:gd name="connsiteX10" fmla="*/ 258840 w 422385"/>
              <a:gd name="connsiteY10" fmla="*/ 39758 h 121654"/>
              <a:gd name="connsiteX11" fmla="*/ 282653 w 422385"/>
              <a:gd name="connsiteY11" fmla="*/ 36583 h 121654"/>
              <a:gd name="connsiteX12" fmla="*/ 214390 w 422385"/>
              <a:gd name="connsiteY12" fmla="*/ 30233 h 121654"/>
              <a:gd name="connsiteX13" fmla="*/ 249315 w 422385"/>
              <a:gd name="connsiteY13" fmla="*/ 70 h 121654"/>
              <a:gd name="connsiteX14" fmla="*/ 314403 w 422385"/>
              <a:gd name="connsiteY14" fmla="*/ 39758 h 121654"/>
              <a:gd name="connsiteX15" fmla="*/ 404890 w 422385"/>
              <a:gd name="connsiteY15" fmla="*/ 11183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385" h="121654">
                <a:moveTo>
                  <a:pt x="404890" y="11183"/>
                </a:moveTo>
                <a:cubicBezTo>
                  <a:pt x="413621" y="13035"/>
                  <a:pt x="363880" y="41345"/>
                  <a:pt x="366790" y="50870"/>
                </a:cubicBezTo>
                <a:cubicBezTo>
                  <a:pt x="369700" y="60395"/>
                  <a:pt x="421295" y="63306"/>
                  <a:pt x="422353" y="68333"/>
                </a:cubicBezTo>
                <a:cubicBezTo>
                  <a:pt x="423411" y="73360"/>
                  <a:pt x="398275" y="79446"/>
                  <a:pt x="373140" y="81033"/>
                </a:cubicBezTo>
                <a:cubicBezTo>
                  <a:pt x="348004" y="82621"/>
                  <a:pt x="298792" y="73360"/>
                  <a:pt x="271540" y="77858"/>
                </a:cubicBezTo>
                <a:cubicBezTo>
                  <a:pt x="244288" y="82356"/>
                  <a:pt x="254872" y="100876"/>
                  <a:pt x="209628" y="108020"/>
                </a:cubicBezTo>
                <a:cubicBezTo>
                  <a:pt x="164384" y="115164"/>
                  <a:pt x="-4155" y="124689"/>
                  <a:pt x="78" y="120720"/>
                </a:cubicBezTo>
                <a:cubicBezTo>
                  <a:pt x="4311" y="116751"/>
                  <a:pt x="192695" y="93468"/>
                  <a:pt x="235028" y="84208"/>
                </a:cubicBezTo>
                <a:cubicBezTo>
                  <a:pt x="277361" y="74948"/>
                  <a:pt x="252226" y="70185"/>
                  <a:pt x="254078" y="65158"/>
                </a:cubicBezTo>
                <a:cubicBezTo>
                  <a:pt x="255930" y="60131"/>
                  <a:pt x="245346" y="58278"/>
                  <a:pt x="246140" y="54045"/>
                </a:cubicBezTo>
                <a:cubicBezTo>
                  <a:pt x="246934" y="49812"/>
                  <a:pt x="252755" y="42668"/>
                  <a:pt x="258840" y="39758"/>
                </a:cubicBezTo>
                <a:cubicBezTo>
                  <a:pt x="264925" y="36848"/>
                  <a:pt x="290061" y="38170"/>
                  <a:pt x="282653" y="36583"/>
                </a:cubicBezTo>
                <a:cubicBezTo>
                  <a:pt x="275245" y="34996"/>
                  <a:pt x="219946" y="36318"/>
                  <a:pt x="214390" y="30233"/>
                </a:cubicBezTo>
                <a:cubicBezTo>
                  <a:pt x="208834" y="24148"/>
                  <a:pt x="232646" y="-1517"/>
                  <a:pt x="249315" y="70"/>
                </a:cubicBezTo>
                <a:cubicBezTo>
                  <a:pt x="265984" y="1657"/>
                  <a:pt x="290326" y="37112"/>
                  <a:pt x="314403" y="39758"/>
                </a:cubicBezTo>
                <a:cubicBezTo>
                  <a:pt x="338480" y="42404"/>
                  <a:pt x="396159" y="9331"/>
                  <a:pt x="404890" y="11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D01C16C-84C6-47A4-A119-ADC0E1733487}"/>
              </a:ext>
            </a:extLst>
          </p:cNvPr>
          <p:cNvSpPr/>
          <p:nvPr/>
        </p:nvSpPr>
        <p:spPr>
          <a:xfrm>
            <a:off x="4829175" y="2471312"/>
            <a:ext cx="384799" cy="64106"/>
          </a:xfrm>
          <a:custGeom>
            <a:avLst/>
            <a:gdLst>
              <a:gd name="connsiteX0" fmla="*/ 0 w 384799"/>
              <a:gd name="connsiteY0" fmla="*/ 63926 h 64106"/>
              <a:gd name="connsiteX1" fmla="*/ 165100 w 384799"/>
              <a:gd name="connsiteY1" fmla="*/ 6776 h 64106"/>
              <a:gd name="connsiteX2" fmla="*/ 381000 w 384799"/>
              <a:gd name="connsiteY2" fmla="*/ 43288 h 64106"/>
              <a:gd name="connsiteX3" fmla="*/ 300038 w 384799"/>
              <a:gd name="connsiteY3" fmla="*/ 11538 h 64106"/>
              <a:gd name="connsiteX4" fmla="*/ 263525 w 384799"/>
              <a:gd name="connsiteY4" fmla="*/ 426 h 64106"/>
              <a:gd name="connsiteX5" fmla="*/ 163513 w 384799"/>
              <a:gd name="connsiteY5" fmla="*/ 24238 h 64106"/>
              <a:gd name="connsiteX6" fmla="*/ 0 w 384799"/>
              <a:gd name="connsiteY6" fmla="*/ 63926 h 6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99" h="64106">
                <a:moveTo>
                  <a:pt x="0" y="63926"/>
                </a:moveTo>
                <a:cubicBezTo>
                  <a:pt x="265" y="61016"/>
                  <a:pt x="101600" y="10216"/>
                  <a:pt x="165100" y="6776"/>
                </a:cubicBezTo>
                <a:cubicBezTo>
                  <a:pt x="228600" y="3336"/>
                  <a:pt x="358510" y="42494"/>
                  <a:pt x="381000" y="43288"/>
                </a:cubicBezTo>
                <a:cubicBezTo>
                  <a:pt x="403490" y="44082"/>
                  <a:pt x="319617" y="18682"/>
                  <a:pt x="300038" y="11538"/>
                </a:cubicBezTo>
                <a:cubicBezTo>
                  <a:pt x="280459" y="4394"/>
                  <a:pt x="286279" y="-1691"/>
                  <a:pt x="263525" y="426"/>
                </a:cubicBezTo>
                <a:cubicBezTo>
                  <a:pt x="240771" y="2543"/>
                  <a:pt x="207434" y="14713"/>
                  <a:pt x="163513" y="24238"/>
                </a:cubicBezTo>
                <a:cubicBezTo>
                  <a:pt x="119592" y="33763"/>
                  <a:pt x="-265" y="66836"/>
                  <a:pt x="0" y="6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DB3E8A19-5973-4ABF-86BD-FE70DCB7A386}"/>
              </a:ext>
            </a:extLst>
          </p:cNvPr>
          <p:cNvSpPr/>
          <p:nvPr/>
        </p:nvSpPr>
        <p:spPr>
          <a:xfrm>
            <a:off x="5086337" y="2471964"/>
            <a:ext cx="466182" cy="163450"/>
          </a:xfrm>
          <a:custGeom>
            <a:avLst/>
            <a:gdLst>
              <a:gd name="connsiteX0" fmla="*/ 13 w 466182"/>
              <a:gd name="connsiteY0" fmla="*/ 6124 h 163450"/>
              <a:gd name="connsiteX1" fmla="*/ 127013 w 466182"/>
              <a:gd name="connsiteY1" fmla="*/ 4536 h 163450"/>
              <a:gd name="connsiteX2" fmla="*/ 231788 w 466182"/>
              <a:gd name="connsiteY2" fmla="*/ 63274 h 163450"/>
              <a:gd name="connsiteX3" fmla="*/ 315926 w 466182"/>
              <a:gd name="connsiteY3" fmla="*/ 53749 h 163450"/>
              <a:gd name="connsiteX4" fmla="*/ 360376 w 466182"/>
              <a:gd name="connsiteY4" fmla="*/ 75974 h 163450"/>
              <a:gd name="connsiteX5" fmla="*/ 465151 w 466182"/>
              <a:gd name="connsiteY5" fmla="*/ 161699 h 163450"/>
              <a:gd name="connsiteX6" fmla="*/ 408001 w 466182"/>
              <a:gd name="connsiteY6" fmla="*/ 128361 h 163450"/>
              <a:gd name="connsiteX7" fmla="*/ 312751 w 466182"/>
              <a:gd name="connsiteY7" fmla="*/ 64861 h 163450"/>
              <a:gd name="connsiteX8" fmla="*/ 207976 w 466182"/>
              <a:gd name="connsiteY8" fmla="*/ 71211 h 163450"/>
              <a:gd name="connsiteX9" fmla="*/ 119076 w 466182"/>
              <a:gd name="connsiteY9" fmla="*/ 23586 h 163450"/>
              <a:gd name="connsiteX10" fmla="*/ 13 w 466182"/>
              <a:gd name="connsiteY10" fmla="*/ 6124 h 16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182" h="163450">
                <a:moveTo>
                  <a:pt x="13" y="6124"/>
                </a:moveTo>
                <a:cubicBezTo>
                  <a:pt x="1336" y="2949"/>
                  <a:pt x="88384" y="-4989"/>
                  <a:pt x="127013" y="4536"/>
                </a:cubicBezTo>
                <a:cubicBezTo>
                  <a:pt x="165642" y="14061"/>
                  <a:pt x="200302" y="55072"/>
                  <a:pt x="231788" y="63274"/>
                </a:cubicBezTo>
                <a:cubicBezTo>
                  <a:pt x="263274" y="71476"/>
                  <a:pt x="294495" y="51632"/>
                  <a:pt x="315926" y="53749"/>
                </a:cubicBezTo>
                <a:cubicBezTo>
                  <a:pt x="337357" y="55866"/>
                  <a:pt x="335505" y="57982"/>
                  <a:pt x="360376" y="75974"/>
                </a:cubicBezTo>
                <a:cubicBezTo>
                  <a:pt x="385247" y="93966"/>
                  <a:pt x="457214" y="152968"/>
                  <a:pt x="465151" y="161699"/>
                </a:cubicBezTo>
                <a:cubicBezTo>
                  <a:pt x="473088" y="170430"/>
                  <a:pt x="433401" y="144501"/>
                  <a:pt x="408001" y="128361"/>
                </a:cubicBezTo>
                <a:cubicBezTo>
                  <a:pt x="382601" y="112221"/>
                  <a:pt x="346089" y="74386"/>
                  <a:pt x="312751" y="64861"/>
                </a:cubicBezTo>
                <a:cubicBezTo>
                  <a:pt x="279414" y="55336"/>
                  <a:pt x="240255" y="78090"/>
                  <a:pt x="207976" y="71211"/>
                </a:cubicBezTo>
                <a:cubicBezTo>
                  <a:pt x="175697" y="64332"/>
                  <a:pt x="146063" y="34698"/>
                  <a:pt x="119076" y="23586"/>
                </a:cubicBezTo>
                <a:cubicBezTo>
                  <a:pt x="92089" y="12474"/>
                  <a:pt x="-1310" y="9299"/>
                  <a:pt x="13" y="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F3027BFE-7FCE-4F6F-8EAF-AE2E3BFD55FC}"/>
              </a:ext>
            </a:extLst>
          </p:cNvPr>
          <p:cNvSpPr/>
          <p:nvPr/>
        </p:nvSpPr>
        <p:spPr>
          <a:xfrm>
            <a:off x="4884115" y="2543669"/>
            <a:ext cx="315164" cy="88568"/>
          </a:xfrm>
          <a:custGeom>
            <a:avLst/>
            <a:gdLst>
              <a:gd name="connsiteX0" fmla="*/ 623 w 315164"/>
              <a:gd name="connsiteY0" fmla="*/ 88406 h 88568"/>
              <a:gd name="connsiteX1" fmla="*/ 102223 w 315164"/>
              <a:gd name="connsiteY1" fmla="*/ 29669 h 88568"/>
              <a:gd name="connsiteX2" fmla="*/ 308598 w 315164"/>
              <a:gd name="connsiteY2" fmla="*/ 78881 h 88568"/>
              <a:gd name="connsiteX3" fmla="*/ 256210 w 315164"/>
              <a:gd name="connsiteY3" fmla="*/ 55069 h 88568"/>
              <a:gd name="connsiteX4" fmla="*/ 178423 w 315164"/>
              <a:gd name="connsiteY4" fmla="*/ 9031 h 88568"/>
              <a:gd name="connsiteX5" fmla="*/ 65710 w 315164"/>
              <a:gd name="connsiteY5" fmla="*/ 7444 h 88568"/>
              <a:gd name="connsiteX6" fmla="*/ 623 w 315164"/>
              <a:gd name="connsiteY6" fmla="*/ 88406 h 8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164" h="88568">
                <a:moveTo>
                  <a:pt x="623" y="88406"/>
                </a:moveTo>
                <a:cubicBezTo>
                  <a:pt x="6709" y="92110"/>
                  <a:pt x="50894" y="31256"/>
                  <a:pt x="102223" y="29669"/>
                </a:cubicBezTo>
                <a:cubicBezTo>
                  <a:pt x="153552" y="28082"/>
                  <a:pt x="282934" y="74648"/>
                  <a:pt x="308598" y="78881"/>
                </a:cubicBezTo>
                <a:cubicBezTo>
                  <a:pt x="334262" y="83114"/>
                  <a:pt x="277906" y="66711"/>
                  <a:pt x="256210" y="55069"/>
                </a:cubicBezTo>
                <a:cubicBezTo>
                  <a:pt x="234514" y="43427"/>
                  <a:pt x="210173" y="16968"/>
                  <a:pt x="178423" y="9031"/>
                </a:cubicBezTo>
                <a:cubicBezTo>
                  <a:pt x="146673" y="1094"/>
                  <a:pt x="97195" y="-5785"/>
                  <a:pt x="65710" y="7444"/>
                </a:cubicBezTo>
                <a:cubicBezTo>
                  <a:pt x="34225" y="20673"/>
                  <a:pt x="-5463" y="84702"/>
                  <a:pt x="623" y="88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BC8D5DC-7A89-43CD-AC3E-B05DCCAC456C}"/>
              </a:ext>
            </a:extLst>
          </p:cNvPr>
          <p:cNvSpPr/>
          <p:nvPr/>
        </p:nvSpPr>
        <p:spPr>
          <a:xfrm>
            <a:off x="5243468" y="2565144"/>
            <a:ext cx="279498" cy="103559"/>
          </a:xfrm>
          <a:custGeom>
            <a:avLst/>
            <a:gdLst>
              <a:gd name="connsiteX0" fmla="*/ 45 w 279498"/>
              <a:gd name="connsiteY0" fmla="*/ 55819 h 103559"/>
              <a:gd name="connsiteX1" fmla="*/ 127045 w 279498"/>
              <a:gd name="connsiteY1" fmla="*/ 71694 h 103559"/>
              <a:gd name="connsiteX2" fmla="*/ 228645 w 279498"/>
              <a:gd name="connsiteY2" fmla="*/ 65344 h 103559"/>
              <a:gd name="connsiteX3" fmla="*/ 279445 w 279498"/>
              <a:gd name="connsiteY3" fmla="*/ 103444 h 103559"/>
              <a:gd name="connsiteX4" fmla="*/ 238170 w 279498"/>
              <a:gd name="connsiteY4" fmla="*/ 51056 h 103559"/>
              <a:gd name="connsiteX5" fmla="*/ 227057 w 279498"/>
              <a:gd name="connsiteY5" fmla="*/ 256 h 103559"/>
              <a:gd name="connsiteX6" fmla="*/ 265157 w 279498"/>
              <a:gd name="connsiteY6" fmla="*/ 73281 h 103559"/>
              <a:gd name="connsiteX7" fmla="*/ 200070 w 279498"/>
              <a:gd name="connsiteY7" fmla="*/ 49469 h 103559"/>
              <a:gd name="connsiteX8" fmla="*/ 141332 w 279498"/>
              <a:gd name="connsiteY8" fmla="*/ 58994 h 103559"/>
              <a:gd name="connsiteX9" fmla="*/ 45 w 279498"/>
              <a:gd name="connsiteY9" fmla="*/ 55819 h 1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8" h="103559">
                <a:moveTo>
                  <a:pt x="45" y="55819"/>
                </a:moveTo>
                <a:cubicBezTo>
                  <a:pt x="-2336" y="57936"/>
                  <a:pt x="88945" y="70106"/>
                  <a:pt x="127045" y="71694"/>
                </a:cubicBezTo>
                <a:cubicBezTo>
                  <a:pt x="165145" y="73282"/>
                  <a:pt x="203245" y="60052"/>
                  <a:pt x="228645" y="65344"/>
                </a:cubicBezTo>
                <a:cubicBezTo>
                  <a:pt x="254045" y="70636"/>
                  <a:pt x="277858" y="105825"/>
                  <a:pt x="279445" y="103444"/>
                </a:cubicBezTo>
                <a:cubicBezTo>
                  <a:pt x="281032" y="101063"/>
                  <a:pt x="246901" y="68254"/>
                  <a:pt x="238170" y="51056"/>
                </a:cubicBezTo>
                <a:cubicBezTo>
                  <a:pt x="229439" y="33858"/>
                  <a:pt x="222559" y="-3448"/>
                  <a:pt x="227057" y="256"/>
                </a:cubicBezTo>
                <a:cubicBezTo>
                  <a:pt x="231555" y="3960"/>
                  <a:pt x="269655" y="65079"/>
                  <a:pt x="265157" y="73281"/>
                </a:cubicBezTo>
                <a:cubicBezTo>
                  <a:pt x="260659" y="81483"/>
                  <a:pt x="220708" y="51850"/>
                  <a:pt x="200070" y="49469"/>
                </a:cubicBezTo>
                <a:cubicBezTo>
                  <a:pt x="179433" y="47088"/>
                  <a:pt x="179697" y="56877"/>
                  <a:pt x="141332" y="58994"/>
                </a:cubicBezTo>
                <a:cubicBezTo>
                  <a:pt x="102967" y="61111"/>
                  <a:pt x="2426" y="53702"/>
                  <a:pt x="45" y="5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D035BD8-B521-48F4-99EC-14705ABEA990}"/>
              </a:ext>
            </a:extLst>
          </p:cNvPr>
          <p:cNvSpPr/>
          <p:nvPr/>
        </p:nvSpPr>
        <p:spPr>
          <a:xfrm>
            <a:off x="9940448" y="2727367"/>
            <a:ext cx="386931" cy="242838"/>
          </a:xfrm>
          <a:custGeom>
            <a:avLst/>
            <a:gdLst>
              <a:gd name="connsiteX0" fmla="*/ 386769 w 386931"/>
              <a:gd name="connsiteY0" fmla="*/ 1016 h 242838"/>
              <a:gd name="connsiteX1" fmla="*/ 113719 w 386931"/>
              <a:gd name="connsiteY1" fmla="*/ 121666 h 242838"/>
              <a:gd name="connsiteX2" fmla="*/ 50219 w 386931"/>
              <a:gd name="connsiteY2" fmla="*/ 242316 h 242838"/>
              <a:gd name="connsiteX3" fmla="*/ 88319 w 386931"/>
              <a:gd name="connsiteY3" fmla="*/ 72983 h 242838"/>
              <a:gd name="connsiteX4" fmla="*/ 1535 w 386931"/>
              <a:gd name="connsiteY4" fmla="*/ 164000 h 242838"/>
              <a:gd name="connsiteX5" fmla="*/ 41752 w 386931"/>
              <a:gd name="connsiteY5" fmla="*/ 108966 h 242838"/>
              <a:gd name="connsiteX6" fmla="*/ 151819 w 386931"/>
              <a:gd name="connsiteY6" fmla="*/ 66633 h 242838"/>
              <a:gd name="connsiteX7" fmla="*/ 386769 w 386931"/>
              <a:gd name="connsiteY7" fmla="*/ 1016 h 24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31" h="242838">
                <a:moveTo>
                  <a:pt x="386769" y="1016"/>
                </a:moveTo>
                <a:cubicBezTo>
                  <a:pt x="380419" y="10188"/>
                  <a:pt x="169811" y="81449"/>
                  <a:pt x="113719" y="121666"/>
                </a:cubicBezTo>
                <a:cubicBezTo>
                  <a:pt x="57627" y="161883"/>
                  <a:pt x="54452" y="250430"/>
                  <a:pt x="50219" y="242316"/>
                </a:cubicBezTo>
                <a:cubicBezTo>
                  <a:pt x="45986" y="234202"/>
                  <a:pt x="96433" y="86036"/>
                  <a:pt x="88319" y="72983"/>
                </a:cubicBezTo>
                <a:cubicBezTo>
                  <a:pt x="80205" y="59930"/>
                  <a:pt x="9296" y="158003"/>
                  <a:pt x="1535" y="164000"/>
                </a:cubicBezTo>
                <a:cubicBezTo>
                  <a:pt x="-6226" y="169997"/>
                  <a:pt x="16705" y="125194"/>
                  <a:pt x="41752" y="108966"/>
                </a:cubicBezTo>
                <a:cubicBezTo>
                  <a:pt x="66799" y="92738"/>
                  <a:pt x="92552" y="86036"/>
                  <a:pt x="151819" y="66633"/>
                </a:cubicBezTo>
                <a:cubicBezTo>
                  <a:pt x="211086" y="47230"/>
                  <a:pt x="393119" y="-8156"/>
                  <a:pt x="386769" y="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52DDAFF-769D-48E2-BFD1-8D996F8A9F7C}"/>
              </a:ext>
            </a:extLst>
          </p:cNvPr>
          <p:cNvSpPr/>
          <p:nvPr/>
        </p:nvSpPr>
        <p:spPr>
          <a:xfrm>
            <a:off x="9931599" y="2704031"/>
            <a:ext cx="435878" cy="234037"/>
          </a:xfrm>
          <a:custGeom>
            <a:avLst/>
            <a:gdLst>
              <a:gd name="connsiteX0" fmla="*/ 435834 w 435878"/>
              <a:gd name="connsiteY0" fmla="*/ 9536 h 234037"/>
              <a:gd name="connsiteX1" fmla="*/ 207234 w 435878"/>
              <a:gd name="connsiteY1" fmla="*/ 3186 h 234037"/>
              <a:gd name="connsiteX2" fmla="*/ 59068 w 435878"/>
              <a:gd name="connsiteY2" fmla="*/ 26469 h 234037"/>
              <a:gd name="connsiteX3" fmla="*/ 12501 w 435878"/>
              <a:gd name="connsiteY3" fmla="*/ 73036 h 234037"/>
              <a:gd name="connsiteX4" fmla="*/ 1918 w 435878"/>
              <a:gd name="connsiteY4" fmla="*/ 233902 h 234037"/>
              <a:gd name="connsiteX5" fmla="*/ 44251 w 435878"/>
              <a:gd name="connsiteY5" fmla="*/ 100552 h 234037"/>
              <a:gd name="connsiteX6" fmla="*/ 188184 w 435878"/>
              <a:gd name="connsiteY6" fmla="*/ 87852 h 234037"/>
              <a:gd name="connsiteX7" fmla="*/ 435834 w 435878"/>
              <a:gd name="connsiteY7" fmla="*/ 9536 h 23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878" h="234037">
                <a:moveTo>
                  <a:pt x="435834" y="9536"/>
                </a:moveTo>
                <a:cubicBezTo>
                  <a:pt x="439009" y="-4575"/>
                  <a:pt x="270028" y="364"/>
                  <a:pt x="207234" y="3186"/>
                </a:cubicBezTo>
                <a:cubicBezTo>
                  <a:pt x="144440" y="6008"/>
                  <a:pt x="91523" y="14827"/>
                  <a:pt x="59068" y="26469"/>
                </a:cubicBezTo>
                <a:cubicBezTo>
                  <a:pt x="26612" y="38111"/>
                  <a:pt x="22026" y="38464"/>
                  <a:pt x="12501" y="73036"/>
                </a:cubicBezTo>
                <a:cubicBezTo>
                  <a:pt x="2976" y="107608"/>
                  <a:pt x="-3374" y="229316"/>
                  <a:pt x="1918" y="233902"/>
                </a:cubicBezTo>
                <a:cubicBezTo>
                  <a:pt x="7210" y="238488"/>
                  <a:pt x="13207" y="124894"/>
                  <a:pt x="44251" y="100552"/>
                </a:cubicBezTo>
                <a:cubicBezTo>
                  <a:pt x="75295" y="76210"/>
                  <a:pt x="126095" y="102669"/>
                  <a:pt x="188184" y="87852"/>
                </a:cubicBezTo>
                <a:cubicBezTo>
                  <a:pt x="250273" y="73035"/>
                  <a:pt x="432659" y="23647"/>
                  <a:pt x="435834" y="9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D298A77-4B22-4E20-9D2F-59732BF03A4E}"/>
              </a:ext>
            </a:extLst>
          </p:cNvPr>
          <p:cNvSpPr/>
          <p:nvPr/>
        </p:nvSpPr>
        <p:spPr>
          <a:xfrm>
            <a:off x="10134432" y="2690126"/>
            <a:ext cx="548154" cy="381497"/>
          </a:xfrm>
          <a:custGeom>
            <a:avLst/>
            <a:gdLst>
              <a:gd name="connsiteX0" fmla="*/ 177968 w 548154"/>
              <a:gd name="connsiteY0" fmla="*/ 157 h 381497"/>
              <a:gd name="connsiteX1" fmla="*/ 497585 w 548154"/>
              <a:gd name="connsiteY1" fmla="*/ 97524 h 381497"/>
              <a:gd name="connsiteX2" fmla="*/ 544151 w 548154"/>
              <a:gd name="connsiteY2" fmla="*/ 114457 h 381497"/>
              <a:gd name="connsiteX3" fmla="*/ 463718 w 548154"/>
              <a:gd name="connsiteY3" fmla="*/ 76357 h 381497"/>
              <a:gd name="connsiteX4" fmla="*/ 491235 w 548154"/>
              <a:gd name="connsiteY4" fmla="*/ 144091 h 381497"/>
              <a:gd name="connsiteX5" fmla="*/ 533568 w 548154"/>
              <a:gd name="connsiteY5" fmla="*/ 156791 h 381497"/>
              <a:gd name="connsiteX6" fmla="*/ 470068 w 548154"/>
              <a:gd name="connsiteY6" fmla="*/ 158907 h 381497"/>
              <a:gd name="connsiteX7" fmla="*/ 438318 w 548154"/>
              <a:gd name="connsiteY7" fmla="*/ 247807 h 381497"/>
              <a:gd name="connsiteX8" fmla="*/ 370585 w 548154"/>
              <a:gd name="connsiteY8" fmla="*/ 347291 h 381497"/>
              <a:gd name="connsiteX9" fmla="*/ 230885 w 548154"/>
              <a:gd name="connsiteY9" fmla="*/ 379041 h 381497"/>
              <a:gd name="connsiteX10" fmla="*/ 168 w 548154"/>
              <a:gd name="connsiteY10" fmla="*/ 372691 h 381497"/>
              <a:gd name="connsiteX11" fmla="*/ 268985 w 548154"/>
              <a:gd name="connsiteY11" fmla="*/ 319774 h 381497"/>
              <a:gd name="connsiteX12" fmla="*/ 429851 w 548154"/>
              <a:gd name="connsiteY12" fmla="*/ 205474 h 381497"/>
              <a:gd name="connsiteX13" fmla="*/ 451018 w 548154"/>
              <a:gd name="connsiteY13" fmla="*/ 167374 h 381497"/>
              <a:gd name="connsiteX14" fmla="*/ 404451 w 548154"/>
              <a:gd name="connsiteY14" fmla="*/ 127157 h 381497"/>
              <a:gd name="connsiteX15" fmla="*/ 360001 w 548154"/>
              <a:gd name="connsiteY15" fmla="*/ 135624 h 381497"/>
              <a:gd name="connsiteX16" fmla="*/ 368468 w 548154"/>
              <a:gd name="connsiteY16" fmla="*/ 171607 h 381497"/>
              <a:gd name="connsiteX17" fmla="*/ 355768 w 548154"/>
              <a:gd name="connsiteY17" fmla="*/ 122924 h 381497"/>
              <a:gd name="connsiteX18" fmla="*/ 177968 w 548154"/>
              <a:gd name="connsiteY18" fmla="*/ 157 h 38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8154" h="381497">
                <a:moveTo>
                  <a:pt x="177968" y="157"/>
                </a:moveTo>
                <a:cubicBezTo>
                  <a:pt x="201604" y="-4076"/>
                  <a:pt x="436555" y="78474"/>
                  <a:pt x="497585" y="97524"/>
                </a:cubicBezTo>
                <a:cubicBezTo>
                  <a:pt x="558616" y="116574"/>
                  <a:pt x="549796" y="117985"/>
                  <a:pt x="544151" y="114457"/>
                </a:cubicBezTo>
                <a:cubicBezTo>
                  <a:pt x="538507" y="110929"/>
                  <a:pt x="472537" y="71418"/>
                  <a:pt x="463718" y="76357"/>
                </a:cubicBezTo>
                <a:cubicBezTo>
                  <a:pt x="454899" y="81296"/>
                  <a:pt x="479593" y="130685"/>
                  <a:pt x="491235" y="144091"/>
                </a:cubicBezTo>
                <a:cubicBezTo>
                  <a:pt x="502877" y="157497"/>
                  <a:pt x="537096" y="154322"/>
                  <a:pt x="533568" y="156791"/>
                </a:cubicBezTo>
                <a:cubicBezTo>
                  <a:pt x="530040" y="159260"/>
                  <a:pt x="485943" y="143738"/>
                  <a:pt x="470068" y="158907"/>
                </a:cubicBezTo>
                <a:cubicBezTo>
                  <a:pt x="454193" y="174076"/>
                  <a:pt x="454899" y="216410"/>
                  <a:pt x="438318" y="247807"/>
                </a:cubicBezTo>
                <a:cubicBezTo>
                  <a:pt x="421738" y="279204"/>
                  <a:pt x="405157" y="325419"/>
                  <a:pt x="370585" y="347291"/>
                </a:cubicBezTo>
                <a:cubicBezTo>
                  <a:pt x="336013" y="369163"/>
                  <a:pt x="292621" y="374808"/>
                  <a:pt x="230885" y="379041"/>
                </a:cubicBezTo>
                <a:cubicBezTo>
                  <a:pt x="169149" y="383274"/>
                  <a:pt x="-6182" y="382569"/>
                  <a:pt x="168" y="372691"/>
                </a:cubicBezTo>
                <a:cubicBezTo>
                  <a:pt x="6518" y="362813"/>
                  <a:pt x="197371" y="347643"/>
                  <a:pt x="268985" y="319774"/>
                </a:cubicBezTo>
                <a:cubicBezTo>
                  <a:pt x="340599" y="291905"/>
                  <a:pt x="399512" y="230874"/>
                  <a:pt x="429851" y="205474"/>
                </a:cubicBezTo>
                <a:cubicBezTo>
                  <a:pt x="460190" y="180074"/>
                  <a:pt x="455251" y="180427"/>
                  <a:pt x="451018" y="167374"/>
                </a:cubicBezTo>
                <a:cubicBezTo>
                  <a:pt x="446785" y="154321"/>
                  <a:pt x="419621" y="132449"/>
                  <a:pt x="404451" y="127157"/>
                </a:cubicBezTo>
                <a:cubicBezTo>
                  <a:pt x="389281" y="121865"/>
                  <a:pt x="365998" y="128216"/>
                  <a:pt x="360001" y="135624"/>
                </a:cubicBezTo>
                <a:cubicBezTo>
                  <a:pt x="354004" y="143032"/>
                  <a:pt x="369174" y="173724"/>
                  <a:pt x="368468" y="171607"/>
                </a:cubicBezTo>
                <a:cubicBezTo>
                  <a:pt x="367763" y="169490"/>
                  <a:pt x="388223" y="150793"/>
                  <a:pt x="355768" y="122924"/>
                </a:cubicBezTo>
                <a:cubicBezTo>
                  <a:pt x="323313" y="95055"/>
                  <a:pt x="154332" y="4390"/>
                  <a:pt x="177968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84B8CF4-6225-47CD-8467-629B09AE5B5F}"/>
              </a:ext>
            </a:extLst>
          </p:cNvPr>
          <p:cNvSpPr/>
          <p:nvPr/>
        </p:nvSpPr>
        <p:spPr>
          <a:xfrm>
            <a:off x="9983632" y="2741061"/>
            <a:ext cx="548285" cy="172736"/>
          </a:xfrm>
          <a:custGeom>
            <a:avLst/>
            <a:gdLst>
              <a:gd name="connsiteX0" fmla="*/ 40901 w 548285"/>
              <a:gd name="connsiteY0" fmla="*/ 61406 h 172736"/>
              <a:gd name="connsiteX1" fmla="*/ 282201 w 548285"/>
              <a:gd name="connsiteY1" fmla="*/ 156656 h 172736"/>
              <a:gd name="connsiteX2" fmla="*/ 377451 w 548285"/>
              <a:gd name="connsiteY2" fmla="*/ 169356 h 172736"/>
              <a:gd name="connsiteX3" fmla="*/ 462118 w 548285"/>
              <a:gd name="connsiteY3" fmla="*/ 120672 h 172736"/>
              <a:gd name="connsiteX4" fmla="*/ 498101 w 548285"/>
              <a:gd name="connsiteY4" fmla="*/ 59289 h 172736"/>
              <a:gd name="connsiteX5" fmla="*/ 404968 w 548285"/>
              <a:gd name="connsiteY5" fmla="*/ 22 h 172736"/>
              <a:gd name="connsiteX6" fmla="*/ 538318 w 548285"/>
              <a:gd name="connsiteY6" fmla="*/ 52939 h 172736"/>
              <a:gd name="connsiteX7" fmla="*/ 529851 w 548285"/>
              <a:gd name="connsiteY7" fmla="*/ 107972 h 172736"/>
              <a:gd name="connsiteX8" fmla="*/ 460001 w 548285"/>
              <a:gd name="connsiteY8" fmla="*/ 165122 h 172736"/>
              <a:gd name="connsiteX9" fmla="*/ 318185 w 548285"/>
              <a:gd name="connsiteY9" fmla="*/ 160889 h 172736"/>
              <a:gd name="connsiteX10" fmla="*/ 148851 w 548285"/>
              <a:gd name="connsiteY10" fmla="*/ 122789 h 172736"/>
              <a:gd name="connsiteX11" fmla="*/ 2801 w 548285"/>
              <a:gd name="connsiteY11" fmla="*/ 124906 h 172736"/>
              <a:gd name="connsiteX12" fmla="*/ 282201 w 548285"/>
              <a:gd name="connsiteY12" fmla="*/ 154539 h 172736"/>
              <a:gd name="connsiteX13" fmla="*/ 40901 w 548285"/>
              <a:gd name="connsiteY13" fmla="*/ 61406 h 17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8285" h="172736">
                <a:moveTo>
                  <a:pt x="40901" y="61406"/>
                </a:moveTo>
                <a:cubicBezTo>
                  <a:pt x="40901" y="61759"/>
                  <a:pt x="226109" y="138664"/>
                  <a:pt x="282201" y="156656"/>
                </a:cubicBezTo>
                <a:cubicBezTo>
                  <a:pt x="338293" y="174648"/>
                  <a:pt x="347465" y="175353"/>
                  <a:pt x="377451" y="169356"/>
                </a:cubicBezTo>
                <a:cubicBezTo>
                  <a:pt x="407437" y="163359"/>
                  <a:pt x="442010" y="139016"/>
                  <a:pt x="462118" y="120672"/>
                </a:cubicBezTo>
                <a:cubicBezTo>
                  <a:pt x="482226" y="102328"/>
                  <a:pt x="507626" y="79397"/>
                  <a:pt x="498101" y="59289"/>
                </a:cubicBezTo>
                <a:cubicBezTo>
                  <a:pt x="488576" y="39181"/>
                  <a:pt x="398265" y="1080"/>
                  <a:pt x="404968" y="22"/>
                </a:cubicBezTo>
                <a:cubicBezTo>
                  <a:pt x="411671" y="-1036"/>
                  <a:pt x="517504" y="34947"/>
                  <a:pt x="538318" y="52939"/>
                </a:cubicBezTo>
                <a:cubicBezTo>
                  <a:pt x="559132" y="70931"/>
                  <a:pt x="542904" y="89275"/>
                  <a:pt x="529851" y="107972"/>
                </a:cubicBezTo>
                <a:cubicBezTo>
                  <a:pt x="516798" y="126669"/>
                  <a:pt x="495279" y="156303"/>
                  <a:pt x="460001" y="165122"/>
                </a:cubicBezTo>
                <a:cubicBezTo>
                  <a:pt x="424723" y="173942"/>
                  <a:pt x="370043" y="167945"/>
                  <a:pt x="318185" y="160889"/>
                </a:cubicBezTo>
                <a:cubicBezTo>
                  <a:pt x="266327" y="153834"/>
                  <a:pt x="201415" y="128786"/>
                  <a:pt x="148851" y="122789"/>
                </a:cubicBezTo>
                <a:cubicBezTo>
                  <a:pt x="96287" y="116792"/>
                  <a:pt x="-19424" y="119614"/>
                  <a:pt x="2801" y="124906"/>
                </a:cubicBezTo>
                <a:cubicBezTo>
                  <a:pt x="25026" y="130198"/>
                  <a:pt x="272676" y="163711"/>
                  <a:pt x="282201" y="154539"/>
                </a:cubicBezTo>
                <a:cubicBezTo>
                  <a:pt x="291726" y="145367"/>
                  <a:pt x="40901" y="61053"/>
                  <a:pt x="40901" y="6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54F21BBB-4172-422B-B573-8A743EA2BFDA}"/>
              </a:ext>
            </a:extLst>
          </p:cNvPr>
          <p:cNvSpPr/>
          <p:nvPr/>
        </p:nvSpPr>
        <p:spPr>
          <a:xfrm>
            <a:off x="10016761" y="2912506"/>
            <a:ext cx="378130" cy="141863"/>
          </a:xfrm>
          <a:custGeom>
            <a:avLst/>
            <a:gdLst>
              <a:gd name="connsiteX0" fmla="*/ 5127 w 378130"/>
              <a:gd name="connsiteY0" fmla="*/ 557 h 141863"/>
              <a:gd name="connsiteX1" fmla="*/ 194039 w 378130"/>
              <a:gd name="connsiteY1" fmla="*/ 71994 h 141863"/>
              <a:gd name="connsiteX2" fmla="*/ 376602 w 378130"/>
              <a:gd name="connsiteY2" fmla="*/ 140257 h 141863"/>
              <a:gd name="connsiteX3" fmla="*/ 276589 w 378130"/>
              <a:gd name="connsiteY3" fmla="*/ 118032 h 141863"/>
              <a:gd name="connsiteX4" fmla="*/ 190864 w 378130"/>
              <a:gd name="connsiteY4" fmla="*/ 141844 h 141863"/>
              <a:gd name="connsiteX5" fmla="*/ 117839 w 378130"/>
              <a:gd name="connsiteY5" fmla="*/ 113269 h 141863"/>
              <a:gd name="connsiteX6" fmla="*/ 276589 w 378130"/>
              <a:gd name="connsiteY6" fmla="*/ 133907 h 141863"/>
              <a:gd name="connsiteX7" fmla="*/ 125777 w 378130"/>
              <a:gd name="connsiteY7" fmla="*/ 111682 h 141863"/>
              <a:gd name="connsiteX8" fmla="*/ 106727 w 378130"/>
              <a:gd name="connsiteY8" fmla="*/ 119619 h 141863"/>
              <a:gd name="connsiteX9" fmla="*/ 59102 w 378130"/>
              <a:gd name="connsiteY9" fmla="*/ 62469 h 141863"/>
              <a:gd name="connsiteX10" fmla="*/ 44814 w 378130"/>
              <a:gd name="connsiteY10" fmla="*/ 95807 h 141863"/>
              <a:gd name="connsiteX11" fmla="*/ 144827 w 378130"/>
              <a:gd name="connsiteY11" fmla="*/ 100569 h 141863"/>
              <a:gd name="connsiteX12" fmla="*/ 125777 w 378130"/>
              <a:gd name="connsiteY12" fmla="*/ 87869 h 141863"/>
              <a:gd name="connsiteX13" fmla="*/ 19414 w 378130"/>
              <a:gd name="connsiteY13" fmla="*/ 54532 h 141863"/>
              <a:gd name="connsiteX14" fmla="*/ 49577 w 378130"/>
              <a:gd name="connsiteY14" fmla="*/ 119619 h 141863"/>
              <a:gd name="connsiteX15" fmla="*/ 5127 w 378130"/>
              <a:gd name="connsiteY15" fmla="*/ 557 h 1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130" h="141863">
                <a:moveTo>
                  <a:pt x="5127" y="557"/>
                </a:moveTo>
                <a:cubicBezTo>
                  <a:pt x="29204" y="-7380"/>
                  <a:pt x="194039" y="71994"/>
                  <a:pt x="194039" y="71994"/>
                </a:cubicBezTo>
                <a:cubicBezTo>
                  <a:pt x="255951" y="95277"/>
                  <a:pt x="362844" y="132584"/>
                  <a:pt x="376602" y="140257"/>
                </a:cubicBezTo>
                <a:cubicBezTo>
                  <a:pt x="390360" y="147930"/>
                  <a:pt x="307545" y="117768"/>
                  <a:pt x="276589" y="118032"/>
                </a:cubicBezTo>
                <a:cubicBezTo>
                  <a:pt x="245633" y="118297"/>
                  <a:pt x="217322" y="142638"/>
                  <a:pt x="190864" y="141844"/>
                </a:cubicBezTo>
                <a:cubicBezTo>
                  <a:pt x="164406" y="141050"/>
                  <a:pt x="103552" y="114592"/>
                  <a:pt x="117839" y="113269"/>
                </a:cubicBezTo>
                <a:cubicBezTo>
                  <a:pt x="132127" y="111946"/>
                  <a:pt x="275266" y="134171"/>
                  <a:pt x="276589" y="133907"/>
                </a:cubicBezTo>
                <a:cubicBezTo>
                  <a:pt x="277912" y="133643"/>
                  <a:pt x="154087" y="114063"/>
                  <a:pt x="125777" y="111682"/>
                </a:cubicBezTo>
                <a:cubicBezTo>
                  <a:pt x="97467" y="109301"/>
                  <a:pt x="117840" y="127821"/>
                  <a:pt x="106727" y="119619"/>
                </a:cubicBezTo>
                <a:cubicBezTo>
                  <a:pt x="95615" y="111417"/>
                  <a:pt x="69421" y="66438"/>
                  <a:pt x="59102" y="62469"/>
                </a:cubicBezTo>
                <a:cubicBezTo>
                  <a:pt x="48783" y="58500"/>
                  <a:pt x="30526" y="89457"/>
                  <a:pt x="44814" y="95807"/>
                </a:cubicBezTo>
                <a:cubicBezTo>
                  <a:pt x="59102" y="102157"/>
                  <a:pt x="131333" y="101892"/>
                  <a:pt x="144827" y="100569"/>
                </a:cubicBezTo>
                <a:cubicBezTo>
                  <a:pt x="158321" y="99246"/>
                  <a:pt x="146679" y="95542"/>
                  <a:pt x="125777" y="87869"/>
                </a:cubicBezTo>
                <a:cubicBezTo>
                  <a:pt x="104875" y="80196"/>
                  <a:pt x="32114" y="49240"/>
                  <a:pt x="19414" y="54532"/>
                </a:cubicBezTo>
                <a:cubicBezTo>
                  <a:pt x="6714" y="59824"/>
                  <a:pt x="49577" y="126763"/>
                  <a:pt x="49577" y="119619"/>
                </a:cubicBezTo>
                <a:cubicBezTo>
                  <a:pt x="49577" y="112475"/>
                  <a:pt x="-18950" y="8494"/>
                  <a:pt x="5127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CEE94E34-2ACE-4099-88E8-CC95616CDC63}"/>
              </a:ext>
            </a:extLst>
          </p:cNvPr>
          <p:cNvSpPr/>
          <p:nvPr/>
        </p:nvSpPr>
        <p:spPr>
          <a:xfrm>
            <a:off x="10021899" y="2798662"/>
            <a:ext cx="559016" cy="265988"/>
          </a:xfrm>
          <a:custGeom>
            <a:avLst/>
            <a:gdLst>
              <a:gd name="connsiteX0" fmla="*/ 3164 w 559016"/>
              <a:gd name="connsiteY0" fmla="*/ 115988 h 265988"/>
              <a:gd name="connsiteX1" fmla="*/ 396864 w 559016"/>
              <a:gd name="connsiteY1" fmla="*/ 133451 h 265988"/>
              <a:gd name="connsiteX2" fmla="*/ 528626 w 559016"/>
              <a:gd name="connsiteY2" fmla="*/ 6451 h 265988"/>
              <a:gd name="connsiteX3" fmla="*/ 554026 w 559016"/>
              <a:gd name="connsiteY3" fmla="*/ 30263 h 265988"/>
              <a:gd name="connsiteX4" fmla="*/ 547676 w 559016"/>
              <a:gd name="connsiteY4" fmla="*/ 130276 h 265988"/>
              <a:gd name="connsiteX5" fmla="*/ 442901 w 559016"/>
              <a:gd name="connsiteY5" fmla="*/ 254101 h 265988"/>
              <a:gd name="connsiteX6" fmla="*/ 309551 w 559016"/>
              <a:gd name="connsiteY6" fmla="*/ 257276 h 265988"/>
              <a:gd name="connsiteX7" fmla="*/ 214301 w 559016"/>
              <a:gd name="connsiteY7" fmla="*/ 220763 h 265988"/>
              <a:gd name="connsiteX8" fmla="*/ 3164 w 559016"/>
              <a:gd name="connsiteY8" fmla="*/ 115988 h 2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16" h="265988">
                <a:moveTo>
                  <a:pt x="3164" y="115988"/>
                </a:moveTo>
                <a:cubicBezTo>
                  <a:pt x="33591" y="101436"/>
                  <a:pt x="309287" y="151707"/>
                  <a:pt x="396864" y="133451"/>
                </a:cubicBezTo>
                <a:cubicBezTo>
                  <a:pt x="484441" y="115195"/>
                  <a:pt x="502432" y="23649"/>
                  <a:pt x="528626" y="6451"/>
                </a:cubicBezTo>
                <a:cubicBezTo>
                  <a:pt x="554820" y="-10747"/>
                  <a:pt x="550851" y="9625"/>
                  <a:pt x="554026" y="30263"/>
                </a:cubicBezTo>
                <a:cubicBezTo>
                  <a:pt x="557201" y="50900"/>
                  <a:pt x="566197" y="92970"/>
                  <a:pt x="547676" y="130276"/>
                </a:cubicBezTo>
                <a:cubicBezTo>
                  <a:pt x="529155" y="167582"/>
                  <a:pt x="482589" y="232934"/>
                  <a:pt x="442901" y="254101"/>
                </a:cubicBezTo>
                <a:cubicBezTo>
                  <a:pt x="403213" y="275268"/>
                  <a:pt x="347651" y="262832"/>
                  <a:pt x="309551" y="257276"/>
                </a:cubicBezTo>
                <a:cubicBezTo>
                  <a:pt x="271451" y="251720"/>
                  <a:pt x="257957" y="244840"/>
                  <a:pt x="214301" y="220763"/>
                </a:cubicBezTo>
                <a:cubicBezTo>
                  <a:pt x="170645" y="196686"/>
                  <a:pt x="-27263" y="130540"/>
                  <a:pt x="3164" y="115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869F0421-880D-455B-9792-930CB779293E}"/>
              </a:ext>
            </a:extLst>
          </p:cNvPr>
          <p:cNvSpPr/>
          <p:nvPr/>
        </p:nvSpPr>
        <p:spPr>
          <a:xfrm>
            <a:off x="10022746" y="2884487"/>
            <a:ext cx="577030" cy="146050"/>
          </a:xfrm>
          <a:custGeom>
            <a:avLst/>
            <a:gdLst>
              <a:gd name="connsiteX0" fmla="*/ 5492 w 577030"/>
              <a:gd name="connsiteY0" fmla="*/ 4763 h 146050"/>
              <a:gd name="connsiteX1" fmla="*/ 462692 w 577030"/>
              <a:gd name="connsiteY1" fmla="*/ 42863 h 146050"/>
              <a:gd name="connsiteX2" fmla="*/ 530954 w 577030"/>
              <a:gd name="connsiteY2" fmla="*/ 0 h 146050"/>
              <a:gd name="connsiteX3" fmla="*/ 348392 w 577030"/>
              <a:gd name="connsiteY3" fmla="*/ 109538 h 146050"/>
              <a:gd name="connsiteX4" fmla="*/ 576992 w 577030"/>
              <a:gd name="connsiteY4" fmla="*/ 63500 h 146050"/>
              <a:gd name="connsiteX5" fmla="*/ 367442 w 577030"/>
              <a:gd name="connsiteY5" fmla="*/ 127000 h 146050"/>
              <a:gd name="connsiteX6" fmla="*/ 459517 w 577030"/>
              <a:gd name="connsiteY6" fmla="*/ 146050 h 146050"/>
              <a:gd name="connsiteX7" fmla="*/ 226154 w 577030"/>
              <a:gd name="connsiteY7" fmla="*/ 98425 h 146050"/>
              <a:gd name="connsiteX8" fmla="*/ 5492 w 577030"/>
              <a:gd name="connsiteY8" fmla="*/ 4763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030" h="146050">
                <a:moveTo>
                  <a:pt x="5492" y="4763"/>
                </a:moveTo>
                <a:cubicBezTo>
                  <a:pt x="44915" y="-4497"/>
                  <a:pt x="375115" y="43657"/>
                  <a:pt x="462692" y="42863"/>
                </a:cubicBezTo>
                <a:cubicBezTo>
                  <a:pt x="550269" y="42069"/>
                  <a:pt x="530954" y="0"/>
                  <a:pt x="530954" y="0"/>
                </a:cubicBezTo>
                <a:cubicBezTo>
                  <a:pt x="511904" y="11112"/>
                  <a:pt x="340719" y="98955"/>
                  <a:pt x="348392" y="109538"/>
                </a:cubicBezTo>
                <a:cubicBezTo>
                  <a:pt x="356065" y="120121"/>
                  <a:pt x="573817" y="60590"/>
                  <a:pt x="576992" y="63500"/>
                </a:cubicBezTo>
                <a:cubicBezTo>
                  <a:pt x="580167" y="66410"/>
                  <a:pt x="387021" y="113242"/>
                  <a:pt x="367442" y="127000"/>
                </a:cubicBezTo>
                <a:cubicBezTo>
                  <a:pt x="347863" y="140758"/>
                  <a:pt x="459517" y="146050"/>
                  <a:pt x="459517" y="146050"/>
                </a:cubicBezTo>
                <a:cubicBezTo>
                  <a:pt x="435969" y="141288"/>
                  <a:pt x="303148" y="120650"/>
                  <a:pt x="226154" y="98425"/>
                </a:cubicBezTo>
                <a:cubicBezTo>
                  <a:pt x="149160" y="76200"/>
                  <a:pt x="-33931" y="14023"/>
                  <a:pt x="5492" y="47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CD179EB-EB45-4519-A114-9E3734120181}"/>
              </a:ext>
            </a:extLst>
          </p:cNvPr>
          <p:cNvSpPr/>
          <p:nvPr/>
        </p:nvSpPr>
        <p:spPr>
          <a:xfrm>
            <a:off x="10179036" y="2718944"/>
            <a:ext cx="231668" cy="188019"/>
          </a:xfrm>
          <a:custGeom>
            <a:avLst/>
            <a:gdLst>
              <a:gd name="connsiteX0" fmla="*/ 220677 w 231668"/>
              <a:gd name="connsiteY0" fmla="*/ 17906 h 188019"/>
              <a:gd name="connsiteX1" fmla="*/ 227027 w 231668"/>
              <a:gd name="connsiteY1" fmla="*/ 109981 h 188019"/>
              <a:gd name="connsiteX2" fmla="*/ 169877 w 231668"/>
              <a:gd name="connsiteY2" fmla="*/ 179831 h 188019"/>
              <a:gd name="connsiteX3" fmla="*/ 82564 w 231668"/>
              <a:gd name="connsiteY3" fmla="*/ 171894 h 188019"/>
              <a:gd name="connsiteX4" fmla="*/ 14 w 231668"/>
              <a:gd name="connsiteY4" fmla="*/ 48069 h 188019"/>
              <a:gd name="connsiteX5" fmla="*/ 88914 w 231668"/>
              <a:gd name="connsiteY5" fmla="*/ 17906 h 188019"/>
              <a:gd name="connsiteX6" fmla="*/ 160352 w 231668"/>
              <a:gd name="connsiteY6" fmla="*/ 444 h 188019"/>
              <a:gd name="connsiteX7" fmla="*/ 220677 w 231668"/>
              <a:gd name="connsiteY7" fmla="*/ 17906 h 1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668" h="188019">
                <a:moveTo>
                  <a:pt x="220677" y="17906"/>
                </a:moveTo>
                <a:cubicBezTo>
                  <a:pt x="231790" y="36162"/>
                  <a:pt x="235494" y="82993"/>
                  <a:pt x="227027" y="109981"/>
                </a:cubicBezTo>
                <a:cubicBezTo>
                  <a:pt x="218560" y="136969"/>
                  <a:pt x="193954" y="169512"/>
                  <a:pt x="169877" y="179831"/>
                </a:cubicBezTo>
                <a:cubicBezTo>
                  <a:pt x="145800" y="190150"/>
                  <a:pt x="110874" y="193854"/>
                  <a:pt x="82564" y="171894"/>
                </a:cubicBezTo>
                <a:cubicBezTo>
                  <a:pt x="54254" y="149934"/>
                  <a:pt x="-1044" y="73734"/>
                  <a:pt x="14" y="48069"/>
                </a:cubicBezTo>
                <a:cubicBezTo>
                  <a:pt x="1072" y="22404"/>
                  <a:pt x="62191" y="25843"/>
                  <a:pt x="88914" y="17906"/>
                </a:cubicBezTo>
                <a:cubicBezTo>
                  <a:pt x="115637" y="9969"/>
                  <a:pt x="142096" y="1767"/>
                  <a:pt x="160352" y="444"/>
                </a:cubicBezTo>
                <a:cubicBezTo>
                  <a:pt x="178608" y="-879"/>
                  <a:pt x="209564" y="-350"/>
                  <a:pt x="220677" y="17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C1208B09-0CFA-4552-A45F-A085503FE2FF}"/>
              </a:ext>
            </a:extLst>
          </p:cNvPr>
          <p:cNvSpPr/>
          <p:nvPr/>
        </p:nvSpPr>
        <p:spPr>
          <a:xfrm>
            <a:off x="10321925" y="27685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A250ADB-0198-4143-8603-3A742DFB0767}"/>
              </a:ext>
            </a:extLst>
          </p:cNvPr>
          <p:cNvSpPr/>
          <p:nvPr/>
        </p:nvSpPr>
        <p:spPr>
          <a:xfrm>
            <a:off x="9846883" y="2869021"/>
            <a:ext cx="68867" cy="586425"/>
          </a:xfrm>
          <a:custGeom>
            <a:avLst/>
            <a:gdLst>
              <a:gd name="connsiteX0" fmla="*/ 1967 w 68867"/>
              <a:gd name="connsiteY0" fmla="*/ 4354 h 586425"/>
              <a:gd name="connsiteX1" fmla="*/ 65467 w 68867"/>
              <a:gd name="connsiteY1" fmla="*/ 550454 h 586425"/>
              <a:gd name="connsiteX2" fmla="*/ 55942 w 68867"/>
              <a:gd name="connsiteY2" fmla="*/ 509179 h 586425"/>
              <a:gd name="connsiteX3" fmla="*/ 19430 w 68867"/>
              <a:gd name="connsiteY3" fmla="*/ 304392 h 586425"/>
              <a:gd name="connsiteX4" fmla="*/ 1967 w 68867"/>
              <a:gd name="connsiteY4" fmla="*/ 4354 h 5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67" h="586425">
                <a:moveTo>
                  <a:pt x="1967" y="4354"/>
                </a:moveTo>
                <a:cubicBezTo>
                  <a:pt x="9640" y="45364"/>
                  <a:pt x="56471" y="466317"/>
                  <a:pt x="65467" y="550454"/>
                </a:cubicBezTo>
                <a:cubicBezTo>
                  <a:pt x="74463" y="634591"/>
                  <a:pt x="63615" y="550189"/>
                  <a:pt x="55942" y="509179"/>
                </a:cubicBezTo>
                <a:cubicBezTo>
                  <a:pt x="48269" y="468169"/>
                  <a:pt x="27897" y="385355"/>
                  <a:pt x="19430" y="304392"/>
                </a:cubicBezTo>
                <a:cubicBezTo>
                  <a:pt x="10963" y="223429"/>
                  <a:pt x="-5706" y="-36656"/>
                  <a:pt x="1967" y="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673ECC9-40AE-45D9-BDFB-8BA963D5D5FF}"/>
              </a:ext>
            </a:extLst>
          </p:cNvPr>
          <p:cNvSpPr/>
          <p:nvPr/>
        </p:nvSpPr>
        <p:spPr>
          <a:xfrm>
            <a:off x="9693502" y="2881222"/>
            <a:ext cx="99848" cy="656832"/>
          </a:xfrm>
          <a:custGeom>
            <a:avLst/>
            <a:gdLst>
              <a:gd name="connsiteX0" fmla="*/ 63273 w 99848"/>
              <a:gd name="connsiteY0" fmla="*/ 91 h 656832"/>
              <a:gd name="connsiteX1" fmla="*/ 1361 w 99848"/>
              <a:gd name="connsiteY1" fmla="*/ 403316 h 656832"/>
              <a:gd name="connsiteX2" fmla="*/ 26761 w 99848"/>
              <a:gd name="connsiteY2" fmla="*/ 533491 h 656832"/>
              <a:gd name="connsiteX3" fmla="*/ 98198 w 99848"/>
              <a:gd name="connsiteY3" fmla="*/ 655728 h 656832"/>
              <a:gd name="connsiteX4" fmla="*/ 72798 w 99848"/>
              <a:gd name="connsiteY4" fmla="*/ 589053 h 656832"/>
              <a:gd name="connsiteX5" fmla="*/ 25173 w 99848"/>
              <a:gd name="connsiteY5" fmla="*/ 508091 h 656832"/>
              <a:gd name="connsiteX6" fmla="*/ 25173 w 99848"/>
              <a:gd name="connsiteY6" fmla="*/ 473166 h 656832"/>
              <a:gd name="connsiteX7" fmla="*/ 28348 w 99848"/>
              <a:gd name="connsiteY7" fmla="*/ 366803 h 656832"/>
              <a:gd name="connsiteX8" fmla="*/ 63273 w 99848"/>
              <a:gd name="connsiteY8" fmla="*/ 91 h 65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48" h="656832">
                <a:moveTo>
                  <a:pt x="63273" y="91"/>
                </a:moveTo>
                <a:cubicBezTo>
                  <a:pt x="58775" y="6176"/>
                  <a:pt x="7446" y="314416"/>
                  <a:pt x="1361" y="403316"/>
                </a:cubicBezTo>
                <a:cubicBezTo>
                  <a:pt x="-4724" y="492216"/>
                  <a:pt x="10622" y="491422"/>
                  <a:pt x="26761" y="533491"/>
                </a:cubicBezTo>
                <a:cubicBezTo>
                  <a:pt x="42900" y="575560"/>
                  <a:pt x="90525" y="646468"/>
                  <a:pt x="98198" y="655728"/>
                </a:cubicBezTo>
                <a:cubicBezTo>
                  <a:pt x="105871" y="664988"/>
                  <a:pt x="84969" y="613659"/>
                  <a:pt x="72798" y="589053"/>
                </a:cubicBezTo>
                <a:cubicBezTo>
                  <a:pt x="60627" y="564447"/>
                  <a:pt x="33110" y="527406"/>
                  <a:pt x="25173" y="508091"/>
                </a:cubicBezTo>
                <a:cubicBezTo>
                  <a:pt x="17235" y="488777"/>
                  <a:pt x="24644" y="496714"/>
                  <a:pt x="25173" y="473166"/>
                </a:cubicBezTo>
                <a:cubicBezTo>
                  <a:pt x="25702" y="449618"/>
                  <a:pt x="21998" y="441415"/>
                  <a:pt x="28348" y="366803"/>
                </a:cubicBezTo>
                <a:cubicBezTo>
                  <a:pt x="34698" y="292191"/>
                  <a:pt x="67771" y="-5994"/>
                  <a:pt x="6327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E95E422-C5FE-449C-9A6A-EFB44623ED31}"/>
              </a:ext>
            </a:extLst>
          </p:cNvPr>
          <p:cNvSpPr/>
          <p:nvPr/>
        </p:nvSpPr>
        <p:spPr>
          <a:xfrm>
            <a:off x="9814898" y="3341673"/>
            <a:ext cx="193069" cy="211264"/>
          </a:xfrm>
          <a:custGeom>
            <a:avLst/>
            <a:gdLst>
              <a:gd name="connsiteX0" fmla="*/ 192702 w 193069"/>
              <a:gd name="connsiteY0" fmla="*/ 95265 h 211264"/>
              <a:gd name="connsiteX1" fmla="*/ 114915 w 193069"/>
              <a:gd name="connsiteY1" fmla="*/ 177815 h 211264"/>
              <a:gd name="connsiteX2" fmla="*/ 615 w 193069"/>
              <a:gd name="connsiteY2" fmla="*/ 211152 h 211264"/>
              <a:gd name="connsiteX3" fmla="*/ 70465 w 193069"/>
              <a:gd name="connsiteY3" fmla="*/ 187340 h 211264"/>
              <a:gd name="connsiteX4" fmla="*/ 94277 w 193069"/>
              <a:gd name="connsiteY4" fmla="*/ 152415 h 211264"/>
              <a:gd name="connsiteX5" fmla="*/ 92690 w 193069"/>
              <a:gd name="connsiteY5" fmla="*/ 15 h 211264"/>
              <a:gd name="connsiteX6" fmla="*/ 105390 w 193069"/>
              <a:gd name="connsiteY6" fmla="*/ 142890 h 211264"/>
              <a:gd name="connsiteX7" fmla="*/ 143490 w 193069"/>
              <a:gd name="connsiteY7" fmla="*/ 134952 h 211264"/>
              <a:gd name="connsiteX8" fmla="*/ 192702 w 193069"/>
              <a:gd name="connsiteY8" fmla="*/ 95265 h 21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069" h="211264">
                <a:moveTo>
                  <a:pt x="192702" y="95265"/>
                </a:moveTo>
                <a:cubicBezTo>
                  <a:pt x="187940" y="102409"/>
                  <a:pt x="146929" y="158501"/>
                  <a:pt x="114915" y="177815"/>
                </a:cubicBezTo>
                <a:cubicBezTo>
                  <a:pt x="82901" y="197129"/>
                  <a:pt x="8023" y="209565"/>
                  <a:pt x="615" y="211152"/>
                </a:cubicBezTo>
                <a:cubicBezTo>
                  <a:pt x="-6793" y="212739"/>
                  <a:pt x="54855" y="197129"/>
                  <a:pt x="70465" y="187340"/>
                </a:cubicBezTo>
                <a:cubicBezTo>
                  <a:pt x="86075" y="177551"/>
                  <a:pt x="90573" y="183636"/>
                  <a:pt x="94277" y="152415"/>
                </a:cubicBezTo>
                <a:cubicBezTo>
                  <a:pt x="97981" y="121194"/>
                  <a:pt x="90838" y="1602"/>
                  <a:pt x="92690" y="15"/>
                </a:cubicBezTo>
                <a:cubicBezTo>
                  <a:pt x="94542" y="-1572"/>
                  <a:pt x="96923" y="120401"/>
                  <a:pt x="105390" y="142890"/>
                </a:cubicBezTo>
                <a:cubicBezTo>
                  <a:pt x="113857" y="165379"/>
                  <a:pt x="132378" y="141302"/>
                  <a:pt x="143490" y="134952"/>
                </a:cubicBezTo>
                <a:cubicBezTo>
                  <a:pt x="154602" y="128602"/>
                  <a:pt x="197464" y="88121"/>
                  <a:pt x="192702" y="95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5DC8E6D-8D58-4319-9EB0-7CCEAA510CD1}"/>
              </a:ext>
            </a:extLst>
          </p:cNvPr>
          <p:cNvSpPr/>
          <p:nvPr/>
        </p:nvSpPr>
        <p:spPr>
          <a:xfrm>
            <a:off x="9460115" y="3371820"/>
            <a:ext cx="71384" cy="235301"/>
          </a:xfrm>
          <a:custGeom>
            <a:avLst/>
            <a:gdLst>
              <a:gd name="connsiteX0" fmla="*/ 71235 w 71384"/>
              <a:gd name="connsiteY0" fmla="*/ 30 h 235301"/>
              <a:gd name="connsiteX1" fmla="*/ 20435 w 71384"/>
              <a:gd name="connsiteY1" fmla="*/ 144493 h 235301"/>
              <a:gd name="connsiteX2" fmla="*/ 37898 w 71384"/>
              <a:gd name="connsiteY2" fmla="*/ 233393 h 235301"/>
              <a:gd name="connsiteX3" fmla="*/ 15673 w 71384"/>
              <a:gd name="connsiteY3" fmla="*/ 201643 h 235301"/>
              <a:gd name="connsiteX4" fmla="*/ 1385 w 71384"/>
              <a:gd name="connsiteY4" fmla="*/ 157193 h 235301"/>
              <a:gd name="connsiteX5" fmla="*/ 71235 w 71384"/>
              <a:gd name="connsiteY5" fmla="*/ 30 h 23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84" h="235301">
                <a:moveTo>
                  <a:pt x="71235" y="30"/>
                </a:moveTo>
                <a:cubicBezTo>
                  <a:pt x="74410" y="-2087"/>
                  <a:pt x="25991" y="105599"/>
                  <a:pt x="20435" y="144493"/>
                </a:cubicBezTo>
                <a:cubicBezTo>
                  <a:pt x="14879" y="183387"/>
                  <a:pt x="38692" y="223868"/>
                  <a:pt x="37898" y="233393"/>
                </a:cubicBezTo>
                <a:cubicBezTo>
                  <a:pt x="37104" y="242918"/>
                  <a:pt x="21758" y="214343"/>
                  <a:pt x="15673" y="201643"/>
                </a:cubicBezTo>
                <a:cubicBezTo>
                  <a:pt x="9588" y="188943"/>
                  <a:pt x="-4436" y="190266"/>
                  <a:pt x="1385" y="157193"/>
                </a:cubicBezTo>
                <a:cubicBezTo>
                  <a:pt x="7206" y="124120"/>
                  <a:pt x="68060" y="2147"/>
                  <a:pt x="7123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191BE4A-9573-4641-A580-3D3532AFA9DD}"/>
              </a:ext>
            </a:extLst>
          </p:cNvPr>
          <p:cNvSpPr/>
          <p:nvPr/>
        </p:nvSpPr>
        <p:spPr>
          <a:xfrm>
            <a:off x="10056608" y="3378183"/>
            <a:ext cx="60602" cy="186403"/>
          </a:xfrm>
          <a:custGeom>
            <a:avLst/>
            <a:gdLst>
              <a:gd name="connsiteX0" fmla="*/ 205 w 60602"/>
              <a:gd name="connsiteY0" fmla="*/ 17 h 186403"/>
              <a:gd name="connsiteX1" fmla="*/ 51005 w 60602"/>
              <a:gd name="connsiteY1" fmla="*/ 101617 h 186403"/>
              <a:gd name="connsiteX2" fmla="*/ 60530 w 60602"/>
              <a:gd name="connsiteY2" fmla="*/ 185755 h 186403"/>
              <a:gd name="connsiteX3" fmla="*/ 54180 w 60602"/>
              <a:gd name="connsiteY3" fmla="*/ 138130 h 186403"/>
              <a:gd name="connsiteX4" fmla="*/ 33542 w 60602"/>
              <a:gd name="connsiteY4" fmla="*/ 93680 h 186403"/>
              <a:gd name="connsiteX5" fmla="*/ 205 w 60602"/>
              <a:gd name="connsiteY5" fmla="*/ 17 h 1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02" h="186403">
                <a:moveTo>
                  <a:pt x="205" y="17"/>
                </a:moveTo>
                <a:cubicBezTo>
                  <a:pt x="3116" y="1340"/>
                  <a:pt x="40951" y="70661"/>
                  <a:pt x="51005" y="101617"/>
                </a:cubicBezTo>
                <a:cubicBezTo>
                  <a:pt x="61059" y="132573"/>
                  <a:pt x="60001" y="179670"/>
                  <a:pt x="60530" y="185755"/>
                </a:cubicBezTo>
                <a:cubicBezTo>
                  <a:pt x="61059" y="191840"/>
                  <a:pt x="58678" y="153476"/>
                  <a:pt x="54180" y="138130"/>
                </a:cubicBezTo>
                <a:cubicBezTo>
                  <a:pt x="49682" y="122784"/>
                  <a:pt x="40950" y="113524"/>
                  <a:pt x="33542" y="93680"/>
                </a:cubicBezTo>
                <a:cubicBezTo>
                  <a:pt x="26134" y="73836"/>
                  <a:pt x="-2706" y="-1306"/>
                  <a:pt x="20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076AFDF-BBE9-4BC0-BFC4-93CA44CF8EA0}"/>
              </a:ext>
            </a:extLst>
          </p:cNvPr>
          <p:cNvSpPr/>
          <p:nvPr/>
        </p:nvSpPr>
        <p:spPr>
          <a:xfrm>
            <a:off x="9910744" y="3573558"/>
            <a:ext cx="200791" cy="90784"/>
          </a:xfrm>
          <a:custGeom>
            <a:avLst/>
            <a:gdLst>
              <a:gd name="connsiteX0" fmla="*/ 19 w 200791"/>
              <a:gd name="connsiteY0" fmla="*/ 90392 h 90784"/>
              <a:gd name="connsiteX1" fmla="*/ 74631 w 200791"/>
              <a:gd name="connsiteY1" fmla="*/ 36417 h 90784"/>
              <a:gd name="connsiteX2" fmla="*/ 198456 w 200791"/>
              <a:gd name="connsiteY2" fmla="*/ 4667 h 90784"/>
              <a:gd name="connsiteX3" fmla="*/ 158769 w 200791"/>
              <a:gd name="connsiteY3" fmla="*/ 4667 h 90784"/>
              <a:gd name="connsiteX4" fmla="*/ 80981 w 200791"/>
              <a:gd name="connsiteY4" fmla="*/ 6255 h 90784"/>
              <a:gd name="connsiteX5" fmla="*/ 19 w 200791"/>
              <a:gd name="connsiteY5" fmla="*/ 90392 h 9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91" h="90784">
                <a:moveTo>
                  <a:pt x="19" y="90392"/>
                </a:moveTo>
                <a:cubicBezTo>
                  <a:pt x="-1039" y="95419"/>
                  <a:pt x="41558" y="50704"/>
                  <a:pt x="74631" y="36417"/>
                </a:cubicBezTo>
                <a:cubicBezTo>
                  <a:pt x="107704" y="22129"/>
                  <a:pt x="184433" y="9959"/>
                  <a:pt x="198456" y="4667"/>
                </a:cubicBezTo>
                <a:cubicBezTo>
                  <a:pt x="212479" y="-625"/>
                  <a:pt x="158769" y="4667"/>
                  <a:pt x="158769" y="4667"/>
                </a:cubicBezTo>
                <a:cubicBezTo>
                  <a:pt x="139190" y="4932"/>
                  <a:pt x="105587" y="-6974"/>
                  <a:pt x="80981" y="6255"/>
                </a:cubicBezTo>
                <a:cubicBezTo>
                  <a:pt x="56375" y="19484"/>
                  <a:pt x="1077" y="85365"/>
                  <a:pt x="19" y="90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231F88C-44C2-4641-9ED1-CDF99D7AC15D}"/>
              </a:ext>
            </a:extLst>
          </p:cNvPr>
          <p:cNvSpPr/>
          <p:nvPr/>
        </p:nvSpPr>
        <p:spPr>
          <a:xfrm>
            <a:off x="9547191" y="3549803"/>
            <a:ext cx="342979" cy="113719"/>
          </a:xfrm>
          <a:custGeom>
            <a:avLst/>
            <a:gdLst>
              <a:gd name="connsiteX0" fmla="*/ 34 w 342979"/>
              <a:gd name="connsiteY0" fmla="*/ 3022 h 113719"/>
              <a:gd name="connsiteX1" fmla="*/ 163547 w 342979"/>
              <a:gd name="connsiteY1" fmla="*/ 14135 h 113719"/>
              <a:gd name="connsiteX2" fmla="*/ 266734 w 342979"/>
              <a:gd name="connsiteY2" fmla="*/ 101447 h 113719"/>
              <a:gd name="connsiteX3" fmla="*/ 342934 w 342979"/>
              <a:gd name="connsiteY3" fmla="*/ 112560 h 113719"/>
              <a:gd name="connsiteX4" fmla="*/ 276259 w 342979"/>
              <a:gd name="connsiteY4" fmla="*/ 96685 h 113719"/>
              <a:gd name="connsiteX5" fmla="*/ 177834 w 342979"/>
              <a:gd name="connsiteY5" fmla="*/ 44297 h 113719"/>
              <a:gd name="connsiteX6" fmla="*/ 34 w 342979"/>
              <a:gd name="connsiteY6" fmla="*/ 3022 h 11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79" h="113719">
                <a:moveTo>
                  <a:pt x="34" y="3022"/>
                </a:moveTo>
                <a:cubicBezTo>
                  <a:pt x="-2347" y="-2005"/>
                  <a:pt x="119097" y="-2269"/>
                  <a:pt x="163547" y="14135"/>
                </a:cubicBezTo>
                <a:cubicBezTo>
                  <a:pt x="207997" y="30539"/>
                  <a:pt x="236836" y="85043"/>
                  <a:pt x="266734" y="101447"/>
                </a:cubicBezTo>
                <a:cubicBezTo>
                  <a:pt x="296632" y="117851"/>
                  <a:pt x="341347" y="113354"/>
                  <a:pt x="342934" y="112560"/>
                </a:cubicBezTo>
                <a:cubicBezTo>
                  <a:pt x="344522" y="111766"/>
                  <a:pt x="303776" y="108062"/>
                  <a:pt x="276259" y="96685"/>
                </a:cubicBezTo>
                <a:cubicBezTo>
                  <a:pt x="248742" y="85308"/>
                  <a:pt x="220696" y="60172"/>
                  <a:pt x="177834" y="44297"/>
                </a:cubicBezTo>
                <a:cubicBezTo>
                  <a:pt x="134972" y="28422"/>
                  <a:pt x="2415" y="8049"/>
                  <a:pt x="34" y="3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4FFDE5C-4A16-4042-B05D-DDE2EEBE2C25}"/>
              </a:ext>
            </a:extLst>
          </p:cNvPr>
          <p:cNvSpPr/>
          <p:nvPr/>
        </p:nvSpPr>
        <p:spPr>
          <a:xfrm>
            <a:off x="9543098" y="3590773"/>
            <a:ext cx="169913" cy="75891"/>
          </a:xfrm>
          <a:custGeom>
            <a:avLst/>
            <a:gdLst>
              <a:gd name="connsiteX0" fmla="*/ 952 w 169913"/>
              <a:gd name="connsiteY0" fmla="*/ 1740 h 75891"/>
              <a:gd name="connsiteX1" fmla="*/ 164465 w 169913"/>
              <a:gd name="connsiteY1" fmla="*/ 74765 h 75891"/>
              <a:gd name="connsiteX2" fmla="*/ 127952 w 169913"/>
              <a:gd name="connsiteY2" fmla="*/ 44602 h 75891"/>
              <a:gd name="connsiteX3" fmla="*/ 97790 w 169913"/>
              <a:gd name="connsiteY3" fmla="*/ 23965 h 75891"/>
              <a:gd name="connsiteX4" fmla="*/ 952 w 169913"/>
              <a:gd name="connsiteY4" fmla="*/ 1740 h 7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13" h="75891">
                <a:moveTo>
                  <a:pt x="952" y="1740"/>
                </a:moveTo>
                <a:cubicBezTo>
                  <a:pt x="12064" y="10207"/>
                  <a:pt x="143298" y="67621"/>
                  <a:pt x="164465" y="74765"/>
                </a:cubicBezTo>
                <a:cubicBezTo>
                  <a:pt x="185632" y="81909"/>
                  <a:pt x="139064" y="53069"/>
                  <a:pt x="127952" y="44602"/>
                </a:cubicBezTo>
                <a:cubicBezTo>
                  <a:pt x="116840" y="36135"/>
                  <a:pt x="116311" y="29786"/>
                  <a:pt x="97790" y="23965"/>
                </a:cubicBezTo>
                <a:cubicBezTo>
                  <a:pt x="79269" y="18144"/>
                  <a:pt x="-10160" y="-6727"/>
                  <a:pt x="952" y="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66953E6-76E9-4A5C-B8C3-B9990A247AB9}"/>
              </a:ext>
            </a:extLst>
          </p:cNvPr>
          <p:cNvSpPr/>
          <p:nvPr/>
        </p:nvSpPr>
        <p:spPr>
          <a:xfrm>
            <a:off x="9931090" y="3595688"/>
            <a:ext cx="145767" cy="80962"/>
          </a:xfrm>
          <a:custGeom>
            <a:avLst/>
            <a:gdLst>
              <a:gd name="connsiteX0" fmla="*/ 310 w 145767"/>
              <a:gd name="connsiteY0" fmla="*/ 80962 h 80962"/>
              <a:gd name="connsiteX1" fmla="*/ 82860 w 145767"/>
              <a:gd name="connsiteY1" fmla="*/ 15875 h 80962"/>
              <a:gd name="connsiteX2" fmla="*/ 144773 w 145767"/>
              <a:gd name="connsiteY2" fmla="*/ 0 h 80962"/>
              <a:gd name="connsiteX3" fmla="*/ 114610 w 145767"/>
              <a:gd name="connsiteY3" fmla="*/ 15875 h 80962"/>
              <a:gd name="connsiteX4" fmla="*/ 310 w 145767"/>
              <a:gd name="connsiteY4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67" h="80962">
                <a:moveTo>
                  <a:pt x="310" y="80962"/>
                </a:moveTo>
                <a:cubicBezTo>
                  <a:pt x="-4982" y="80962"/>
                  <a:pt x="58783" y="29369"/>
                  <a:pt x="82860" y="15875"/>
                </a:cubicBezTo>
                <a:cubicBezTo>
                  <a:pt x="106937" y="2381"/>
                  <a:pt x="139481" y="0"/>
                  <a:pt x="144773" y="0"/>
                </a:cubicBezTo>
                <a:cubicBezTo>
                  <a:pt x="150065" y="0"/>
                  <a:pt x="133395" y="5027"/>
                  <a:pt x="114610" y="15875"/>
                </a:cubicBezTo>
                <a:cubicBezTo>
                  <a:pt x="95825" y="26723"/>
                  <a:pt x="5602" y="80962"/>
                  <a:pt x="310" y="80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68C6924A-5458-4790-A5D3-F254B67C4DD5}"/>
              </a:ext>
            </a:extLst>
          </p:cNvPr>
          <p:cNvSpPr/>
          <p:nvPr/>
        </p:nvSpPr>
        <p:spPr>
          <a:xfrm>
            <a:off x="9018195" y="3665148"/>
            <a:ext cx="663969" cy="554433"/>
          </a:xfrm>
          <a:custGeom>
            <a:avLst/>
            <a:gdLst>
              <a:gd name="connsiteX0" fmla="*/ 663968 w 663969"/>
              <a:gd name="connsiteY0" fmla="*/ 390 h 554433"/>
              <a:gd name="connsiteX1" fmla="*/ 619518 w 663969"/>
              <a:gd name="connsiteY1" fmla="*/ 63890 h 554433"/>
              <a:gd name="connsiteX2" fmla="*/ 605230 w 663969"/>
              <a:gd name="connsiteY2" fmla="*/ 143265 h 554433"/>
              <a:gd name="connsiteX3" fmla="*/ 590943 w 663969"/>
              <a:gd name="connsiteY3" fmla="*/ 63890 h 554433"/>
              <a:gd name="connsiteX4" fmla="*/ 578243 w 663969"/>
              <a:gd name="connsiteY4" fmla="*/ 41665 h 554433"/>
              <a:gd name="connsiteX5" fmla="*/ 529030 w 663969"/>
              <a:gd name="connsiteY5" fmla="*/ 81352 h 554433"/>
              <a:gd name="connsiteX6" fmla="*/ 546493 w 663969"/>
              <a:gd name="connsiteY6" fmla="*/ 11502 h 554433"/>
              <a:gd name="connsiteX7" fmla="*/ 495693 w 663969"/>
              <a:gd name="connsiteY7" fmla="*/ 75002 h 554433"/>
              <a:gd name="connsiteX8" fmla="*/ 446480 w 663969"/>
              <a:gd name="connsiteY8" fmla="*/ 170252 h 554433"/>
              <a:gd name="connsiteX9" fmla="*/ 471880 w 663969"/>
              <a:gd name="connsiteY9" fmla="*/ 32140 h 554433"/>
              <a:gd name="connsiteX10" fmla="*/ 406793 w 663969"/>
              <a:gd name="connsiteY10" fmla="*/ 117865 h 554433"/>
              <a:gd name="connsiteX11" fmla="*/ 298843 w 663969"/>
              <a:gd name="connsiteY11" fmla="*/ 189302 h 554433"/>
              <a:gd name="connsiteX12" fmla="*/ 371868 w 663969"/>
              <a:gd name="connsiteY12" fmla="*/ 130565 h 554433"/>
              <a:gd name="connsiteX13" fmla="*/ 279793 w 663969"/>
              <a:gd name="connsiteY13" fmla="*/ 194065 h 554433"/>
              <a:gd name="connsiteX14" fmla="*/ 176605 w 663969"/>
              <a:gd name="connsiteY14" fmla="*/ 322652 h 554433"/>
              <a:gd name="connsiteX15" fmla="*/ 209943 w 663969"/>
              <a:gd name="connsiteY15" fmla="*/ 206765 h 554433"/>
              <a:gd name="connsiteX16" fmla="*/ 149618 w 663969"/>
              <a:gd name="connsiteY16" fmla="*/ 325827 h 554433"/>
              <a:gd name="connsiteX17" fmla="*/ 170255 w 663969"/>
              <a:gd name="connsiteY17" fmla="*/ 200415 h 554433"/>
              <a:gd name="connsiteX18" fmla="*/ 128980 w 663969"/>
              <a:gd name="connsiteY18" fmla="*/ 273440 h 554433"/>
              <a:gd name="connsiteX19" fmla="*/ 101993 w 663969"/>
              <a:gd name="connsiteY19" fmla="*/ 336940 h 554433"/>
              <a:gd name="connsiteX20" fmla="*/ 95643 w 663969"/>
              <a:gd name="connsiteY20" fmla="*/ 308365 h 554433"/>
              <a:gd name="connsiteX21" fmla="*/ 78180 w 663969"/>
              <a:gd name="connsiteY21" fmla="*/ 227402 h 554433"/>
              <a:gd name="connsiteX22" fmla="*/ 81355 w 663969"/>
              <a:gd name="connsiteY22" fmla="*/ 368690 h 554433"/>
              <a:gd name="connsiteX23" fmla="*/ 393 w 663969"/>
              <a:gd name="connsiteY23" fmla="*/ 405202 h 554433"/>
              <a:gd name="connsiteX24" fmla="*/ 55955 w 663969"/>
              <a:gd name="connsiteY24" fmla="*/ 409965 h 554433"/>
              <a:gd name="connsiteX25" fmla="*/ 175018 w 663969"/>
              <a:gd name="connsiteY25" fmla="*/ 554427 h 554433"/>
              <a:gd name="connsiteX26" fmla="*/ 94055 w 663969"/>
              <a:gd name="connsiteY26" fmla="*/ 403615 h 554433"/>
              <a:gd name="connsiteX27" fmla="*/ 278205 w 663969"/>
              <a:gd name="connsiteY27" fmla="*/ 173427 h 554433"/>
              <a:gd name="connsiteX28" fmla="*/ 260743 w 663969"/>
              <a:gd name="connsiteY28" fmla="*/ 246452 h 554433"/>
              <a:gd name="connsiteX29" fmla="*/ 449655 w 663969"/>
              <a:gd name="connsiteY29" fmla="*/ 97227 h 554433"/>
              <a:gd name="connsiteX30" fmla="*/ 425843 w 663969"/>
              <a:gd name="connsiteY30" fmla="*/ 184540 h 554433"/>
              <a:gd name="connsiteX31" fmla="*/ 521093 w 663969"/>
              <a:gd name="connsiteY31" fmla="*/ 60715 h 554433"/>
              <a:gd name="connsiteX32" fmla="*/ 581418 w 663969"/>
              <a:gd name="connsiteY32" fmla="*/ 167077 h 554433"/>
              <a:gd name="connsiteX33" fmla="*/ 551255 w 663969"/>
              <a:gd name="connsiteY33" fmla="*/ 87702 h 554433"/>
              <a:gd name="connsiteX34" fmla="*/ 579830 w 663969"/>
              <a:gd name="connsiteY34" fmla="*/ 81352 h 554433"/>
              <a:gd name="connsiteX35" fmla="*/ 600468 w 663969"/>
              <a:gd name="connsiteY35" fmla="*/ 151202 h 554433"/>
              <a:gd name="connsiteX36" fmla="*/ 600468 w 663969"/>
              <a:gd name="connsiteY36" fmla="*/ 168665 h 554433"/>
              <a:gd name="connsiteX37" fmla="*/ 606818 w 663969"/>
              <a:gd name="connsiteY37" fmla="*/ 140090 h 554433"/>
              <a:gd name="connsiteX38" fmla="*/ 617930 w 663969"/>
              <a:gd name="connsiteY38" fmla="*/ 94052 h 554433"/>
              <a:gd name="connsiteX39" fmla="*/ 663968 w 663969"/>
              <a:gd name="connsiteY39" fmla="*/ 390 h 5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969" h="554433">
                <a:moveTo>
                  <a:pt x="663968" y="390"/>
                </a:moveTo>
                <a:cubicBezTo>
                  <a:pt x="664233" y="-4637"/>
                  <a:pt x="629308" y="40078"/>
                  <a:pt x="619518" y="63890"/>
                </a:cubicBezTo>
                <a:cubicBezTo>
                  <a:pt x="609728" y="87702"/>
                  <a:pt x="609992" y="143265"/>
                  <a:pt x="605230" y="143265"/>
                </a:cubicBezTo>
                <a:cubicBezTo>
                  <a:pt x="600468" y="143265"/>
                  <a:pt x="595441" y="80823"/>
                  <a:pt x="590943" y="63890"/>
                </a:cubicBezTo>
                <a:cubicBezTo>
                  <a:pt x="586445" y="46957"/>
                  <a:pt x="588562" y="38755"/>
                  <a:pt x="578243" y="41665"/>
                </a:cubicBezTo>
                <a:cubicBezTo>
                  <a:pt x="567924" y="44575"/>
                  <a:pt x="534322" y="86379"/>
                  <a:pt x="529030" y="81352"/>
                </a:cubicBezTo>
                <a:cubicBezTo>
                  <a:pt x="523738" y="76325"/>
                  <a:pt x="552049" y="12560"/>
                  <a:pt x="546493" y="11502"/>
                </a:cubicBezTo>
                <a:cubicBezTo>
                  <a:pt x="540937" y="10444"/>
                  <a:pt x="512362" y="48544"/>
                  <a:pt x="495693" y="75002"/>
                </a:cubicBezTo>
                <a:cubicBezTo>
                  <a:pt x="479024" y="101460"/>
                  <a:pt x="450449" y="177395"/>
                  <a:pt x="446480" y="170252"/>
                </a:cubicBezTo>
                <a:cubicBezTo>
                  <a:pt x="442511" y="163109"/>
                  <a:pt x="478494" y="40871"/>
                  <a:pt x="471880" y="32140"/>
                </a:cubicBezTo>
                <a:cubicBezTo>
                  <a:pt x="465266" y="23409"/>
                  <a:pt x="435632" y="91671"/>
                  <a:pt x="406793" y="117865"/>
                </a:cubicBezTo>
                <a:cubicBezTo>
                  <a:pt x="377954" y="144059"/>
                  <a:pt x="304664" y="187185"/>
                  <a:pt x="298843" y="189302"/>
                </a:cubicBezTo>
                <a:cubicBezTo>
                  <a:pt x="293022" y="191419"/>
                  <a:pt x="375043" y="129771"/>
                  <a:pt x="371868" y="130565"/>
                </a:cubicBezTo>
                <a:cubicBezTo>
                  <a:pt x="368693" y="131359"/>
                  <a:pt x="312337" y="162051"/>
                  <a:pt x="279793" y="194065"/>
                </a:cubicBezTo>
                <a:cubicBezTo>
                  <a:pt x="247249" y="226079"/>
                  <a:pt x="188247" y="320535"/>
                  <a:pt x="176605" y="322652"/>
                </a:cubicBezTo>
                <a:cubicBezTo>
                  <a:pt x="164963" y="324769"/>
                  <a:pt x="214441" y="206236"/>
                  <a:pt x="209943" y="206765"/>
                </a:cubicBezTo>
                <a:cubicBezTo>
                  <a:pt x="205445" y="207294"/>
                  <a:pt x="156233" y="326885"/>
                  <a:pt x="149618" y="325827"/>
                </a:cubicBezTo>
                <a:cubicBezTo>
                  <a:pt x="143003" y="324769"/>
                  <a:pt x="173695" y="209146"/>
                  <a:pt x="170255" y="200415"/>
                </a:cubicBezTo>
                <a:cubicBezTo>
                  <a:pt x="166815" y="191684"/>
                  <a:pt x="140357" y="250686"/>
                  <a:pt x="128980" y="273440"/>
                </a:cubicBezTo>
                <a:cubicBezTo>
                  <a:pt x="117603" y="296194"/>
                  <a:pt x="107549" y="331119"/>
                  <a:pt x="101993" y="336940"/>
                </a:cubicBezTo>
                <a:cubicBezTo>
                  <a:pt x="96437" y="342761"/>
                  <a:pt x="99612" y="326621"/>
                  <a:pt x="95643" y="308365"/>
                </a:cubicBezTo>
                <a:cubicBezTo>
                  <a:pt x="91674" y="290109"/>
                  <a:pt x="80561" y="217348"/>
                  <a:pt x="78180" y="227402"/>
                </a:cubicBezTo>
                <a:cubicBezTo>
                  <a:pt x="75799" y="237456"/>
                  <a:pt x="94319" y="339057"/>
                  <a:pt x="81355" y="368690"/>
                </a:cubicBezTo>
                <a:cubicBezTo>
                  <a:pt x="68390" y="398323"/>
                  <a:pt x="4626" y="398323"/>
                  <a:pt x="393" y="405202"/>
                </a:cubicBezTo>
                <a:cubicBezTo>
                  <a:pt x="-3840" y="412081"/>
                  <a:pt x="26851" y="385094"/>
                  <a:pt x="55955" y="409965"/>
                </a:cubicBezTo>
                <a:cubicBezTo>
                  <a:pt x="85059" y="434836"/>
                  <a:pt x="168668" y="555485"/>
                  <a:pt x="175018" y="554427"/>
                </a:cubicBezTo>
                <a:cubicBezTo>
                  <a:pt x="181368" y="553369"/>
                  <a:pt x="76857" y="467115"/>
                  <a:pt x="94055" y="403615"/>
                </a:cubicBezTo>
                <a:cubicBezTo>
                  <a:pt x="111253" y="340115"/>
                  <a:pt x="250424" y="199621"/>
                  <a:pt x="278205" y="173427"/>
                </a:cubicBezTo>
                <a:cubicBezTo>
                  <a:pt x="305986" y="147233"/>
                  <a:pt x="232168" y="259152"/>
                  <a:pt x="260743" y="246452"/>
                </a:cubicBezTo>
                <a:cubicBezTo>
                  <a:pt x="289318" y="233752"/>
                  <a:pt x="422138" y="107546"/>
                  <a:pt x="449655" y="97227"/>
                </a:cubicBezTo>
                <a:cubicBezTo>
                  <a:pt x="477172" y="86908"/>
                  <a:pt x="413937" y="190625"/>
                  <a:pt x="425843" y="184540"/>
                </a:cubicBezTo>
                <a:cubicBezTo>
                  <a:pt x="437749" y="178455"/>
                  <a:pt x="495164" y="63626"/>
                  <a:pt x="521093" y="60715"/>
                </a:cubicBezTo>
                <a:cubicBezTo>
                  <a:pt x="547022" y="57805"/>
                  <a:pt x="576391" y="162579"/>
                  <a:pt x="581418" y="167077"/>
                </a:cubicBezTo>
                <a:cubicBezTo>
                  <a:pt x="586445" y="171575"/>
                  <a:pt x="551520" y="101989"/>
                  <a:pt x="551255" y="87702"/>
                </a:cubicBezTo>
                <a:cubicBezTo>
                  <a:pt x="550990" y="73415"/>
                  <a:pt x="571628" y="70769"/>
                  <a:pt x="579830" y="81352"/>
                </a:cubicBezTo>
                <a:cubicBezTo>
                  <a:pt x="588032" y="91935"/>
                  <a:pt x="597028" y="136650"/>
                  <a:pt x="600468" y="151202"/>
                </a:cubicBezTo>
                <a:cubicBezTo>
                  <a:pt x="603908" y="165754"/>
                  <a:pt x="599410" y="170517"/>
                  <a:pt x="600468" y="168665"/>
                </a:cubicBezTo>
                <a:cubicBezTo>
                  <a:pt x="601526" y="166813"/>
                  <a:pt x="603908" y="152525"/>
                  <a:pt x="606818" y="140090"/>
                </a:cubicBezTo>
                <a:cubicBezTo>
                  <a:pt x="609728" y="127655"/>
                  <a:pt x="611315" y="113102"/>
                  <a:pt x="617930" y="94052"/>
                </a:cubicBezTo>
                <a:cubicBezTo>
                  <a:pt x="624545" y="75002"/>
                  <a:pt x="663703" y="5417"/>
                  <a:pt x="663968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9EDDE5F7-BCEC-4B2A-9EB1-26E453803DF0}"/>
              </a:ext>
            </a:extLst>
          </p:cNvPr>
          <p:cNvSpPr/>
          <p:nvPr/>
        </p:nvSpPr>
        <p:spPr>
          <a:xfrm>
            <a:off x="9188329" y="3783431"/>
            <a:ext cx="636815" cy="423444"/>
          </a:xfrm>
          <a:custGeom>
            <a:avLst/>
            <a:gdLst>
              <a:gd name="connsiteX0" fmla="*/ 635121 w 636815"/>
              <a:gd name="connsiteY0" fmla="*/ 1169 h 423444"/>
              <a:gd name="connsiteX1" fmla="*/ 601784 w 636815"/>
              <a:gd name="connsiteY1" fmla="*/ 101182 h 423444"/>
              <a:gd name="connsiteX2" fmla="*/ 525584 w 636815"/>
              <a:gd name="connsiteY2" fmla="*/ 201194 h 423444"/>
              <a:gd name="connsiteX3" fmla="*/ 573209 w 636815"/>
              <a:gd name="connsiteY3" fmla="*/ 48794 h 423444"/>
              <a:gd name="connsiteX4" fmla="*/ 482721 w 636815"/>
              <a:gd name="connsiteY4" fmla="*/ 236119 h 423444"/>
              <a:gd name="connsiteX5" fmla="*/ 519234 w 636815"/>
              <a:gd name="connsiteY5" fmla="*/ 59907 h 423444"/>
              <a:gd name="connsiteX6" fmla="*/ 390646 w 636815"/>
              <a:gd name="connsiteY6" fmla="*/ 298032 h 423444"/>
              <a:gd name="connsiteX7" fmla="*/ 385884 w 636815"/>
              <a:gd name="connsiteY7" fmla="*/ 259932 h 423444"/>
              <a:gd name="connsiteX8" fmla="*/ 366834 w 636815"/>
              <a:gd name="connsiteY8" fmla="*/ 247232 h 423444"/>
              <a:gd name="connsiteX9" fmla="*/ 363659 w 636815"/>
              <a:gd name="connsiteY9" fmla="*/ 217069 h 423444"/>
              <a:gd name="connsiteX10" fmla="*/ 309684 w 636815"/>
              <a:gd name="connsiteY10" fmla="*/ 286919 h 423444"/>
              <a:gd name="connsiteX11" fmla="*/ 309684 w 636815"/>
              <a:gd name="connsiteY11" fmla="*/ 232944 h 423444"/>
              <a:gd name="connsiteX12" fmla="*/ 304921 w 636815"/>
              <a:gd name="connsiteY12" fmla="*/ 288507 h 423444"/>
              <a:gd name="connsiteX13" fmla="*/ 136646 w 636815"/>
              <a:gd name="connsiteY13" fmla="*/ 245644 h 423444"/>
              <a:gd name="connsiteX14" fmla="*/ 354134 w 636815"/>
              <a:gd name="connsiteY14" fmla="*/ 269457 h 423444"/>
              <a:gd name="connsiteX15" fmla="*/ 160459 w 636815"/>
              <a:gd name="connsiteY15" fmla="*/ 232944 h 423444"/>
              <a:gd name="connsiteX16" fmla="*/ 92196 w 636815"/>
              <a:gd name="connsiteY16" fmla="*/ 309144 h 423444"/>
              <a:gd name="connsiteX17" fmla="*/ 111246 w 636815"/>
              <a:gd name="connsiteY17" fmla="*/ 331369 h 423444"/>
              <a:gd name="connsiteX18" fmla="*/ 60446 w 636815"/>
              <a:gd name="connsiteY18" fmla="*/ 299619 h 423444"/>
              <a:gd name="connsiteX19" fmla="*/ 130296 w 636815"/>
              <a:gd name="connsiteY19" fmla="*/ 348832 h 423444"/>
              <a:gd name="connsiteX20" fmla="*/ 62034 w 636815"/>
              <a:gd name="connsiteY20" fmla="*/ 325019 h 423444"/>
              <a:gd name="connsiteX21" fmla="*/ 92196 w 636815"/>
              <a:gd name="connsiteY21" fmla="*/ 358357 h 423444"/>
              <a:gd name="connsiteX22" fmla="*/ 6471 w 636815"/>
              <a:gd name="connsiteY22" fmla="*/ 304382 h 423444"/>
              <a:gd name="connsiteX23" fmla="*/ 57271 w 636815"/>
              <a:gd name="connsiteY23" fmla="*/ 377407 h 423444"/>
              <a:gd name="connsiteX24" fmla="*/ 15996 w 636815"/>
              <a:gd name="connsiteY24" fmla="*/ 363119 h 423444"/>
              <a:gd name="connsiteX25" fmla="*/ 20759 w 636815"/>
              <a:gd name="connsiteY25" fmla="*/ 423444 h 423444"/>
              <a:gd name="connsiteX26" fmla="*/ 121 w 636815"/>
              <a:gd name="connsiteY26" fmla="*/ 361532 h 423444"/>
              <a:gd name="connsiteX27" fmla="*/ 31871 w 636815"/>
              <a:gd name="connsiteY27" fmla="*/ 259932 h 423444"/>
              <a:gd name="connsiteX28" fmla="*/ 68384 w 636815"/>
              <a:gd name="connsiteY28" fmla="*/ 312319 h 423444"/>
              <a:gd name="connsiteX29" fmla="*/ 125534 w 636815"/>
              <a:gd name="connsiteY29" fmla="*/ 240882 h 423444"/>
              <a:gd name="connsiteX30" fmla="*/ 243009 w 636815"/>
              <a:gd name="connsiteY30" fmla="*/ 240882 h 423444"/>
              <a:gd name="connsiteX31" fmla="*/ 358896 w 636815"/>
              <a:gd name="connsiteY31" fmla="*/ 225007 h 423444"/>
              <a:gd name="connsiteX32" fmla="*/ 384296 w 636815"/>
              <a:gd name="connsiteY32" fmla="*/ 223419 h 423444"/>
              <a:gd name="connsiteX33" fmla="*/ 395409 w 636815"/>
              <a:gd name="connsiteY33" fmla="*/ 258344 h 423444"/>
              <a:gd name="connsiteX34" fmla="*/ 481134 w 636815"/>
              <a:gd name="connsiteY34" fmla="*/ 172619 h 423444"/>
              <a:gd name="connsiteX35" fmla="*/ 470021 w 636815"/>
              <a:gd name="connsiteY35" fmla="*/ 240882 h 423444"/>
              <a:gd name="connsiteX36" fmla="*/ 573209 w 636815"/>
              <a:gd name="connsiteY36" fmla="*/ 104357 h 423444"/>
              <a:gd name="connsiteX37" fmla="*/ 552571 w 636815"/>
              <a:gd name="connsiteY37" fmla="*/ 171032 h 423444"/>
              <a:gd name="connsiteX38" fmla="*/ 635121 w 636815"/>
              <a:gd name="connsiteY38" fmla="*/ 1169 h 42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6815" h="423444">
                <a:moveTo>
                  <a:pt x="635121" y="1169"/>
                </a:moveTo>
                <a:cubicBezTo>
                  <a:pt x="643323" y="-10473"/>
                  <a:pt x="620040" y="67845"/>
                  <a:pt x="601784" y="101182"/>
                </a:cubicBezTo>
                <a:cubicBezTo>
                  <a:pt x="583528" y="134519"/>
                  <a:pt x="530346" y="209925"/>
                  <a:pt x="525584" y="201194"/>
                </a:cubicBezTo>
                <a:cubicBezTo>
                  <a:pt x="520822" y="192463"/>
                  <a:pt x="580353" y="42973"/>
                  <a:pt x="573209" y="48794"/>
                </a:cubicBezTo>
                <a:cubicBezTo>
                  <a:pt x="566065" y="54615"/>
                  <a:pt x="491717" y="234267"/>
                  <a:pt x="482721" y="236119"/>
                </a:cubicBezTo>
                <a:cubicBezTo>
                  <a:pt x="473725" y="237971"/>
                  <a:pt x="534580" y="49588"/>
                  <a:pt x="519234" y="59907"/>
                </a:cubicBezTo>
                <a:cubicBezTo>
                  <a:pt x="503888" y="70226"/>
                  <a:pt x="412871" y="264695"/>
                  <a:pt x="390646" y="298032"/>
                </a:cubicBezTo>
                <a:cubicBezTo>
                  <a:pt x="368421" y="331369"/>
                  <a:pt x="389853" y="268398"/>
                  <a:pt x="385884" y="259932"/>
                </a:cubicBezTo>
                <a:cubicBezTo>
                  <a:pt x="381915" y="251466"/>
                  <a:pt x="370538" y="254376"/>
                  <a:pt x="366834" y="247232"/>
                </a:cubicBezTo>
                <a:cubicBezTo>
                  <a:pt x="363130" y="240088"/>
                  <a:pt x="373184" y="210455"/>
                  <a:pt x="363659" y="217069"/>
                </a:cubicBezTo>
                <a:cubicBezTo>
                  <a:pt x="354134" y="223683"/>
                  <a:pt x="318680" y="284273"/>
                  <a:pt x="309684" y="286919"/>
                </a:cubicBezTo>
                <a:cubicBezTo>
                  <a:pt x="300688" y="289565"/>
                  <a:pt x="309684" y="232944"/>
                  <a:pt x="309684" y="232944"/>
                </a:cubicBezTo>
                <a:cubicBezTo>
                  <a:pt x="308890" y="233209"/>
                  <a:pt x="333761" y="286390"/>
                  <a:pt x="304921" y="288507"/>
                </a:cubicBezTo>
                <a:cubicBezTo>
                  <a:pt x="276081" y="290624"/>
                  <a:pt x="128444" y="248819"/>
                  <a:pt x="136646" y="245644"/>
                </a:cubicBezTo>
                <a:cubicBezTo>
                  <a:pt x="144848" y="242469"/>
                  <a:pt x="350165" y="271574"/>
                  <a:pt x="354134" y="269457"/>
                </a:cubicBezTo>
                <a:cubicBezTo>
                  <a:pt x="358103" y="267340"/>
                  <a:pt x="204115" y="226330"/>
                  <a:pt x="160459" y="232944"/>
                </a:cubicBezTo>
                <a:cubicBezTo>
                  <a:pt x="116803" y="239559"/>
                  <a:pt x="100398" y="292740"/>
                  <a:pt x="92196" y="309144"/>
                </a:cubicBezTo>
                <a:cubicBezTo>
                  <a:pt x="83994" y="325548"/>
                  <a:pt x="116538" y="332956"/>
                  <a:pt x="111246" y="331369"/>
                </a:cubicBezTo>
                <a:cubicBezTo>
                  <a:pt x="105954" y="329782"/>
                  <a:pt x="57271" y="296709"/>
                  <a:pt x="60446" y="299619"/>
                </a:cubicBezTo>
                <a:cubicBezTo>
                  <a:pt x="63621" y="302530"/>
                  <a:pt x="130031" y="344599"/>
                  <a:pt x="130296" y="348832"/>
                </a:cubicBezTo>
                <a:cubicBezTo>
                  <a:pt x="130561" y="353065"/>
                  <a:pt x="68384" y="323432"/>
                  <a:pt x="62034" y="325019"/>
                </a:cubicBezTo>
                <a:cubicBezTo>
                  <a:pt x="55684" y="326607"/>
                  <a:pt x="101456" y="361796"/>
                  <a:pt x="92196" y="358357"/>
                </a:cubicBezTo>
                <a:cubicBezTo>
                  <a:pt x="82936" y="354918"/>
                  <a:pt x="12292" y="301207"/>
                  <a:pt x="6471" y="304382"/>
                </a:cubicBezTo>
                <a:cubicBezTo>
                  <a:pt x="650" y="307557"/>
                  <a:pt x="55683" y="367618"/>
                  <a:pt x="57271" y="377407"/>
                </a:cubicBezTo>
                <a:cubicBezTo>
                  <a:pt x="58858" y="387197"/>
                  <a:pt x="22081" y="355446"/>
                  <a:pt x="15996" y="363119"/>
                </a:cubicBezTo>
                <a:cubicBezTo>
                  <a:pt x="9911" y="370792"/>
                  <a:pt x="23405" y="423708"/>
                  <a:pt x="20759" y="423444"/>
                </a:cubicBezTo>
                <a:cubicBezTo>
                  <a:pt x="18113" y="423180"/>
                  <a:pt x="-1731" y="388784"/>
                  <a:pt x="121" y="361532"/>
                </a:cubicBezTo>
                <a:cubicBezTo>
                  <a:pt x="1973" y="334280"/>
                  <a:pt x="20494" y="268134"/>
                  <a:pt x="31871" y="259932"/>
                </a:cubicBezTo>
                <a:cubicBezTo>
                  <a:pt x="43248" y="251730"/>
                  <a:pt x="52774" y="315494"/>
                  <a:pt x="68384" y="312319"/>
                </a:cubicBezTo>
                <a:cubicBezTo>
                  <a:pt x="83994" y="309144"/>
                  <a:pt x="96430" y="252788"/>
                  <a:pt x="125534" y="240882"/>
                </a:cubicBezTo>
                <a:cubicBezTo>
                  <a:pt x="154638" y="228976"/>
                  <a:pt x="204115" y="243528"/>
                  <a:pt x="243009" y="240882"/>
                </a:cubicBezTo>
                <a:cubicBezTo>
                  <a:pt x="281903" y="238236"/>
                  <a:pt x="335348" y="227917"/>
                  <a:pt x="358896" y="225007"/>
                </a:cubicBezTo>
                <a:cubicBezTo>
                  <a:pt x="382444" y="222097"/>
                  <a:pt x="378210" y="217863"/>
                  <a:pt x="384296" y="223419"/>
                </a:cubicBezTo>
                <a:cubicBezTo>
                  <a:pt x="390382" y="228975"/>
                  <a:pt x="379269" y="266811"/>
                  <a:pt x="395409" y="258344"/>
                </a:cubicBezTo>
                <a:cubicBezTo>
                  <a:pt x="411549" y="249877"/>
                  <a:pt x="468699" y="175529"/>
                  <a:pt x="481134" y="172619"/>
                </a:cubicBezTo>
                <a:cubicBezTo>
                  <a:pt x="493569" y="169709"/>
                  <a:pt x="454675" y="252259"/>
                  <a:pt x="470021" y="240882"/>
                </a:cubicBezTo>
                <a:cubicBezTo>
                  <a:pt x="485367" y="229505"/>
                  <a:pt x="559451" y="115999"/>
                  <a:pt x="573209" y="104357"/>
                </a:cubicBezTo>
                <a:cubicBezTo>
                  <a:pt x="586967" y="92715"/>
                  <a:pt x="543311" y="183997"/>
                  <a:pt x="552571" y="171032"/>
                </a:cubicBezTo>
                <a:cubicBezTo>
                  <a:pt x="561831" y="158067"/>
                  <a:pt x="626919" y="12811"/>
                  <a:pt x="635121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D740DD9-160F-4D5A-8D22-44B148CB2AC2}"/>
              </a:ext>
            </a:extLst>
          </p:cNvPr>
          <p:cNvSpPr/>
          <p:nvPr/>
        </p:nvSpPr>
        <p:spPr>
          <a:xfrm>
            <a:off x="9778860" y="3795295"/>
            <a:ext cx="518069" cy="483018"/>
          </a:xfrm>
          <a:custGeom>
            <a:avLst/>
            <a:gdLst>
              <a:gd name="connsiteX0" fmla="*/ 140 w 518069"/>
              <a:gd name="connsiteY0" fmla="*/ 418 h 483018"/>
              <a:gd name="connsiteX1" fmla="*/ 123965 w 518069"/>
              <a:gd name="connsiteY1" fmla="*/ 133768 h 483018"/>
              <a:gd name="connsiteX2" fmla="*/ 139840 w 518069"/>
              <a:gd name="connsiteY2" fmla="*/ 151230 h 483018"/>
              <a:gd name="connsiteX3" fmla="*/ 96978 w 518069"/>
              <a:gd name="connsiteY3" fmla="*/ 59155 h 483018"/>
              <a:gd name="connsiteX4" fmla="*/ 174765 w 518069"/>
              <a:gd name="connsiteY4" fmla="*/ 175043 h 483018"/>
              <a:gd name="connsiteX5" fmla="*/ 196990 w 518069"/>
              <a:gd name="connsiteY5" fmla="*/ 203618 h 483018"/>
              <a:gd name="connsiteX6" fmla="*/ 184290 w 518069"/>
              <a:gd name="connsiteY6" fmla="*/ 113130 h 483018"/>
              <a:gd name="connsiteX7" fmla="*/ 279540 w 518069"/>
              <a:gd name="connsiteY7" fmla="*/ 270293 h 483018"/>
              <a:gd name="connsiteX8" fmla="*/ 301765 w 518069"/>
              <a:gd name="connsiteY8" fmla="*/ 252830 h 483018"/>
              <a:gd name="connsiteX9" fmla="*/ 397015 w 518069"/>
              <a:gd name="connsiteY9" fmla="*/ 302043 h 483018"/>
              <a:gd name="connsiteX10" fmla="*/ 397015 w 518069"/>
              <a:gd name="connsiteY10" fmla="*/ 279818 h 483018"/>
              <a:gd name="connsiteX11" fmla="*/ 479565 w 518069"/>
              <a:gd name="connsiteY11" fmla="*/ 346493 h 483018"/>
              <a:gd name="connsiteX12" fmla="*/ 493853 w 518069"/>
              <a:gd name="connsiteY12" fmla="*/ 378243 h 483018"/>
              <a:gd name="connsiteX13" fmla="*/ 417653 w 518069"/>
              <a:gd name="connsiteY13" fmla="*/ 403643 h 483018"/>
              <a:gd name="connsiteX14" fmla="*/ 495440 w 518069"/>
              <a:gd name="connsiteY14" fmla="*/ 408405 h 483018"/>
              <a:gd name="connsiteX15" fmla="*/ 377965 w 518069"/>
              <a:gd name="connsiteY15" fmla="*/ 473493 h 483018"/>
              <a:gd name="connsiteX16" fmla="*/ 441465 w 518069"/>
              <a:gd name="connsiteY16" fmla="*/ 467143 h 483018"/>
              <a:gd name="connsiteX17" fmla="*/ 422415 w 518069"/>
              <a:gd name="connsiteY17" fmla="*/ 483018 h 483018"/>
              <a:gd name="connsiteX18" fmla="*/ 517665 w 518069"/>
              <a:gd name="connsiteY18" fmla="*/ 400468 h 483018"/>
              <a:gd name="connsiteX19" fmla="*/ 379553 w 518069"/>
              <a:gd name="connsiteY19" fmla="*/ 259180 h 483018"/>
              <a:gd name="connsiteX20" fmla="*/ 293828 w 518069"/>
              <a:gd name="connsiteY20" fmla="*/ 262355 h 483018"/>
              <a:gd name="connsiteX21" fmla="*/ 173178 w 518069"/>
              <a:gd name="connsiteY21" fmla="*/ 95668 h 483018"/>
              <a:gd name="connsiteX22" fmla="*/ 166828 w 518069"/>
              <a:gd name="connsiteY22" fmla="*/ 138530 h 483018"/>
              <a:gd name="connsiteX23" fmla="*/ 100153 w 518069"/>
              <a:gd name="connsiteY23" fmla="*/ 92493 h 483018"/>
              <a:gd name="connsiteX24" fmla="*/ 140 w 518069"/>
              <a:gd name="connsiteY24" fmla="*/ 418 h 48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8069" h="483018">
                <a:moveTo>
                  <a:pt x="140" y="418"/>
                </a:moveTo>
                <a:cubicBezTo>
                  <a:pt x="4109" y="7297"/>
                  <a:pt x="100682" y="108633"/>
                  <a:pt x="123965" y="133768"/>
                </a:cubicBezTo>
                <a:cubicBezTo>
                  <a:pt x="147248" y="158903"/>
                  <a:pt x="144338" y="163666"/>
                  <a:pt x="139840" y="151230"/>
                </a:cubicBezTo>
                <a:cubicBezTo>
                  <a:pt x="135342" y="138795"/>
                  <a:pt x="91157" y="55186"/>
                  <a:pt x="96978" y="59155"/>
                </a:cubicBezTo>
                <a:cubicBezTo>
                  <a:pt x="102799" y="63124"/>
                  <a:pt x="158096" y="150966"/>
                  <a:pt x="174765" y="175043"/>
                </a:cubicBezTo>
                <a:cubicBezTo>
                  <a:pt x="191434" y="199120"/>
                  <a:pt x="195403" y="213937"/>
                  <a:pt x="196990" y="203618"/>
                </a:cubicBezTo>
                <a:cubicBezTo>
                  <a:pt x="198578" y="193299"/>
                  <a:pt x="170532" y="102017"/>
                  <a:pt x="184290" y="113130"/>
                </a:cubicBezTo>
                <a:cubicBezTo>
                  <a:pt x="198048" y="124243"/>
                  <a:pt x="259961" y="247010"/>
                  <a:pt x="279540" y="270293"/>
                </a:cubicBezTo>
                <a:cubicBezTo>
                  <a:pt x="299119" y="293576"/>
                  <a:pt x="282186" y="247538"/>
                  <a:pt x="301765" y="252830"/>
                </a:cubicBezTo>
                <a:cubicBezTo>
                  <a:pt x="321344" y="258122"/>
                  <a:pt x="381140" y="297545"/>
                  <a:pt x="397015" y="302043"/>
                </a:cubicBezTo>
                <a:cubicBezTo>
                  <a:pt x="412890" y="306541"/>
                  <a:pt x="383257" y="272410"/>
                  <a:pt x="397015" y="279818"/>
                </a:cubicBezTo>
                <a:cubicBezTo>
                  <a:pt x="410773" y="287226"/>
                  <a:pt x="463425" y="330089"/>
                  <a:pt x="479565" y="346493"/>
                </a:cubicBezTo>
                <a:cubicBezTo>
                  <a:pt x="495705" y="362897"/>
                  <a:pt x="504172" y="368718"/>
                  <a:pt x="493853" y="378243"/>
                </a:cubicBezTo>
                <a:cubicBezTo>
                  <a:pt x="483534" y="387768"/>
                  <a:pt x="417389" y="398616"/>
                  <a:pt x="417653" y="403643"/>
                </a:cubicBezTo>
                <a:cubicBezTo>
                  <a:pt x="417918" y="408670"/>
                  <a:pt x="502055" y="396763"/>
                  <a:pt x="495440" y="408405"/>
                </a:cubicBezTo>
                <a:cubicBezTo>
                  <a:pt x="488825" y="420047"/>
                  <a:pt x="386961" y="463703"/>
                  <a:pt x="377965" y="473493"/>
                </a:cubicBezTo>
                <a:cubicBezTo>
                  <a:pt x="368969" y="483283"/>
                  <a:pt x="434057" y="465556"/>
                  <a:pt x="441465" y="467143"/>
                </a:cubicBezTo>
                <a:cubicBezTo>
                  <a:pt x="448873" y="468730"/>
                  <a:pt x="422415" y="483018"/>
                  <a:pt x="422415" y="483018"/>
                </a:cubicBezTo>
                <a:cubicBezTo>
                  <a:pt x="435115" y="471906"/>
                  <a:pt x="524809" y="437774"/>
                  <a:pt x="517665" y="400468"/>
                </a:cubicBezTo>
                <a:cubicBezTo>
                  <a:pt x="510521" y="363162"/>
                  <a:pt x="416859" y="282199"/>
                  <a:pt x="379553" y="259180"/>
                </a:cubicBezTo>
                <a:cubicBezTo>
                  <a:pt x="342247" y="236161"/>
                  <a:pt x="328224" y="289607"/>
                  <a:pt x="293828" y="262355"/>
                </a:cubicBezTo>
                <a:cubicBezTo>
                  <a:pt x="259432" y="235103"/>
                  <a:pt x="194345" y="116306"/>
                  <a:pt x="173178" y="95668"/>
                </a:cubicBezTo>
                <a:cubicBezTo>
                  <a:pt x="152011" y="75031"/>
                  <a:pt x="178999" y="139059"/>
                  <a:pt x="166828" y="138530"/>
                </a:cubicBezTo>
                <a:cubicBezTo>
                  <a:pt x="154657" y="138001"/>
                  <a:pt x="122643" y="111543"/>
                  <a:pt x="100153" y="92493"/>
                </a:cubicBezTo>
                <a:cubicBezTo>
                  <a:pt x="77663" y="73443"/>
                  <a:pt x="-3829" y="-6461"/>
                  <a:pt x="140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83BE9DF7-70EF-4A86-AD7C-DC95D4488AED}"/>
              </a:ext>
            </a:extLst>
          </p:cNvPr>
          <p:cNvSpPr/>
          <p:nvPr/>
        </p:nvSpPr>
        <p:spPr>
          <a:xfrm>
            <a:off x="9988333" y="3664476"/>
            <a:ext cx="254454" cy="225835"/>
          </a:xfrm>
          <a:custGeom>
            <a:avLst/>
            <a:gdLst>
              <a:gd name="connsiteX0" fmla="*/ 1805 w 254454"/>
              <a:gd name="connsiteY0" fmla="*/ 4237 h 225835"/>
              <a:gd name="connsiteX1" fmla="*/ 93880 w 254454"/>
              <a:gd name="connsiteY1" fmla="*/ 72499 h 225835"/>
              <a:gd name="connsiteX2" fmla="*/ 68480 w 254454"/>
              <a:gd name="connsiteY2" fmla="*/ 18524 h 225835"/>
              <a:gd name="connsiteX3" fmla="*/ 95467 w 254454"/>
              <a:gd name="connsiteY3" fmla="*/ 137587 h 225835"/>
              <a:gd name="connsiteX4" fmla="*/ 249455 w 254454"/>
              <a:gd name="connsiteY4" fmla="*/ 201087 h 225835"/>
              <a:gd name="connsiteX5" fmla="*/ 214530 w 254454"/>
              <a:gd name="connsiteY5" fmla="*/ 169337 h 225835"/>
              <a:gd name="connsiteX6" fmla="*/ 190717 w 254454"/>
              <a:gd name="connsiteY6" fmla="*/ 220137 h 225835"/>
              <a:gd name="connsiteX7" fmla="*/ 1805 w 254454"/>
              <a:gd name="connsiteY7" fmla="*/ 4237 h 22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454" h="225835">
                <a:moveTo>
                  <a:pt x="1805" y="4237"/>
                </a:moveTo>
                <a:cubicBezTo>
                  <a:pt x="-14335" y="-20369"/>
                  <a:pt x="82768" y="70118"/>
                  <a:pt x="93880" y="72499"/>
                </a:cubicBezTo>
                <a:cubicBezTo>
                  <a:pt x="104993" y="74880"/>
                  <a:pt x="68216" y="7676"/>
                  <a:pt x="68480" y="18524"/>
                </a:cubicBezTo>
                <a:cubicBezTo>
                  <a:pt x="68744" y="29372"/>
                  <a:pt x="65304" y="107160"/>
                  <a:pt x="95467" y="137587"/>
                </a:cubicBezTo>
                <a:cubicBezTo>
                  <a:pt x="125630" y="168014"/>
                  <a:pt x="229611" y="195795"/>
                  <a:pt x="249455" y="201087"/>
                </a:cubicBezTo>
                <a:cubicBezTo>
                  <a:pt x="269299" y="206379"/>
                  <a:pt x="224320" y="166162"/>
                  <a:pt x="214530" y="169337"/>
                </a:cubicBezTo>
                <a:cubicBezTo>
                  <a:pt x="204740" y="172512"/>
                  <a:pt x="231992" y="246595"/>
                  <a:pt x="190717" y="220137"/>
                </a:cubicBezTo>
                <a:cubicBezTo>
                  <a:pt x="149442" y="193679"/>
                  <a:pt x="17945" y="28843"/>
                  <a:pt x="1805" y="4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591F59D0-CFB2-48E4-AD4A-CBFCC1F1F69C}"/>
              </a:ext>
            </a:extLst>
          </p:cNvPr>
          <p:cNvSpPr/>
          <p:nvPr/>
        </p:nvSpPr>
        <p:spPr>
          <a:xfrm>
            <a:off x="10179050" y="3878263"/>
            <a:ext cx="189500" cy="384263"/>
          </a:xfrm>
          <a:custGeom>
            <a:avLst/>
            <a:gdLst>
              <a:gd name="connsiteX0" fmla="*/ 0 w 189500"/>
              <a:gd name="connsiteY0" fmla="*/ 0 h 384263"/>
              <a:gd name="connsiteX1" fmla="*/ 96838 w 189500"/>
              <a:gd name="connsiteY1" fmla="*/ 88900 h 384263"/>
              <a:gd name="connsiteX2" fmla="*/ 74613 w 189500"/>
              <a:gd name="connsiteY2" fmla="*/ 20637 h 384263"/>
              <a:gd name="connsiteX3" fmla="*/ 174625 w 189500"/>
              <a:gd name="connsiteY3" fmla="*/ 150812 h 384263"/>
              <a:gd name="connsiteX4" fmla="*/ 158750 w 189500"/>
              <a:gd name="connsiteY4" fmla="*/ 57150 h 384263"/>
              <a:gd name="connsiteX5" fmla="*/ 182563 w 189500"/>
              <a:gd name="connsiteY5" fmla="*/ 244475 h 384263"/>
              <a:gd name="connsiteX6" fmla="*/ 180975 w 189500"/>
              <a:gd name="connsiteY6" fmla="*/ 195262 h 384263"/>
              <a:gd name="connsiteX7" fmla="*/ 180975 w 189500"/>
              <a:gd name="connsiteY7" fmla="*/ 273050 h 384263"/>
              <a:gd name="connsiteX8" fmla="*/ 65088 w 189500"/>
              <a:gd name="connsiteY8" fmla="*/ 384175 h 384263"/>
              <a:gd name="connsiteX9" fmla="*/ 150813 w 189500"/>
              <a:gd name="connsiteY9" fmla="*/ 254000 h 384263"/>
              <a:gd name="connsiteX10" fmla="*/ 152400 w 189500"/>
              <a:gd name="connsiteY10" fmla="*/ 146050 h 384263"/>
              <a:gd name="connsiteX11" fmla="*/ 146050 w 189500"/>
              <a:gd name="connsiteY11" fmla="*/ 136525 h 384263"/>
              <a:gd name="connsiteX12" fmla="*/ 0 w 189500"/>
              <a:gd name="connsiteY12" fmla="*/ 0 h 38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500" h="384263">
                <a:moveTo>
                  <a:pt x="0" y="0"/>
                </a:moveTo>
                <a:cubicBezTo>
                  <a:pt x="42201" y="42730"/>
                  <a:pt x="84403" y="85461"/>
                  <a:pt x="96838" y="88900"/>
                </a:cubicBezTo>
                <a:cubicBezTo>
                  <a:pt x="109274" y="92340"/>
                  <a:pt x="61648" y="10318"/>
                  <a:pt x="74613" y="20637"/>
                </a:cubicBezTo>
                <a:cubicBezTo>
                  <a:pt x="87578" y="30956"/>
                  <a:pt x="160602" y="144727"/>
                  <a:pt x="174625" y="150812"/>
                </a:cubicBezTo>
                <a:cubicBezTo>
                  <a:pt x="188648" y="156897"/>
                  <a:pt x="157427" y="41540"/>
                  <a:pt x="158750" y="57150"/>
                </a:cubicBezTo>
                <a:cubicBezTo>
                  <a:pt x="160073" y="72761"/>
                  <a:pt x="178859" y="221456"/>
                  <a:pt x="182563" y="244475"/>
                </a:cubicBezTo>
                <a:cubicBezTo>
                  <a:pt x="186267" y="267494"/>
                  <a:pt x="181240" y="190500"/>
                  <a:pt x="180975" y="195262"/>
                </a:cubicBezTo>
                <a:cubicBezTo>
                  <a:pt x="180710" y="200024"/>
                  <a:pt x="200289" y="241565"/>
                  <a:pt x="180975" y="273050"/>
                </a:cubicBezTo>
                <a:cubicBezTo>
                  <a:pt x="161661" y="304535"/>
                  <a:pt x="70115" y="387350"/>
                  <a:pt x="65088" y="384175"/>
                </a:cubicBezTo>
                <a:cubicBezTo>
                  <a:pt x="60061" y="381000"/>
                  <a:pt x="136261" y="293687"/>
                  <a:pt x="150813" y="254000"/>
                </a:cubicBezTo>
                <a:cubicBezTo>
                  <a:pt x="165365" y="214313"/>
                  <a:pt x="153194" y="165629"/>
                  <a:pt x="152400" y="146050"/>
                </a:cubicBezTo>
                <a:cubicBezTo>
                  <a:pt x="151606" y="126471"/>
                  <a:pt x="146050" y="136525"/>
                  <a:pt x="146050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F3EC2BD8-4482-4CD7-B385-BA0501E997D3}"/>
              </a:ext>
            </a:extLst>
          </p:cNvPr>
          <p:cNvSpPr/>
          <p:nvPr/>
        </p:nvSpPr>
        <p:spPr>
          <a:xfrm>
            <a:off x="9659767" y="3933787"/>
            <a:ext cx="276620" cy="73679"/>
          </a:xfrm>
          <a:custGeom>
            <a:avLst/>
            <a:gdLst>
              <a:gd name="connsiteX0" fmla="*/ 171 w 276620"/>
              <a:gd name="connsiteY0" fmla="*/ 38138 h 73679"/>
              <a:gd name="connsiteX1" fmla="*/ 127171 w 276620"/>
              <a:gd name="connsiteY1" fmla="*/ 73063 h 73679"/>
              <a:gd name="connsiteX2" fmla="*/ 149396 w 276620"/>
              <a:gd name="connsiteY2" fmla="*/ 47663 h 73679"/>
              <a:gd name="connsiteX3" fmla="*/ 227183 w 276620"/>
              <a:gd name="connsiteY3" fmla="*/ 11151 h 73679"/>
              <a:gd name="connsiteX4" fmla="*/ 276396 w 276620"/>
              <a:gd name="connsiteY4" fmla="*/ 3213 h 73679"/>
              <a:gd name="connsiteX5" fmla="*/ 208133 w 276620"/>
              <a:gd name="connsiteY5" fmla="*/ 6388 h 73679"/>
              <a:gd name="connsiteX6" fmla="*/ 157333 w 276620"/>
              <a:gd name="connsiteY6" fmla="*/ 73063 h 73679"/>
              <a:gd name="connsiteX7" fmla="*/ 171 w 276620"/>
              <a:gd name="connsiteY7" fmla="*/ 38138 h 7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20" h="73679">
                <a:moveTo>
                  <a:pt x="171" y="38138"/>
                </a:moveTo>
                <a:cubicBezTo>
                  <a:pt x="-4856" y="38138"/>
                  <a:pt x="102300" y="71476"/>
                  <a:pt x="127171" y="73063"/>
                </a:cubicBezTo>
                <a:cubicBezTo>
                  <a:pt x="152042" y="74651"/>
                  <a:pt x="132727" y="57982"/>
                  <a:pt x="149396" y="47663"/>
                </a:cubicBezTo>
                <a:cubicBezTo>
                  <a:pt x="166065" y="37344"/>
                  <a:pt x="206016" y="18559"/>
                  <a:pt x="227183" y="11151"/>
                </a:cubicBezTo>
                <a:cubicBezTo>
                  <a:pt x="248350" y="3743"/>
                  <a:pt x="279571" y="4007"/>
                  <a:pt x="276396" y="3213"/>
                </a:cubicBezTo>
                <a:cubicBezTo>
                  <a:pt x="273221" y="2419"/>
                  <a:pt x="227977" y="-5254"/>
                  <a:pt x="208133" y="6388"/>
                </a:cubicBezTo>
                <a:cubicBezTo>
                  <a:pt x="188289" y="18030"/>
                  <a:pt x="187760" y="66978"/>
                  <a:pt x="157333" y="73063"/>
                </a:cubicBezTo>
                <a:cubicBezTo>
                  <a:pt x="126906" y="79149"/>
                  <a:pt x="5198" y="38138"/>
                  <a:pt x="171" y="38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F768C277-8E81-4AB4-82D6-F5D8448FBBC0}"/>
              </a:ext>
            </a:extLst>
          </p:cNvPr>
          <p:cNvSpPr/>
          <p:nvPr/>
        </p:nvSpPr>
        <p:spPr>
          <a:xfrm>
            <a:off x="9654700" y="3973141"/>
            <a:ext cx="167984" cy="48315"/>
          </a:xfrm>
          <a:custGeom>
            <a:avLst/>
            <a:gdLst>
              <a:gd name="connsiteX0" fmla="*/ 2063 w 167984"/>
              <a:gd name="connsiteY0" fmla="*/ 3547 h 48315"/>
              <a:gd name="connsiteX1" fmla="*/ 159225 w 167984"/>
              <a:gd name="connsiteY1" fmla="*/ 47997 h 48315"/>
              <a:gd name="connsiteX2" fmla="*/ 140175 w 167984"/>
              <a:gd name="connsiteY2" fmla="*/ 22597 h 48315"/>
              <a:gd name="connsiteX3" fmla="*/ 75088 w 167984"/>
              <a:gd name="connsiteY3" fmla="*/ 5134 h 48315"/>
              <a:gd name="connsiteX4" fmla="*/ 2063 w 167984"/>
              <a:gd name="connsiteY4" fmla="*/ 3547 h 4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84" h="48315">
                <a:moveTo>
                  <a:pt x="2063" y="3547"/>
                </a:moveTo>
                <a:cubicBezTo>
                  <a:pt x="16086" y="10691"/>
                  <a:pt x="136206" y="44822"/>
                  <a:pt x="159225" y="47997"/>
                </a:cubicBezTo>
                <a:cubicBezTo>
                  <a:pt x="182244" y="51172"/>
                  <a:pt x="154198" y="29741"/>
                  <a:pt x="140175" y="22597"/>
                </a:cubicBezTo>
                <a:cubicBezTo>
                  <a:pt x="126152" y="15453"/>
                  <a:pt x="101017" y="8574"/>
                  <a:pt x="75088" y="5134"/>
                </a:cubicBezTo>
                <a:cubicBezTo>
                  <a:pt x="49159" y="1694"/>
                  <a:pt x="-11960" y="-3597"/>
                  <a:pt x="2063" y="3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B9F0FA54-ABBA-4939-AF37-A3E69E59498F}"/>
              </a:ext>
            </a:extLst>
          </p:cNvPr>
          <p:cNvSpPr/>
          <p:nvPr/>
        </p:nvSpPr>
        <p:spPr>
          <a:xfrm>
            <a:off x="9547097" y="3941782"/>
            <a:ext cx="559269" cy="154009"/>
          </a:xfrm>
          <a:custGeom>
            <a:avLst/>
            <a:gdLst>
              <a:gd name="connsiteX0" fmla="*/ 128 w 559269"/>
              <a:gd name="connsiteY0" fmla="*/ 114281 h 154009"/>
              <a:gd name="connsiteX1" fmla="*/ 104903 w 559269"/>
              <a:gd name="connsiteY1" fmla="*/ 114281 h 154009"/>
              <a:gd name="connsiteX2" fmla="*/ 119191 w 559269"/>
              <a:gd name="connsiteY2" fmla="*/ 152381 h 154009"/>
              <a:gd name="connsiteX3" fmla="*/ 181103 w 559269"/>
              <a:gd name="connsiteY3" fmla="*/ 99993 h 154009"/>
              <a:gd name="connsiteX4" fmla="*/ 190628 w 559269"/>
              <a:gd name="connsiteY4" fmla="*/ 142856 h 154009"/>
              <a:gd name="connsiteX5" fmla="*/ 255716 w 559269"/>
              <a:gd name="connsiteY5" fmla="*/ 109518 h 154009"/>
              <a:gd name="connsiteX6" fmla="*/ 266828 w 559269"/>
              <a:gd name="connsiteY6" fmla="*/ 125393 h 154009"/>
              <a:gd name="connsiteX7" fmla="*/ 289053 w 559269"/>
              <a:gd name="connsiteY7" fmla="*/ 153968 h 154009"/>
              <a:gd name="connsiteX8" fmla="*/ 296991 w 559269"/>
              <a:gd name="connsiteY8" fmla="*/ 131743 h 154009"/>
              <a:gd name="connsiteX9" fmla="*/ 498603 w 559269"/>
              <a:gd name="connsiteY9" fmla="*/ 131743 h 154009"/>
              <a:gd name="connsiteX10" fmla="*/ 423991 w 559269"/>
              <a:gd name="connsiteY10" fmla="*/ 123806 h 154009"/>
              <a:gd name="connsiteX11" fmla="*/ 558928 w 559269"/>
              <a:gd name="connsiteY11" fmla="*/ 144443 h 154009"/>
              <a:gd name="connsiteX12" fmla="*/ 376366 w 559269"/>
              <a:gd name="connsiteY12" fmla="*/ 1568 h 154009"/>
              <a:gd name="connsiteX13" fmla="*/ 384303 w 559269"/>
              <a:gd name="connsiteY13" fmla="*/ 68243 h 154009"/>
              <a:gd name="connsiteX14" fmla="*/ 252541 w 559269"/>
              <a:gd name="connsiteY14" fmla="*/ 68243 h 154009"/>
              <a:gd name="connsiteX15" fmla="*/ 173166 w 559269"/>
              <a:gd name="connsiteY15" fmla="*/ 66656 h 154009"/>
              <a:gd name="connsiteX16" fmla="*/ 128716 w 559269"/>
              <a:gd name="connsiteY16" fmla="*/ 88881 h 154009"/>
              <a:gd name="connsiteX17" fmla="*/ 128 w 559269"/>
              <a:gd name="connsiteY17" fmla="*/ 114281 h 1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269" h="154009">
                <a:moveTo>
                  <a:pt x="128" y="114281"/>
                </a:moveTo>
                <a:cubicBezTo>
                  <a:pt x="-3841" y="118514"/>
                  <a:pt x="85059" y="107931"/>
                  <a:pt x="104903" y="114281"/>
                </a:cubicBezTo>
                <a:cubicBezTo>
                  <a:pt x="124747" y="120631"/>
                  <a:pt x="106491" y="154762"/>
                  <a:pt x="119191" y="152381"/>
                </a:cubicBezTo>
                <a:cubicBezTo>
                  <a:pt x="131891" y="150000"/>
                  <a:pt x="169197" y="101580"/>
                  <a:pt x="181103" y="99993"/>
                </a:cubicBezTo>
                <a:cubicBezTo>
                  <a:pt x="193009" y="98406"/>
                  <a:pt x="178193" y="141269"/>
                  <a:pt x="190628" y="142856"/>
                </a:cubicBezTo>
                <a:cubicBezTo>
                  <a:pt x="203063" y="144443"/>
                  <a:pt x="243016" y="112428"/>
                  <a:pt x="255716" y="109518"/>
                </a:cubicBezTo>
                <a:cubicBezTo>
                  <a:pt x="268416" y="106607"/>
                  <a:pt x="261272" y="117985"/>
                  <a:pt x="266828" y="125393"/>
                </a:cubicBezTo>
                <a:cubicBezTo>
                  <a:pt x="272384" y="132801"/>
                  <a:pt x="284026" y="152910"/>
                  <a:pt x="289053" y="153968"/>
                </a:cubicBezTo>
                <a:cubicBezTo>
                  <a:pt x="294080" y="155026"/>
                  <a:pt x="262066" y="135447"/>
                  <a:pt x="296991" y="131743"/>
                </a:cubicBezTo>
                <a:cubicBezTo>
                  <a:pt x="331916" y="128039"/>
                  <a:pt x="477436" y="133066"/>
                  <a:pt x="498603" y="131743"/>
                </a:cubicBezTo>
                <a:cubicBezTo>
                  <a:pt x="519770" y="130420"/>
                  <a:pt x="413937" y="121689"/>
                  <a:pt x="423991" y="123806"/>
                </a:cubicBezTo>
                <a:cubicBezTo>
                  <a:pt x="434045" y="125923"/>
                  <a:pt x="566865" y="164816"/>
                  <a:pt x="558928" y="144443"/>
                </a:cubicBezTo>
                <a:cubicBezTo>
                  <a:pt x="550991" y="124070"/>
                  <a:pt x="405470" y="14268"/>
                  <a:pt x="376366" y="1568"/>
                </a:cubicBezTo>
                <a:cubicBezTo>
                  <a:pt x="347262" y="-11132"/>
                  <a:pt x="404940" y="57131"/>
                  <a:pt x="384303" y="68243"/>
                </a:cubicBezTo>
                <a:cubicBezTo>
                  <a:pt x="363666" y="79355"/>
                  <a:pt x="287730" y="68507"/>
                  <a:pt x="252541" y="68243"/>
                </a:cubicBezTo>
                <a:cubicBezTo>
                  <a:pt x="217352" y="67979"/>
                  <a:pt x="193804" y="63216"/>
                  <a:pt x="173166" y="66656"/>
                </a:cubicBezTo>
                <a:cubicBezTo>
                  <a:pt x="152528" y="70096"/>
                  <a:pt x="163112" y="83854"/>
                  <a:pt x="128716" y="88881"/>
                </a:cubicBezTo>
                <a:cubicBezTo>
                  <a:pt x="94320" y="93908"/>
                  <a:pt x="4097" y="110048"/>
                  <a:pt x="128" y="114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592CB1B0-722A-48CD-9F30-A4D95E70CAF8}"/>
              </a:ext>
            </a:extLst>
          </p:cNvPr>
          <p:cNvSpPr/>
          <p:nvPr/>
        </p:nvSpPr>
        <p:spPr>
          <a:xfrm>
            <a:off x="9437673" y="4066512"/>
            <a:ext cx="273059" cy="171239"/>
          </a:xfrm>
          <a:custGeom>
            <a:avLst/>
            <a:gdLst>
              <a:gd name="connsiteX0" fmla="*/ 4777 w 273059"/>
              <a:gd name="connsiteY0" fmla="*/ 2251 h 171239"/>
              <a:gd name="connsiteX1" fmla="*/ 154002 w 273059"/>
              <a:gd name="connsiteY1" fmla="*/ 94326 h 171239"/>
              <a:gd name="connsiteX2" fmla="*/ 271477 w 273059"/>
              <a:gd name="connsiteY2" fmla="*/ 170526 h 171239"/>
              <a:gd name="connsiteX3" fmla="*/ 217502 w 273059"/>
              <a:gd name="connsiteY3" fmla="*/ 129251 h 171239"/>
              <a:gd name="connsiteX4" fmla="*/ 155590 w 273059"/>
              <a:gd name="connsiteY4" fmla="*/ 75276 h 171239"/>
              <a:gd name="connsiteX5" fmla="*/ 46052 w 273059"/>
              <a:gd name="connsiteY5" fmla="*/ 30826 h 171239"/>
              <a:gd name="connsiteX6" fmla="*/ 4777 w 273059"/>
              <a:gd name="connsiteY6" fmla="*/ 2251 h 1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59" h="171239">
                <a:moveTo>
                  <a:pt x="4777" y="2251"/>
                </a:moveTo>
                <a:cubicBezTo>
                  <a:pt x="22769" y="12834"/>
                  <a:pt x="109552" y="66280"/>
                  <a:pt x="154002" y="94326"/>
                </a:cubicBezTo>
                <a:cubicBezTo>
                  <a:pt x="198452" y="122372"/>
                  <a:pt x="260894" y="164705"/>
                  <a:pt x="271477" y="170526"/>
                </a:cubicBezTo>
                <a:cubicBezTo>
                  <a:pt x="282060" y="176347"/>
                  <a:pt x="236816" y="145126"/>
                  <a:pt x="217502" y="129251"/>
                </a:cubicBezTo>
                <a:cubicBezTo>
                  <a:pt x="198188" y="113376"/>
                  <a:pt x="184165" y="91680"/>
                  <a:pt x="155590" y="75276"/>
                </a:cubicBezTo>
                <a:cubicBezTo>
                  <a:pt x="127015" y="58872"/>
                  <a:pt x="68277" y="40351"/>
                  <a:pt x="46052" y="30826"/>
                </a:cubicBezTo>
                <a:cubicBezTo>
                  <a:pt x="23827" y="21301"/>
                  <a:pt x="-13215" y="-8332"/>
                  <a:pt x="4777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D4781633-43B3-4AC5-A2F3-27CBFC3E6BB3}"/>
              </a:ext>
            </a:extLst>
          </p:cNvPr>
          <p:cNvSpPr/>
          <p:nvPr/>
        </p:nvSpPr>
        <p:spPr>
          <a:xfrm>
            <a:off x="9740835" y="4093922"/>
            <a:ext cx="319200" cy="143329"/>
          </a:xfrm>
          <a:custGeom>
            <a:avLst/>
            <a:gdLst>
              <a:gd name="connsiteX0" fmla="*/ 319153 w 319200"/>
              <a:gd name="connsiteY0" fmla="*/ 241 h 143329"/>
              <a:gd name="connsiteX1" fmla="*/ 203265 w 319200"/>
              <a:gd name="connsiteY1" fmla="*/ 52628 h 143329"/>
              <a:gd name="connsiteX2" fmla="*/ 141353 w 319200"/>
              <a:gd name="connsiteY2" fmla="*/ 103428 h 143329"/>
              <a:gd name="connsiteX3" fmla="*/ 65 w 319200"/>
              <a:gd name="connsiteY3" fmla="*/ 143116 h 143329"/>
              <a:gd name="connsiteX4" fmla="*/ 123890 w 319200"/>
              <a:gd name="connsiteY4" fmla="*/ 85966 h 143329"/>
              <a:gd name="connsiteX5" fmla="*/ 188978 w 319200"/>
              <a:gd name="connsiteY5" fmla="*/ 35166 h 143329"/>
              <a:gd name="connsiteX6" fmla="*/ 319153 w 319200"/>
              <a:gd name="connsiteY6" fmla="*/ 241 h 1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00" h="143329">
                <a:moveTo>
                  <a:pt x="319153" y="241"/>
                </a:moveTo>
                <a:cubicBezTo>
                  <a:pt x="321534" y="3151"/>
                  <a:pt x="232898" y="35430"/>
                  <a:pt x="203265" y="52628"/>
                </a:cubicBezTo>
                <a:cubicBezTo>
                  <a:pt x="173632" y="69826"/>
                  <a:pt x="175220" y="88347"/>
                  <a:pt x="141353" y="103428"/>
                </a:cubicBezTo>
                <a:cubicBezTo>
                  <a:pt x="107486" y="118509"/>
                  <a:pt x="2975" y="146026"/>
                  <a:pt x="65" y="143116"/>
                </a:cubicBezTo>
                <a:cubicBezTo>
                  <a:pt x="-2846" y="140206"/>
                  <a:pt x="92404" y="103958"/>
                  <a:pt x="123890" y="85966"/>
                </a:cubicBezTo>
                <a:cubicBezTo>
                  <a:pt x="155375" y="67974"/>
                  <a:pt x="157228" y="48924"/>
                  <a:pt x="188978" y="35166"/>
                </a:cubicBezTo>
                <a:cubicBezTo>
                  <a:pt x="220728" y="21408"/>
                  <a:pt x="316772" y="-2669"/>
                  <a:pt x="319153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DCB8AC76-BF5D-4CD4-ABFD-7F742B5D72C1}"/>
              </a:ext>
            </a:extLst>
          </p:cNvPr>
          <p:cNvSpPr/>
          <p:nvPr/>
        </p:nvSpPr>
        <p:spPr>
          <a:xfrm>
            <a:off x="9801014" y="4118733"/>
            <a:ext cx="339202" cy="115141"/>
          </a:xfrm>
          <a:custGeom>
            <a:avLst/>
            <a:gdLst>
              <a:gd name="connsiteX0" fmla="*/ 335174 w 339202"/>
              <a:gd name="connsiteY0" fmla="*/ 2417 h 115141"/>
              <a:gd name="connsiteX1" fmla="*/ 185949 w 339202"/>
              <a:gd name="connsiteY1" fmla="*/ 104017 h 115141"/>
              <a:gd name="connsiteX2" fmla="*/ 211 w 339202"/>
              <a:gd name="connsiteY2" fmla="*/ 111955 h 115141"/>
              <a:gd name="connsiteX3" fmla="*/ 151024 w 339202"/>
              <a:gd name="connsiteY3" fmla="*/ 99255 h 115141"/>
              <a:gd name="connsiteX4" fmla="*/ 244686 w 339202"/>
              <a:gd name="connsiteY4" fmla="*/ 38930 h 115141"/>
              <a:gd name="connsiteX5" fmla="*/ 154199 w 339202"/>
              <a:gd name="connsiteY5" fmla="*/ 99255 h 115141"/>
              <a:gd name="connsiteX6" fmla="*/ 284374 w 339202"/>
              <a:gd name="connsiteY6" fmla="*/ 37342 h 115141"/>
              <a:gd name="connsiteX7" fmla="*/ 335174 w 339202"/>
              <a:gd name="connsiteY7" fmla="*/ 2417 h 1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202" h="115141">
                <a:moveTo>
                  <a:pt x="335174" y="2417"/>
                </a:moveTo>
                <a:cubicBezTo>
                  <a:pt x="318770" y="13529"/>
                  <a:pt x="241776" y="85761"/>
                  <a:pt x="185949" y="104017"/>
                </a:cubicBezTo>
                <a:cubicBezTo>
                  <a:pt x="130122" y="122273"/>
                  <a:pt x="6032" y="112749"/>
                  <a:pt x="211" y="111955"/>
                </a:cubicBezTo>
                <a:cubicBezTo>
                  <a:pt x="-5610" y="111161"/>
                  <a:pt x="110278" y="111426"/>
                  <a:pt x="151024" y="99255"/>
                </a:cubicBezTo>
                <a:cubicBezTo>
                  <a:pt x="191770" y="87084"/>
                  <a:pt x="244157" y="38930"/>
                  <a:pt x="244686" y="38930"/>
                </a:cubicBezTo>
                <a:cubicBezTo>
                  <a:pt x="245215" y="38930"/>
                  <a:pt x="147584" y="99520"/>
                  <a:pt x="154199" y="99255"/>
                </a:cubicBezTo>
                <a:cubicBezTo>
                  <a:pt x="160814" y="98990"/>
                  <a:pt x="254211" y="53482"/>
                  <a:pt x="284374" y="37342"/>
                </a:cubicBezTo>
                <a:cubicBezTo>
                  <a:pt x="314536" y="21202"/>
                  <a:pt x="351578" y="-8695"/>
                  <a:pt x="335174" y="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2B072F1-49B1-4582-88E0-E28D3B95035E}"/>
              </a:ext>
            </a:extLst>
          </p:cNvPr>
          <p:cNvSpPr/>
          <p:nvPr/>
        </p:nvSpPr>
        <p:spPr>
          <a:xfrm>
            <a:off x="9959387" y="3173158"/>
            <a:ext cx="39423" cy="253204"/>
          </a:xfrm>
          <a:custGeom>
            <a:avLst/>
            <a:gdLst>
              <a:gd name="connsiteX0" fmla="*/ 25988 w 39423"/>
              <a:gd name="connsiteY0" fmla="*/ 255 h 253204"/>
              <a:gd name="connsiteX1" fmla="*/ 38688 w 39423"/>
              <a:gd name="connsiteY1" fmla="*/ 165355 h 253204"/>
              <a:gd name="connsiteX2" fmla="*/ 588 w 39423"/>
              <a:gd name="connsiteY2" fmla="*/ 252667 h 253204"/>
              <a:gd name="connsiteX3" fmla="*/ 16463 w 39423"/>
              <a:gd name="connsiteY3" fmla="*/ 198692 h 253204"/>
              <a:gd name="connsiteX4" fmla="*/ 29163 w 39423"/>
              <a:gd name="connsiteY4" fmla="*/ 128842 h 253204"/>
              <a:gd name="connsiteX5" fmla="*/ 25988 w 39423"/>
              <a:gd name="connsiteY5" fmla="*/ 255 h 25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23" h="253204">
                <a:moveTo>
                  <a:pt x="25988" y="255"/>
                </a:moveTo>
                <a:cubicBezTo>
                  <a:pt x="27575" y="6340"/>
                  <a:pt x="42921" y="123286"/>
                  <a:pt x="38688" y="165355"/>
                </a:cubicBezTo>
                <a:cubicBezTo>
                  <a:pt x="34455" y="207424"/>
                  <a:pt x="4292" y="247111"/>
                  <a:pt x="588" y="252667"/>
                </a:cubicBezTo>
                <a:cubicBezTo>
                  <a:pt x="-3116" y="258223"/>
                  <a:pt x="11701" y="219329"/>
                  <a:pt x="16463" y="198692"/>
                </a:cubicBezTo>
                <a:cubicBezTo>
                  <a:pt x="21225" y="178055"/>
                  <a:pt x="26782" y="159005"/>
                  <a:pt x="29163" y="128842"/>
                </a:cubicBezTo>
                <a:cubicBezTo>
                  <a:pt x="31544" y="98680"/>
                  <a:pt x="24401" y="-5830"/>
                  <a:pt x="25988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ABA62F1B-191D-4690-9E82-1447335B71C7}"/>
              </a:ext>
            </a:extLst>
          </p:cNvPr>
          <p:cNvSpPr/>
          <p:nvPr/>
        </p:nvSpPr>
        <p:spPr>
          <a:xfrm>
            <a:off x="9562941" y="3157535"/>
            <a:ext cx="143868" cy="279935"/>
          </a:xfrm>
          <a:custGeom>
            <a:avLst/>
            <a:gdLst>
              <a:gd name="connsiteX0" fmla="*/ 98584 w 143868"/>
              <a:gd name="connsiteY0" fmla="*/ 3 h 279935"/>
              <a:gd name="connsiteX1" fmla="*/ 79534 w 143868"/>
              <a:gd name="connsiteY1" fmla="*/ 155578 h 279935"/>
              <a:gd name="connsiteX2" fmla="*/ 143034 w 143868"/>
              <a:gd name="connsiteY2" fmla="*/ 258765 h 279935"/>
              <a:gd name="connsiteX3" fmla="*/ 108109 w 143868"/>
              <a:gd name="connsiteY3" fmla="*/ 246065 h 279935"/>
              <a:gd name="connsiteX4" fmla="*/ 1747 w 143868"/>
              <a:gd name="connsiteY4" fmla="*/ 231778 h 279935"/>
              <a:gd name="connsiteX5" fmla="*/ 47784 w 143868"/>
              <a:gd name="connsiteY5" fmla="*/ 244478 h 279935"/>
              <a:gd name="connsiteX6" fmla="*/ 123984 w 143868"/>
              <a:gd name="connsiteY6" fmla="*/ 279403 h 279935"/>
              <a:gd name="connsiteX7" fmla="*/ 93822 w 143868"/>
              <a:gd name="connsiteY7" fmla="*/ 214315 h 279935"/>
              <a:gd name="connsiteX8" fmla="*/ 87472 w 143868"/>
              <a:gd name="connsiteY8" fmla="*/ 150815 h 279935"/>
              <a:gd name="connsiteX9" fmla="*/ 98584 w 143868"/>
              <a:gd name="connsiteY9" fmla="*/ 3 h 2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68" h="279935">
                <a:moveTo>
                  <a:pt x="98584" y="3"/>
                </a:moveTo>
                <a:cubicBezTo>
                  <a:pt x="97261" y="797"/>
                  <a:pt x="72126" y="112451"/>
                  <a:pt x="79534" y="155578"/>
                </a:cubicBezTo>
                <a:cubicBezTo>
                  <a:pt x="86942" y="198705"/>
                  <a:pt x="138272" y="243684"/>
                  <a:pt x="143034" y="258765"/>
                </a:cubicBezTo>
                <a:cubicBezTo>
                  <a:pt x="147796" y="273846"/>
                  <a:pt x="131657" y="250563"/>
                  <a:pt x="108109" y="246065"/>
                </a:cubicBezTo>
                <a:cubicBezTo>
                  <a:pt x="84561" y="241567"/>
                  <a:pt x="11801" y="232042"/>
                  <a:pt x="1747" y="231778"/>
                </a:cubicBezTo>
                <a:cubicBezTo>
                  <a:pt x="-8307" y="231514"/>
                  <a:pt x="27411" y="236541"/>
                  <a:pt x="47784" y="244478"/>
                </a:cubicBezTo>
                <a:cubicBezTo>
                  <a:pt x="68157" y="252415"/>
                  <a:pt x="116311" y="284430"/>
                  <a:pt x="123984" y="279403"/>
                </a:cubicBezTo>
                <a:cubicBezTo>
                  <a:pt x="131657" y="274376"/>
                  <a:pt x="99907" y="235746"/>
                  <a:pt x="93822" y="214315"/>
                </a:cubicBezTo>
                <a:cubicBezTo>
                  <a:pt x="87737" y="192884"/>
                  <a:pt x="88001" y="180448"/>
                  <a:pt x="87472" y="150815"/>
                </a:cubicBezTo>
                <a:cubicBezTo>
                  <a:pt x="86943" y="121182"/>
                  <a:pt x="99907" y="-791"/>
                  <a:pt x="985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EF47CD6B-0AA2-43A1-BCD9-F193C84A5722}"/>
              </a:ext>
            </a:extLst>
          </p:cNvPr>
          <p:cNvSpPr/>
          <p:nvPr/>
        </p:nvSpPr>
        <p:spPr>
          <a:xfrm>
            <a:off x="9782858" y="2961920"/>
            <a:ext cx="35048" cy="499892"/>
          </a:xfrm>
          <a:custGeom>
            <a:avLst/>
            <a:gdLst>
              <a:gd name="connsiteX0" fmla="*/ 15192 w 35048"/>
              <a:gd name="connsiteY0" fmla="*/ 1943 h 499892"/>
              <a:gd name="connsiteX1" fmla="*/ 12017 w 35048"/>
              <a:gd name="connsiteY1" fmla="*/ 162280 h 499892"/>
              <a:gd name="connsiteX2" fmla="*/ 32655 w 35048"/>
              <a:gd name="connsiteY2" fmla="*/ 482955 h 499892"/>
              <a:gd name="connsiteX3" fmla="*/ 31067 w 35048"/>
              <a:gd name="connsiteY3" fmla="*/ 435330 h 499892"/>
              <a:gd name="connsiteX4" fmla="*/ 905 w 35048"/>
              <a:gd name="connsiteY4" fmla="*/ 263880 h 499892"/>
              <a:gd name="connsiteX5" fmla="*/ 15192 w 35048"/>
              <a:gd name="connsiteY5" fmla="*/ 1943 h 4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8" h="499892">
                <a:moveTo>
                  <a:pt x="15192" y="1943"/>
                </a:moveTo>
                <a:cubicBezTo>
                  <a:pt x="17044" y="-14990"/>
                  <a:pt x="9107" y="82111"/>
                  <a:pt x="12017" y="162280"/>
                </a:cubicBezTo>
                <a:cubicBezTo>
                  <a:pt x="14927" y="242449"/>
                  <a:pt x="29480" y="437447"/>
                  <a:pt x="32655" y="482955"/>
                </a:cubicBezTo>
                <a:cubicBezTo>
                  <a:pt x="35830" y="528463"/>
                  <a:pt x="36359" y="471843"/>
                  <a:pt x="31067" y="435330"/>
                </a:cubicBezTo>
                <a:cubicBezTo>
                  <a:pt x="25775" y="398817"/>
                  <a:pt x="5932" y="332936"/>
                  <a:pt x="905" y="263880"/>
                </a:cubicBezTo>
                <a:cubicBezTo>
                  <a:pt x="-4122" y="194824"/>
                  <a:pt x="13340" y="18876"/>
                  <a:pt x="15192" y="1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76242C0-C0D4-478A-991D-626675A0F937}"/>
              </a:ext>
            </a:extLst>
          </p:cNvPr>
          <p:cNvSpPr/>
          <p:nvPr/>
        </p:nvSpPr>
        <p:spPr>
          <a:xfrm>
            <a:off x="9658340" y="2723869"/>
            <a:ext cx="286463" cy="140209"/>
          </a:xfrm>
          <a:custGeom>
            <a:avLst/>
            <a:gdLst>
              <a:gd name="connsiteX0" fmla="*/ 10 w 286463"/>
              <a:gd name="connsiteY0" fmla="*/ 281 h 140209"/>
              <a:gd name="connsiteX1" fmla="*/ 91027 w 286463"/>
              <a:gd name="connsiteY1" fmla="*/ 106114 h 140209"/>
              <a:gd name="connsiteX2" fmla="*/ 285760 w 286463"/>
              <a:gd name="connsiteY2" fmla="*/ 95531 h 140209"/>
              <a:gd name="connsiteX3" fmla="*/ 152410 w 286463"/>
              <a:gd name="connsiteY3" fmla="*/ 97648 h 140209"/>
              <a:gd name="connsiteX4" fmla="*/ 48693 w 286463"/>
              <a:gd name="connsiteY4" fmla="*/ 139981 h 140209"/>
              <a:gd name="connsiteX5" fmla="*/ 84677 w 286463"/>
              <a:gd name="connsiteY5" fmla="*/ 76481 h 140209"/>
              <a:gd name="connsiteX6" fmla="*/ 10 w 286463"/>
              <a:gd name="connsiteY6" fmla="*/ 281 h 14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463" h="140209">
                <a:moveTo>
                  <a:pt x="10" y="281"/>
                </a:moveTo>
                <a:cubicBezTo>
                  <a:pt x="1068" y="5220"/>
                  <a:pt x="43402" y="90239"/>
                  <a:pt x="91027" y="106114"/>
                </a:cubicBezTo>
                <a:cubicBezTo>
                  <a:pt x="138652" y="121989"/>
                  <a:pt x="275530" y="96942"/>
                  <a:pt x="285760" y="95531"/>
                </a:cubicBezTo>
                <a:cubicBezTo>
                  <a:pt x="295990" y="94120"/>
                  <a:pt x="191921" y="90240"/>
                  <a:pt x="152410" y="97648"/>
                </a:cubicBezTo>
                <a:cubicBezTo>
                  <a:pt x="112899" y="105056"/>
                  <a:pt x="59982" y="143509"/>
                  <a:pt x="48693" y="139981"/>
                </a:cubicBezTo>
                <a:cubicBezTo>
                  <a:pt x="37404" y="136453"/>
                  <a:pt x="92438" y="96236"/>
                  <a:pt x="84677" y="76481"/>
                </a:cubicBezTo>
                <a:cubicBezTo>
                  <a:pt x="76916" y="56726"/>
                  <a:pt x="-1048" y="-4658"/>
                  <a:pt x="10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E88015DD-728A-4547-90FF-3E29C95E021A}"/>
              </a:ext>
            </a:extLst>
          </p:cNvPr>
          <p:cNvSpPr/>
          <p:nvPr/>
        </p:nvSpPr>
        <p:spPr>
          <a:xfrm>
            <a:off x="8824285" y="2989129"/>
            <a:ext cx="552116" cy="90621"/>
          </a:xfrm>
          <a:custGeom>
            <a:avLst/>
            <a:gdLst>
              <a:gd name="connsiteX0" fmla="*/ 94290 w 552116"/>
              <a:gd name="connsiteY0" fmla="*/ 134 h 90621"/>
              <a:gd name="connsiteX1" fmla="*/ 259390 w 552116"/>
              <a:gd name="connsiteY1" fmla="*/ 77921 h 90621"/>
              <a:gd name="connsiteX2" fmla="*/ 548315 w 552116"/>
              <a:gd name="connsiteY2" fmla="*/ 73159 h 90621"/>
              <a:gd name="connsiteX3" fmla="*/ 432428 w 552116"/>
              <a:gd name="connsiteY3" fmla="*/ 76334 h 90621"/>
              <a:gd name="connsiteX4" fmla="*/ 13328 w 552116"/>
              <a:gd name="connsiteY4" fmla="*/ 90621 h 90621"/>
              <a:gd name="connsiteX5" fmla="*/ 119690 w 552116"/>
              <a:gd name="connsiteY5" fmla="*/ 74746 h 90621"/>
              <a:gd name="connsiteX6" fmla="*/ 276853 w 552116"/>
              <a:gd name="connsiteY6" fmla="*/ 89034 h 90621"/>
              <a:gd name="connsiteX7" fmla="*/ 211765 w 552116"/>
              <a:gd name="connsiteY7" fmla="*/ 66809 h 90621"/>
              <a:gd name="connsiteX8" fmla="*/ 145090 w 552116"/>
              <a:gd name="connsiteY8" fmla="*/ 58871 h 90621"/>
              <a:gd name="connsiteX9" fmla="*/ 94290 w 552116"/>
              <a:gd name="connsiteY9" fmla="*/ 134 h 9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116" h="90621">
                <a:moveTo>
                  <a:pt x="94290" y="134"/>
                </a:moveTo>
                <a:cubicBezTo>
                  <a:pt x="113340" y="3309"/>
                  <a:pt x="183719" y="65750"/>
                  <a:pt x="259390" y="77921"/>
                </a:cubicBezTo>
                <a:cubicBezTo>
                  <a:pt x="335061" y="90092"/>
                  <a:pt x="519475" y="73423"/>
                  <a:pt x="548315" y="73159"/>
                </a:cubicBezTo>
                <a:cubicBezTo>
                  <a:pt x="577155" y="72895"/>
                  <a:pt x="432428" y="76334"/>
                  <a:pt x="432428" y="76334"/>
                </a:cubicBezTo>
                <a:lnTo>
                  <a:pt x="13328" y="90621"/>
                </a:lnTo>
                <a:cubicBezTo>
                  <a:pt x="-38795" y="90356"/>
                  <a:pt x="75769" y="75011"/>
                  <a:pt x="119690" y="74746"/>
                </a:cubicBezTo>
                <a:cubicBezTo>
                  <a:pt x="163611" y="74482"/>
                  <a:pt x="261507" y="90357"/>
                  <a:pt x="276853" y="89034"/>
                </a:cubicBezTo>
                <a:cubicBezTo>
                  <a:pt x="292199" y="87711"/>
                  <a:pt x="233726" y="71836"/>
                  <a:pt x="211765" y="66809"/>
                </a:cubicBezTo>
                <a:cubicBezTo>
                  <a:pt x="189804" y="61782"/>
                  <a:pt x="162023" y="66808"/>
                  <a:pt x="145090" y="58871"/>
                </a:cubicBezTo>
                <a:cubicBezTo>
                  <a:pt x="128157" y="50934"/>
                  <a:pt x="75240" y="-3041"/>
                  <a:pt x="9429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B3588E5-8F5E-4960-8A7C-84728FB4C787}"/>
              </a:ext>
            </a:extLst>
          </p:cNvPr>
          <p:cNvSpPr/>
          <p:nvPr/>
        </p:nvSpPr>
        <p:spPr>
          <a:xfrm>
            <a:off x="9930673" y="2878941"/>
            <a:ext cx="149518" cy="211898"/>
          </a:xfrm>
          <a:custGeom>
            <a:avLst/>
            <a:gdLst>
              <a:gd name="connsiteX0" fmla="*/ 2315 w 149518"/>
              <a:gd name="connsiteY0" fmla="*/ 5547 h 211898"/>
              <a:gd name="connsiteX1" fmla="*/ 146777 w 149518"/>
              <a:gd name="connsiteY1" fmla="*/ 208747 h 211898"/>
              <a:gd name="connsiteX2" fmla="*/ 94390 w 149518"/>
              <a:gd name="connsiteY2" fmla="*/ 124609 h 211898"/>
              <a:gd name="connsiteX3" fmla="*/ 61052 w 149518"/>
              <a:gd name="connsiteY3" fmla="*/ 61109 h 211898"/>
              <a:gd name="connsiteX4" fmla="*/ 2315 w 149518"/>
              <a:gd name="connsiteY4" fmla="*/ 5547 h 21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18" h="211898">
                <a:moveTo>
                  <a:pt x="2315" y="5547"/>
                </a:moveTo>
                <a:cubicBezTo>
                  <a:pt x="16603" y="30153"/>
                  <a:pt x="131431" y="188903"/>
                  <a:pt x="146777" y="208747"/>
                </a:cubicBezTo>
                <a:cubicBezTo>
                  <a:pt x="162123" y="228591"/>
                  <a:pt x="108678" y="149215"/>
                  <a:pt x="94390" y="124609"/>
                </a:cubicBezTo>
                <a:cubicBezTo>
                  <a:pt x="80103" y="100003"/>
                  <a:pt x="78250" y="76984"/>
                  <a:pt x="61052" y="61109"/>
                </a:cubicBezTo>
                <a:cubicBezTo>
                  <a:pt x="43854" y="45234"/>
                  <a:pt x="-11973" y="-19059"/>
                  <a:pt x="2315" y="5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F0E10008-A8C0-47F0-B45B-48F7427AB370}"/>
              </a:ext>
            </a:extLst>
          </p:cNvPr>
          <p:cNvSpPr/>
          <p:nvPr/>
        </p:nvSpPr>
        <p:spPr>
          <a:xfrm>
            <a:off x="10096497" y="2927350"/>
            <a:ext cx="480430" cy="224522"/>
          </a:xfrm>
          <a:custGeom>
            <a:avLst/>
            <a:gdLst>
              <a:gd name="connsiteX0" fmla="*/ 3 w 480430"/>
              <a:gd name="connsiteY0" fmla="*/ 109538 h 224522"/>
              <a:gd name="connsiteX1" fmla="*/ 176216 w 480430"/>
              <a:gd name="connsiteY1" fmla="*/ 222250 h 224522"/>
              <a:gd name="connsiteX2" fmla="*/ 144466 w 480430"/>
              <a:gd name="connsiteY2" fmla="*/ 185738 h 224522"/>
              <a:gd name="connsiteX3" fmla="*/ 274641 w 480430"/>
              <a:gd name="connsiteY3" fmla="*/ 193675 h 224522"/>
              <a:gd name="connsiteX4" fmla="*/ 446091 w 480430"/>
              <a:gd name="connsiteY4" fmla="*/ 157163 h 224522"/>
              <a:gd name="connsiteX5" fmla="*/ 358778 w 480430"/>
              <a:gd name="connsiteY5" fmla="*/ 166688 h 224522"/>
              <a:gd name="connsiteX6" fmla="*/ 463553 w 480430"/>
              <a:gd name="connsiteY6" fmla="*/ 65088 h 224522"/>
              <a:gd name="connsiteX7" fmla="*/ 466728 w 480430"/>
              <a:gd name="connsiteY7" fmla="*/ 128588 h 224522"/>
              <a:gd name="connsiteX8" fmla="*/ 476253 w 480430"/>
              <a:gd name="connsiteY8" fmla="*/ 0 h 224522"/>
              <a:gd name="connsiteX9" fmla="*/ 390528 w 480430"/>
              <a:gd name="connsiteY9" fmla="*/ 128588 h 224522"/>
              <a:gd name="connsiteX10" fmla="*/ 263528 w 480430"/>
              <a:gd name="connsiteY10" fmla="*/ 209550 h 224522"/>
              <a:gd name="connsiteX11" fmla="*/ 171453 w 480430"/>
              <a:gd name="connsiteY11" fmla="*/ 190500 h 224522"/>
              <a:gd name="connsiteX12" fmla="*/ 3 w 480430"/>
              <a:gd name="connsiteY12" fmla="*/ 109538 h 22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0" h="224522">
                <a:moveTo>
                  <a:pt x="3" y="109538"/>
                </a:moveTo>
                <a:cubicBezTo>
                  <a:pt x="797" y="114830"/>
                  <a:pt x="152139" y="209550"/>
                  <a:pt x="176216" y="222250"/>
                </a:cubicBezTo>
                <a:cubicBezTo>
                  <a:pt x="200293" y="234950"/>
                  <a:pt x="128062" y="190501"/>
                  <a:pt x="144466" y="185738"/>
                </a:cubicBezTo>
                <a:cubicBezTo>
                  <a:pt x="160870" y="180975"/>
                  <a:pt x="224370" y="198437"/>
                  <a:pt x="274641" y="193675"/>
                </a:cubicBezTo>
                <a:cubicBezTo>
                  <a:pt x="324912" y="188913"/>
                  <a:pt x="432068" y="161661"/>
                  <a:pt x="446091" y="157163"/>
                </a:cubicBezTo>
                <a:cubicBezTo>
                  <a:pt x="460114" y="152665"/>
                  <a:pt x="355868" y="182034"/>
                  <a:pt x="358778" y="166688"/>
                </a:cubicBezTo>
                <a:cubicBezTo>
                  <a:pt x="361688" y="151342"/>
                  <a:pt x="445561" y="71438"/>
                  <a:pt x="463553" y="65088"/>
                </a:cubicBezTo>
                <a:cubicBezTo>
                  <a:pt x="481545" y="58738"/>
                  <a:pt x="464611" y="139436"/>
                  <a:pt x="466728" y="128588"/>
                </a:cubicBezTo>
                <a:cubicBezTo>
                  <a:pt x="468845" y="117740"/>
                  <a:pt x="488953" y="0"/>
                  <a:pt x="476253" y="0"/>
                </a:cubicBezTo>
                <a:cubicBezTo>
                  <a:pt x="463553" y="0"/>
                  <a:pt x="425982" y="93663"/>
                  <a:pt x="390528" y="128588"/>
                </a:cubicBezTo>
                <a:cubicBezTo>
                  <a:pt x="355074" y="163513"/>
                  <a:pt x="300040" y="199231"/>
                  <a:pt x="263528" y="209550"/>
                </a:cubicBezTo>
                <a:cubicBezTo>
                  <a:pt x="227016" y="219869"/>
                  <a:pt x="218549" y="207962"/>
                  <a:pt x="171453" y="190500"/>
                </a:cubicBezTo>
                <a:cubicBezTo>
                  <a:pt x="124357" y="173038"/>
                  <a:pt x="-791" y="104246"/>
                  <a:pt x="3" y="109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AE525849-97F1-4459-9974-BD06F4B00EC5}"/>
              </a:ext>
            </a:extLst>
          </p:cNvPr>
          <p:cNvSpPr/>
          <p:nvPr/>
        </p:nvSpPr>
        <p:spPr>
          <a:xfrm>
            <a:off x="10098585" y="3369434"/>
            <a:ext cx="180536" cy="359936"/>
          </a:xfrm>
          <a:custGeom>
            <a:avLst/>
            <a:gdLst>
              <a:gd name="connsiteX0" fmla="*/ 32 w 180536"/>
              <a:gd name="connsiteY0" fmla="*/ 299 h 359936"/>
              <a:gd name="connsiteX1" fmla="*/ 50832 w 180536"/>
              <a:gd name="connsiteY1" fmla="*/ 159049 h 359936"/>
              <a:gd name="connsiteX2" fmla="*/ 57182 w 180536"/>
              <a:gd name="connsiteY2" fmla="*/ 205616 h 359936"/>
              <a:gd name="connsiteX3" fmla="*/ 177832 w 180536"/>
              <a:gd name="connsiteY3" fmla="*/ 355899 h 359936"/>
              <a:gd name="connsiteX4" fmla="*/ 133382 w 180536"/>
              <a:gd name="connsiteY4" fmla="*/ 307216 h 359936"/>
              <a:gd name="connsiteX5" fmla="*/ 44482 w 180536"/>
              <a:gd name="connsiteY5" fmla="*/ 203499 h 359936"/>
              <a:gd name="connsiteX6" fmla="*/ 32 w 180536"/>
              <a:gd name="connsiteY6" fmla="*/ 299 h 3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536" h="359936">
                <a:moveTo>
                  <a:pt x="32" y="299"/>
                </a:moveTo>
                <a:cubicBezTo>
                  <a:pt x="1090" y="-7109"/>
                  <a:pt x="41307" y="124830"/>
                  <a:pt x="50832" y="159049"/>
                </a:cubicBezTo>
                <a:cubicBezTo>
                  <a:pt x="60357" y="193269"/>
                  <a:pt x="36015" y="172808"/>
                  <a:pt x="57182" y="205616"/>
                </a:cubicBezTo>
                <a:cubicBezTo>
                  <a:pt x="78349" y="238424"/>
                  <a:pt x="165132" y="338966"/>
                  <a:pt x="177832" y="355899"/>
                </a:cubicBezTo>
                <a:cubicBezTo>
                  <a:pt x="190532" y="372832"/>
                  <a:pt x="155607" y="332616"/>
                  <a:pt x="133382" y="307216"/>
                </a:cubicBezTo>
                <a:cubicBezTo>
                  <a:pt x="111157" y="281816"/>
                  <a:pt x="64943" y="250771"/>
                  <a:pt x="44482" y="203499"/>
                </a:cubicBezTo>
                <a:cubicBezTo>
                  <a:pt x="24021" y="156227"/>
                  <a:pt x="-1026" y="7707"/>
                  <a:pt x="32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20E3684-0A8B-4A94-9E7B-0B48EDE46DBF}"/>
              </a:ext>
            </a:extLst>
          </p:cNvPr>
          <p:cNvSpPr/>
          <p:nvPr/>
        </p:nvSpPr>
        <p:spPr>
          <a:xfrm>
            <a:off x="9185559" y="3347412"/>
            <a:ext cx="311930" cy="383060"/>
          </a:xfrm>
          <a:custGeom>
            <a:avLst/>
            <a:gdLst>
              <a:gd name="connsiteX0" fmla="*/ 311924 w 311930"/>
              <a:gd name="connsiteY0" fmla="*/ 3271 h 383060"/>
              <a:gd name="connsiteX1" fmla="*/ 235724 w 311930"/>
              <a:gd name="connsiteY1" fmla="*/ 202238 h 383060"/>
              <a:gd name="connsiteX2" fmla="*/ 269591 w 311930"/>
              <a:gd name="connsiteY2" fmla="*/ 221288 h 383060"/>
              <a:gd name="connsiteX3" fmla="*/ 201858 w 311930"/>
              <a:gd name="connsiteY3" fmla="*/ 265738 h 383060"/>
              <a:gd name="connsiteX4" fmla="*/ 774 w 311930"/>
              <a:gd name="connsiteY4" fmla="*/ 382155 h 383060"/>
              <a:gd name="connsiteX5" fmla="*/ 127774 w 311930"/>
              <a:gd name="connsiteY5" fmla="*/ 322888 h 383060"/>
              <a:gd name="connsiteX6" fmla="*/ 212441 w 311930"/>
              <a:gd name="connsiteY6" fmla="*/ 280555 h 383060"/>
              <a:gd name="connsiteX7" fmla="*/ 223024 w 311930"/>
              <a:gd name="connsiteY7" fmla="*/ 210705 h 383060"/>
              <a:gd name="connsiteX8" fmla="*/ 239958 w 311930"/>
              <a:gd name="connsiteY8" fmla="*/ 85821 h 383060"/>
              <a:gd name="connsiteX9" fmla="*/ 311924 w 311930"/>
              <a:gd name="connsiteY9" fmla="*/ 3271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30" h="383060">
                <a:moveTo>
                  <a:pt x="311924" y="3271"/>
                </a:moveTo>
                <a:cubicBezTo>
                  <a:pt x="311218" y="22674"/>
                  <a:pt x="242779" y="165902"/>
                  <a:pt x="235724" y="202238"/>
                </a:cubicBezTo>
                <a:cubicBezTo>
                  <a:pt x="228668" y="238574"/>
                  <a:pt x="275235" y="210705"/>
                  <a:pt x="269591" y="221288"/>
                </a:cubicBezTo>
                <a:cubicBezTo>
                  <a:pt x="263947" y="231871"/>
                  <a:pt x="246661" y="238927"/>
                  <a:pt x="201858" y="265738"/>
                </a:cubicBezTo>
                <a:cubicBezTo>
                  <a:pt x="157055" y="292549"/>
                  <a:pt x="13121" y="372630"/>
                  <a:pt x="774" y="382155"/>
                </a:cubicBezTo>
                <a:cubicBezTo>
                  <a:pt x="-11573" y="391680"/>
                  <a:pt x="127774" y="322888"/>
                  <a:pt x="127774" y="322888"/>
                </a:cubicBezTo>
                <a:cubicBezTo>
                  <a:pt x="163052" y="305955"/>
                  <a:pt x="196566" y="299252"/>
                  <a:pt x="212441" y="280555"/>
                </a:cubicBezTo>
                <a:cubicBezTo>
                  <a:pt x="228316" y="261858"/>
                  <a:pt x="218438" y="243161"/>
                  <a:pt x="223024" y="210705"/>
                </a:cubicBezTo>
                <a:cubicBezTo>
                  <a:pt x="227610" y="178249"/>
                  <a:pt x="226552" y="115807"/>
                  <a:pt x="239958" y="85821"/>
                </a:cubicBezTo>
                <a:cubicBezTo>
                  <a:pt x="253364" y="55835"/>
                  <a:pt x="312630" y="-16132"/>
                  <a:pt x="311924" y="3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D843AA5-A0B8-42E9-9F21-4EDFCC60DD9E}"/>
              </a:ext>
            </a:extLst>
          </p:cNvPr>
          <p:cNvSpPr/>
          <p:nvPr/>
        </p:nvSpPr>
        <p:spPr>
          <a:xfrm>
            <a:off x="10794454" y="2693716"/>
            <a:ext cx="85158" cy="739574"/>
          </a:xfrm>
          <a:custGeom>
            <a:avLst/>
            <a:gdLst>
              <a:gd name="connsiteX0" fmla="*/ 70396 w 85158"/>
              <a:gd name="connsiteY0" fmla="*/ 272 h 739574"/>
              <a:gd name="connsiteX1" fmla="*/ 79921 w 85158"/>
              <a:gd name="connsiteY1" fmla="*/ 268559 h 739574"/>
              <a:gd name="connsiteX2" fmla="*/ 3721 w 85158"/>
              <a:gd name="connsiteY2" fmla="*/ 719409 h 739574"/>
              <a:gd name="connsiteX3" fmla="*/ 18009 w 85158"/>
              <a:gd name="connsiteY3" fmla="*/ 636859 h 739574"/>
              <a:gd name="connsiteX4" fmla="*/ 71984 w 85158"/>
              <a:gd name="connsiteY4" fmla="*/ 417784 h 739574"/>
              <a:gd name="connsiteX5" fmla="*/ 84684 w 85158"/>
              <a:gd name="connsiteY5" fmla="*/ 314597 h 739574"/>
              <a:gd name="connsiteX6" fmla="*/ 70396 w 85158"/>
              <a:gd name="connsiteY6" fmla="*/ 272 h 73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58" h="739574">
                <a:moveTo>
                  <a:pt x="70396" y="272"/>
                </a:moveTo>
                <a:cubicBezTo>
                  <a:pt x="69602" y="-7401"/>
                  <a:pt x="91033" y="148703"/>
                  <a:pt x="79921" y="268559"/>
                </a:cubicBezTo>
                <a:cubicBezTo>
                  <a:pt x="68809" y="388415"/>
                  <a:pt x="14040" y="658026"/>
                  <a:pt x="3721" y="719409"/>
                </a:cubicBezTo>
                <a:cubicBezTo>
                  <a:pt x="-6598" y="780792"/>
                  <a:pt x="6632" y="687130"/>
                  <a:pt x="18009" y="636859"/>
                </a:cubicBezTo>
                <a:cubicBezTo>
                  <a:pt x="29386" y="586588"/>
                  <a:pt x="60871" y="471494"/>
                  <a:pt x="71984" y="417784"/>
                </a:cubicBezTo>
                <a:cubicBezTo>
                  <a:pt x="83097" y="364074"/>
                  <a:pt x="86536" y="381007"/>
                  <a:pt x="84684" y="314597"/>
                </a:cubicBezTo>
                <a:cubicBezTo>
                  <a:pt x="82832" y="248187"/>
                  <a:pt x="71190" y="7945"/>
                  <a:pt x="70396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594CEDCD-F376-418F-ADED-7C5B3DAC2940}"/>
              </a:ext>
            </a:extLst>
          </p:cNvPr>
          <p:cNvSpPr/>
          <p:nvPr/>
        </p:nvSpPr>
        <p:spPr>
          <a:xfrm>
            <a:off x="10533452" y="3486546"/>
            <a:ext cx="257836" cy="576033"/>
          </a:xfrm>
          <a:custGeom>
            <a:avLst/>
            <a:gdLst>
              <a:gd name="connsiteX0" fmla="*/ 255198 w 257836"/>
              <a:gd name="connsiteY0" fmla="*/ 12304 h 576033"/>
              <a:gd name="connsiteX1" fmla="*/ 118673 w 257836"/>
              <a:gd name="connsiteY1" fmla="*/ 369492 h 576033"/>
              <a:gd name="connsiteX2" fmla="*/ 2786 w 257836"/>
              <a:gd name="connsiteY2" fmla="*/ 569517 h 576033"/>
              <a:gd name="connsiteX3" fmla="*/ 45648 w 257836"/>
              <a:gd name="connsiteY3" fmla="*/ 501254 h 576033"/>
              <a:gd name="connsiteX4" fmla="*/ 152011 w 257836"/>
              <a:gd name="connsiteY4" fmla="*/ 245667 h 576033"/>
              <a:gd name="connsiteX5" fmla="*/ 205986 w 257836"/>
              <a:gd name="connsiteY5" fmla="*/ 94854 h 576033"/>
              <a:gd name="connsiteX6" fmla="*/ 255198 w 257836"/>
              <a:gd name="connsiteY6" fmla="*/ 12304 h 5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36" h="576033">
                <a:moveTo>
                  <a:pt x="255198" y="12304"/>
                </a:moveTo>
                <a:cubicBezTo>
                  <a:pt x="240646" y="58077"/>
                  <a:pt x="160742" y="276623"/>
                  <a:pt x="118673" y="369492"/>
                </a:cubicBezTo>
                <a:cubicBezTo>
                  <a:pt x="76604" y="462361"/>
                  <a:pt x="14957" y="547557"/>
                  <a:pt x="2786" y="569517"/>
                </a:cubicBezTo>
                <a:cubicBezTo>
                  <a:pt x="-9385" y="591477"/>
                  <a:pt x="20777" y="555229"/>
                  <a:pt x="45648" y="501254"/>
                </a:cubicBezTo>
                <a:cubicBezTo>
                  <a:pt x="70519" y="447279"/>
                  <a:pt x="125288" y="313400"/>
                  <a:pt x="152011" y="245667"/>
                </a:cubicBezTo>
                <a:cubicBezTo>
                  <a:pt x="178734" y="177934"/>
                  <a:pt x="191963" y="128985"/>
                  <a:pt x="205986" y="94854"/>
                </a:cubicBezTo>
                <a:cubicBezTo>
                  <a:pt x="220009" y="60723"/>
                  <a:pt x="269750" y="-33469"/>
                  <a:pt x="255198" y="1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B7E0557-D433-40AD-8F0E-B0498B67E9DB}"/>
              </a:ext>
            </a:extLst>
          </p:cNvPr>
          <p:cNvSpPr/>
          <p:nvPr/>
        </p:nvSpPr>
        <p:spPr>
          <a:xfrm>
            <a:off x="10412450" y="4079658"/>
            <a:ext cx="132558" cy="282668"/>
          </a:xfrm>
          <a:custGeom>
            <a:avLst/>
            <a:gdLst>
              <a:gd name="connsiteX0" fmla="*/ 131725 w 132558"/>
              <a:gd name="connsiteY0" fmla="*/ 6567 h 282668"/>
              <a:gd name="connsiteX1" fmla="*/ 4725 w 132558"/>
              <a:gd name="connsiteY1" fmla="*/ 274855 h 282668"/>
              <a:gd name="connsiteX2" fmla="*/ 30125 w 132558"/>
              <a:gd name="connsiteY2" fmla="*/ 200242 h 282668"/>
              <a:gd name="connsiteX3" fmla="*/ 58700 w 132558"/>
              <a:gd name="connsiteY3" fmla="*/ 90705 h 282668"/>
              <a:gd name="connsiteX4" fmla="*/ 131725 w 132558"/>
              <a:gd name="connsiteY4" fmla="*/ 6567 h 2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58" h="282668">
                <a:moveTo>
                  <a:pt x="131725" y="6567"/>
                </a:moveTo>
                <a:cubicBezTo>
                  <a:pt x="122729" y="37259"/>
                  <a:pt x="21658" y="242576"/>
                  <a:pt x="4725" y="274855"/>
                </a:cubicBezTo>
                <a:cubicBezTo>
                  <a:pt x="-12208" y="307134"/>
                  <a:pt x="21129" y="230934"/>
                  <a:pt x="30125" y="200242"/>
                </a:cubicBezTo>
                <a:cubicBezTo>
                  <a:pt x="39121" y="169550"/>
                  <a:pt x="43089" y="120338"/>
                  <a:pt x="58700" y="90705"/>
                </a:cubicBezTo>
                <a:cubicBezTo>
                  <a:pt x="74310" y="61072"/>
                  <a:pt x="140721" y="-24125"/>
                  <a:pt x="131725" y="6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A43443F-5907-46FD-B8C6-9EA1813E8681}"/>
              </a:ext>
            </a:extLst>
          </p:cNvPr>
          <p:cNvSpPr/>
          <p:nvPr/>
        </p:nvSpPr>
        <p:spPr>
          <a:xfrm>
            <a:off x="10412242" y="3406605"/>
            <a:ext cx="344659" cy="640826"/>
          </a:xfrm>
          <a:custGeom>
            <a:avLst/>
            <a:gdLst>
              <a:gd name="connsiteX0" fmla="*/ 344658 w 344659"/>
              <a:gd name="connsiteY0" fmla="*/ 170 h 640826"/>
              <a:gd name="connsiteX1" fmla="*/ 101771 w 344659"/>
              <a:gd name="connsiteY1" fmla="*/ 127170 h 640826"/>
              <a:gd name="connsiteX2" fmla="*/ 136696 w 344659"/>
              <a:gd name="connsiteY2" fmla="*/ 116058 h 640826"/>
              <a:gd name="connsiteX3" fmla="*/ 111296 w 344659"/>
              <a:gd name="connsiteY3" fmla="*/ 157333 h 640826"/>
              <a:gd name="connsiteX4" fmla="*/ 103358 w 344659"/>
              <a:gd name="connsiteY4" fmla="*/ 190670 h 640826"/>
              <a:gd name="connsiteX5" fmla="*/ 55733 w 344659"/>
              <a:gd name="connsiteY5" fmla="*/ 590720 h 640826"/>
              <a:gd name="connsiteX6" fmla="*/ 47796 w 344659"/>
              <a:gd name="connsiteY6" fmla="*/ 625645 h 640826"/>
              <a:gd name="connsiteX7" fmla="*/ 23983 w 344659"/>
              <a:gd name="connsiteY7" fmla="*/ 639933 h 640826"/>
              <a:gd name="connsiteX8" fmla="*/ 171 w 344659"/>
              <a:gd name="connsiteY8" fmla="*/ 601833 h 640826"/>
              <a:gd name="connsiteX9" fmla="*/ 36683 w 344659"/>
              <a:gd name="connsiteY9" fmla="*/ 554208 h 640826"/>
              <a:gd name="connsiteX10" fmla="*/ 84308 w 344659"/>
              <a:gd name="connsiteY10" fmla="*/ 179558 h 640826"/>
              <a:gd name="connsiteX11" fmla="*/ 104946 w 344659"/>
              <a:gd name="connsiteY11" fmla="*/ 101770 h 640826"/>
              <a:gd name="connsiteX12" fmla="*/ 344658 w 344659"/>
              <a:gd name="connsiteY12" fmla="*/ 170 h 6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659" h="640826">
                <a:moveTo>
                  <a:pt x="344658" y="170"/>
                </a:moveTo>
                <a:cubicBezTo>
                  <a:pt x="344129" y="4403"/>
                  <a:pt x="136431" y="107855"/>
                  <a:pt x="101771" y="127170"/>
                </a:cubicBezTo>
                <a:cubicBezTo>
                  <a:pt x="67111" y="146485"/>
                  <a:pt x="135109" y="111031"/>
                  <a:pt x="136696" y="116058"/>
                </a:cubicBezTo>
                <a:cubicBezTo>
                  <a:pt x="138283" y="121085"/>
                  <a:pt x="116852" y="144898"/>
                  <a:pt x="111296" y="157333"/>
                </a:cubicBezTo>
                <a:cubicBezTo>
                  <a:pt x="105740" y="169768"/>
                  <a:pt x="112618" y="118439"/>
                  <a:pt x="103358" y="190670"/>
                </a:cubicBezTo>
                <a:cubicBezTo>
                  <a:pt x="94098" y="262901"/>
                  <a:pt x="64993" y="518224"/>
                  <a:pt x="55733" y="590720"/>
                </a:cubicBezTo>
                <a:cubicBezTo>
                  <a:pt x="46473" y="663216"/>
                  <a:pt x="53088" y="617443"/>
                  <a:pt x="47796" y="625645"/>
                </a:cubicBezTo>
                <a:cubicBezTo>
                  <a:pt x="42504" y="633847"/>
                  <a:pt x="31920" y="643902"/>
                  <a:pt x="23983" y="639933"/>
                </a:cubicBezTo>
                <a:cubicBezTo>
                  <a:pt x="16046" y="635964"/>
                  <a:pt x="-1946" y="616121"/>
                  <a:pt x="171" y="601833"/>
                </a:cubicBezTo>
                <a:cubicBezTo>
                  <a:pt x="2288" y="587546"/>
                  <a:pt x="22660" y="624587"/>
                  <a:pt x="36683" y="554208"/>
                </a:cubicBezTo>
                <a:cubicBezTo>
                  <a:pt x="50706" y="483829"/>
                  <a:pt x="72931" y="254964"/>
                  <a:pt x="84308" y="179558"/>
                </a:cubicBezTo>
                <a:cubicBezTo>
                  <a:pt x="95685" y="104152"/>
                  <a:pt x="61554" y="131668"/>
                  <a:pt x="104946" y="101770"/>
                </a:cubicBezTo>
                <a:cubicBezTo>
                  <a:pt x="148338" y="71872"/>
                  <a:pt x="345187" y="-4063"/>
                  <a:pt x="344658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E30F3DDE-729A-4B13-BD04-79645BA7CB5D}"/>
              </a:ext>
            </a:extLst>
          </p:cNvPr>
          <p:cNvSpPr/>
          <p:nvPr/>
        </p:nvSpPr>
        <p:spPr>
          <a:xfrm>
            <a:off x="9378287" y="4111544"/>
            <a:ext cx="288099" cy="110539"/>
          </a:xfrm>
          <a:custGeom>
            <a:avLst/>
            <a:gdLst>
              <a:gd name="connsiteX0" fmla="*/ 663 w 288099"/>
              <a:gd name="connsiteY0" fmla="*/ 1139 h 110539"/>
              <a:gd name="connsiteX1" fmla="*/ 231380 w 288099"/>
              <a:gd name="connsiteY1" fmla="*/ 83689 h 110539"/>
              <a:gd name="connsiteX2" fmla="*/ 286413 w 288099"/>
              <a:gd name="connsiteY2" fmla="*/ 109089 h 110539"/>
              <a:gd name="connsiteX3" fmla="*/ 189046 w 288099"/>
              <a:gd name="connsiteY3" fmla="*/ 47706 h 110539"/>
              <a:gd name="connsiteX4" fmla="*/ 161530 w 288099"/>
              <a:gd name="connsiteY4" fmla="*/ 35006 h 110539"/>
              <a:gd name="connsiteX5" fmla="*/ 663 w 288099"/>
              <a:gd name="connsiteY5" fmla="*/ 1139 h 1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99" h="110539">
                <a:moveTo>
                  <a:pt x="663" y="1139"/>
                </a:moveTo>
                <a:cubicBezTo>
                  <a:pt x="12305" y="9253"/>
                  <a:pt x="183755" y="65697"/>
                  <a:pt x="231380" y="83689"/>
                </a:cubicBezTo>
                <a:cubicBezTo>
                  <a:pt x="279005" y="101681"/>
                  <a:pt x="293469" y="115086"/>
                  <a:pt x="286413" y="109089"/>
                </a:cubicBezTo>
                <a:cubicBezTo>
                  <a:pt x="279357" y="103092"/>
                  <a:pt x="209860" y="60053"/>
                  <a:pt x="189046" y="47706"/>
                </a:cubicBezTo>
                <a:cubicBezTo>
                  <a:pt x="168232" y="35359"/>
                  <a:pt x="189047" y="39239"/>
                  <a:pt x="161530" y="35006"/>
                </a:cubicBezTo>
                <a:cubicBezTo>
                  <a:pt x="134013" y="30773"/>
                  <a:pt x="-10979" y="-6975"/>
                  <a:pt x="663" y="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60F04215-DABE-4A0F-B876-8D76E712A56B}"/>
              </a:ext>
            </a:extLst>
          </p:cNvPr>
          <p:cNvSpPr/>
          <p:nvPr/>
        </p:nvSpPr>
        <p:spPr>
          <a:xfrm>
            <a:off x="10333883" y="4148590"/>
            <a:ext cx="150092" cy="271251"/>
          </a:xfrm>
          <a:custGeom>
            <a:avLst/>
            <a:gdLst>
              <a:gd name="connsiteX0" fmla="*/ 149967 w 150092"/>
              <a:gd name="connsiteY0" fmla="*/ 77 h 271251"/>
              <a:gd name="connsiteX1" fmla="*/ 42017 w 150092"/>
              <a:gd name="connsiteY1" fmla="*/ 135543 h 271251"/>
              <a:gd name="connsiteX2" fmla="*/ 1800 w 150092"/>
              <a:gd name="connsiteY2" fmla="*/ 271010 h 271251"/>
              <a:gd name="connsiteX3" fmla="*/ 8150 w 150092"/>
              <a:gd name="connsiteY3" fmla="*/ 167293 h 271251"/>
              <a:gd name="connsiteX4" fmla="*/ 18734 w 150092"/>
              <a:gd name="connsiteY4" fmla="*/ 116493 h 271251"/>
              <a:gd name="connsiteX5" fmla="*/ 149967 w 150092"/>
              <a:gd name="connsiteY5" fmla="*/ 77 h 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92" h="271251">
                <a:moveTo>
                  <a:pt x="149967" y="77"/>
                </a:moveTo>
                <a:cubicBezTo>
                  <a:pt x="153847" y="3252"/>
                  <a:pt x="66711" y="90388"/>
                  <a:pt x="42017" y="135543"/>
                </a:cubicBezTo>
                <a:cubicBezTo>
                  <a:pt x="17322" y="180699"/>
                  <a:pt x="7444" y="265718"/>
                  <a:pt x="1800" y="271010"/>
                </a:cubicBezTo>
                <a:cubicBezTo>
                  <a:pt x="-3844" y="276302"/>
                  <a:pt x="5328" y="193046"/>
                  <a:pt x="8150" y="167293"/>
                </a:cubicBezTo>
                <a:cubicBezTo>
                  <a:pt x="10972" y="141540"/>
                  <a:pt x="-3138" y="140482"/>
                  <a:pt x="18734" y="116493"/>
                </a:cubicBezTo>
                <a:cubicBezTo>
                  <a:pt x="40606" y="92504"/>
                  <a:pt x="146087" y="-3098"/>
                  <a:pt x="14996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5FB53230-5534-4759-A34F-C7C23F05E9E8}"/>
              </a:ext>
            </a:extLst>
          </p:cNvPr>
          <p:cNvSpPr/>
          <p:nvPr/>
        </p:nvSpPr>
        <p:spPr>
          <a:xfrm>
            <a:off x="9170623" y="4263633"/>
            <a:ext cx="362512" cy="287417"/>
          </a:xfrm>
          <a:custGeom>
            <a:avLst/>
            <a:gdLst>
              <a:gd name="connsiteX0" fmla="*/ 894 w 362512"/>
              <a:gd name="connsiteY0" fmla="*/ 1450 h 287417"/>
              <a:gd name="connsiteX1" fmla="*/ 187160 w 362512"/>
              <a:gd name="connsiteY1" fmla="*/ 206767 h 287417"/>
              <a:gd name="connsiteX2" fmla="*/ 360727 w 362512"/>
              <a:gd name="connsiteY2" fmla="*/ 287200 h 287417"/>
              <a:gd name="connsiteX3" fmla="*/ 269710 w 362512"/>
              <a:gd name="connsiteY3" fmla="*/ 227934 h 287417"/>
              <a:gd name="connsiteX4" fmla="*/ 146944 w 362512"/>
              <a:gd name="connsiteY4" fmla="*/ 151734 h 287417"/>
              <a:gd name="connsiteX5" fmla="*/ 117310 w 362512"/>
              <a:gd name="connsiteY5" fmla="*/ 115750 h 287417"/>
              <a:gd name="connsiteX6" fmla="*/ 894 w 362512"/>
              <a:gd name="connsiteY6" fmla="*/ 1450 h 2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512" h="287417">
                <a:moveTo>
                  <a:pt x="894" y="1450"/>
                </a:moveTo>
                <a:cubicBezTo>
                  <a:pt x="12536" y="16619"/>
                  <a:pt x="127188" y="159142"/>
                  <a:pt x="187160" y="206767"/>
                </a:cubicBezTo>
                <a:cubicBezTo>
                  <a:pt x="247132" y="254392"/>
                  <a:pt x="346969" y="283672"/>
                  <a:pt x="360727" y="287200"/>
                </a:cubicBezTo>
                <a:cubicBezTo>
                  <a:pt x="374485" y="290728"/>
                  <a:pt x="305341" y="250512"/>
                  <a:pt x="269710" y="227934"/>
                </a:cubicBezTo>
                <a:cubicBezTo>
                  <a:pt x="234079" y="205356"/>
                  <a:pt x="172344" y="170431"/>
                  <a:pt x="146944" y="151734"/>
                </a:cubicBezTo>
                <a:cubicBezTo>
                  <a:pt x="121544" y="133037"/>
                  <a:pt x="139888" y="136917"/>
                  <a:pt x="117310" y="115750"/>
                </a:cubicBezTo>
                <a:cubicBezTo>
                  <a:pt x="94732" y="94583"/>
                  <a:pt x="-10748" y="-13719"/>
                  <a:pt x="894" y="1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E2EC3F0D-965D-4852-AF13-24FB9E457A1E}"/>
              </a:ext>
            </a:extLst>
          </p:cNvPr>
          <p:cNvSpPr/>
          <p:nvPr/>
        </p:nvSpPr>
        <p:spPr>
          <a:xfrm>
            <a:off x="8851808" y="3604373"/>
            <a:ext cx="205526" cy="532311"/>
          </a:xfrm>
          <a:custGeom>
            <a:avLst/>
            <a:gdLst>
              <a:gd name="connsiteX0" fmla="*/ 92 w 205526"/>
              <a:gd name="connsiteY0" fmla="*/ 310 h 532311"/>
              <a:gd name="connsiteX1" fmla="*/ 122859 w 205526"/>
              <a:gd name="connsiteY1" fmla="*/ 182344 h 532311"/>
              <a:gd name="connsiteX2" fmla="*/ 201175 w 205526"/>
              <a:gd name="connsiteY2" fmla="*/ 514660 h 532311"/>
              <a:gd name="connsiteX3" fmla="*/ 192709 w 205526"/>
              <a:gd name="connsiteY3" fmla="*/ 474444 h 532311"/>
              <a:gd name="connsiteX4" fmla="*/ 169425 w 205526"/>
              <a:gd name="connsiteY4" fmla="*/ 370727 h 532311"/>
              <a:gd name="connsiteX5" fmla="*/ 103809 w 205526"/>
              <a:gd name="connsiteY5" fmla="*/ 222560 h 532311"/>
              <a:gd name="connsiteX6" fmla="*/ 92 w 205526"/>
              <a:gd name="connsiteY6" fmla="*/ 310 h 5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526" h="532311">
                <a:moveTo>
                  <a:pt x="92" y="310"/>
                </a:moveTo>
                <a:cubicBezTo>
                  <a:pt x="3267" y="-6393"/>
                  <a:pt x="89345" y="96619"/>
                  <a:pt x="122859" y="182344"/>
                </a:cubicBezTo>
                <a:cubicBezTo>
                  <a:pt x="156373" y="268069"/>
                  <a:pt x="189533" y="465977"/>
                  <a:pt x="201175" y="514660"/>
                </a:cubicBezTo>
                <a:cubicBezTo>
                  <a:pt x="212817" y="563343"/>
                  <a:pt x="198001" y="498433"/>
                  <a:pt x="192709" y="474444"/>
                </a:cubicBezTo>
                <a:cubicBezTo>
                  <a:pt x="187417" y="450455"/>
                  <a:pt x="184242" y="412708"/>
                  <a:pt x="169425" y="370727"/>
                </a:cubicBezTo>
                <a:cubicBezTo>
                  <a:pt x="154608" y="328746"/>
                  <a:pt x="130973" y="284649"/>
                  <a:pt x="103809" y="222560"/>
                </a:cubicBezTo>
                <a:cubicBezTo>
                  <a:pt x="76645" y="160471"/>
                  <a:pt x="-3083" y="7013"/>
                  <a:pt x="9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D37F03FE-5740-4041-B1C0-1E0C895FF363}"/>
              </a:ext>
            </a:extLst>
          </p:cNvPr>
          <p:cNvSpPr/>
          <p:nvPr/>
        </p:nvSpPr>
        <p:spPr>
          <a:xfrm>
            <a:off x="8634872" y="2525445"/>
            <a:ext cx="41345" cy="296154"/>
          </a:xfrm>
          <a:custGeom>
            <a:avLst/>
            <a:gdLst>
              <a:gd name="connsiteX0" fmla="*/ 41345 w 41345"/>
              <a:gd name="connsiteY0" fmla="*/ 8205 h 296154"/>
              <a:gd name="connsiteX1" fmla="*/ 1128 w 41345"/>
              <a:gd name="connsiteY1" fmla="*/ 253738 h 296154"/>
              <a:gd name="connsiteX2" fmla="*/ 11711 w 41345"/>
              <a:gd name="connsiteY2" fmla="*/ 289722 h 296154"/>
              <a:gd name="connsiteX3" fmla="*/ 18061 w 41345"/>
              <a:gd name="connsiteY3" fmla="*/ 181772 h 296154"/>
              <a:gd name="connsiteX4" fmla="*/ 1128 w 41345"/>
              <a:gd name="connsiteY4" fmla="*/ 67472 h 296154"/>
              <a:gd name="connsiteX5" fmla="*/ 41345 w 41345"/>
              <a:gd name="connsiteY5" fmla="*/ 8205 h 29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5" h="296154">
                <a:moveTo>
                  <a:pt x="41345" y="8205"/>
                </a:moveTo>
                <a:cubicBezTo>
                  <a:pt x="41345" y="39249"/>
                  <a:pt x="6067" y="206819"/>
                  <a:pt x="1128" y="253738"/>
                </a:cubicBezTo>
                <a:cubicBezTo>
                  <a:pt x="-3811" y="300658"/>
                  <a:pt x="8889" y="301716"/>
                  <a:pt x="11711" y="289722"/>
                </a:cubicBezTo>
                <a:cubicBezTo>
                  <a:pt x="14533" y="277728"/>
                  <a:pt x="19825" y="218814"/>
                  <a:pt x="18061" y="181772"/>
                </a:cubicBezTo>
                <a:cubicBezTo>
                  <a:pt x="16297" y="144730"/>
                  <a:pt x="422" y="92519"/>
                  <a:pt x="1128" y="67472"/>
                </a:cubicBezTo>
                <a:cubicBezTo>
                  <a:pt x="1834" y="42425"/>
                  <a:pt x="41345" y="-22839"/>
                  <a:pt x="41345" y="8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F04E6906-DD57-4846-8EF7-973FF244A176}"/>
              </a:ext>
            </a:extLst>
          </p:cNvPr>
          <p:cNvSpPr/>
          <p:nvPr/>
        </p:nvSpPr>
        <p:spPr>
          <a:xfrm>
            <a:off x="8618693" y="2880734"/>
            <a:ext cx="123836" cy="546329"/>
          </a:xfrm>
          <a:custGeom>
            <a:avLst/>
            <a:gdLst>
              <a:gd name="connsiteX0" fmla="*/ 38474 w 123836"/>
              <a:gd name="connsiteY0" fmla="*/ 49 h 546329"/>
              <a:gd name="connsiteX1" fmla="*/ 2490 w 123836"/>
              <a:gd name="connsiteY1" fmla="*/ 199016 h 546329"/>
              <a:gd name="connsiteX2" fmla="*/ 121024 w 123836"/>
              <a:gd name="connsiteY2" fmla="*/ 537683 h 546329"/>
              <a:gd name="connsiteX3" fmla="*/ 80807 w 123836"/>
              <a:gd name="connsiteY3" fmla="*/ 423383 h 546329"/>
              <a:gd name="connsiteX4" fmla="*/ 15190 w 123836"/>
              <a:gd name="connsiteY4" fmla="*/ 182083 h 546329"/>
              <a:gd name="connsiteX5" fmla="*/ 38474 w 123836"/>
              <a:gd name="connsiteY5" fmla="*/ 49 h 54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6" h="546329">
                <a:moveTo>
                  <a:pt x="38474" y="49"/>
                </a:moveTo>
                <a:cubicBezTo>
                  <a:pt x="36357" y="2871"/>
                  <a:pt x="-11268" y="109410"/>
                  <a:pt x="2490" y="199016"/>
                </a:cubicBezTo>
                <a:cubicBezTo>
                  <a:pt x="16248" y="288622"/>
                  <a:pt x="107971" y="500288"/>
                  <a:pt x="121024" y="537683"/>
                </a:cubicBezTo>
                <a:cubicBezTo>
                  <a:pt x="134077" y="575078"/>
                  <a:pt x="98446" y="482650"/>
                  <a:pt x="80807" y="423383"/>
                </a:cubicBezTo>
                <a:cubicBezTo>
                  <a:pt x="63168" y="364116"/>
                  <a:pt x="25068" y="249111"/>
                  <a:pt x="15190" y="182083"/>
                </a:cubicBezTo>
                <a:cubicBezTo>
                  <a:pt x="5312" y="115055"/>
                  <a:pt x="40591" y="-2773"/>
                  <a:pt x="3847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755D06CA-3315-4D7F-824C-5687B61FE5F9}"/>
              </a:ext>
            </a:extLst>
          </p:cNvPr>
          <p:cNvSpPr/>
          <p:nvPr/>
        </p:nvSpPr>
        <p:spPr>
          <a:xfrm>
            <a:off x="8818609" y="3952670"/>
            <a:ext cx="292630" cy="397809"/>
          </a:xfrm>
          <a:custGeom>
            <a:avLst/>
            <a:gdLst>
              <a:gd name="connsiteX0" fmla="*/ 1541 w 292630"/>
              <a:gd name="connsiteY0" fmla="*/ 205 h 397809"/>
              <a:gd name="connsiteX1" fmla="*/ 138066 w 292630"/>
              <a:gd name="connsiteY1" fmla="*/ 282780 h 397809"/>
              <a:gd name="connsiteX2" fmla="*/ 290466 w 292630"/>
              <a:gd name="connsiteY2" fmla="*/ 397080 h 397809"/>
              <a:gd name="connsiteX3" fmla="*/ 217441 w 292630"/>
              <a:gd name="connsiteY3" fmla="*/ 327230 h 397809"/>
              <a:gd name="connsiteX4" fmla="*/ 74566 w 292630"/>
              <a:gd name="connsiteY4" fmla="*/ 238330 h 397809"/>
              <a:gd name="connsiteX5" fmla="*/ 1541 w 292630"/>
              <a:gd name="connsiteY5" fmla="*/ 205 h 3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30" h="397809">
                <a:moveTo>
                  <a:pt x="1541" y="205"/>
                </a:moveTo>
                <a:cubicBezTo>
                  <a:pt x="12124" y="7613"/>
                  <a:pt x="89912" y="216634"/>
                  <a:pt x="138066" y="282780"/>
                </a:cubicBezTo>
                <a:cubicBezTo>
                  <a:pt x="186220" y="348926"/>
                  <a:pt x="277237" y="389672"/>
                  <a:pt x="290466" y="397080"/>
                </a:cubicBezTo>
                <a:cubicBezTo>
                  <a:pt x="303695" y="404488"/>
                  <a:pt x="253424" y="353688"/>
                  <a:pt x="217441" y="327230"/>
                </a:cubicBezTo>
                <a:cubicBezTo>
                  <a:pt x="181458" y="300772"/>
                  <a:pt x="112137" y="289130"/>
                  <a:pt x="74566" y="238330"/>
                </a:cubicBezTo>
                <a:cubicBezTo>
                  <a:pt x="36995" y="187530"/>
                  <a:pt x="-9042" y="-7203"/>
                  <a:pt x="1541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3324C923-11ED-46D9-B667-ADDB90F2CE8C}"/>
              </a:ext>
            </a:extLst>
          </p:cNvPr>
          <p:cNvSpPr/>
          <p:nvPr/>
        </p:nvSpPr>
        <p:spPr>
          <a:xfrm>
            <a:off x="9397997" y="4213224"/>
            <a:ext cx="336919" cy="366050"/>
          </a:xfrm>
          <a:custGeom>
            <a:avLst/>
            <a:gdLst>
              <a:gd name="connsiteX0" fmla="*/ 336553 w 336919"/>
              <a:gd name="connsiteY0" fmla="*/ 34926 h 366050"/>
              <a:gd name="connsiteX1" fmla="*/ 100016 w 336919"/>
              <a:gd name="connsiteY1" fmla="*/ 1 h 366050"/>
              <a:gd name="connsiteX2" fmla="*/ 276228 w 336919"/>
              <a:gd name="connsiteY2" fmla="*/ 36514 h 366050"/>
              <a:gd name="connsiteX3" fmla="*/ 119066 w 336919"/>
              <a:gd name="connsiteY3" fmla="*/ 34926 h 366050"/>
              <a:gd name="connsiteX4" fmla="*/ 7941 w 336919"/>
              <a:gd name="connsiteY4" fmla="*/ 63501 h 366050"/>
              <a:gd name="connsiteX5" fmla="*/ 184153 w 336919"/>
              <a:gd name="connsiteY5" fmla="*/ 50801 h 366050"/>
              <a:gd name="connsiteX6" fmla="*/ 111128 w 336919"/>
              <a:gd name="connsiteY6" fmla="*/ 98426 h 366050"/>
              <a:gd name="connsiteX7" fmla="*/ 152403 w 336919"/>
              <a:gd name="connsiteY7" fmla="*/ 82551 h 366050"/>
              <a:gd name="connsiteX8" fmla="*/ 174628 w 336919"/>
              <a:gd name="connsiteY8" fmla="*/ 146051 h 366050"/>
              <a:gd name="connsiteX9" fmla="*/ 3 w 336919"/>
              <a:gd name="connsiteY9" fmla="*/ 249239 h 366050"/>
              <a:gd name="connsiteX10" fmla="*/ 169866 w 336919"/>
              <a:gd name="connsiteY10" fmla="*/ 166689 h 366050"/>
              <a:gd name="connsiteX11" fmla="*/ 182566 w 336919"/>
              <a:gd name="connsiteY11" fmla="*/ 209551 h 366050"/>
              <a:gd name="connsiteX12" fmla="*/ 128591 w 336919"/>
              <a:gd name="connsiteY12" fmla="*/ 288926 h 366050"/>
              <a:gd name="connsiteX13" fmla="*/ 177803 w 336919"/>
              <a:gd name="connsiteY13" fmla="*/ 203201 h 366050"/>
              <a:gd name="connsiteX14" fmla="*/ 230191 w 336919"/>
              <a:gd name="connsiteY14" fmla="*/ 325439 h 366050"/>
              <a:gd name="connsiteX15" fmla="*/ 328616 w 336919"/>
              <a:gd name="connsiteY15" fmla="*/ 365126 h 366050"/>
              <a:gd name="connsiteX16" fmla="*/ 204791 w 336919"/>
              <a:gd name="connsiteY16" fmla="*/ 293689 h 366050"/>
              <a:gd name="connsiteX17" fmla="*/ 261941 w 336919"/>
              <a:gd name="connsiteY17" fmla="*/ 133351 h 366050"/>
              <a:gd name="connsiteX18" fmla="*/ 195266 w 336919"/>
              <a:gd name="connsiteY18" fmla="*/ 292101 h 366050"/>
              <a:gd name="connsiteX19" fmla="*/ 211141 w 336919"/>
              <a:gd name="connsiteY19" fmla="*/ 122239 h 366050"/>
              <a:gd name="connsiteX20" fmla="*/ 180978 w 336919"/>
              <a:gd name="connsiteY20" fmla="*/ 71439 h 366050"/>
              <a:gd name="connsiteX21" fmla="*/ 155578 w 336919"/>
              <a:gd name="connsiteY21" fmla="*/ 25401 h 366050"/>
              <a:gd name="connsiteX22" fmla="*/ 336553 w 336919"/>
              <a:gd name="connsiteY22" fmla="*/ 34926 h 36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6919" h="366050">
                <a:moveTo>
                  <a:pt x="336553" y="34926"/>
                </a:moveTo>
                <a:cubicBezTo>
                  <a:pt x="327293" y="30693"/>
                  <a:pt x="110070" y="-264"/>
                  <a:pt x="100016" y="1"/>
                </a:cubicBezTo>
                <a:cubicBezTo>
                  <a:pt x="89962" y="266"/>
                  <a:pt x="273053" y="30693"/>
                  <a:pt x="276228" y="36514"/>
                </a:cubicBezTo>
                <a:cubicBezTo>
                  <a:pt x="279403" y="42335"/>
                  <a:pt x="163780" y="30428"/>
                  <a:pt x="119066" y="34926"/>
                </a:cubicBezTo>
                <a:cubicBezTo>
                  <a:pt x="74352" y="39424"/>
                  <a:pt x="-2907" y="60855"/>
                  <a:pt x="7941" y="63501"/>
                </a:cubicBezTo>
                <a:cubicBezTo>
                  <a:pt x="18789" y="66147"/>
                  <a:pt x="166955" y="44980"/>
                  <a:pt x="184153" y="50801"/>
                </a:cubicBezTo>
                <a:cubicBezTo>
                  <a:pt x="201351" y="56622"/>
                  <a:pt x="116420" y="93134"/>
                  <a:pt x="111128" y="98426"/>
                </a:cubicBezTo>
                <a:cubicBezTo>
                  <a:pt x="105836" y="103718"/>
                  <a:pt x="141820" y="74614"/>
                  <a:pt x="152403" y="82551"/>
                </a:cubicBezTo>
                <a:cubicBezTo>
                  <a:pt x="162986" y="90488"/>
                  <a:pt x="200028" y="118270"/>
                  <a:pt x="174628" y="146051"/>
                </a:cubicBezTo>
                <a:cubicBezTo>
                  <a:pt x="149228" y="173832"/>
                  <a:pt x="797" y="245799"/>
                  <a:pt x="3" y="249239"/>
                </a:cubicBezTo>
                <a:cubicBezTo>
                  <a:pt x="-791" y="252679"/>
                  <a:pt x="139439" y="173304"/>
                  <a:pt x="169866" y="166689"/>
                </a:cubicBezTo>
                <a:cubicBezTo>
                  <a:pt x="200293" y="160074"/>
                  <a:pt x="189445" y="189178"/>
                  <a:pt x="182566" y="209551"/>
                </a:cubicBezTo>
                <a:cubicBezTo>
                  <a:pt x="175687" y="229924"/>
                  <a:pt x="129385" y="289984"/>
                  <a:pt x="128591" y="288926"/>
                </a:cubicBezTo>
                <a:cubicBezTo>
                  <a:pt x="127797" y="287868"/>
                  <a:pt x="160870" y="197116"/>
                  <a:pt x="177803" y="203201"/>
                </a:cubicBezTo>
                <a:cubicBezTo>
                  <a:pt x="194736" y="209286"/>
                  <a:pt x="205056" y="298452"/>
                  <a:pt x="230191" y="325439"/>
                </a:cubicBezTo>
                <a:cubicBezTo>
                  <a:pt x="255326" y="352426"/>
                  <a:pt x="332849" y="370418"/>
                  <a:pt x="328616" y="365126"/>
                </a:cubicBezTo>
                <a:cubicBezTo>
                  <a:pt x="324383" y="359834"/>
                  <a:pt x="215903" y="332318"/>
                  <a:pt x="204791" y="293689"/>
                </a:cubicBezTo>
                <a:cubicBezTo>
                  <a:pt x="193679" y="255060"/>
                  <a:pt x="263528" y="133616"/>
                  <a:pt x="261941" y="133351"/>
                </a:cubicBezTo>
                <a:cubicBezTo>
                  <a:pt x="260353" y="133086"/>
                  <a:pt x="203733" y="293953"/>
                  <a:pt x="195266" y="292101"/>
                </a:cubicBezTo>
                <a:cubicBezTo>
                  <a:pt x="186799" y="290249"/>
                  <a:pt x="213522" y="159016"/>
                  <a:pt x="211141" y="122239"/>
                </a:cubicBezTo>
                <a:cubicBezTo>
                  <a:pt x="208760" y="85462"/>
                  <a:pt x="190238" y="87579"/>
                  <a:pt x="180978" y="71439"/>
                </a:cubicBezTo>
                <a:cubicBezTo>
                  <a:pt x="171718" y="55299"/>
                  <a:pt x="134676" y="31751"/>
                  <a:pt x="155578" y="25401"/>
                </a:cubicBezTo>
                <a:cubicBezTo>
                  <a:pt x="176480" y="19051"/>
                  <a:pt x="345813" y="39159"/>
                  <a:pt x="336553" y="34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923C401-BEFE-4D0C-9428-D0FE711665EE}"/>
              </a:ext>
            </a:extLst>
          </p:cNvPr>
          <p:cNvSpPr/>
          <p:nvPr/>
        </p:nvSpPr>
        <p:spPr>
          <a:xfrm>
            <a:off x="9765856" y="4200285"/>
            <a:ext cx="304107" cy="372328"/>
          </a:xfrm>
          <a:custGeom>
            <a:avLst/>
            <a:gdLst>
              <a:gd name="connsiteX0" fmla="*/ 444 w 304107"/>
              <a:gd name="connsiteY0" fmla="*/ 38340 h 372328"/>
              <a:gd name="connsiteX1" fmla="*/ 171894 w 304107"/>
              <a:gd name="connsiteY1" fmla="*/ 43103 h 372328"/>
              <a:gd name="connsiteX2" fmla="*/ 303657 w 304107"/>
              <a:gd name="connsiteY2" fmla="*/ 240 h 372328"/>
              <a:gd name="connsiteX3" fmla="*/ 216344 w 304107"/>
              <a:gd name="connsiteY3" fmla="*/ 65328 h 372328"/>
              <a:gd name="connsiteX4" fmla="*/ 252857 w 304107"/>
              <a:gd name="connsiteY4" fmla="*/ 124065 h 372328"/>
              <a:gd name="connsiteX5" fmla="*/ 190944 w 304107"/>
              <a:gd name="connsiteY5" fmla="*/ 71678 h 372328"/>
              <a:gd name="connsiteX6" fmla="*/ 198882 w 304107"/>
              <a:gd name="connsiteY6" fmla="*/ 190740 h 372328"/>
              <a:gd name="connsiteX7" fmla="*/ 154432 w 304107"/>
              <a:gd name="connsiteY7" fmla="*/ 81203 h 372328"/>
              <a:gd name="connsiteX8" fmla="*/ 114744 w 304107"/>
              <a:gd name="connsiteY8" fmla="*/ 217728 h 372328"/>
              <a:gd name="connsiteX9" fmla="*/ 111569 w 304107"/>
              <a:gd name="connsiteY9" fmla="*/ 282815 h 372328"/>
              <a:gd name="connsiteX10" fmla="*/ 3619 w 304107"/>
              <a:gd name="connsiteY10" fmla="*/ 371715 h 372328"/>
              <a:gd name="connsiteX11" fmla="*/ 119507 w 304107"/>
              <a:gd name="connsiteY11" fmla="*/ 235190 h 372328"/>
              <a:gd name="connsiteX12" fmla="*/ 127444 w 304107"/>
              <a:gd name="connsiteY12" fmla="*/ 89140 h 372328"/>
              <a:gd name="connsiteX13" fmla="*/ 225869 w 304107"/>
              <a:gd name="connsiteY13" fmla="*/ 38340 h 372328"/>
              <a:gd name="connsiteX14" fmla="*/ 444 w 304107"/>
              <a:gd name="connsiteY14" fmla="*/ 38340 h 3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107" h="372328">
                <a:moveTo>
                  <a:pt x="444" y="38340"/>
                </a:moveTo>
                <a:cubicBezTo>
                  <a:pt x="-8552" y="39134"/>
                  <a:pt x="121359" y="49453"/>
                  <a:pt x="171894" y="43103"/>
                </a:cubicBezTo>
                <a:cubicBezTo>
                  <a:pt x="222430" y="36753"/>
                  <a:pt x="296249" y="-3464"/>
                  <a:pt x="303657" y="240"/>
                </a:cubicBezTo>
                <a:cubicBezTo>
                  <a:pt x="311065" y="3944"/>
                  <a:pt x="224811" y="44690"/>
                  <a:pt x="216344" y="65328"/>
                </a:cubicBezTo>
                <a:cubicBezTo>
                  <a:pt x="207877" y="85966"/>
                  <a:pt x="257090" y="123007"/>
                  <a:pt x="252857" y="124065"/>
                </a:cubicBezTo>
                <a:cubicBezTo>
                  <a:pt x="248624" y="125123"/>
                  <a:pt x="199940" y="60566"/>
                  <a:pt x="190944" y="71678"/>
                </a:cubicBezTo>
                <a:cubicBezTo>
                  <a:pt x="181948" y="82790"/>
                  <a:pt x="204967" y="189153"/>
                  <a:pt x="198882" y="190740"/>
                </a:cubicBezTo>
                <a:cubicBezTo>
                  <a:pt x="192797" y="192327"/>
                  <a:pt x="168455" y="76705"/>
                  <a:pt x="154432" y="81203"/>
                </a:cubicBezTo>
                <a:cubicBezTo>
                  <a:pt x="140409" y="85701"/>
                  <a:pt x="121888" y="184126"/>
                  <a:pt x="114744" y="217728"/>
                </a:cubicBezTo>
                <a:cubicBezTo>
                  <a:pt x="107600" y="251330"/>
                  <a:pt x="130090" y="257151"/>
                  <a:pt x="111569" y="282815"/>
                </a:cubicBezTo>
                <a:cubicBezTo>
                  <a:pt x="93048" y="308479"/>
                  <a:pt x="2296" y="379652"/>
                  <a:pt x="3619" y="371715"/>
                </a:cubicBezTo>
                <a:cubicBezTo>
                  <a:pt x="4942" y="363778"/>
                  <a:pt x="98870" y="282286"/>
                  <a:pt x="119507" y="235190"/>
                </a:cubicBezTo>
                <a:cubicBezTo>
                  <a:pt x="140144" y="188094"/>
                  <a:pt x="109717" y="121948"/>
                  <a:pt x="127444" y="89140"/>
                </a:cubicBezTo>
                <a:cubicBezTo>
                  <a:pt x="145171" y="56332"/>
                  <a:pt x="242538" y="47336"/>
                  <a:pt x="225869" y="38340"/>
                </a:cubicBezTo>
                <a:cubicBezTo>
                  <a:pt x="209200" y="29344"/>
                  <a:pt x="9440" y="37546"/>
                  <a:pt x="444" y="3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526D3EEF-FD1A-4935-B052-031D211FB07E}"/>
              </a:ext>
            </a:extLst>
          </p:cNvPr>
          <p:cNvSpPr/>
          <p:nvPr/>
        </p:nvSpPr>
        <p:spPr>
          <a:xfrm>
            <a:off x="9718860" y="4299443"/>
            <a:ext cx="191936" cy="287993"/>
          </a:xfrm>
          <a:custGeom>
            <a:avLst/>
            <a:gdLst>
              <a:gd name="connsiteX0" fmla="*/ 83953 w 191936"/>
              <a:gd name="connsiteY0" fmla="*/ 1095 h 287993"/>
              <a:gd name="connsiteX1" fmla="*/ 109353 w 191936"/>
              <a:gd name="connsiteY1" fmla="*/ 94757 h 287993"/>
              <a:gd name="connsiteX2" fmla="*/ 191903 w 191936"/>
              <a:gd name="connsiteY2" fmla="*/ 193182 h 287993"/>
              <a:gd name="connsiteX3" fmla="*/ 118878 w 191936"/>
              <a:gd name="connsiteY3" fmla="*/ 109045 h 287993"/>
              <a:gd name="connsiteX4" fmla="*/ 72840 w 191936"/>
              <a:gd name="connsiteY4" fmla="*/ 191595 h 287993"/>
              <a:gd name="connsiteX5" fmla="*/ 63315 w 191936"/>
              <a:gd name="connsiteY5" fmla="*/ 266207 h 287993"/>
              <a:gd name="connsiteX6" fmla="*/ 74428 w 191936"/>
              <a:gd name="connsiteY6" fmla="*/ 277320 h 287993"/>
              <a:gd name="connsiteX7" fmla="*/ 66490 w 191936"/>
              <a:gd name="connsiteY7" fmla="*/ 128095 h 287993"/>
              <a:gd name="connsiteX8" fmla="*/ 28390 w 191936"/>
              <a:gd name="connsiteY8" fmla="*/ 197945 h 287993"/>
              <a:gd name="connsiteX9" fmla="*/ 23628 w 191936"/>
              <a:gd name="connsiteY9" fmla="*/ 286845 h 287993"/>
              <a:gd name="connsiteX10" fmla="*/ 10928 w 191936"/>
              <a:gd name="connsiteY10" fmla="*/ 247157 h 287993"/>
              <a:gd name="connsiteX11" fmla="*/ 1403 w 191936"/>
              <a:gd name="connsiteY11" fmla="*/ 228107 h 287993"/>
              <a:gd name="connsiteX12" fmla="*/ 42678 w 191936"/>
              <a:gd name="connsiteY12" fmla="*/ 159845 h 287993"/>
              <a:gd name="connsiteX13" fmla="*/ 83953 w 191936"/>
              <a:gd name="connsiteY13" fmla="*/ 1095 h 28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936" h="287993">
                <a:moveTo>
                  <a:pt x="83953" y="1095"/>
                </a:moveTo>
                <a:cubicBezTo>
                  <a:pt x="95065" y="-9753"/>
                  <a:pt x="91361" y="62743"/>
                  <a:pt x="109353" y="94757"/>
                </a:cubicBezTo>
                <a:cubicBezTo>
                  <a:pt x="127345" y="126771"/>
                  <a:pt x="190316" y="190801"/>
                  <a:pt x="191903" y="193182"/>
                </a:cubicBezTo>
                <a:cubicBezTo>
                  <a:pt x="193490" y="195563"/>
                  <a:pt x="138722" y="109309"/>
                  <a:pt x="118878" y="109045"/>
                </a:cubicBezTo>
                <a:cubicBezTo>
                  <a:pt x="99034" y="108781"/>
                  <a:pt x="82101" y="165401"/>
                  <a:pt x="72840" y="191595"/>
                </a:cubicBezTo>
                <a:cubicBezTo>
                  <a:pt x="63579" y="217789"/>
                  <a:pt x="63050" y="251920"/>
                  <a:pt x="63315" y="266207"/>
                </a:cubicBezTo>
                <a:cubicBezTo>
                  <a:pt x="63580" y="280494"/>
                  <a:pt x="73899" y="300339"/>
                  <a:pt x="74428" y="277320"/>
                </a:cubicBezTo>
                <a:cubicBezTo>
                  <a:pt x="74957" y="254301"/>
                  <a:pt x="74163" y="141324"/>
                  <a:pt x="66490" y="128095"/>
                </a:cubicBezTo>
                <a:cubicBezTo>
                  <a:pt x="58817" y="114866"/>
                  <a:pt x="35534" y="171487"/>
                  <a:pt x="28390" y="197945"/>
                </a:cubicBezTo>
                <a:cubicBezTo>
                  <a:pt x="21246" y="224403"/>
                  <a:pt x="26538" y="278643"/>
                  <a:pt x="23628" y="286845"/>
                </a:cubicBezTo>
                <a:cubicBezTo>
                  <a:pt x="20718" y="295047"/>
                  <a:pt x="14632" y="256947"/>
                  <a:pt x="10928" y="247157"/>
                </a:cubicBezTo>
                <a:cubicBezTo>
                  <a:pt x="7224" y="237367"/>
                  <a:pt x="-3889" y="242659"/>
                  <a:pt x="1403" y="228107"/>
                </a:cubicBezTo>
                <a:cubicBezTo>
                  <a:pt x="6695" y="213555"/>
                  <a:pt x="35534" y="193182"/>
                  <a:pt x="42678" y="159845"/>
                </a:cubicBezTo>
                <a:cubicBezTo>
                  <a:pt x="49822" y="126508"/>
                  <a:pt x="72841" y="11943"/>
                  <a:pt x="83953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C214F691-7357-41F7-AF30-097AE521A8BE}"/>
              </a:ext>
            </a:extLst>
          </p:cNvPr>
          <p:cNvSpPr/>
          <p:nvPr/>
        </p:nvSpPr>
        <p:spPr>
          <a:xfrm>
            <a:off x="9617270" y="4261776"/>
            <a:ext cx="166580" cy="281096"/>
          </a:xfrm>
          <a:custGeom>
            <a:avLst/>
            <a:gdLst>
              <a:gd name="connsiteX0" fmla="*/ 166493 w 166580"/>
              <a:gd name="connsiteY0" fmla="*/ 29237 h 281096"/>
              <a:gd name="connsiteX1" fmla="*/ 101405 w 166580"/>
              <a:gd name="connsiteY1" fmla="*/ 156237 h 281096"/>
              <a:gd name="connsiteX2" fmla="*/ 110930 w 166580"/>
              <a:gd name="connsiteY2" fmla="*/ 280062 h 281096"/>
              <a:gd name="connsiteX3" fmla="*/ 68068 w 166580"/>
              <a:gd name="connsiteY3" fmla="*/ 84799 h 281096"/>
              <a:gd name="connsiteX4" fmla="*/ 55368 w 166580"/>
              <a:gd name="connsiteY4" fmla="*/ 248312 h 281096"/>
              <a:gd name="connsiteX5" fmla="*/ 66480 w 166580"/>
              <a:gd name="connsiteY5" fmla="*/ 33999 h 281096"/>
              <a:gd name="connsiteX6" fmla="*/ 7743 w 166580"/>
              <a:gd name="connsiteY6" fmla="*/ 135599 h 281096"/>
              <a:gd name="connsiteX7" fmla="*/ 7743 w 166580"/>
              <a:gd name="connsiteY7" fmla="*/ 22887 h 281096"/>
              <a:gd name="connsiteX8" fmla="*/ 72830 w 166580"/>
              <a:gd name="connsiteY8" fmla="*/ 662 h 281096"/>
              <a:gd name="connsiteX9" fmla="*/ 39493 w 166580"/>
              <a:gd name="connsiteY9" fmla="*/ 35587 h 281096"/>
              <a:gd name="connsiteX10" fmla="*/ 56955 w 166580"/>
              <a:gd name="connsiteY10" fmla="*/ 53049 h 281096"/>
              <a:gd name="connsiteX11" fmla="*/ 79180 w 166580"/>
              <a:gd name="connsiteY11" fmla="*/ 178462 h 281096"/>
              <a:gd name="connsiteX12" fmla="*/ 85530 w 166580"/>
              <a:gd name="connsiteY12" fmla="*/ 116549 h 281096"/>
              <a:gd name="connsiteX13" fmla="*/ 166493 w 166580"/>
              <a:gd name="connsiteY13" fmla="*/ 29237 h 28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580" h="281096">
                <a:moveTo>
                  <a:pt x="166493" y="29237"/>
                </a:moveTo>
                <a:cubicBezTo>
                  <a:pt x="169139" y="35852"/>
                  <a:pt x="110665" y="114433"/>
                  <a:pt x="101405" y="156237"/>
                </a:cubicBezTo>
                <a:cubicBezTo>
                  <a:pt x="92144" y="198041"/>
                  <a:pt x="116486" y="291968"/>
                  <a:pt x="110930" y="280062"/>
                </a:cubicBezTo>
                <a:cubicBezTo>
                  <a:pt x="105374" y="268156"/>
                  <a:pt x="77328" y="90091"/>
                  <a:pt x="68068" y="84799"/>
                </a:cubicBezTo>
                <a:cubicBezTo>
                  <a:pt x="58808" y="79507"/>
                  <a:pt x="55633" y="256779"/>
                  <a:pt x="55368" y="248312"/>
                </a:cubicBezTo>
                <a:cubicBezTo>
                  <a:pt x="55103" y="239845"/>
                  <a:pt x="74417" y="52784"/>
                  <a:pt x="66480" y="33999"/>
                </a:cubicBezTo>
                <a:cubicBezTo>
                  <a:pt x="58543" y="15214"/>
                  <a:pt x="17532" y="137451"/>
                  <a:pt x="7743" y="135599"/>
                </a:cubicBezTo>
                <a:cubicBezTo>
                  <a:pt x="-2046" y="133747"/>
                  <a:pt x="-3105" y="45376"/>
                  <a:pt x="7743" y="22887"/>
                </a:cubicBezTo>
                <a:cubicBezTo>
                  <a:pt x="18591" y="398"/>
                  <a:pt x="67538" y="-1455"/>
                  <a:pt x="72830" y="662"/>
                </a:cubicBezTo>
                <a:cubicBezTo>
                  <a:pt x="78122" y="2779"/>
                  <a:pt x="42139" y="26856"/>
                  <a:pt x="39493" y="35587"/>
                </a:cubicBezTo>
                <a:cubicBezTo>
                  <a:pt x="36847" y="44318"/>
                  <a:pt x="50340" y="29236"/>
                  <a:pt x="56955" y="53049"/>
                </a:cubicBezTo>
                <a:cubicBezTo>
                  <a:pt x="63569" y="76862"/>
                  <a:pt x="74417" y="167879"/>
                  <a:pt x="79180" y="178462"/>
                </a:cubicBezTo>
                <a:cubicBezTo>
                  <a:pt x="83942" y="189045"/>
                  <a:pt x="73624" y="140361"/>
                  <a:pt x="85530" y="116549"/>
                </a:cubicBezTo>
                <a:cubicBezTo>
                  <a:pt x="97436" y="92737"/>
                  <a:pt x="163847" y="22622"/>
                  <a:pt x="166493" y="29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B1E52F9-413E-42D3-B56E-E35F4D1D49E8}"/>
              </a:ext>
            </a:extLst>
          </p:cNvPr>
          <p:cNvSpPr/>
          <p:nvPr/>
        </p:nvSpPr>
        <p:spPr>
          <a:xfrm>
            <a:off x="9050656" y="4317989"/>
            <a:ext cx="718069" cy="426689"/>
          </a:xfrm>
          <a:custGeom>
            <a:avLst/>
            <a:gdLst>
              <a:gd name="connsiteX0" fmla="*/ 211 w 718069"/>
              <a:gd name="connsiteY0" fmla="*/ 11 h 426689"/>
              <a:gd name="connsiteX1" fmla="*/ 131444 w 718069"/>
              <a:gd name="connsiteY1" fmla="*/ 160878 h 426689"/>
              <a:gd name="connsiteX2" fmla="*/ 144144 w 718069"/>
              <a:gd name="connsiteY2" fmla="*/ 93144 h 426689"/>
              <a:gd name="connsiteX3" fmla="*/ 167427 w 718069"/>
              <a:gd name="connsiteY3" fmla="*/ 205328 h 426689"/>
              <a:gd name="connsiteX4" fmla="*/ 186477 w 718069"/>
              <a:gd name="connsiteY4" fmla="*/ 152411 h 426689"/>
              <a:gd name="connsiteX5" fmla="*/ 362161 w 718069"/>
              <a:gd name="connsiteY5" fmla="*/ 317511 h 426689"/>
              <a:gd name="connsiteX6" fmla="*/ 292311 w 718069"/>
              <a:gd name="connsiteY6" fmla="*/ 182044 h 426689"/>
              <a:gd name="connsiteX7" fmla="*/ 467994 w 718069"/>
              <a:gd name="connsiteY7" fmla="*/ 336561 h 426689"/>
              <a:gd name="connsiteX8" fmla="*/ 514561 w 718069"/>
              <a:gd name="connsiteY8" fmla="*/ 364078 h 426689"/>
              <a:gd name="connsiteX9" fmla="*/ 575944 w 718069"/>
              <a:gd name="connsiteY9" fmla="*/ 383128 h 426689"/>
              <a:gd name="connsiteX10" fmla="*/ 535727 w 718069"/>
              <a:gd name="connsiteY10" fmla="*/ 287878 h 426689"/>
              <a:gd name="connsiteX11" fmla="*/ 686011 w 718069"/>
              <a:gd name="connsiteY11" fmla="*/ 385244 h 426689"/>
              <a:gd name="connsiteX12" fmla="*/ 715644 w 718069"/>
              <a:gd name="connsiteY12" fmla="*/ 234961 h 426689"/>
              <a:gd name="connsiteX13" fmla="*/ 645794 w 718069"/>
              <a:gd name="connsiteY13" fmla="*/ 408528 h 426689"/>
              <a:gd name="connsiteX14" fmla="*/ 618277 w 718069"/>
              <a:gd name="connsiteY14" fmla="*/ 410644 h 426689"/>
              <a:gd name="connsiteX15" fmla="*/ 376977 w 718069"/>
              <a:gd name="connsiteY15" fmla="*/ 313278 h 426689"/>
              <a:gd name="connsiteX16" fmla="*/ 567477 w 718069"/>
              <a:gd name="connsiteY16" fmla="*/ 416994 h 426689"/>
              <a:gd name="connsiteX17" fmla="*/ 158961 w 718069"/>
              <a:gd name="connsiteY17" fmla="*/ 190511 h 426689"/>
              <a:gd name="connsiteX18" fmla="*/ 470111 w 718069"/>
              <a:gd name="connsiteY18" fmla="*/ 400061 h 426689"/>
              <a:gd name="connsiteX19" fmla="*/ 173777 w 718069"/>
              <a:gd name="connsiteY19" fmla="*/ 203211 h 426689"/>
              <a:gd name="connsiteX20" fmla="*/ 101811 w 718069"/>
              <a:gd name="connsiteY20" fmla="*/ 152411 h 426689"/>
              <a:gd name="connsiteX21" fmla="*/ 211 w 718069"/>
              <a:gd name="connsiteY21" fmla="*/ 11 h 4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069" h="426689">
                <a:moveTo>
                  <a:pt x="211" y="11"/>
                </a:moveTo>
                <a:cubicBezTo>
                  <a:pt x="5150" y="1422"/>
                  <a:pt x="107455" y="145356"/>
                  <a:pt x="131444" y="160878"/>
                </a:cubicBezTo>
                <a:cubicBezTo>
                  <a:pt x="155433" y="176400"/>
                  <a:pt x="138147" y="85736"/>
                  <a:pt x="144144" y="93144"/>
                </a:cubicBezTo>
                <a:cubicBezTo>
                  <a:pt x="150141" y="100552"/>
                  <a:pt x="160372" y="195450"/>
                  <a:pt x="167427" y="205328"/>
                </a:cubicBezTo>
                <a:cubicBezTo>
                  <a:pt x="174483" y="215206"/>
                  <a:pt x="154021" y="133714"/>
                  <a:pt x="186477" y="152411"/>
                </a:cubicBezTo>
                <a:cubicBezTo>
                  <a:pt x="218933" y="171108"/>
                  <a:pt x="344522" y="312572"/>
                  <a:pt x="362161" y="317511"/>
                </a:cubicBezTo>
                <a:cubicBezTo>
                  <a:pt x="379800" y="322450"/>
                  <a:pt x="274672" y="178869"/>
                  <a:pt x="292311" y="182044"/>
                </a:cubicBezTo>
                <a:cubicBezTo>
                  <a:pt x="309950" y="185219"/>
                  <a:pt x="430952" y="306222"/>
                  <a:pt x="467994" y="336561"/>
                </a:cubicBezTo>
                <a:cubicBezTo>
                  <a:pt x="505036" y="366900"/>
                  <a:pt x="496569" y="356317"/>
                  <a:pt x="514561" y="364078"/>
                </a:cubicBezTo>
                <a:cubicBezTo>
                  <a:pt x="532553" y="371839"/>
                  <a:pt x="572416" y="395828"/>
                  <a:pt x="575944" y="383128"/>
                </a:cubicBezTo>
                <a:cubicBezTo>
                  <a:pt x="579472" y="370428"/>
                  <a:pt x="517383" y="287525"/>
                  <a:pt x="535727" y="287878"/>
                </a:cubicBezTo>
                <a:cubicBezTo>
                  <a:pt x="554071" y="288231"/>
                  <a:pt x="656025" y="394064"/>
                  <a:pt x="686011" y="385244"/>
                </a:cubicBezTo>
                <a:cubicBezTo>
                  <a:pt x="715997" y="376425"/>
                  <a:pt x="722347" y="231080"/>
                  <a:pt x="715644" y="234961"/>
                </a:cubicBezTo>
                <a:cubicBezTo>
                  <a:pt x="708941" y="238842"/>
                  <a:pt x="662022" y="379248"/>
                  <a:pt x="645794" y="408528"/>
                </a:cubicBezTo>
                <a:cubicBezTo>
                  <a:pt x="629566" y="437808"/>
                  <a:pt x="663080" y="426519"/>
                  <a:pt x="618277" y="410644"/>
                </a:cubicBezTo>
                <a:cubicBezTo>
                  <a:pt x="573474" y="394769"/>
                  <a:pt x="385444" y="312220"/>
                  <a:pt x="376977" y="313278"/>
                </a:cubicBezTo>
                <a:cubicBezTo>
                  <a:pt x="368510" y="314336"/>
                  <a:pt x="567477" y="416994"/>
                  <a:pt x="567477" y="416994"/>
                </a:cubicBezTo>
                <a:cubicBezTo>
                  <a:pt x="531141" y="396533"/>
                  <a:pt x="175189" y="193333"/>
                  <a:pt x="158961" y="190511"/>
                </a:cubicBezTo>
                <a:cubicBezTo>
                  <a:pt x="142733" y="187689"/>
                  <a:pt x="467642" y="397944"/>
                  <a:pt x="470111" y="400061"/>
                </a:cubicBezTo>
                <a:cubicBezTo>
                  <a:pt x="472580" y="402178"/>
                  <a:pt x="173777" y="203211"/>
                  <a:pt x="173777" y="203211"/>
                </a:cubicBezTo>
                <a:cubicBezTo>
                  <a:pt x="112394" y="161936"/>
                  <a:pt x="125447" y="181339"/>
                  <a:pt x="101811" y="152411"/>
                </a:cubicBezTo>
                <a:cubicBezTo>
                  <a:pt x="78175" y="123483"/>
                  <a:pt x="-4728" y="-1400"/>
                  <a:pt x="21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83358BE2-68C3-4A5E-BE4B-EBA80F14FD06}"/>
              </a:ext>
            </a:extLst>
          </p:cNvPr>
          <p:cNvSpPr/>
          <p:nvPr/>
        </p:nvSpPr>
        <p:spPr>
          <a:xfrm>
            <a:off x="9520245" y="3832895"/>
            <a:ext cx="1200719" cy="908893"/>
          </a:xfrm>
          <a:custGeom>
            <a:avLst/>
            <a:gdLst>
              <a:gd name="connsiteX0" fmla="*/ 1196438 w 1200719"/>
              <a:gd name="connsiteY0" fmla="*/ 4622 h 908893"/>
              <a:gd name="connsiteX1" fmla="*/ 950905 w 1200719"/>
              <a:gd name="connsiteY1" fmla="*/ 495688 h 908893"/>
              <a:gd name="connsiteX2" fmla="*/ 1035572 w 1200719"/>
              <a:gd name="connsiteY2" fmla="*/ 271322 h 908893"/>
              <a:gd name="connsiteX3" fmla="*/ 849305 w 1200719"/>
              <a:gd name="connsiteY3" fmla="*/ 641738 h 908893"/>
              <a:gd name="connsiteX4" fmla="*/ 781572 w 1200719"/>
              <a:gd name="connsiteY4" fmla="*/ 588822 h 908893"/>
              <a:gd name="connsiteX5" fmla="*/ 766755 w 1200719"/>
              <a:gd name="connsiteY5" fmla="*/ 559188 h 908893"/>
              <a:gd name="connsiteX6" fmla="*/ 720188 w 1200719"/>
              <a:gd name="connsiteY6" fmla="*/ 656555 h 908893"/>
              <a:gd name="connsiteX7" fmla="*/ 724422 w 1200719"/>
              <a:gd name="connsiteY7" fmla="*/ 690422 h 908893"/>
              <a:gd name="connsiteX8" fmla="*/ 722305 w 1200719"/>
              <a:gd name="connsiteY8" fmla="*/ 614222 h 908893"/>
              <a:gd name="connsiteX9" fmla="*/ 652455 w 1200719"/>
              <a:gd name="connsiteY9" fmla="*/ 770855 h 908893"/>
              <a:gd name="connsiteX10" fmla="*/ 536038 w 1200719"/>
              <a:gd name="connsiteY10" fmla="*/ 705238 h 908893"/>
              <a:gd name="connsiteX11" fmla="*/ 749822 w 1200719"/>
              <a:gd name="connsiteY11" fmla="*/ 789905 h 908893"/>
              <a:gd name="connsiteX12" fmla="*/ 567788 w 1200719"/>
              <a:gd name="connsiteY12" fmla="*/ 764505 h 908893"/>
              <a:gd name="connsiteX13" fmla="*/ 451372 w 1200719"/>
              <a:gd name="connsiteY13" fmla="*/ 694655 h 908893"/>
              <a:gd name="connsiteX14" fmla="*/ 561438 w 1200719"/>
              <a:gd name="connsiteY14" fmla="*/ 885155 h 908893"/>
              <a:gd name="connsiteX15" fmla="*/ 464072 w 1200719"/>
              <a:gd name="connsiteY15" fmla="*/ 758155 h 908893"/>
              <a:gd name="connsiteX16" fmla="*/ 457722 w 1200719"/>
              <a:gd name="connsiteY16" fmla="*/ 823772 h 908893"/>
              <a:gd name="connsiteX17" fmla="*/ 320138 w 1200719"/>
              <a:gd name="connsiteY17" fmla="*/ 756038 h 908893"/>
              <a:gd name="connsiteX18" fmla="*/ 404805 w 1200719"/>
              <a:gd name="connsiteY18" fmla="*/ 880922 h 908893"/>
              <a:gd name="connsiteX19" fmla="*/ 186788 w 1200719"/>
              <a:gd name="connsiteY19" fmla="*/ 758155 h 908893"/>
              <a:gd name="connsiteX20" fmla="*/ 387872 w 1200719"/>
              <a:gd name="connsiteY20" fmla="*/ 908438 h 908893"/>
              <a:gd name="connsiteX21" fmla="*/ 197372 w 1200719"/>
              <a:gd name="connsiteY21" fmla="*/ 804722 h 908893"/>
              <a:gd name="connsiteX22" fmla="*/ 522 w 1200719"/>
              <a:gd name="connsiteY22" fmla="*/ 802605 h 908893"/>
              <a:gd name="connsiteX23" fmla="*/ 258755 w 1200719"/>
              <a:gd name="connsiteY23" fmla="*/ 821655 h 908893"/>
              <a:gd name="connsiteX24" fmla="*/ 425972 w 1200719"/>
              <a:gd name="connsiteY24" fmla="*/ 868222 h 908893"/>
              <a:gd name="connsiteX25" fmla="*/ 749822 w 1200719"/>
              <a:gd name="connsiteY25" fmla="*/ 650205 h 908893"/>
              <a:gd name="connsiteX26" fmla="*/ 711722 w 1200719"/>
              <a:gd name="connsiteY26" fmla="*/ 781438 h 908893"/>
              <a:gd name="connsiteX27" fmla="*/ 957255 w 1200719"/>
              <a:gd name="connsiteY27" fmla="*/ 502038 h 908893"/>
              <a:gd name="connsiteX28" fmla="*/ 809088 w 1200719"/>
              <a:gd name="connsiteY28" fmla="*/ 720055 h 908893"/>
              <a:gd name="connsiteX29" fmla="*/ 1022872 w 1200719"/>
              <a:gd name="connsiteY29" fmla="*/ 421605 h 908893"/>
              <a:gd name="connsiteX30" fmla="*/ 1137172 w 1200719"/>
              <a:gd name="connsiteY30" fmla="*/ 235338 h 908893"/>
              <a:gd name="connsiteX31" fmla="*/ 1063088 w 1200719"/>
              <a:gd name="connsiteY31" fmla="*/ 372922 h 908893"/>
              <a:gd name="connsiteX32" fmla="*/ 1105422 w 1200719"/>
              <a:gd name="connsiteY32" fmla="*/ 254388 h 908893"/>
              <a:gd name="connsiteX33" fmla="*/ 1196438 w 1200719"/>
              <a:gd name="connsiteY33" fmla="*/ 4622 h 90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00719" h="908893">
                <a:moveTo>
                  <a:pt x="1196438" y="4622"/>
                </a:moveTo>
                <a:cubicBezTo>
                  <a:pt x="1170685" y="44839"/>
                  <a:pt x="977716" y="451238"/>
                  <a:pt x="950905" y="495688"/>
                </a:cubicBezTo>
                <a:cubicBezTo>
                  <a:pt x="924094" y="540138"/>
                  <a:pt x="1052505" y="246980"/>
                  <a:pt x="1035572" y="271322"/>
                </a:cubicBezTo>
                <a:cubicBezTo>
                  <a:pt x="1018639" y="295664"/>
                  <a:pt x="891638" y="588821"/>
                  <a:pt x="849305" y="641738"/>
                </a:cubicBezTo>
                <a:cubicBezTo>
                  <a:pt x="806972" y="694655"/>
                  <a:pt x="795330" y="602580"/>
                  <a:pt x="781572" y="588822"/>
                </a:cubicBezTo>
                <a:cubicBezTo>
                  <a:pt x="767814" y="575064"/>
                  <a:pt x="776986" y="547899"/>
                  <a:pt x="766755" y="559188"/>
                </a:cubicBezTo>
                <a:cubicBezTo>
                  <a:pt x="756524" y="570477"/>
                  <a:pt x="727244" y="634683"/>
                  <a:pt x="720188" y="656555"/>
                </a:cubicBezTo>
                <a:cubicBezTo>
                  <a:pt x="713132" y="678427"/>
                  <a:pt x="724069" y="697477"/>
                  <a:pt x="724422" y="690422"/>
                </a:cubicBezTo>
                <a:cubicBezTo>
                  <a:pt x="724775" y="683367"/>
                  <a:pt x="734299" y="600817"/>
                  <a:pt x="722305" y="614222"/>
                </a:cubicBezTo>
                <a:cubicBezTo>
                  <a:pt x="710311" y="627627"/>
                  <a:pt x="683499" y="755686"/>
                  <a:pt x="652455" y="770855"/>
                </a:cubicBezTo>
                <a:cubicBezTo>
                  <a:pt x="621411" y="786024"/>
                  <a:pt x="519810" y="702063"/>
                  <a:pt x="536038" y="705238"/>
                </a:cubicBezTo>
                <a:cubicBezTo>
                  <a:pt x="552266" y="708413"/>
                  <a:pt x="744530" y="780027"/>
                  <a:pt x="749822" y="789905"/>
                </a:cubicBezTo>
                <a:cubicBezTo>
                  <a:pt x="755114" y="799783"/>
                  <a:pt x="617530" y="780380"/>
                  <a:pt x="567788" y="764505"/>
                </a:cubicBezTo>
                <a:cubicBezTo>
                  <a:pt x="518046" y="748630"/>
                  <a:pt x="452430" y="674547"/>
                  <a:pt x="451372" y="694655"/>
                </a:cubicBezTo>
                <a:cubicBezTo>
                  <a:pt x="450314" y="714763"/>
                  <a:pt x="559321" y="874572"/>
                  <a:pt x="561438" y="885155"/>
                </a:cubicBezTo>
                <a:cubicBezTo>
                  <a:pt x="563555" y="895738"/>
                  <a:pt x="481358" y="768386"/>
                  <a:pt x="464072" y="758155"/>
                </a:cubicBezTo>
                <a:cubicBezTo>
                  <a:pt x="446786" y="747925"/>
                  <a:pt x="481711" y="824125"/>
                  <a:pt x="457722" y="823772"/>
                </a:cubicBezTo>
                <a:cubicBezTo>
                  <a:pt x="433733" y="823419"/>
                  <a:pt x="328957" y="746513"/>
                  <a:pt x="320138" y="756038"/>
                </a:cubicBezTo>
                <a:cubicBezTo>
                  <a:pt x="311318" y="765563"/>
                  <a:pt x="427030" y="880569"/>
                  <a:pt x="404805" y="880922"/>
                </a:cubicBezTo>
                <a:cubicBezTo>
                  <a:pt x="382580" y="881275"/>
                  <a:pt x="189610" y="753569"/>
                  <a:pt x="186788" y="758155"/>
                </a:cubicBezTo>
                <a:cubicBezTo>
                  <a:pt x="183966" y="762741"/>
                  <a:pt x="386108" y="900677"/>
                  <a:pt x="387872" y="908438"/>
                </a:cubicBezTo>
                <a:cubicBezTo>
                  <a:pt x="389636" y="916199"/>
                  <a:pt x="261930" y="822361"/>
                  <a:pt x="197372" y="804722"/>
                </a:cubicBezTo>
                <a:cubicBezTo>
                  <a:pt x="132814" y="787083"/>
                  <a:pt x="-9708" y="799783"/>
                  <a:pt x="522" y="802605"/>
                </a:cubicBezTo>
                <a:cubicBezTo>
                  <a:pt x="10752" y="805427"/>
                  <a:pt x="187847" y="810719"/>
                  <a:pt x="258755" y="821655"/>
                </a:cubicBezTo>
                <a:cubicBezTo>
                  <a:pt x="329663" y="832591"/>
                  <a:pt x="344128" y="896797"/>
                  <a:pt x="425972" y="868222"/>
                </a:cubicBezTo>
                <a:cubicBezTo>
                  <a:pt x="507816" y="839647"/>
                  <a:pt x="702197" y="664669"/>
                  <a:pt x="749822" y="650205"/>
                </a:cubicBezTo>
                <a:cubicBezTo>
                  <a:pt x="797447" y="635741"/>
                  <a:pt x="677150" y="806132"/>
                  <a:pt x="711722" y="781438"/>
                </a:cubicBezTo>
                <a:cubicBezTo>
                  <a:pt x="746294" y="756744"/>
                  <a:pt x="941027" y="512268"/>
                  <a:pt x="957255" y="502038"/>
                </a:cubicBezTo>
                <a:cubicBezTo>
                  <a:pt x="973483" y="491808"/>
                  <a:pt x="798152" y="733460"/>
                  <a:pt x="809088" y="720055"/>
                </a:cubicBezTo>
                <a:cubicBezTo>
                  <a:pt x="820024" y="706650"/>
                  <a:pt x="968191" y="502391"/>
                  <a:pt x="1022872" y="421605"/>
                </a:cubicBezTo>
                <a:cubicBezTo>
                  <a:pt x="1077553" y="340819"/>
                  <a:pt x="1130469" y="243452"/>
                  <a:pt x="1137172" y="235338"/>
                </a:cubicBezTo>
                <a:cubicBezTo>
                  <a:pt x="1143875" y="227224"/>
                  <a:pt x="1068380" y="369747"/>
                  <a:pt x="1063088" y="372922"/>
                </a:cubicBezTo>
                <a:cubicBezTo>
                  <a:pt x="1057796" y="376097"/>
                  <a:pt x="1086725" y="310480"/>
                  <a:pt x="1105422" y="254388"/>
                </a:cubicBezTo>
                <a:cubicBezTo>
                  <a:pt x="1124119" y="198296"/>
                  <a:pt x="1222191" y="-35595"/>
                  <a:pt x="1196438" y="4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7F4188C-EF97-48B0-BD81-37FA82A2D7A0}"/>
              </a:ext>
            </a:extLst>
          </p:cNvPr>
          <p:cNvSpPr/>
          <p:nvPr/>
        </p:nvSpPr>
        <p:spPr>
          <a:xfrm>
            <a:off x="9338733" y="2680722"/>
            <a:ext cx="349450" cy="308011"/>
          </a:xfrm>
          <a:custGeom>
            <a:avLst/>
            <a:gdLst>
              <a:gd name="connsiteX0" fmla="*/ 262467 w 349450"/>
              <a:gd name="connsiteY0" fmla="*/ 1095 h 308011"/>
              <a:gd name="connsiteX1" fmla="*/ 347134 w 349450"/>
              <a:gd name="connsiteY1" fmla="*/ 166195 h 308011"/>
              <a:gd name="connsiteX2" fmla="*/ 313267 w 349450"/>
              <a:gd name="connsiteY2" fmla="*/ 204295 h 308011"/>
              <a:gd name="connsiteX3" fmla="*/ 186267 w 349450"/>
              <a:gd name="connsiteY3" fmla="*/ 246628 h 308011"/>
              <a:gd name="connsiteX4" fmla="*/ 0 w 349450"/>
              <a:gd name="connsiteY4" fmla="*/ 308011 h 308011"/>
              <a:gd name="connsiteX5" fmla="*/ 237067 w 349450"/>
              <a:gd name="connsiteY5" fmla="*/ 223345 h 308011"/>
              <a:gd name="connsiteX6" fmla="*/ 321734 w 349450"/>
              <a:gd name="connsiteY6" fmla="*/ 197945 h 308011"/>
              <a:gd name="connsiteX7" fmla="*/ 304800 w 349450"/>
              <a:gd name="connsiteY7" fmla="*/ 98461 h 308011"/>
              <a:gd name="connsiteX8" fmla="*/ 262467 w 349450"/>
              <a:gd name="connsiteY8" fmla="*/ 1095 h 30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450" h="308011">
                <a:moveTo>
                  <a:pt x="262467" y="1095"/>
                </a:moveTo>
                <a:cubicBezTo>
                  <a:pt x="269523" y="12384"/>
                  <a:pt x="338667" y="132328"/>
                  <a:pt x="347134" y="166195"/>
                </a:cubicBezTo>
                <a:cubicBezTo>
                  <a:pt x="355601" y="200062"/>
                  <a:pt x="340078" y="190890"/>
                  <a:pt x="313267" y="204295"/>
                </a:cubicBezTo>
                <a:cubicBezTo>
                  <a:pt x="286456" y="217701"/>
                  <a:pt x="186267" y="246628"/>
                  <a:pt x="186267" y="246628"/>
                </a:cubicBezTo>
                <a:lnTo>
                  <a:pt x="0" y="308011"/>
                </a:lnTo>
                <a:cubicBezTo>
                  <a:pt x="8467" y="304131"/>
                  <a:pt x="183445" y="241689"/>
                  <a:pt x="237067" y="223345"/>
                </a:cubicBezTo>
                <a:cubicBezTo>
                  <a:pt x="290689" y="205001"/>
                  <a:pt x="310445" y="218759"/>
                  <a:pt x="321734" y="197945"/>
                </a:cubicBezTo>
                <a:cubicBezTo>
                  <a:pt x="333023" y="177131"/>
                  <a:pt x="314325" y="128094"/>
                  <a:pt x="304800" y="98461"/>
                </a:cubicBezTo>
                <a:cubicBezTo>
                  <a:pt x="295275" y="68828"/>
                  <a:pt x="255411" y="-10194"/>
                  <a:pt x="262467" y="1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1C10810E-97F6-4E67-A0BD-FCD524BD7C9B}"/>
              </a:ext>
            </a:extLst>
          </p:cNvPr>
          <p:cNvSpPr/>
          <p:nvPr/>
        </p:nvSpPr>
        <p:spPr>
          <a:xfrm>
            <a:off x="9407828" y="2700600"/>
            <a:ext cx="241742" cy="152672"/>
          </a:xfrm>
          <a:custGeom>
            <a:avLst/>
            <a:gdLst>
              <a:gd name="connsiteX0" fmla="*/ 7105 w 241742"/>
              <a:gd name="connsiteY0" fmla="*/ 267 h 152672"/>
              <a:gd name="connsiteX1" fmla="*/ 176439 w 241742"/>
              <a:gd name="connsiteY1" fmla="*/ 106100 h 152672"/>
              <a:gd name="connsiteX2" fmla="*/ 239939 w 241742"/>
              <a:gd name="connsiteY2" fmla="*/ 127267 h 152672"/>
              <a:gd name="connsiteX3" fmla="*/ 115055 w 241742"/>
              <a:gd name="connsiteY3" fmla="*/ 152667 h 152672"/>
              <a:gd name="connsiteX4" fmla="*/ 176439 w 241742"/>
              <a:gd name="connsiteY4" fmla="*/ 125150 h 152672"/>
              <a:gd name="connsiteX5" fmla="*/ 45205 w 241742"/>
              <a:gd name="connsiteY5" fmla="*/ 76467 h 152672"/>
              <a:gd name="connsiteX6" fmla="*/ 7105 w 241742"/>
              <a:gd name="connsiteY6" fmla="*/ 267 h 1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42" h="152672">
                <a:moveTo>
                  <a:pt x="7105" y="267"/>
                </a:moveTo>
                <a:cubicBezTo>
                  <a:pt x="28977" y="5206"/>
                  <a:pt x="137633" y="84933"/>
                  <a:pt x="176439" y="106100"/>
                </a:cubicBezTo>
                <a:cubicBezTo>
                  <a:pt x="215245" y="127267"/>
                  <a:pt x="250170" y="119506"/>
                  <a:pt x="239939" y="127267"/>
                </a:cubicBezTo>
                <a:cubicBezTo>
                  <a:pt x="229708" y="135028"/>
                  <a:pt x="125638" y="153020"/>
                  <a:pt x="115055" y="152667"/>
                </a:cubicBezTo>
                <a:cubicBezTo>
                  <a:pt x="104472" y="152314"/>
                  <a:pt x="188081" y="137850"/>
                  <a:pt x="176439" y="125150"/>
                </a:cubicBezTo>
                <a:cubicBezTo>
                  <a:pt x="164797" y="112450"/>
                  <a:pt x="72016" y="92695"/>
                  <a:pt x="45205" y="76467"/>
                </a:cubicBezTo>
                <a:cubicBezTo>
                  <a:pt x="18394" y="60239"/>
                  <a:pt x="-14767" y="-4672"/>
                  <a:pt x="7105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22132587-CAC1-40EE-A78E-153C30C7E13A}"/>
              </a:ext>
            </a:extLst>
          </p:cNvPr>
          <p:cNvSpPr/>
          <p:nvPr/>
        </p:nvSpPr>
        <p:spPr>
          <a:xfrm>
            <a:off x="9951925" y="2746490"/>
            <a:ext cx="163700" cy="164388"/>
          </a:xfrm>
          <a:custGeom>
            <a:avLst/>
            <a:gdLst>
              <a:gd name="connsiteX0" fmla="*/ 163625 w 163700"/>
              <a:gd name="connsiteY0" fmla="*/ 5177 h 164388"/>
              <a:gd name="connsiteX1" fmla="*/ 70492 w 163700"/>
              <a:gd name="connsiteY1" fmla="*/ 81377 h 164388"/>
              <a:gd name="connsiteX2" fmla="*/ 53558 w 163700"/>
              <a:gd name="connsiteY2" fmla="*/ 163927 h 164388"/>
              <a:gd name="connsiteX3" fmla="*/ 26042 w 163700"/>
              <a:gd name="connsiteY3" fmla="*/ 113127 h 164388"/>
              <a:gd name="connsiteX4" fmla="*/ 642 w 163700"/>
              <a:gd name="connsiteY4" fmla="*/ 77143 h 164388"/>
              <a:gd name="connsiteX5" fmla="*/ 53558 w 163700"/>
              <a:gd name="connsiteY5" fmla="*/ 13643 h 164388"/>
              <a:gd name="connsiteX6" fmla="*/ 163625 w 163700"/>
              <a:gd name="connsiteY6" fmla="*/ 5177 h 16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00" h="164388">
                <a:moveTo>
                  <a:pt x="163625" y="5177"/>
                </a:moveTo>
                <a:cubicBezTo>
                  <a:pt x="166447" y="16466"/>
                  <a:pt x="88837" y="54919"/>
                  <a:pt x="70492" y="81377"/>
                </a:cubicBezTo>
                <a:cubicBezTo>
                  <a:pt x="52147" y="107835"/>
                  <a:pt x="60966" y="158635"/>
                  <a:pt x="53558" y="163927"/>
                </a:cubicBezTo>
                <a:cubicBezTo>
                  <a:pt x="46150" y="169219"/>
                  <a:pt x="34861" y="127591"/>
                  <a:pt x="26042" y="113127"/>
                </a:cubicBezTo>
                <a:cubicBezTo>
                  <a:pt x="17223" y="98663"/>
                  <a:pt x="-3944" y="93724"/>
                  <a:pt x="642" y="77143"/>
                </a:cubicBezTo>
                <a:cubicBezTo>
                  <a:pt x="5228" y="60562"/>
                  <a:pt x="29922" y="24226"/>
                  <a:pt x="53558" y="13643"/>
                </a:cubicBezTo>
                <a:cubicBezTo>
                  <a:pt x="77194" y="3060"/>
                  <a:pt x="160803" y="-6112"/>
                  <a:pt x="163625" y="5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F7DEF51D-86E8-458D-BA13-159122B4F29E}"/>
              </a:ext>
            </a:extLst>
          </p:cNvPr>
          <p:cNvSpPr/>
          <p:nvPr/>
        </p:nvSpPr>
        <p:spPr>
          <a:xfrm>
            <a:off x="10416031" y="2719917"/>
            <a:ext cx="285273" cy="99591"/>
          </a:xfrm>
          <a:custGeom>
            <a:avLst/>
            <a:gdLst>
              <a:gd name="connsiteX0" fmla="*/ 6436 w 285273"/>
              <a:gd name="connsiteY0" fmla="*/ 0 h 99591"/>
              <a:gd name="connsiteX1" fmla="*/ 243502 w 285273"/>
              <a:gd name="connsiteY1" fmla="*/ 33866 h 99591"/>
              <a:gd name="connsiteX2" fmla="*/ 283719 w 285273"/>
              <a:gd name="connsiteY2" fmla="*/ 23283 h 99591"/>
              <a:gd name="connsiteX3" fmla="*/ 224452 w 285273"/>
              <a:gd name="connsiteY3" fmla="*/ 48683 h 99591"/>
              <a:gd name="connsiteX4" fmla="*/ 190586 w 285273"/>
              <a:gd name="connsiteY4" fmla="*/ 99483 h 99591"/>
              <a:gd name="connsiteX5" fmla="*/ 74169 w 285273"/>
              <a:gd name="connsiteY5" fmla="*/ 33866 h 99591"/>
              <a:gd name="connsiteX6" fmla="*/ 6436 w 285273"/>
              <a:gd name="connsiteY6" fmla="*/ 0 h 9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273" h="99591">
                <a:moveTo>
                  <a:pt x="6436" y="0"/>
                </a:moveTo>
                <a:cubicBezTo>
                  <a:pt x="34658" y="0"/>
                  <a:pt x="197288" y="29986"/>
                  <a:pt x="243502" y="33866"/>
                </a:cubicBezTo>
                <a:cubicBezTo>
                  <a:pt x="289716" y="37746"/>
                  <a:pt x="286894" y="20814"/>
                  <a:pt x="283719" y="23283"/>
                </a:cubicBezTo>
                <a:cubicBezTo>
                  <a:pt x="280544" y="25753"/>
                  <a:pt x="239974" y="35983"/>
                  <a:pt x="224452" y="48683"/>
                </a:cubicBezTo>
                <a:cubicBezTo>
                  <a:pt x="208930" y="61383"/>
                  <a:pt x="215633" y="101953"/>
                  <a:pt x="190586" y="99483"/>
                </a:cubicBezTo>
                <a:cubicBezTo>
                  <a:pt x="165539" y="97013"/>
                  <a:pt x="97805" y="48683"/>
                  <a:pt x="74169" y="33866"/>
                </a:cubicBezTo>
                <a:cubicBezTo>
                  <a:pt x="50533" y="19049"/>
                  <a:pt x="-21786" y="0"/>
                  <a:pt x="64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AB53B54E-B083-403F-94E3-945169823584}"/>
              </a:ext>
            </a:extLst>
          </p:cNvPr>
          <p:cNvSpPr/>
          <p:nvPr/>
        </p:nvSpPr>
        <p:spPr>
          <a:xfrm>
            <a:off x="10579065" y="2693921"/>
            <a:ext cx="296614" cy="168175"/>
          </a:xfrm>
          <a:custGeom>
            <a:avLst/>
            <a:gdLst>
              <a:gd name="connsiteX0" fmla="*/ 8502 w 296614"/>
              <a:gd name="connsiteY0" fmla="*/ 167812 h 168175"/>
              <a:gd name="connsiteX1" fmla="*/ 169368 w 296614"/>
              <a:gd name="connsiteY1" fmla="*/ 64096 h 168175"/>
              <a:gd name="connsiteX2" fmla="*/ 199002 w 296614"/>
              <a:gd name="connsiteY2" fmla="*/ 32346 h 168175"/>
              <a:gd name="connsiteX3" fmla="*/ 296368 w 296614"/>
              <a:gd name="connsiteY3" fmla="*/ 2712 h 168175"/>
              <a:gd name="connsiteX4" fmla="*/ 167252 w 296614"/>
              <a:gd name="connsiteY4" fmla="*/ 21762 h 168175"/>
              <a:gd name="connsiteX5" fmla="*/ 110102 w 296614"/>
              <a:gd name="connsiteY5" fmla="*/ 596 h 168175"/>
              <a:gd name="connsiteX6" fmla="*/ 141852 w 296614"/>
              <a:gd name="connsiteY6" fmla="*/ 13296 h 168175"/>
              <a:gd name="connsiteX7" fmla="*/ 35 w 296614"/>
              <a:gd name="connsiteY7" fmla="*/ 85262 h 168175"/>
              <a:gd name="connsiteX8" fmla="*/ 156668 w 296614"/>
              <a:gd name="connsiteY8" fmla="*/ 23879 h 168175"/>
              <a:gd name="connsiteX9" fmla="*/ 8502 w 296614"/>
              <a:gd name="connsiteY9" fmla="*/ 167812 h 1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614" h="168175">
                <a:moveTo>
                  <a:pt x="8502" y="167812"/>
                </a:moveTo>
                <a:cubicBezTo>
                  <a:pt x="10619" y="174515"/>
                  <a:pt x="137618" y="86674"/>
                  <a:pt x="169368" y="64096"/>
                </a:cubicBezTo>
                <a:cubicBezTo>
                  <a:pt x="201118" y="41518"/>
                  <a:pt x="177835" y="42577"/>
                  <a:pt x="199002" y="32346"/>
                </a:cubicBezTo>
                <a:cubicBezTo>
                  <a:pt x="220169" y="22115"/>
                  <a:pt x="301660" y="4476"/>
                  <a:pt x="296368" y="2712"/>
                </a:cubicBezTo>
                <a:cubicBezTo>
                  <a:pt x="291076" y="948"/>
                  <a:pt x="198296" y="22115"/>
                  <a:pt x="167252" y="21762"/>
                </a:cubicBezTo>
                <a:cubicBezTo>
                  <a:pt x="136208" y="21409"/>
                  <a:pt x="114335" y="2007"/>
                  <a:pt x="110102" y="596"/>
                </a:cubicBezTo>
                <a:cubicBezTo>
                  <a:pt x="105869" y="-815"/>
                  <a:pt x="160196" y="-815"/>
                  <a:pt x="141852" y="13296"/>
                </a:cubicBezTo>
                <a:cubicBezTo>
                  <a:pt x="123508" y="27407"/>
                  <a:pt x="-2434" y="83498"/>
                  <a:pt x="35" y="85262"/>
                </a:cubicBezTo>
                <a:cubicBezTo>
                  <a:pt x="2504" y="87026"/>
                  <a:pt x="149613" y="15060"/>
                  <a:pt x="156668" y="23879"/>
                </a:cubicBezTo>
                <a:cubicBezTo>
                  <a:pt x="163723" y="32698"/>
                  <a:pt x="6385" y="161109"/>
                  <a:pt x="8502" y="167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644643E9-88C6-493E-AF06-8D14D7E2B149}"/>
              </a:ext>
            </a:extLst>
          </p:cNvPr>
          <p:cNvSpPr/>
          <p:nvPr/>
        </p:nvSpPr>
        <p:spPr>
          <a:xfrm>
            <a:off x="8651832" y="2500233"/>
            <a:ext cx="384993" cy="122333"/>
          </a:xfrm>
          <a:custGeom>
            <a:avLst/>
            <a:gdLst>
              <a:gd name="connsiteX0" fmla="*/ 1631 w 384993"/>
              <a:gd name="connsiteY0" fmla="*/ 80 h 122333"/>
              <a:gd name="connsiteX1" fmla="*/ 368343 w 384993"/>
              <a:gd name="connsiteY1" fmla="*/ 71517 h 122333"/>
              <a:gd name="connsiteX2" fmla="*/ 208006 w 384993"/>
              <a:gd name="connsiteY2" fmla="*/ 61992 h 122333"/>
              <a:gd name="connsiteX3" fmla="*/ 384218 w 384993"/>
              <a:gd name="connsiteY3" fmla="*/ 122317 h 122333"/>
              <a:gd name="connsiteX4" fmla="*/ 122281 w 384993"/>
              <a:gd name="connsiteY4" fmla="*/ 68342 h 122333"/>
              <a:gd name="connsiteX5" fmla="*/ 230231 w 384993"/>
              <a:gd name="connsiteY5" fmla="*/ 87392 h 122333"/>
              <a:gd name="connsiteX6" fmla="*/ 1631 w 384993"/>
              <a:gd name="connsiteY6" fmla="*/ 80 h 1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993" h="122333">
                <a:moveTo>
                  <a:pt x="1631" y="80"/>
                </a:moveTo>
                <a:cubicBezTo>
                  <a:pt x="24650" y="-2566"/>
                  <a:pt x="333947" y="61198"/>
                  <a:pt x="368343" y="71517"/>
                </a:cubicBezTo>
                <a:cubicBezTo>
                  <a:pt x="402739" y="81836"/>
                  <a:pt x="205360" y="53525"/>
                  <a:pt x="208006" y="61992"/>
                </a:cubicBezTo>
                <a:cubicBezTo>
                  <a:pt x="210652" y="70459"/>
                  <a:pt x="398505" y="121259"/>
                  <a:pt x="384218" y="122317"/>
                </a:cubicBezTo>
                <a:cubicBezTo>
                  <a:pt x="369931" y="123375"/>
                  <a:pt x="147945" y="74163"/>
                  <a:pt x="122281" y="68342"/>
                </a:cubicBezTo>
                <a:cubicBezTo>
                  <a:pt x="96617" y="62521"/>
                  <a:pt x="254043" y="101150"/>
                  <a:pt x="230231" y="87392"/>
                </a:cubicBezTo>
                <a:cubicBezTo>
                  <a:pt x="206419" y="73634"/>
                  <a:pt x="-21388" y="2726"/>
                  <a:pt x="1631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77564167-67D3-41F1-8BCA-2CB32BD4F6A6}"/>
              </a:ext>
            </a:extLst>
          </p:cNvPr>
          <p:cNvSpPr/>
          <p:nvPr/>
        </p:nvSpPr>
        <p:spPr>
          <a:xfrm>
            <a:off x="8650066" y="2565271"/>
            <a:ext cx="312967" cy="360585"/>
          </a:xfrm>
          <a:custGeom>
            <a:avLst/>
            <a:gdLst>
              <a:gd name="connsiteX0" fmla="*/ 84359 w 312967"/>
              <a:gd name="connsiteY0" fmla="*/ 129 h 360585"/>
              <a:gd name="connsiteX1" fmla="*/ 155797 w 312967"/>
              <a:gd name="connsiteY1" fmla="*/ 127129 h 360585"/>
              <a:gd name="connsiteX2" fmla="*/ 38322 w 312967"/>
              <a:gd name="connsiteY2" fmla="*/ 106492 h 360585"/>
              <a:gd name="connsiteX3" fmla="*/ 4984 w 312967"/>
              <a:gd name="connsiteY3" fmla="*/ 96967 h 360585"/>
              <a:gd name="connsiteX4" fmla="*/ 131984 w 312967"/>
              <a:gd name="connsiteY4" fmla="*/ 114429 h 360585"/>
              <a:gd name="connsiteX5" fmla="*/ 160559 w 312967"/>
              <a:gd name="connsiteY5" fmla="*/ 182692 h 360585"/>
              <a:gd name="connsiteX6" fmla="*/ 27209 w 312967"/>
              <a:gd name="connsiteY6" fmla="*/ 141417 h 360585"/>
              <a:gd name="connsiteX7" fmla="*/ 182784 w 312967"/>
              <a:gd name="connsiteY7" fmla="*/ 176342 h 360585"/>
              <a:gd name="connsiteX8" fmla="*/ 195484 w 312967"/>
              <a:gd name="connsiteY8" fmla="*/ 231904 h 360585"/>
              <a:gd name="connsiteX9" fmla="*/ 160559 w 312967"/>
              <a:gd name="connsiteY9" fmla="*/ 241429 h 360585"/>
              <a:gd name="connsiteX10" fmla="*/ 151034 w 312967"/>
              <a:gd name="connsiteY10" fmla="*/ 279529 h 360585"/>
              <a:gd name="connsiteX11" fmla="*/ 219297 w 312967"/>
              <a:gd name="connsiteY11" fmla="*/ 284292 h 360585"/>
              <a:gd name="connsiteX12" fmla="*/ 312959 w 312967"/>
              <a:gd name="connsiteY12" fmla="*/ 360492 h 360585"/>
              <a:gd name="connsiteX13" fmla="*/ 224059 w 312967"/>
              <a:gd name="connsiteY13" fmla="*/ 266829 h 360585"/>
              <a:gd name="connsiteX14" fmla="*/ 89122 w 312967"/>
              <a:gd name="connsiteY14" fmla="*/ 93792 h 360585"/>
              <a:gd name="connsiteX15" fmla="*/ 181197 w 312967"/>
              <a:gd name="connsiteY15" fmla="*/ 154117 h 360585"/>
              <a:gd name="connsiteX16" fmla="*/ 84359 w 312967"/>
              <a:gd name="connsiteY16" fmla="*/ 129 h 3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967" h="360585">
                <a:moveTo>
                  <a:pt x="84359" y="129"/>
                </a:moveTo>
                <a:cubicBezTo>
                  <a:pt x="80126" y="-4369"/>
                  <a:pt x="163470" y="109402"/>
                  <a:pt x="155797" y="127129"/>
                </a:cubicBezTo>
                <a:cubicBezTo>
                  <a:pt x="148124" y="144856"/>
                  <a:pt x="38322" y="106492"/>
                  <a:pt x="38322" y="106492"/>
                </a:cubicBezTo>
                <a:cubicBezTo>
                  <a:pt x="13187" y="101465"/>
                  <a:pt x="-10626" y="95644"/>
                  <a:pt x="4984" y="96967"/>
                </a:cubicBezTo>
                <a:cubicBezTo>
                  <a:pt x="20594" y="98290"/>
                  <a:pt x="106055" y="100142"/>
                  <a:pt x="131984" y="114429"/>
                </a:cubicBezTo>
                <a:cubicBezTo>
                  <a:pt x="157913" y="128716"/>
                  <a:pt x="178022" y="178194"/>
                  <a:pt x="160559" y="182692"/>
                </a:cubicBezTo>
                <a:cubicBezTo>
                  <a:pt x="143096" y="187190"/>
                  <a:pt x="23505" y="142475"/>
                  <a:pt x="27209" y="141417"/>
                </a:cubicBezTo>
                <a:cubicBezTo>
                  <a:pt x="30913" y="140359"/>
                  <a:pt x="154738" y="161261"/>
                  <a:pt x="182784" y="176342"/>
                </a:cubicBezTo>
                <a:cubicBezTo>
                  <a:pt x="210830" y="191423"/>
                  <a:pt x="199188" y="221056"/>
                  <a:pt x="195484" y="231904"/>
                </a:cubicBezTo>
                <a:cubicBezTo>
                  <a:pt x="191780" y="242752"/>
                  <a:pt x="167967" y="233492"/>
                  <a:pt x="160559" y="241429"/>
                </a:cubicBezTo>
                <a:cubicBezTo>
                  <a:pt x="153151" y="249367"/>
                  <a:pt x="141244" y="272385"/>
                  <a:pt x="151034" y="279529"/>
                </a:cubicBezTo>
                <a:cubicBezTo>
                  <a:pt x="160824" y="286673"/>
                  <a:pt x="192310" y="270798"/>
                  <a:pt x="219297" y="284292"/>
                </a:cubicBezTo>
                <a:cubicBezTo>
                  <a:pt x="246285" y="297786"/>
                  <a:pt x="312165" y="363402"/>
                  <a:pt x="312959" y="360492"/>
                </a:cubicBezTo>
                <a:cubicBezTo>
                  <a:pt x="313753" y="357582"/>
                  <a:pt x="261365" y="311279"/>
                  <a:pt x="224059" y="266829"/>
                </a:cubicBezTo>
                <a:cubicBezTo>
                  <a:pt x="186753" y="222379"/>
                  <a:pt x="96266" y="112577"/>
                  <a:pt x="89122" y="93792"/>
                </a:cubicBezTo>
                <a:cubicBezTo>
                  <a:pt x="81978" y="75007"/>
                  <a:pt x="179874" y="169463"/>
                  <a:pt x="181197" y="154117"/>
                </a:cubicBezTo>
                <a:cubicBezTo>
                  <a:pt x="182520" y="138771"/>
                  <a:pt x="88592" y="4627"/>
                  <a:pt x="84359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3EDB526C-4C91-419F-95E4-22F3B76E0677}"/>
              </a:ext>
            </a:extLst>
          </p:cNvPr>
          <p:cNvSpPr/>
          <p:nvPr/>
        </p:nvSpPr>
        <p:spPr>
          <a:xfrm>
            <a:off x="8815326" y="2587442"/>
            <a:ext cx="183510" cy="162362"/>
          </a:xfrm>
          <a:custGeom>
            <a:avLst/>
            <a:gdLst>
              <a:gd name="connsiteX0" fmla="*/ 181037 w 183510"/>
              <a:gd name="connsiteY0" fmla="*/ 183 h 162362"/>
              <a:gd name="connsiteX1" fmla="*/ 134999 w 183510"/>
              <a:gd name="connsiteY1" fmla="*/ 93846 h 162362"/>
              <a:gd name="connsiteX2" fmla="*/ 101662 w 183510"/>
              <a:gd name="connsiteY2" fmla="*/ 112896 h 162362"/>
              <a:gd name="connsiteX3" fmla="*/ 62 w 183510"/>
              <a:gd name="connsiteY3" fmla="*/ 103371 h 162362"/>
              <a:gd name="connsiteX4" fmla="*/ 117537 w 183510"/>
              <a:gd name="connsiteY4" fmla="*/ 104958 h 162362"/>
              <a:gd name="connsiteX5" fmla="*/ 52449 w 183510"/>
              <a:gd name="connsiteY5" fmla="*/ 162108 h 162362"/>
              <a:gd name="connsiteX6" fmla="*/ 160399 w 183510"/>
              <a:gd name="connsiteY6" fmla="*/ 120833 h 162362"/>
              <a:gd name="connsiteX7" fmla="*/ 181037 w 183510"/>
              <a:gd name="connsiteY7" fmla="*/ 183 h 16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10" h="162362">
                <a:moveTo>
                  <a:pt x="181037" y="183"/>
                </a:moveTo>
                <a:cubicBezTo>
                  <a:pt x="176804" y="-4315"/>
                  <a:pt x="148228" y="75061"/>
                  <a:pt x="134999" y="93846"/>
                </a:cubicBezTo>
                <a:cubicBezTo>
                  <a:pt x="121770" y="112631"/>
                  <a:pt x="124151" y="111309"/>
                  <a:pt x="101662" y="112896"/>
                </a:cubicBezTo>
                <a:cubicBezTo>
                  <a:pt x="79173" y="114483"/>
                  <a:pt x="-2584" y="104694"/>
                  <a:pt x="62" y="103371"/>
                </a:cubicBezTo>
                <a:cubicBezTo>
                  <a:pt x="2708" y="102048"/>
                  <a:pt x="108806" y="95169"/>
                  <a:pt x="117537" y="104958"/>
                </a:cubicBezTo>
                <a:cubicBezTo>
                  <a:pt x="126268" y="114747"/>
                  <a:pt x="45305" y="159462"/>
                  <a:pt x="52449" y="162108"/>
                </a:cubicBezTo>
                <a:cubicBezTo>
                  <a:pt x="59593" y="164754"/>
                  <a:pt x="133676" y="146498"/>
                  <a:pt x="160399" y="120833"/>
                </a:cubicBezTo>
                <a:cubicBezTo>
                  <a:pt x="187122" y="95169"/>
                  <a:pt x="185270" y="4681"/>
                  <a:pt x="181037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40380056-74FF-4F33-A298-9039FDA540F7}"/>
              </a:ext>
            </a:extLst>
          </p:cNvPr>
          <p:cNvSpPr/>
          <p:nvPr/>
        </p:nvSpPr>
        <p:spPr>
          <a:xfrm>
            <a:off x="9518815" y="2669426"/>
            <a:ext cx="489140" cy="108699"/>
          </a:xfrm>
          <a:custGeom>
            <a:avLst/>
            <a:gdLst>
              <a:gd name="connsiteX0" fmla="*/ 15710 w 489140"/>
              <a:gd name="connsiteY0" fmla="*/ 749 h 108699"/>
              <a:gd name="connsiteX1" fmla="*/ 463385 w 489140"/>
              <a:gd name="connsiteY1" fmla="*/ 40437 h 108699"/>
              <a:gd name="connsiteX2" fmla="*/ 412585 w 489140"/>
              <a:gd name="connsiteY2" fmla="*/ 43612 h 108699"/>
              <a:gd name="connsiteX3" fmla="*/ 487198 w 489140"/>
              <a:gd name="connsiteY3" fmla="*/ 108699 h 108699"/>
              <a:gd name="connsiteX4" fmla="*/ 317335 w 489140"/>
              <a:gd name="connsiteY4" fmla="*/ 45199 h 108699"/>
              <a:gd name="connsiteX5" fmla="*/ 193510 w 489140"/>
              <a:gd name="connsiteY5" fmla="*/ 49962 h 108699"/>
              <a:gd name="connsiteX6" fmla="*/ 53810 w 489140"/>
              <a:gd name="connsiteY6" fmla="*/ 97587 h 108699"/>
              <a:gd name="connsiteX7" fmla="*/ 95085 w 489140"/>
              <a:gd name="connsiteY7" fmla="*/ 80124 h 108699"/>
              <a:gd name="connsiteX8" fmla="*/ 15710 w 489140"/>
              <a:gd name="connsiteY8" fmla="*/ 749 h 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140" h="108699">
                <a:moveTo>
                  <a:pt x="15710" y="749"/>
                </a:moveTo>
                <a:cubicBezTo>
                  <a:pt x="77093" y="-5866"/>
                  <a:pt x="397239" y="33293"/>
                  <a:pt x="463385" y="40437"/>
                </a:cubicBezTo>
                <a:cubicBezTo>
                  <a:pt x="529531" y="47581"/>
                  <a:pt x="408616" y="32235"/>
                  <a:pt x="412585" y="43612"/>
                </a:cubicBezTo>
                <a:cubicBezTo>
                  <a:pt x="416554" y="54989"/>
                  <a:pt x="503073" y="108435"/>
                  <a:pt x="487198" y="108699"/>
                </a:cubicBezTo>
                <a:cubicBezTo>
                  <a:pt x="471323" y="108963"/>
                  <a:pt x="366283" y="54988"/>
                  <a:pt x="317335" y="45199"/>
                </a:cubicBezTo>
                <a:cubicBezTo>
                  <a:pt x="268387" y="35410"/>
                  <a:pt x="237431" y="41231"/>
                  <a:pt x="193510" y="49962"/>
                </a:cubicBezTo>
                <a:cubicBezTo>
                  <a:pt x="149589" y="58693"/>
                  <a:pt x="70214" y="92560"/>
                  <a:pt x="53810" y="97587"/>
                </a:cubicBezTo>
                <a:cubicBezTo>
                  <a:pt x="37406" y="102614"/>
                  <a:pt x="97731" y="96528"/>
                  <a:pt x="95085" y="80124"/>
                </a:cubicBezTo>
                <a:cubicBezTo>
                  <a:pt x="92439" y="63720"/>
                  <a:pt x="-45673" y="7364"/>
                  <a:pt x="15710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20D506C3-26C4-4DD3-9520-923CCF662FE3}"/>
              </a:ext>
            </a:extLst>
          </p:cNvPr>
          <p:cNvSpPr/>
          <p:nvPr/>
        </p:nvSpPr>
        <p:spPr>
          <a:xfrm>
            <a:off x="9147006" y="3034439"/>
            <a:ext cx="322196" cy="89493"/>
          </a:xfrm>
          <a:custGeom>
            <a:avLst/>
            <a:gdLst>
              <a:gd name="connsiteX0" fmla="*/ 169 w 322196"/>
              <a:gd name="connsiteY0" fmla="*/ 88174 h 89493"/>
              <a:gd name="connsiteX1" fmla="*/ 135107 w 322196"/>
              <a:gd name="connsiteY1" fmla="*/ 67536 h 89493"/>
              <a:gd name="connsiteX2" fmla="*/ 320844 w 322196"/>
              <a:gd name="connsiteY2" fmla="*/ 861 h 89493"/>
              <a:gd name="connsiteX3" fmla="*/ 216069 w 322196"/>
              <a:gd name="connsiteY3" fmla="*/ 29436 h 89493"/>
              <a:gd name="connsiteX4" fmla="*/ 158919 w 322196"/>
              <a:gd name="connsiteY4" fmla="*/ 26261 h 89493"/>
              <a:gd name="connsiteX5" fmla="*/ 162094 w 322196"/>
              <a:gd name="connsiteY5" fmla="*/ 35786 h 89493"/>
              <a:gd name="connsiteX6" fmla="*/ 169 w 322196"/>
              <a:gd name="connsiteY6" fmla="*/ 88174 h 8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96" h="89493">
                <a:moveTo>
                  <a:pt x="169" y="88174"/>
                </a:moveTo>
                <a:cubicBezTo>
                  <a:pt x="-4329" y="93466"/>
                  <a:pt x="81661" y="82088"/>
                  <a:pt x="135107" y="67536"/>
                </a:cubicBezTo>
                <a:cubicBezTo>
                  <a:pt x="188553" y="52984"/>
                  <a:pt x="307350" y="7211"/>
                  <a:pt x="320844" y="861"/>
                </a:cubicBezTo>
                <a:cubicBezTo>
                  <a:pt x="334338" y="-5489"/>
                  <a:pt x="243057" y="25203"/>
                  <a:pt x="216069" y="29436"/>
                </a:cubicBezTo>
                <a:cubicBezTo>
                  <a:pt x="189082" y="33669"/>
                  <a:pt x="167915" y="25203"/>
                  <a:pt x="158919" y="26261"/>
                </a:cubicBezTo>
                <a:cubicBezTo>
                  <a:pt x="149923" y="27319"/>
                  <a:pt x="180615" y="26790"/>
                  <a:pt x="162094" y="35786"/>
                </a:cubicBezTo>
                <a:cubicBezTo>
                  <a:pt x="143573" y="44782"/>
                  <a:pt x="4667" y="82882"/>
                  <a:pt x="169" y="88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A4BF1DB8-2CAF-4C21-A871-DD61704F273A}"/>
              </a:ext>
            </a:extLst>
          </p:cNvPr>
          <p:cNvSpPr/>
          <p:nvPr/>
        </p:nvSpPr>
        <p:spPr>
          <a:xfrm>
            <a:off x="8896229" y="3152345"/>
            <a:ext cx="275533" cy="487064"/>
          </a:xfrm>
          <a:custGeom>
            <a:avLst/>
            <a:gdLst>
              <a:gd name="connsiteX0" fmla="*/ 121 w 275533"/>
              <a:gd name="connsiteY0" fmla="*/ 430 h 487064"/>
              <a:gd name="connsiteX1" fmla="*/ 60446 w 275533"/>
              <a:gd name="connsiteY1" fmla="*/ 171880 h 487064"/>
              <a:gd name="connsiteX2" fmla="*/ 177921 w 275533"/>
              <a:gd name="connsiteY2" fmla="*/ 276655 h 487064"/>
              <a:gd name="connsiteX3" fmla="*/ 265234 w 275533"/>
              <a:gd name="connsiteY3" fmla="*/ 479855 h 487064"/>
              <a:gd name="connsiteX4" fmla="*/ 252534 w 275533"/>
              <a:gd name="connsiteY4" fmla="*/ 421118 h 487064"/>
              <a:gd name="connsiteX5" fmla="*/ 74734 w 275533"/>
              <a:gd name="connsiteY5" fmla="*/ 225855 h 487064"/>
              <a:gd name="connsiteX6" fmla="*/ 121 w 275533"/>
              <a:gd name="connsiteY6" fmla="*/ 430 h 48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33" h="487064">
                <a:moveTo>
                  <a:pt x="121" y="430"/>
                </a:moveTo>
                <a:cubicBezTo>
                  <a:pt x="-2260" y="-8566"/>
                  <a:pt x="30813" y="125843"/>
                  <a:pt x="60446" y="171880"/>
                </a:cubicBezTo>
                <a:cubicBezTo>
                  <a:pt x="90079" y="217917"/>
                  <a:pt x="143790" y="225326"/>
                  <a:pt x="177921" y="276655"/>
                </a:cubicBezTo>
                <a:cubicBezTo>
                  <a:pt x="212052" y="327984"/>
                  <a:pt x="252799" y="455778"/>
                  <a:pt x="265234" y="479855"/>
                </a:cubicBezTo>
                <a:cubicBezTo>
                  <a:pt x="277670" y="503932"/>
                  <a:pt x="284284" y="463451"/>
                  <a:pt x="252534" y="421118"/>
                </a:cubicBezTo>
                <a:cubicBezTo>
                  <a:pt x="220784" y="378785"/>
                  <a:pt x="114157" y="293324"/>
                  <a:pt x="74734" y="225855"/>
                </a:cubicBezTo>
                <a:cubicBezTo>
                  <a:pt x="35311" y="158386"/>
                  <a:pt x="2502" y="9426"/>
                  <a:pt x="121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9FCF8C56-14F3-4542-81B0-DCC61B6D03F9}"/>
              </a:ext>
            </a:extLst>
          </p:cNvPr>
          <p:cNvSpPr/>
          <p:nvPr/>
        </p:nvSpPr>
        <p:spPr>
          <a:xfrm>
            <a:off x="8558169" y="2415888"/>
            <a:ext cx="127635" cy="1000330"/>
          </a:xfrm>
          <a:custGeom>
            <a:avLst/>
            <a:gdLst>
              <a:gd name="connsiteX0" fmla="*/ 65131 w 127635"/>
              <a:gd name="connsiteY0" fmla="*/ 73312 h 1000330"/>
              <a:gd name="connsiteX1" fmla="*/ 43964 w 127635"/>
              <a:gd name="connsiteY1" fmla="*/ 342129 h 1000330"/>
              <a:gd name="connsiteX2" fmla="*/ 46081 w 127635"/>
              <a:gd name="connsiteY2" fmla="*/ 602479 h 1000330"/>
              <a:gd name="connsiteX3" fmla="*/ 126514 w 127635"/>
              <a:gd name="connsiteY3" fmla="*/ 989829 h 1000330"/>
              <a:gd name="connsiteX4" fmla="*/ 88414 w 127635"/>
              <a:gd name="connsiteY4" fmla="*/ 860712 h 1000330"/>
              <a:gd name="connsiteX5" fmla="*/ 22798 w 127635"/>
              <a:gd name="connsiteY5" fmla="*/ 547445 h 1000330"/>
              <a:gd name="connsiteX6" fmla="*/ 5864 w 127635"/>
              <a:gd name="connsiteY6" fmla="*/ 329429 h 1000330"/>
              <a:gd name="connsiteX7" fmla="*/ 1631 w 127635"/>
              <a:gd name="connsiteY7" fmla="*/ 18279 h 1000330"/>
              <a:gd name="connsiteX8" fmla="*/ 65131 w 127635"/>
              <a:gd name="connsiteY8" fmla="*/ 73312 h 10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35" h="1000330">
                <a:moveTo>
                  <a:pt x="65131" y="73312"/>
                </a:moveTo>
                <a:cubicBezTo>
                  <a:pt x="72186" y="127287"/>
                  <a:pt x="47139" y="253935"/>
                  <a:pt x="43964" y="342129"/>
                </a:cubicBezTo>
                <a:cubicBezTo>
                  <a:pt x="40789" y="430323"/>
                  <a:pt x="32323" y="494529"/>
                  <a:pt x="46081" y="602479"/>
                </a:cubicBezTo>
                <a:cubicBezTo>
                  <a:pt x="59839" y="710429"/>
                  <a:pt x="119459" y="946790"/>
                  <a:pt x="126514" y="989829"/>
                </a:cubicBezTo>
                <a:cubicBezTo>
                  <a:pt x="133570" y="1032868"/>
                  <a:pt x="105700" y="934443"/>
                  <a:pt x="88414" y="860712"/>
                </a:cubicBezTo>
                <a:cubicBezTo>
                  <a:pt x="71128" y="786981"/>
                  <a:pt x="36556" y="635992"/>
                  <a:pt x="22798" y="547445"/>
                </a:cubicBezTo>
                <a:cubicBezTo>
                  <a:pt x="9040" y="458898"/>
                  <a:pt x="9392" y="417623"/>
                  <a:pt x="5864" y="329429"/>
                </a:cubicBezTo>
                <a:cubicBezTo>
                  <a:pt x="2336" y="241235"/>
                  <a:pt x="-2602" y="63435"/>
                  <a:pt x="1631" y="18279"/>
                </a:cubicBezTo>
                <a:cubicBezTo>
                  <a:pt x="5864" y="-26877"/>
                  <a:pt x="58076" y="19337"/>
                  <a:pt x="65131" y="73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4A5EDFD-E151-4031-874D-D11BAF91CC37}"/>
              </a:ext>
            </a:extLst>
          </p:cNvPr>
          <p:cNvSpPr/>
          <p:nvPr/>
        </p:nvSpPr>
        <p:spPr>
          <a:xfrm>
            <a:off x="8600251" y="3185919"/>
            <a:ext cx="308908" cy="1172899"/>
          </a:xfrm>
          <a:custGeom>
            <a:avLst/>
            <a:gdLst>
              <a:gd name="connsiteX0" fmla="*/ 61149 w 308908"/>
              <a:gd name="connsiteY0" fmla="*/ 285414 h 1172899"/>
              <a:gd name="connsiteX1" fmla="*/ 69616 w 308908"/>
              <a:gd name="connsiteY1" fmla="*/ 499198 h 1172899"/>
              <a:gd name="connsiteX2" fmla="*/ 198732 w 308908"/>
              <a:gd name="connsiteY2" fmla="*/ 791298 h 1172899"/>
              <a:gd name="connsiteX3" fmla="*/ 308799 w 308908"/>
              <a:gd name="connsiteY3" fmla="*/ 1043181 h 1172899"/>
              <a:gd name="connsiteX4" fmla="*/ 215666 w 308908"/>
              <a:gd name="connsiteY4" fmla="*/ 825164 h 1172899"/>
              <a:gd name="connsiteX5" fmla="*/ 46332 w 308908"/>
              <a:gd name="connsiteY5" fmla="*/ 497081 h 1172899"/>
              <a:gd name="connsiteX6" fmla="*/ 141582 w 308908"/>
              <a:gd name="connsiteY6" fmla="*/ 1149014 h 1172899"/>
              <a:gd name="connsiteX7" fmla="*/ 92899 w 308908"/>
              <a:gd name="connsiteY7" fmla="*/ 1013548 h 1172899"/>
              <a:gd name="connsiteX8" fmla="*/ 139466 w 308908"/>
              <a:gd name="connsiteY8" fmla="*/ 842098 h 1172899"/>
              <a:gd name="connsiteX9" fmla="*/ 143699 w 308908"/>
              <a:gd name="connsiteY9" fmla="*/ 916181 h 1172899"/>
              <a:gd name="connsiteX10" fmla="*/ 35749 w 308908"/>
              <a:gd name="connsiteY10" fmla="*/ 645248 h 1172899"/>
              <a:gd name="connsiteX11" fmla="*/ 8232 w 308908"/>
              <a:gd name="connsiteY11" fmla="*/ 401831 h 1172899"/>
              <a:gd name="connsiteX12" fmla="*/ 3999 w 308908"/>
              <a:gd name="connsiteY12" fmla="*/ 1781 h 1172899"/>
              <a:gd name="connsiteX13" fmla="*/ 61149 w 308908"/>
              <a:gd name="connsiteY13" fmla="*/ 285414 h 1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908" h="1172899">
                <a:moveTo>
                  <a:pt x="61149" y="285414"/>
                </a:moveTo>
                <a:cubicBezTo>
                  <a:pt x="72085" y="368317"/>
                  <a:pt x="46686" y="414884"/>
                  <a:pt x="69616" y="499198"/>
                </a:cubicBezTo>
                <a:cubicBezTo>
                  <a:pt x="92546" y="583512"/>
                  <a:pt x="158868" y="700634"/>
                  <a:pt x="198732" y="791298"/>
                </a:cubicBezTo>
                <a:cubicBezTo>
                  <a:pt x="238596" y="881962"/>
                  <a:pt x="305977" y="1037537"/>
                  <a:pt x="308799" y="1043181"/>
                </a:cubicBezTo>
                <a:cubicBezTo>
                  <a:pt x="311621" y="1048825"/>
                  <a:pt x="259410" y="916181"/>
                  <a:pt x="215666" y="825164"/>
                </a:cubicBezTo>
                <a:cubicBezTo>
                  <a:pt x="171922" y="734147"/>
                  <a:pt x="58679" y="443106"/>
                  <a:pt x="46332" y="497081"/>
                </a:cubicBezTo>
                <a:cubicBezTo>
                  <a:pt x="33985" y="551056"/>
                  <a:pt x="133821" y="1062936"/>
                  <a:pt x="141582" y="1149014"/>
                </a:cubicBezTo>
                <a:cubicBezTo>
                  <a:pt x="149343" y="1235092"/>
                  <a:pt x="93252" y="1064701"/>
                  <a:pt x="92899" y="1013548"/>
                </a:cubicBezTo>
                <a:cubicBezTo>
                  <a:pt x="92546" y="962395"/>
                  <a:pt x="130999" y="858326"/>
                  <a:pt x="139466" y="842098"/>
                </a:cubicBezTo>
                <a:cubicBezTo>
                  <a:pt x="147933" y="825870"/>
                  <a:pt x="160985" y="948989"/>
                  <a:pt x="143699" y="916181"/>
                </a:cubicBezTo>
                <a:cubicBezTo>
                  <a:pt x="126413" y="883373"/>
                  <a:pt x="58327" y="730973"/>
                  <a:pt x="35749" y="645248"/>
                </a:cubicBezTo>
                <a:cubicBezTo>
                  <a:pt x="13171" y="559523"/>
                  <a:pt x="13524" y="509075"/>
                  <a:pt x="8232" y="401831"/>
                </a:cubicBezTo>
                <a:cubicBezTo>
                  <a:pt x="2940" y="294587"/>
                  <a:pt x="-4821" y="25770"/>
                  <a:pt x="3999" y="1781"/>
                </a:cubicBezTo>
                <a:cubicBezTo>
                  <a:pt x="12818" y="-22208"/>
                  <a:pt x="50213" y="202511"/>
                  <a:pt x="61149" y="28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EDC40AD3-D197-4668-A970-46B523E6E29A}"/>
              </a:ext>
            </a:extLst>
          </p:cNvPr>
          <p:cNvSpPr/>
          <p:nvPr/>
        </p:nvSpPr>
        <p:spPr>
          <a:xfrm>
            <a:off x="8857287" y="4115972"/>
            <a:ext cx="751181" cy="692859"/>
          </a:xfrm>
          <a:custGeom>
            <a:avLst/>
            <a:gdLst>
              <a:gd name="connsiteX0" fmla="*/ 5196 w 751181"/>
              <a:gd name="connsiteY0" fmla="*/ 5178 h 692859"/>
              <a:gd name="connsiteX1" fmla="*/ 182996 w 751181"/>
              <a:gd name="connsiteY1" fmla="*/ 278228 h 692859"/>
              <a:gd name="connsiteX2" fmla="*/ 168180 w 751181"/>
              <a:gd name="connsiteY2" fmla="*/ 231661 h 692859"/>
              <a:gd name="connsiteX3" fmla="*/ 339630 w 751181"/>
              <a:gd name="connsiteY3" fmla="*/ 500478 h 692859"/>
              <a:gd name="connsiteX4" fmla="*/ 320580 w 751181"/>
              <a:gd name="connsiteY4" fmla="*/ 477195 h 692859"/>
              <a:gd name="connsiteX5" fmla="*/ 521663 w 751181"/>
              <a:gd name="connsiteY5" fmla="*/ 621128 h 692859"/>
              <a:gd name="connsiteX6" fmla="*/ 434880 w 751181"/>
              <a:gd name="connsiteY6" fmla="*/ 511061 h 692859"/>
              <a:gd name="connsiteX7" fmla="*/ 591513 w 751181"/>
              <a:gd name="connsiteY7" fmla="*/ 674045 h 692859"/>
              <a:gd name="connsiteX8" fmla="*/ 542830 w 751181"/>
              <a:gd name="connsiteY8" fmla="*/ 555511 h 692859"/>
              <a:gd name="connsiteX9" fmla="*/ 737563 w 751181"/>
              <a:gd name="connsiteY9" fmla="*/ 635945 h 692859"/>
              <a:gd name="connsiteX10" fmla="*/ 551296 w 751181"/>
              <a:gd name="connsiteY10" fmla="*/ 604195 h 692859"/>
              <a:gd name="connsiteX11" fmla="*/ 750263 w 751181"/>
              <a:gd name="connsiteY11" fmla="*/ 690978 h 692859"/>
              <a:gd name="connsiteX12" fmla="*/ 451813 w 751181"/>
              <a:gd name="connsiteY12" fmla="*/ 506828 h 692859"/>
              <a:gd name="connsiteX13" fmla="*/ 246496 w 751181"/>
              <a:gd name="connsiteY13" fmla="*/ 276111 h 692859"/>
              <a:gd name="connsiteX14" fmla="*/ 64463 w 751181"/>
              <a:gd name="connsiteY14" fmla="*/ 111011 h 692859"/>
              <a:gd name="connsiteX15" fmla="*/ 5196 w 751181"/>
              <a:gd name="connsiteY15" fmla="*/ 5178 h 69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181" h="692859">
                <a:moveTo>
                  <a:pt x="5196" y="5178"/>
                </a:moveTo>
                <a:cubicBezTo>
                  <a:pt x="24951" y="33047"/>
                  <a:pt x="155832" y="240481"/>
                  <a:pt x="182996" y="278228"/>
                </a:cubicBezTo>
                <a:cubicBezTo>
                  <a:pt x="210160" y="315975"/>
                  <a:pt x="142074" y="194619"/>
                  <a:pt x="168180" y="231661"/>
                </a:cubicBezTo>
                <a:cubicBezTo>
                  <a:pt x="194286" y="268703"/>
                  <a:pt x="314230" y="459556"/>
                  <a:pt x="339630" y="500478"/>
                </a:cubicBezTo>
                <a:cubicBezTo>
                  <a:pt x="365030" y="541400"/>
                  <a:pt x="290241" y="457087"/>
                  <a:pt x="320580" y="477195"/>
                </a:cubicBezTo>
                <a:cubicBezTo>
                  <a:pt x="350919" y="497303"/>
                  <a:pt x="502613" y="615484"/>
                  <a:pt x="521663" y="621128"/>
                </a:cubicBezTo>
                <a:cubicBezTo>
                  <a:pt x="540713" y="626772"/>
                  <a:pt x="423238" y="502242"/>
                  <a:pt x="434880" y="511061"/>
                </a:cubicBezTo>
                <a:cubicBezTo>
                  <a:pt x="446522" y="519880"/>
                  <a:pt x="573521" y="666637"/>
                  <a:pt x="591513" y="674045"/>
                </a:cubicBezTo>
                <a:cubicBezTo>
                  <a:pt x="609505" y="681453"/>
                  <a:pt x="518488" y="561861"/>
                  <a:pt x="542830" y="555511"/>
                </a:cubicBezTo>
                <a:cubicBezTo>
                  <a:pt x="567172" y="549161"/>
                  <a:pt x="736152" y="627831"/>
                  <a:pt x="737563" y="635945"/>
                </a:cubicBezTo>
                <a:cubicBezTo>
                  <a:pt x="738974" y="644059"/>
                  <a:pt x="549179" y="595023"/>
                  <a:pt x="551296" y="604195"/>
                </a:cubicBezTo>
                <a:cubicBezTo>
                  <a:pt x="553413" y="613367"/>
                  <a:pt x="766844" y="707206"/>
                  <a:pt x="750263" y="690978"/>
                </a:cubicBezTo>
                <a:cubicBezTo>
                  <a:pt x="733683" y="674750"/>
                  <a:pt x="535774" y="575972"/>
                  <a:pt x="451813" y="506828"/>
                </a:cubicBezTo>
                <a:cubicBezTo>
                  <a:pt x="367852" y="437684"/>
                  <a:pt x="311054" y="342080"/>
                  <a:pt x="246496" y="276111"/>
                </a:cubicBezTo>
                <a:cubicBezTo>
                  <a:pt x="181938" y="210142"/>
                  <a:pt x="103268" y="152991"/>
                  <a:pt x="64463" y="111011"/>
                </a:cubicBezTo>
                <a:cubicBezTo>
                  <a:pt x="25658" y="69031"/>
                  <a:pt x="-14559" y="-22691"/>
                  <a:pt x="5196" y="5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CDC0E78-7AFF-4F72-A535-1446095CCA8F}"/>
              </a:ext>
            </a:extLst>
          </p:cNvPr>
          <p:cNvSpPr/>
          <p:nvPr/>
        </p:nvSpPr>
        <p:spPr>
          <a:xfrm>
            <a:off x="9579001" y="4078145"/>
            <a:ext cx="1097890" cy="759295"/>
          </a:xfrm>
          <a:custGeom>
            <a:avLst/>
            <a:gdLst>
              <a:gd name="connsiteX0" fmla="*/ 7382 w 1097890"/>
              <a:gd name="connsiteY0" fmla="*/ 728805 h 759295"/>
              <a:gd name="connsiteX1" fmla="*/ 235982 w 1097890"/>
              <a:gd name="connsiteY1" fmla="*/ 758438 h 759295"/>
              <a:gd name="connsiteX2" fmla="*/ 66649 w 1097890"/>
              <a:gd name="connsiteY2" fmla="*/ 694938 h 759295"/>
              <a:gd name="connsiteX3" fmla="*/ 481516 w 1097890"/>
              <a:gd name="connsiteY3" fmla="*/ 749972 h 759295"/>
              <a:gd name="connsiteX4" fmla="*/ 458232 w 1097890"/>
              <a:gd name="connsiteY4" fmla="*/ 682238 h 759295"/>
              <a:gd name="connsiteX5" fmla="*/ 542899 w 1097890"/>
              <a:gd name="connsiteY5" fmla="*/ 739388 h 759295"/>
              <a:gd name="connsiteX6" fmla="*/ 521732 w 1097890"/>
              <a:gd name="connsiteY6" fmla="*/ 669538 h 759295"/>
              <a:gd name="connsiteX7" fmla="*/ 646616 w 1097890"/>
              <a:gd name="connsiteY7" fmla="*/ 697055 h 759295"/>
              <a:gd name="connsiteX8" fmla="*/ 659316 w 1097890"/>
              <a:gd name="connsiteY8" fmla="*/ 631438 h 759295"/>
              <a:gd name="connsiteX9" fmla="*/ 695299 w 1097890"/>
              <a:gd name="connsiteY9" fmla="*/ 642022 h 759295"/>
              <a:gd name="connsiteX10" fmla="*/ 786316 w 1097890"/>
              <a:gd name="connsiteY10" fmla="*/ 474805 h 759295"/>
              <a:gd name="connsiteX11" fmla="*/ 750332 w 1097890"/>
              <a:gd name="connsiteY11" fmla="*/ 648372 h 759295"/>
              <a:gd name="connsiteX12" fmla="*/ 942949 w 1097890"/>
              <a:gd name="connsiteY12" fmla="*/ 258905 h 759295"/>
              <a:gd name="connsiteX13" fmla="*/ 974699 w 1097890"/>
              <a:gd name="connsiteY13" fmla="*/ 500205 h 759295"/>
              <a:gd name="connsiteX14" fmla="*/ 1097466 w 1097890"/>
              <a:gd name="connsiteY14" fmla="*/ 2788 h 759295"/>
              <a:gd name="connsiteX15" fmla="*/ 1012799 w 1097890"/>
              <a:gd name="connsiteY15" fmla="*/ 309705 h 759295"/>
              <a:gd name="connsiteX16" fmla="*/ 951416 w 1097890"/>
              <a:gd name="connsiteY16" fmla="*/ 546772 h 759295"/>
              <a:gd name="connsiteX17" fmla="*/ 951416 w 1097890"/>
              <a:gd name="connsiteY17" fmla="*/ 407072 h 759295"/>
              <a:gd name="connsiteX18" fmla="*/ 942949 w 1097890"/>
              <a:gd name="connsiteY18" fmla="*/ 466338 h 759295"/>
              <a:gd name="connsiteX19" fmla="*/ 936599 w 1097890"/>
              <a:gd name="connsiteY19" fmla="*/ 574288 h 759295"/>
              <a:gd name="connsiteX20" fmla="*/ 938716 w 1097890"/>
              <a:gd name="connsiteY20" fmla="*/ 358388 h 759295"/>
              <a:gd name="connsiteX21" fmla="*/ 892149 w 1097890"/>
              <a:gd name="connsiteY21" fmla="*/ 472688 h 759295"/>
              <a:gd name="connsiteX22" fmla="*/ 754566 w 1097890"/>
              <a:gd name="connsiteY22" fmla="*/ 665305 h 759295"/>
              <a:gd name="connsiteX23" fmla="*/ 790549 w 1097890"/>
              <a:gd name="connsiteY23" fmla="*/ 576405 h 759295"/>
              <a:gd name="connsiteX24" fmla="*/ 648732 w 1097890"/>
              <a:gd name="connsiteY24" fmla="*/ 678005 h 759295"/>
              <a:gd name="connsiteX25" fmla="*/ 597932 w 1097890"/>
              <a:gd name="connsiteY25" fmla="*/ 663188 h 759295"/>
              <a:gd name="connsiteX26" fmla="*/ 365099 w 1097890"/>
              <a:gd name="connsiteY26" fmla="*/ 709755 h 759295"/>
              <a:gd name="connsiteX27" fmla="*/ 568299 w 1097890"/>
              <a:gd name="connsiteY27" fmla="*/ 688588 h 759295"/>
              <a:gd name="connsiteX28" fmla="*/ 7382 w 1097890"/>
              <a:gd name="connsiteY28" fmla="*/ 728805 h 75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7890" h="759295">
                <a:moveTo>
                  <a:pt x="7382" y="728805"/>
                </a:moveTo>
                <a:cubicBezTo>
                  <a:pt x="-48004" y="740447"/>
                  <a:pt x="226104" y="764083"/>
                  <a:pt x="235982" y="758438"/>
                </a:cubicBezTo>
                <a:cubicBezTo>
                  <a:pt x="245860" y="752794"/>
                  <a:pt x="25727" y="696349"/>
                  <a:pt x="66649" y="694938"/>
                </a:cubicBezTo>
                <a:cubicBezTo>
                  <a:pt x="107571" y="693527"/>
                  <a:pt x="416252" y="752089"/>
                  <a:pt x="481516" y="749972"/>
                </a:cubicBezTo>
                <a:cubicBezTo>
                  <a:pt x="546780" y="747855"/>
                  <a:pt x="448002" y="684002"/>
                  <a:pt x="458232" y="682238"/>
                </a:cubicBezTo>
                <a:cubicBezTo>
                  <a:pt x="468462" y="680474"/>
                  <a:pt x="532316" y="741505"/>
                  <a:pt x="542899" y="739388"/>
                </a:cubicBezTo>
                <a:cubicBezTo>
                  <a:pt x="553482" y="737271"/>
                  <a:pt x="504446" y="676593"/>
                  <a:pt x="521732" y="669538"/>
                </a:cubicBezTo>
                <a:cubicBezTo>
                  <a:pt x="539018" y="662483"/>
                  <a:pt x="623685" y="703405"/>
                  <a:pt x="646616" y="697055"/>
                </a:cubicBezTo>
                <a:cubicBezTo>
                  <a:pt x="669547" y="690705"/>
                  <a:pt x="651202" y="640610"/>
                  <a:pt x="659316" y="631438"/>
                </a:cubicBezTo>
                <a:cubicBezTo>
                  <a:pt x="667430" y="622266"/>
                  <a:pt x="674132" y="668127"/>
                  <a:pt x="695299" y="642022"/>
                </a:cubicBezTo>
                <a:cubicBezTo>
                  <a:pt x="716466" y="615916"/>
                  <a:pt x="777144" y="473747"/>
                  <a:pt x="786316" y="474805"/>
                </a:cubicBezTo>
                <a:cubicBezTo>
                  <a:pt x="795488" y="475863"/>
                  <a:pt x="724227" y="684355"/>
                  <a:pt x="750332" y="648372"/>
                </a:cubicBezTo>
                <a:cubicBezTo>
                  <a:pt x="776437" y="612389"/>
                  <a:pt x="905555" y="283599"/>
                  <a:pt x="942949" y="258905"/>
                </a:cubicBezTo>
                <a:cubicBezTo>
                  <a:pt x="980343" y="234211"/>
                  <a:pt x="948946" y="542891"/>
                  <a:pt x="974699" y="500205"/>
                </a:cubicBezTo>
                <a:cubicBezTo>
                  <a:pt x="1000452" y="457519"/>
                  <a:pt x="1091116" y="34538"/>
                  <a:pt x="1097466" y="2788"/>
                </a:cubicBezTo>
                <a:cubicBezTo>
                  <a:pt x="1103816" y="-28962"/>
                  <a:pt x="1037141" y="219041"/>
                  <a:pt x="1012799" y="309705"/>
                </a:cubicBezTo>
                <a:cubicBezTo>
                  <a:pt x="988457" y="400369"/>
                  <a:pt x="961646" y="530544"/>
                  <a:pt x="951416" y="546772"/>
                </a:cubicBezTo>
                <a:cubicBezTo>
                  <a:pt x="941186" y="563000"/>
                  <a:pt x="952827" y="420478"/>
                  <a:pt x="951416" y="407072"/>
                </a:cubicBezTo>
                <a:cubicBezTo>
                  <a:pt x="950005" y="393666"/>
                  <a:pt x="945419" y="438469"/>
                  <a:pt x="942949" y="466338"/>
                </a:cubicBezTo>
                <a:cubicBezTo>
                  <a:pt x="940480" y="494207"/>
                  <a:pt x="937304" y="592280"/>
                  <a:pt x="936599" y="574288"/>
                </a:cubicBezTo>
                <a:cubicBezTo>
                  <a:pt x="935894" y="556296"/>
                  <a:pt x="946124" y="375321"/>
                  <a:pt x="938716" y="358388"/>
                </a:cubicBezTo>
                <a:cubicBezTo>
                  <a:pt x="931308" y="341455"/>
                  <a:pt x="922841" y="421535"/>
                  <a:pt x="892149" y="472688"/>
                </a:cubicBezTo>
                <a:cubicBezTo>
                  <a:pt x="861457" y="523841"/>
                  <a:pt x="771499" y="648019"/>
                  <a:pt x="754566" y="665305"/>
                </a:cubicBezTo>
                <a:cubicBezTo>
                  <a:pt x="737633" y="682591"/>
                  <a:pt x="808188" y="574288"/>
                  <a:pt x="790549" y="576405"/>
                </a:cubicBezTo>
                <a:cubicBezTo>
                  <a:pt x="772910" y="578522"/>
                  <a:pt x="680835" y="663541"/>
                  <a:pt x="648732" y="678005"/>
                </a:cubicBezTo>
                <a:cubicBezTo>
                  <a:pt x="616629" y="692469"/>
                  <a:pt x="645204" y="657896"/>
                  <a:pt x="597932" y="663188"/>
                </a:cubicBezTo>
                <a:cubicBezTo>
                  <a:pt x="550660" y="668480"/>
                  <a:pt x="370038" y="705522"/>
                  <a:pt x="365099" y="709755"/>
                </a:cubicBezTo>
                <a:cubicBezTo>
                  <a:pt x="360160" y="713988"/>
                  <a:pt x="626154" y="684708"/>
                  <a:pt x="568299" y="688588"/>
                </a:cubicBezTo>
                <a:cubicBezTo>
                  <a:pt x="510444" y="692468"/>
                  <a:pt x="62768" y="717163"/>
                  <a:pt x="7382" y="728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EAF12783-8E6F-4DDA-A730-B2428FB57E65}"/>
              </a:ext>
            </a:extLst>
          </p:cNvPr>
          <p:cNvSpPr/>
          <p:nvPr/>
        </p:nvSpPr>
        <p:spPr>
          <a:xfrm>
            <a:off x="10344138" y="2476195"/>
            <a:ext cx="1014046" cy="246371"/>
          </a:xfrm>
          <a:custGeom>
            <a:avLst/>
            <a:gdLst>
              <a:gd name="connsiteX0" fmla="*/ 12 w 1014046"/>
              <a:gd name="connsiteY0" fmla="*/ 217793 h 246371"/>
              <a:gd name="connsiteX1" fmla="*/ 93675 w 1014046"/>
              <a:gd name="connsiteY1" fmla="*/ 190805 h 246371"/>
              <a:gd name="connsiteX2" fmla="*/ 215912 w 1014046"/>
              <a:gd name="connsiteY2" fmla="*/ 198743 h 246371"/>
              <a:gd name="connsiteX3" fmla="*/ 430225 w 1014046"/>
              <a:gd name="connsiteY3" fmla="*/ 163818 h 246371"/>
              <a:gd name="connsiteX4" fmla="*/ 965212 w 1014046"/>
              <a:gd name="connsiteY4" fmla="*/ 41580 h 246371"/>
              <a:gd name="connsiteX5" fmla="*/ 990612 w 1014046"/>
              <a:gd name="connsiteY5" fmla="*/ 305 h 246371"/>
              <a:gd name="connsiteX6" fmla="*/ 974737 w 1014046"/>
              <a:gd name="connsiteY6" fmla="*/ 25705 h 246371"/>
              <a:gd name="connsiteX7" fmla="*/ 701687 w 1014046"/>
              <a:gd name="connsiteY7" fmla="*/ 78093 h 246371"/>
              <a:gd name="connsiteX8" fmla="*/ 531825 w 1014046"/>
              <a:gd name="connsiteY8" fmla="*/ 163818 h 246371"/>
              <a:gd name="connsiteX9" fmla="*/ 303225 w 1014046"/>
              <a:gd name="connsiteY9" fmla="*/ 209855 h 246371"/>
              <a:gd name="connsiteX10" fmla="*/ 161937 w 1014046"/>
              <a:gd name="connsiteY10" fmla="*/ 225730 h 246371"/>
              <a:gd name="connsiteX11" fmla="*/ 87325 w 1014046"/>
              <a:gd name="connsiteY11" fmla="*/ 246368 h 246371"/>
              <a:gd name="connsiteX12" fmla="*/ 12 w 1014046"/>
              <a:gd name="connsiteY12" fmla="*/ 217793 h 24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4046" h="246371">
                <a:moveTo>
                  <a:pt x="12" y="217793"/>
                </a:moveTo>
                <a:cubicBezTo>
                  <a:pt x="1070" y="208533"/>
                  <a:pt x="57692" y="193980"/>
                  <a:pt x="93675" y="190805"/>
                </a:cubicBezTo>
                <a:cubicBezTo>
                  <a:pt x="129658" y="187630"/>
                  <a:pt x="159820" y="203241"/>
                  <a:pt x="215912" y="198743"/>
                </a:cubicBezTo>
                <a:cubicBezTo>
                  <a:pt x="272004" y="194245"/>
                  <a:pt x="305342" y="190012"/>
                  <a:pt x="430225" y="163818"/>
                </a:cubicBezTo>
                <a:cubicBezTo>
                  <a:pt x="555108" y="137624"/>
                  <a:pt x="871814" y="68832"/>
                  <a:pt x="965212" y="41580"/>
                </a:cubicBezTo>
                <a:cubicBezTo>
                  <a:pt x="1058610" y="14328"/>
                  <a:pt x="989025" y="2951"/>
                  <a:pt x="990612" y="305"/>
                </a:cubicBezTo>
                <a:cubicBezTo>
                  <a:pt x="992200" y="-2341"/>
                  <a:pt x="1022891" y="12740"/>
                  <a:pt x="974737" y="25705"/>
                </a:cubicBezTo>
                <a:cubicBezTo>
                  <a:pt x="926583" y="38670"/>
                  <a:pt x="775506" y="55074"/>
                  <a:pt x="701687" y="78093"/>
                </a:cubicBezTo>
                <a:cubicBezTo>
                  <a:pt x="627868" y="101112"/>
                  <a:pt x="598235" y="141858"/>
                  <a:pt x="531825" y="163818"/>
                </a:cubicBezTo>
                <a:cubicBezTo>
                  <a:pt x="465415" y="185778"/>
                  <a:pt x="364873" y="199536"/>
                  <a:pt x="303225" y="209855"/>
                </a:cubicBezTo>
                <a:cubicBezTo>
                  <a:pt x="241577" y="220174"/>
                  <a:pt x="197920" y="219645"/>
                  <a:pt x="161937" y="225730"/>
                </a:cubicBezTo>
                <a:cubicBezTo>
                  <a:pt x="125954" y="231815"/>
                  <a:pt x="110873" y="246632"/>
                  <a:pt x="87325" y="246368"/>
                </a:cubicBezTo>
                <a:cubicBezTo>
                  <a:pt x="63777" y="246104"/>
                  <a:pt x="-1046" y="227053"/>
                  <a:pt x="12" y="217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A13E6120-A958-412A-B021-4BE19BCA0695}"/>
              </a:ext>
            </a:extLst>
          </p:cNvPr>
          <p:cNvSpPr/>
          <p:nvPr/>
        </p:nvSpPr>
        <p:spPr>
          <a:xfrm>
            <a:off x="9603200" y="2650768"/>
            <a:ext cx="643600" cy="105656"/>
          </a:xfrm>
          <a:custGeom>
            <a:avLst/>
            <a:gdLst>
              <a:gd name="connsiteX0" fmla="*/ 1175 w 643600"/>
              <a:gd name="connsiteY0" fmla="*/ 357 h 105656"/>
              <a:gd name="connsiteX1" fmla="*/ 390113 w 643600"/>
              <a:gd name="connsiteY1" fmla="*/ 28932 h 105656"/>
              <a:gd name="connsiteX2" fmla="*/ 563150 w 643600"/>
              <a:gd name="connsiteY2" fmla="*/ 36870 h 105656"/>
              <a:gd name="connsiteX3" fmla="*/ 642525 w 643600"/>
              <a:gd name="connsiteY3" fmla="*/ 27345 h 105656"/>
              <a:gd name="connsiteX4" fmla="*/ 510763 w 643600"/>
              <a:gd name="connsiteY4" fmla="*/ 38457 h 105656"/>
              <a:gd name="connsiteX5" fmla="*/ 347250 w 643600"/>
              <a:gd name="connsiteY5" fmla="*/ 105132 h 105656"/>
              <a:gd name="connsiteX6" fmla="*/ 331375 w 643600"/>
              <a:gd name="connsiteY6" fmla="*/ 68620 h 105656"/>
              <a:gd name="connsiteX7" fmla="*/ 271050 w 643600"/>
              <a:gd name="connsiteY7" fmla="*/ 51157 h 105656"/>
              <a:gd name="connsiteX8" fmla="*/ 1175 w 643600"/>
              <a:gd name="connsiteY8" fmla="*/ 357 h 1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600" h="105656">
                <a:moveTo>
                  <a:pt x="1175" y="357"/>
                </a:moveTo>
                <a:cubicBezTo>
                  <a:pt x="21019" y="-3347"/>
                  <a:pt x="296451" y="22847"/>
                  <a:pt x="390113" y="28932"/>
                </a:cubicBezTo>
                <a:cubicBezTo>
                  <a:pt x="483775" y="35017"/>
                  <a:pt x="521081" y="37134"/>
                  <a:pt x="563150" y="36870"/>
                </a:cubicBezTo>
                <a:cubicBezTo>
                  <a:pt x="605219" y="36606"/>
                  <a:pt x="651256" y="27081"/>
                  <a:pt x="642525" y="27345"/>
                </a:cubicBezTo>
                <a:cubicBezTo>
                  <a:pt x="633794" y="27609"/>
                  <a:pt x="559976" y="25493"/>
                  <a:pt x="510763" y="38457"/>
                </a:cubicBezTo>
                <a:cubicBezTo>
                  <a:pt x="461551" y="51422"/>
                  <a:pt x="377148" y="100105"/>
                  <a:pt x="347250" y="105132"/>
                </a:cubicBezTo>
                <a:cubicBezTo>
                  <a:pt x="317352" y="110159"/>
                  <a:pt x="344075" y="77616"/>
                  <a:pt x="331375" y="68620"/>
                </a:cubicBezTo>
                <a:cubicBezTo>
                  <a:pt x="318675" y="59624"/>
                  <a:pt x="323437" y="62534"/>
                  <a:pt x="271050" y="51157"/>
                </a:cubicBezTo>
                <a:cubicBezTo>
                  <a:pt x="218663" y="39780"/>
                  <a:pt x="-18669" y="4061"/>
                  <a:pt x="117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B1FE02BF-BBFC-40E2-A597-9A1E7C8711D4}"/>
              </a:ext>
            </a:extLst>
          </p:cNvPr>
          <p:cNvSpPr/>
          <p:nvPr/>
        </p:nvSpPr>
        <p:spPr>
          <a:xfrm>
            <a:off x="8312913" y="2302853"/>
            <a:ext cx="1073012" cy="104891"/>
          </a:xfrm>
          <a:custGeom>
            <a:avLst/>
            <a:gdLst>
              <a:gd name="connsiteX0" fmla="*/ 2412 w 1073012"/>
              <a:gd name="connsiteY0" fmla="*/ 2197 h 104891"/>
              <a:gd name="connsiteX1" fmla="*/ 613600 w 1073012"/>
              <a:gd name="connsiteY1" fmla="*/ 21247 h 104891"/>
              <a:gd name="connsiteX2" fmla="*/ 1062862 w 1073012"/>
              <a:gd name="connsiteY2" fmla="*/ 19660 h 104891"/>
              <a:gd name="connsiteX3" fmla="*/ 905700 w 1073012"/>
              <a:gd name="connsiteY3" fmla="*/ 19660 h 104891"/>
              <a:gd name="connsiteX4" fmla="*/ 659637 w 1073012"/>
              <a:gd name="connsiteY4" fmla="*/ 38710 h 104891"/>
              <a:gd name="connsiteX5" fmla="*/ 551687 w 1073012"/>
              <a:gd name="connsiteY5" fmla="*/ 97447 h 104891"/>
              <a:gd name="connsiteX6" fmla="*/ 464375 w 1073012"/>
              <a:gd name="connsiteY6" fmla="*/ 99035 h 104891"/>
              <a:gd name="connsiteX7" fmla="*/ 131000 w 1073012"/>
              <a:gd name="connsiteY7" fmla="*/ 51410 h 104891"/>
              <a:gd name="connsiteX8" fmla="*/ 391350 w 1073012"/>
              <a:gd name="connsiteY8" fmla="*/ 79985 h 104891"/>
              <a:gd name="connsiteX9" fmla="*/ 2412 w 1073012"/>
              <a:gd name="connsiteY9" fmla="*/ 2197 h 10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012" h="104891">
                <a:moveTo>
                  <a:pt x="2412" y="2197"/>
                </a:moveTo>
                <a:cubicBezTo>
                  <a:pt x="39454" y="-7593"/>
                  <a:pt x="436858" y="18336"/>
                  <a:pt x="613600" y="21247"/>
                </a:cubicBezTo>
                <a:cubicBezTo>
                  <a:pt x="790342" y="24158"/>
                  <a:pt x="1062862" y="19660"/>
                  <a:pt x="1062862" y="19660"/>
                </a:cubicBezTo>
                <a:cubicBezTo>
                  <a:pt x="1111545" y="19396"/>
                  <a:pt x="972904" y="16485"/>
                  <a:pt x="905700" y="19660"/>
                </a:cubicBezTo>
                <a:cubicBezTo>
                  <a:pt x="838496" y="22835"/>
                  <a:pt x="718639" y="25746"/>
                  <a:pt x="659637" y="38710"/>
                </a:cubicBezTo>
                <a:cubicBezTo>
                  <a:pt x="600635" y="51674"/>
                  <a:pt x="584231" y="87393"/>
                  <a:pt x="551687" y="97447"/>
                </a:cubicBezTo>
                <a:cubicBezTo>
                  <a:pt x="519143" y="107501"/>
                  <a:pt x="534489" y="106708"/>
                  <a:pt x="464375" y="99035"/>
                </a:cubicBezTo>
                <a:cubicBezTo>
                  <a:pt x="394261" y="91362"/>
                  <a:pt x="143171" y="54585"/>
                  <a:pt x="131000" y="51410"/>
                </a:cubicBezTo>
                <a:cubicBezTo>
                  <a:pt x="118829" y="48235"/>
                  <a:pt x="415956" y="86600"/>
                  <a:pt x="391350" y="79985"/>
                </a:cubicBezTo>
                <a:cubicBezTo>
                  <a:pt x="366744" y="73370"/>
                  <a:pt x="-34630" y="11987"/>
                  <a:pt x="2412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AAADCBD0-73B3-4745-BA00-A24189AF0574}"/>
              </a:ext>
            </a:extLst>
          </p:cNvPr>
          <p:cNvSpPr/>
          <p:nvPr/>
        </p:nvSpPr>
        <p:spPr>
          <a:xfrm>
            <a:off x="8407413" y="2382811"/>
            <a:ext cx="673662" cy="96249"/>
          </a:xfrm>
          <a:custGeom>
            <a:avLst/>
            <a:gdLst>
              <a:gd name="connsiteX0" fmla="*/ 9512 w 673662"/>
              <a:gd name="connsiteY0" fmla="*/ 27 h 96249"/>
              <a:gd name="connsiteX1" fmla="*/ 660387 w 673662"/>
              <a:gd name="connsiteY1" fmla="*/ 90514 h 96249"/>
              <a:gd name="connsiteX2" fmla="*/ 463537 w 673662"/>
              <a:gd name="connsiteY2" fmla="*/ 87339 h 96249"/>
              <a:gd name="connsiteX3" fmla="*/ 284150 w 673662"/>
              <a:gd name="connsiteY3" fmla="*/ 80989 h 96249"/>
              <a:gd name="connsiteX4" fmla="*/ 9512 w 673662"/>
              <a:gd name="connsiteY4" fmla="*/ 27 h 9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" h="96249">
                <a:moveTo>
                  <a:pt x="9512" y="27"/>
                </a:moveTo>
                <a:cubicBezTo>
                  <a:pt x="72218" y="1614"/>
                  <a:pt x="584716" y="75962"/>
                  <a:pt x="660387" y="90514"/>
                </a:cubicBezTo>
                <a:cubicBezTo>
                  <a:pt x="736058" y="105066"/>
                  <a:pt x="463537" y="87339"/>
                  <a:pt x="463537" y="87339"/>
                </a:cubicBezTo>
                <a:cubicBezTo>
                  <a:pt x="400831" y="85752"/>
                  <a:pt x="356381" y="95012"/>
                  <a:pt x="284150" y="80989"/>
                </a:cubicBezTo>
                <a:cubicBezTo>
                  <a:pt x="211919" y="66966"/>
                  <a:pt x="-53194" y="-1560"/>
                  <a:pt x="951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2A9D2664-2966-4FB9-AB33-E67D1F7298A7}"/>
              </a:ext>
            </a:extLst>
          </p:cNvPr>
          <p:cNvSpPr/>
          <p:nvPr/>
        </p:nvSpPr>
        <p:spPr>
          <a:xfrm>
            <a:off x="9100832" y="2488486"/>
            <a:ext cx="268149" cy="134926"/>
          </a:xfrm>
          <a:custGeom>
            <a:avLst/>
            <a:gdLst>
              <a:gd name="connsiteX0" fmla="*/ 5068 w 268149"/>
              <a:gd name="connsiteY0" fmla="*/ 714 h 134926"/>
              <a:gd name="connsiteX1" fmla="*/ 216206 w 268149"/>
              <a:gd name="connsiteY1" fmla="*/ 119777 h 134926"/>
              <a:gd name="connsiteX2" fmla="*/ 267006 w 268149"/>
              <a:gd name="connsiteY2" fmla="*/ 130889 h 134926"/>
              <a:gd name="connsiteX3" fmla="*/ 184456 w 268149"/>
              <a:gd name="connsiteY3" fmla="*/ 97552 h 134926"/>
              <a:gd name="connsiteX4" fmla="*/ 73331 w 268149"/>
              <a:gd name="connsiteY4" fmla="*/ 70564 h 134926"/>
              <a:gd name="connsiteX5" fmla="*/ 5068 w 268149"/>
              <a:gd name="connsiteY5" fmla="*/ 714 h 13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49" h="134926">
                <a:moveTo>
                  <a:pt x="5068" y="714"/>
                </a:moveTo>
                <a:cubicBezTo>
                  <a:pt x="28880" y="8916"/>
                  <a:pt x="172550" y="98081"/>
                  <a:pt x="216206" y="119777"/>
                </a:cubicBezTo>
                <a:cubicBezTo>
                  <a:pt x="259862" y="141473"/>
                  <a:pt x="272298" y="134593"/>
                  <a:pt x="267006" y="130889"/>
                </a:cubicBezTo>
                <a:cubicBezTo>
                  <a:pt x="261714" y="127185"/>
                  <a:pt x="216735" y="107606"/>
                  <a:pt x="184456" y="97552"/>
                </a:cubicBezTo>
                <a:cubicBezTo>
                  <a:pt x="152177" y="87498"/>
                  <a:pt x="98996" y="83793"/>
                  <a:pt x="73331" y="70564"/>
                </a:cubicBezTo>
                <a:cubicBezTo>
                  <a:pt x="47666" y="57335"/>
                  <a:pt x="-18744" y="-7488"/>
                  <a:pt x="5068" y="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A521C0A-0CE9-474E-A193-30012E74F409}"/>
              </a:ext>
            </a:extLst>
          </p:cNvPr>
          <p:cNvSpPr/>
          <p:nvPr/>
        </p:nvSpPr>
        <p:spPr>
          <a:xfrm>
            <a:off x="8322844" y="2160348"/>
            <a:ext cx="571924" cy="92454"/>
          </a:xfrm>
          <a:custGeom>
            <a:avLst/>
            <a:gdLst>
              <a:gd name="connsiteX0" fmla="*/ 22644 w 571924"/>
              <a:gd name="connsiteY0" fmla="*/ 25640 h 92454"/>
              <a:gd name="connsiteX1" fmla="*/ 217906 w 571924"/>
              <a:gd name="connsiteY1" fmla="*/ 54215 h 92454"/>
              <a:gd name="connsiteX2" fmla="*/ 263944 w 571924"/>
              <a:gd name="connsiteY2" fmla="*/ 19290 h 92454"/>
              <a:gd name="connsiteX3" fmla="*/ 448094 w 571924"/>
              <a:gd name="connsiteY3" fmla="*/ 39927 h 92454"/>
              <a:gd name="connsiteX4" fmla="*/ 571919 w 571924"/>
              <a:gd name="connsiteY4" fmla="*/ 240 h 92454"/>
              <a:gd name="connsiteX5" fmla="*/ 452856 w 571924"/>
              <a:gd name="connsiteY5" fmla="*/ 62152 h 92454"/>
              <a:gd name="connsiteX6" fmla="*/ 379831 w 571924"/>
              <a:gd name="connsiteY6" fmla="*/ 63740 h 92454"/>
              <a:gd name="connsiteX7" fmla="*/ 282994 w 571924"/>
              <a:gd name="connsiteY7" fmla="*/ 87552 h 92454"/>
              <a:gd name="connsiteX8" fmla="*/ 168694 w 571924"/>
              <a:gd name="connsiteY8" fmla="*/ 84377 h 92454"/>
              <a:gd name="connsiteX9" fmla="*/ 19469 w 571924"/>
              <a:gd name="connsiteY9" fmla="*/ 90727 h 92454"/>
              <a:gd name="connsiteX10" fmla="*/ 22644 w 571924"/>
              <a:gd name="connsiteY10" fmla="*/ 25640 h 9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924" h="92454">
                <a:moveTo>
                  <a:pt x="22644" y="25640"/>
                </a:moveTo>
                <a:cubicBezTo>
                  <a:pt x="55717" y="19555"/>
                  <a:pt x="177689" y="55273"/>
                  <a:pt x="217906" y="54215"/>
                </a:cubicBezTo>
                <a:cubicBezTo>
                  <a:pt x="258123" y="53157"/>
                  <a:pt x="225579" y="21671"/>
                  <a:pt x="263944" y="19290"/>
                </a:cubicBezTo>
                <a:cubicBezTo>
                  <a:pt x="302309" y="16909"/>
                  <a:pt x="396765" y="43102"/>
                  <a:pt x="448094" y="39927"/>
                </a:cubicBezTo>
                <a:cubicBezTo>
                  <a:pt x="499423" y="36752"/>
                  <a:pt x="571125" y="-3464"/>
                  <a:pt x="571919" y="240"/>
                </a:cubicBezTo>
                <a:cubicBezTo>
                  <a:pt x="572713" y="3944"/>
                  <a:pt x="484871" y="51569"/>
                  <a:pt x="452856" y="62152"/>
                </a:cubicBezTo>
                <a:cubicBezTo>
                  <a:pt x="420841" y="72735"/>
                  <a:pt x="408141" y="59507"/>
                  <a:pt x="379831" y="63740"/>
                </a:cubicBezTo>
                <a:cubicBezTo>
                  <a:pt x="351521" y="67973"/>
                  <a:pt x="318184" y="84112"/>
                  <a:pt x="282994" y="87552"/>
                </a:cubicBezTo>
                <a:cubicBezTo>
                  <a:pt x="247804" y="90992"/>
                  <a:pt x="212615" y="83848"/>
                  <a:pt x="168694" y="84377"/>
                </a:cubicBezTo>
                <a:cubicBezTo>
                  <a:pt x="124773" y="84906"/>
                  <a:pt x="42488" y="96812"/>
                  <a:pt x="19469" y="90727"/>
                </a:cubicBezTo>
                <a:cubicBezTo>
                  <a:pt x="-3550" y="84642"/>
                  <a:pt x="-10429" y="31725"/>
                  <a:pt x="22644" y="25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20C33517-B694-4D91-9315-CE0906C24E63}"/>
              </a:ext>
            </a:extLst>
          </p:cNvPr>
          <p:cNvSpPr/>
          <p:nvPr/>
        </p:nvSpPr>
        <p:spPr>
          <a:xfrm>
            <a:off x="8382279" y="1979613"/>
            <a:ext cx="678060" cy="104509"/>
          </a:xfrm>
          <a:custGeom>
            <a:avLst/>
            <a:gdLst>
              <a:gd name="connsiteX0" fmla="*/ 2896 w 678060"/>
              <a:gd name="connsiteY0" fmla="*/ 90487 h 104509"/>
              <a:gd name="connsiteX1" fmla="*/ 294996 w 678060"/>
              <a:gd name="connsiteY1" fmla="*/ 103187 h 104509"/>
              <a:gd name="connsiteX2" fmla="*/ 350559 w 678060"/>
              <a:gd name="connsiteY2" fmla="*/ 61912 h 104509"/>
              <a:gd name="connsiteX3" fmla="*/ 480734 w 678060"/>
              <a:gd name="connsiteY3" fmla="*/ 53975 h 104509"/>
              <a:gd name="connsiteX4" fmla="*/ 677584 w 678060"/>
              <a:gd name="connsiteY4" fmla="*/ 80962 h 104509"/>
              <a:gd name="connsiteX5" fmla="*/ 529946 w 678060"/>
              <a:gd name="connsiteY5" fmla="*/ 30162 h 104509"/>
              <a:gd name="connsiteX6" fmla="*/ 341034 w 678060"/>
              <a:gd name="connsiteY6" fmla="*/ 0 h 104509"/>
              <a:gd name="connsiteX7" fmla="*/ 231496 w 678060"/>
              <a:gd name="connsiteY7" fmla="*/ 30162 h 104509"/>
              <a:gd name="connsiteX8" fmla="*/ 150534 w 678060"/>
              <a:gd name="connsiteY8" fmla="*/ 52387 h 104509"/>
              <a:gd name="connsiteX9" fmla="*/ 2896 w 678060"/>
              <a:gd name="connsiteY9" fmla="*/ 90487 h 1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060" h="104509">
                <a:moveTo>
                  <a:pt x="2896" y="90487"/>
                </a:moveTo>
                <a:cubicBezTo>
                  <a:pt x="26973" y="98954"/>
                  <a:pt x="237052" y="107950"/>
                  <a:pt x="294996" y="103187"/>
                </a:cubicBezTo>
                <a:cubicBezTo>
                  <a:pt x="352940" y="98425"/>
                  <a:pt x="319603" y="70114"/>
                  <a:pt x="350559" y="61912"/>
                </a:cubicBezTo>
                <a:cubicBezTo>
                  <a:pt x="381515" y="53710"/>
                  <a:pt x="426230" y="50800"/>
                  <a:pt x="480734" y="53975"/>
                </a:cubicBezTo>
                <a:cubicBezTo>
                  <a:pt x="535238" y="57150"/>
                  <a:pt x="669382" y="84931"/>
                  <a:pt x="677584" y="80962"/>
                </a:cubicBezTo>
                <a:cubicBezTo>
                  <a:pt x="685786" y="76993"/>
                  <a:pt x="586038" y="43656"/>
                  <a:pt x="529946" y="30162"/>
                </a:cubicBezTo>
                <a:cubicBezTo>
                  <a:pt x="473854" y="16668"/>
                  <a:pt x="390776" y="0"/>
                  <a:pt x="341034" y="0"/>
                </a:cubicBezTo>
                <a:cubicBezTo>
                  <a:pt x="291292" y="0"/>
                  <a:pt x="231496" y="30162"/>
                  <a:pt x="231496" y="30162"/>
                </a:cubicBezTo>
                <a:cubicBezTo>
                  <a:pt x="199746" y="38893"/>
                  <a:pt x="189428" y="44714"/>
                  <a:pt x="150534" y="52387"/>
                </a:cubicBezTo>
                <a:cubicBezTo>
                  <a:pt x="111640" y="60060"/>
                  <a:pt x="-21181" y="82020"/>
                  <a:pt x="2896" y="90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8F2507D3-1E6C-48FA-82A7-09313BD1DB98}"/>
              </a:ext>
            </a:extLst>
          </p:cNvPr>
          <p:cNvSpPr/>
          <p:nvPr/>
        </p:nvSpPr>
        <p:spPr>
          <a:xfrm>
            <a:off x="8354753" y="1898434"/>
            <a:ext cx="343340" cy="129440"/>
          </a:xfrm>
          <a:custGeom>
            <a:avLst/>
            <a:gdLst>
              <a:gd name="connsiteX0" fmla="*/ 65347 w 343340"/>
              <a:gd name="connsiteY0" fmla="*/ 51016 h 129440"/>
              <a:gd name="connsiteX1" fmla="*/ 303472 w 343340"/>
              <a:gd name="connsiteY1" fmla="*/ 14504 h 129440"/>
              <a:gd name="connsiteX2" fmla="*/ 338397 w 343340"/>
              <a:gd name="connsiteY2" fmla="*/ 216 h 129440"/>
              <a:gd name="connsiteX3" fmla="*/ 251085 w 343340"/>
              <a:gd name="connsiteY3" fmla="*/ 24029 h 129440"/>
              <a:gd name="connsiteX4" fmla="*/ 154247 w 343340"/>
              <a:gd name="connsiteY4" fmla="*/ 84354 h 129440"/>
              <a:gd name="connsiteX5" fmla="*/ 54235 w 343340"/>
              <a:gd name="connsiteY5" fmla="*/ 100229 h 129440"/>
              <a:gd name="connsiteX6" fmla="*/ 260 w 343340"/>
              <a:gd name="connsiteY6" fmla="*/ 128804 h 129440"/>
              <a:gd name="connsiteX7" fmla="*/ 65347 w 343340"/>
              <a:gd name="connsiteY7" fmla="*/ 51016 h 1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40" h="129440">
                <a:moveTo>
                  <a:pt x="65347" y="51016"/>
                </a:moveTo>
                <a:cubicBezTo>
                  <a:pt x="115882" y="31966"/>
                  <a:pt x="257964" y="22971"/>
                  <a:pt x="303472" y="14504"/>
                </a:cubicBezTo>
                <a:cubicBezTo>
                  <a:pt x="348980" y="6037"/>
                  <a:pt x="347128" y="-1372"/>
                  <a:pt x="338397" y="216"/>
                </a:cubicBezTo>
                <a:cubicBezTo>
                  <a:pt x="329666" y="1804"/>
                  <a:pt x="281777" y="10006"/>
                  <a:pt x="251085" y="24029"/>
                </a:cubicBezTo>
                <a:cubicBezTo>
                  <a:pt x="220393" y="38052"/>
                  <a:pt x="187055" y="71654"/>
                  <a:pt x="154247" y="84354"/>
                </a:cubicBezTo>
                <a:cubicBezTo>
                  <a:pt x="121439" y="97054"/>
                  <a:pt x="79899" y="92821"/>
                  <a:pt x="54235" y="100229"/>
                </a:cubicBezTo>
                <a:cubicBezTo>
                  <a:pt x="28571" y="107637"/>
                  <a:pt x="2906" y="133831"/>
                  <a:pt x="260" y="128804"/>
                </a:cubicBezTo>
                <a:cubicBezTo>
                  <a:pt x="-2386" y="123777"/>
                  <a:pt x="14812" y="70066"/>
                  <a:pt x="65347" y="51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AF55ADC0-C8A3-4484-AECB-71B3944FDA62}"/>
              </a:ext>
            </a:extLst>
          </p:cNvPr>
          <p:cNvSpPr/>
          <p:nvPr/>
        </p:nvSpPr>
        <p:spPr>
          <a:xfrm>
            <a:off x="8412930" y="1755595"/>
            <a:ext cx="301559" cy="27274"/>
          </a:xfrm>
          <a:custGeom>
            <a:avLst/>
            <a:gdLst>
              <a:gd name="connsiteX0" fmla="*/ 2408 w 301559"/>
              <a:gd name="connsiteY0" fmla="*/ 27168 h 27274"/>
              <a:gd name="connsiteX1" fmla="*/ 269108 w 301559"/>
              <a:gd name="connsiteY1" fmla="*/ 9705 h 27274"/>
              <a:gd name="connsiteX2" fmla="*/ 283395 w 301559"/>
              <a:gd name="connsiteY2" fmla="*/ 12880 h 27274"/>
              <a:gd name="connsiteX3" fmla="*/ 145283 w 301559"/>
              <a:gd name="connsiteY3" fmla="*/ 180 h 27274"/>
              <a:gd name="connsiteX4" fmla="*/ 2408 w 301559"/>
              <a:gd name="connsiteY4" fmla="*/ 27168 h 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59" h="27274">
                <a:moveTo>
                  <a:pt x="2408" y="27168"/>
                </a:moveTo>
                <a:cubicBezTo>
                  <a:pt x="23045" y="28755"/>
                  <a:pt x="222277" y="12086"/>
                  <a:pt x="269108" y="9705"/>
                </a:cubicBezTo>
                <a:cubicBezTo>
                  <a:pt x="315939" y="7324"/>
                  <a:pt x="304032" y="14467"/>
                  <a:pt x="283395" y="12880"/>
                </a:cubicBezTo>
                <a:cubicBezTo>
                  <a:pt x="262758" y="11293"/>
                  <a:pt x="191320" y="-1672"/>
                  <a:pt x="145283" y="180"/>
                </a:cubicBezTo>
                <a:cubicBezTo>
                  <a:pt x="99246" y="2032"/>
                  <a:pt x="-18229" y="25581"/>
                  <a:pt x="2408" y="27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BE48FB1E-D51A-470E-A43B-CBEA0E44B450}"/>
              </a:ext>
            </a:extLst>
          </p:cNvPr>
          <p:cNvSpPr/>
          <p:nvPr/>
        </p:nvSpPr>
        <p:spPr>
          <a:xfrm>
            <a:off x="8407764" y="1436256"/>
            <a:ext cx="235594" cy="198869"/>
          </a:xfrm>
          <a:custGeom>
            <a:avLst/>
            <a:gdLst>
              <a:gd name="connsiteX0" fmla="*/ 1224 w 235594"/>
              <a:gd name="connsiteY0" fmla="*/ 432 h 198869"/>
              <a:gd name="connsiteX1" fmla="*/ 59961 w 235594"/>
              <a:gd name="connsiteY1" fmla="*/ 81394 h 198869"/>
              <a:gd name="connsiteX2" fmla="*/ 232999 w 235594"/>
              <a:gd name="connsiteY2" fmla="*/ 98857 h 198869"/>
              <a:gd name="connsiteX3" fmla="*/ 156799 w 235594"/>
              <a:gd name="connsiteY3" fmla="*/ 95682 h 198869"/>
              <a:gd name="connsiteX4" fmla="*/ 58374 w 235594"/>
              <a:gd name="connsiteY4" fmla="*/ 121082 h 198869"/>
              <a:gd name="connsiteX5" fmla="*/ 2811 w 235594"/>
              <a:gd name="connsiteY5" fmla="*/ 198869 h 198869"/>
              <a:gd name="connsiteX6" fmla="*/ 18686 w 235594"/>
              <a:gd name="connsiteY6" fmla="*/ 121082 h 198869"/>
              <a:gd name="connsiteX7" fmla="*/ 1224 w 235594"/>
              <a:gd name="connsiteY7" fmla="*/ 432 h 19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4" h="198869">
                <a:moveTo>
                  <a:pt x="1224" y="432"/>
                </a:moveTo>
                <a:cubicBezTo>
                  <a:pt x="8103" y="-6183"/>
                  <a:pt x="21332" y="64990"/>
                  <a:pt x="59961" y="81394"/>
                </a:cubicBezTo>
                <a:cubicBezTo>
                  <a:pt x="98590" y="97798"/>
                  <a:pt x="216859" y="96476"/>
                  <a:pt x="232999" y="98857"/>
                </a:cubicBezTo>
                <a:cubicBezTo>
                  <a:pt x="249139" y="101238"/>
                  <a:pt x="185903" y="91978"/>
                  <a:pt x="156799" y="95682"/>
                </a:cubicBezTo>
                <a:cubicBezTo>
                  <a:pt x="127695" y="99386"/>
                  <a:pt x="84039" y="103884"/>
                  <a:pt x="58374" y="121082"/>
                </a:cubicBezTo>
                <a:cubicBezTo>
                  <a:pt x="32709" y="138280"/>
                  <a:pt x="9426" y="198869"/>
                  <a:pt x="2811" y="198869"/>
                </a:cubicBezTo>
                <a:cubicBezTo>
                  <a:pt x="-3804" y="198869"/>
                  <a:pt x="18686" y="150980"/>
                  <a:pt x="18686" y="121082"/>
                </a:cubicBezTo>
                <a:cubicBezTo>
                  <a:pt x="18686" y="91184"/>
                  <a:pt x="-5655" y="7047"/>
                  <a:pt x="1224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82D6FE1-7926-497D-92E5-9B419928C605}"/>
              </a:ext>
            </a:extLst>
          </p:cNvPr>
          <p:cNvSpPr/>
          <p:nvPr/>
        </p:nvSpPr>
        <p:spPr>
          <a:xfrm>
            <a:off x="8378825" y="1196803"/>
            <a:ext cx="208022" cy="394930"/>
          </a:xfrm>
          <a:custGeom>
            <a:avLst/>
            <a:gdLst>
              <a:gd name="connsiteX0" fmla="*/ 207963 w 208022"/>
              <a:gd name="connsiteY0" fmla="*/ 172 h 394930"/>
              <a:gd name="connsiteX1" fmla="*/ 77788 w 208022"/>
              <a:gd name="connsiteY1" fmla="*/ 131935 h 394930"/>
              <a:gd name="connsiteX2" fmla="*/ 92075 w 208022"/>
              <a:gd name="connsiteY2" fmla="*/ 193847 h 394930"/>
              <a:gd name="connsiteX3" fmla="*/ 107950 w 208022"/>
              <a:gd name="connsiteY3" fmla="*/ 216072 h 394930"/>
              <a:gd name="connsiteX4" fmla="*/ 42863 w 208022"/>
              <a:gd name="connsiteY4" fmla="*/ 220835 h 394930"/>
              <a:gd name="connsiteX5" fmla="*/ 50800 w 208022"/>
              <a:gd name="connsiteY5" fmla="*/ 366885 h 394930"/>
              <a:gd name="connsiteX6" fmla="*/ 17463 w 208022"/>
              <a:gd name="connsiteY6" fmla="*/ 387522 h 394930"/>
              <a:gd name="connsiteX7" fmla="*/ 7938 w 208022"/>
              <a:gd name="connsiteY7" fmla="*/ 277985 h 394930"/>
              <a:gd name="connsiteX8" fmla="*/ 6350 w 208022"/>
              <a:gd name="connsiteY8" fmla="*/ 233535 h 394930"/>
              <a:gd name="connsiteX9" fmla="*/ 93663 w 208022"/>
              <a:gd name="connsiteY9" fmla="*/ 106535 h 394930"/>
              <a:gd name="connsiteX10" fmla="*/ 207963 w 208022"/>
              <a:gd name="connsiteY10" fmla="*/ 172 h 39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022" h="394930">
                <a:moveTo>
                  <a:pt x="207963" y="172"/>
                </a:moveTo>
                <a:cubicBezTo>
                  <a:pt x="205317" y="4405"/>
                  <a:pt x="97103" y="99656"/>
                  <a:pt x="77788" y="131935"/>
                </a:cubicBezTo>
                <a:cubicBezTo>
                  <a:pt x="58473" y="164214"/>
                  <a:pt x="87048" y="179824"/>
                  <a:pt x="92075" y="193847"/>
                </a:cubicBezTo>
                <a:cubicBezTo>
                  <a:pt x="97102" y="207870"/>
                  <a:pt x="116152" y="211574"/>
                  <a:pt x="107950" y="216072"/>
                </a:cubicBezTo>
                <a:cubicBezTo>
                  <a:pt x="99748" y="220570"/>
                  <a:pt x="52388" y="195700"/>
                  <a:pt x="42863" y="220835"/>
                </a:cubicBezTo>
                <a:cubicBezTo>
                  <a:pt x="33338" y="245970"/>
                  <a:pt x="55033" y="339104"/>
                  <a:pt x="50800" y="366885"/>
                </a:cubicBezTo>
                <a:cubicBezTo>
                  <a:pt x="46567" y="394666"/>
                  <a:pt x="24607" y="402339"/>
                  <a:pt x="17463" y="387522"/>
                </a:cubicBezTo>
                <a:cubicBezTo>
                  <a:pt x="10319" y="372705"/>
                  <a:pt x="9790" y="303649"/>
                  <a:pt x="7938" y="277985"/>
                </a:cubicBezTo>
                <a:cubicBezTo>
                  <a:pt x="6086" y="252321"/>
                  <a:pt x="-7937" y="262110"/>
                  <a:pt x="6350" y="233535"/>
                </a:cubicBezTo>
                <a:cubicBezTo>
                  <a:pt x="20637" y="204960"/>
                  <a:pt x="62971" y="142254"/>
                  <a:pt x="93663" y="106535"/>
                </a:cubicBezTo>
                <a:cubicBezTo>
                  <a:pt x="124355" y="70816"/>
                  <a:pt x="210609" y="-4061"/>
                  <a:pt x="20796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9E401962-F395-45E9-9519-E3E07DD1791D}"/>
              </a:ext>
            </a:extLst>
          </p:cNvPr>
          <p:cNvSpPr/>
          <p:nvPr/>
        </p:nvSpPr>
        <p:spPr>
          <a:xfrm>
            <a:off x="8444020" y="1240108"/>
            <a:ext cx="678582" cy="199020"/>
          </a:xfrm>
          <a:custGeom>
            <a:avLst/>
            <a:gdLst>
              <a:gd name="connsiteX0" fmla="*/ 12593 w 678582"/>
              <a:gd name="connsiteY0" fmla="*/ 191817 h 199020"/>
              <a:gd name="connsiteX1" fmla="*/ 668230 w 678582"/>
              <a:gd name="connsiteY1" fmla="*/ 2905 h 199020"/>
              <a:gd name="connsiteX2" fmla="*/ 403118 w 678582"/>
              <a:gd name="connsiteY2" fmla="*/ 82280 h 199020"/>
              <a:gd name="connsiteX3" fmla="*/ 249130 w 678582"/>
              <a:gd name="connsiteY3" fmla="*/ 152130 h 199020"/>
              <a:gd name="connsiteX4" fmla="*/ 12593 w 678582"/>
              <a:gd name="connsiteY4" fmla="*/ 191817 h 1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582" h="199020">
                <a:moveTo>
                  <a:pt x="12593" y="191817"/>
                </a:moveTo>
                <a:cubicBezTo>
                  <a:pt x="82443" y="166946"/>
                  <a:pt x="668230" y="2905"/>
                  <a:pt x="668230" y="2905"/>
                </a:cubicBezTo>
                <a:cubicBezTo>
                  <a:pt x="733317" y="-15351"/>
                  <a:pt x="472968" y="57409"/>
                  <a:pt x="403118" y="82280"/>
                </a:cubicBezTo>
                <a:cubicBezTo>
                  <a:pt x="333268" y="107151"/>
                  <a:pt x="315011" y="133609"/>
                  <a:pt x="249130" y="152130"/>
                </a:cubicBezTo>
                <a:cubicBezTo>
                  <a:pt x="183249" y="170651"/>
                  <a:pt x="-57257" y="216688"/>
                  <a:pt x="12593" y="191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8622BA28-63DA-4ADC-8919-A901CA433AE9}"/>
              </a:ext>
            </a:extLst>
          </p:cNvPr>
          <p:cNvSpPr/>
          <p:nvPr/>
        </p:nvSpPr>
        <p:spPr>
          <a:xfrm>
            <a:off x="8522794" y="1297119"/>
            <a:ext cx="366509" cy="79707"/>
          </a:xfrm>
          <a:custGeom>
            <a:avLst/>
            <a:gdLst>
              <a:gd name="connsiteX0" fmla="*/ 494 w 366509"/>
              <a:gd name="connsiteY0" fmla="*/ 79244 h 79707"/>
              <a:gd name="connsiteX1" fmla="*/ 160831 w 366509"/>
              <a:gd name="connsiteY1" fmla="*/ 1456 h 79707"/>
              <a:gd name="connsiteX2" fmla="*/ 365619 w 366509"/>
              <a:gd name="connsiteY2" fmla="*/ 26856 h 79707"/>
              <a:gd name="connsiteX3" fmla="*/ 232269 w 366509"/>
              <a:gd name="connsiteY3" fmla="*/ 6219 h 79707"/>
              <a:gd name="connsiteX4" fmla="*/ 159244 w 366509"/>
              <a:gd name="connsiteY4" fmla="*/ 23681 h 79707"/>
              <a:gd name="connsiteX5" fmla="*/ 189406 w 366509"/>
              <a:gd name="connsiteY5" fmla="*/ 25269 h 79707"/>
              <a:gd name="connsiteX6" fmla="*/ 273544 w 366509"/>
              <a:gd name="connsiteY6" fmla="*/ 10981 h 79707"/>
              <a:gd name="connsiteX7" fmla="*/ 116381 w 366509"/>
              <a:gd name="connsiteY7" fmla="*/ 33206 h 79707"/>
              <a:gd name="connsiteX8" fmla="*/ 494 w 366509"/>
              <a:gd name="connsiteY8" fmla="*/ 79244 h 7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509" h="79707">
                <a:moveTo>
                  <a:pt x="494" y="79244"/>
                </a:moveTo>
                <a:cubicBezTo>
                  <a:pt x="7902" y="73952"/>
                  <a:pt x="99977" y="10187"/>
                  <a:pt x="160831" y="1456"/>
                </a:cubicBezTo>
                <a:cubicBezTo>
                  <a:pt x="221685" y="-7275"/>
                  <a:pt x="353713" y="26062"/>
                  <a:pt x="365619" y="26856"/>
                </a:cubicBezTo>
                <a:cubicBezTo>
                  <a:pt x="377525" y="27650"/>
                  <a:pt x="266665" y="6748"/>
                  <a:pt x="232269" y="6219"/>
                </a:cubicBezTo>
                <a:cubicBezTo>
                  <a:pt x="197873" y="5690"/>
                  <a:pt x="166388" y="20506"/>
                  <a:pt x="159244" y="23681"/>
                </a:cubicBezTo>
                <a:cubicBezTo>
                  <a:pt x="152100" y="26856"/>
                  <a:pt x="170356" y="27386"/>
                  <a:pt x="189406" y="25269"/>
                </a:cubicBezTo>
                <a:cubicBezTo>
                  <a:pt x="208456" y="23152"/>
                  <a:pt x="285715" y="9658"/>
                  <a:pt x="273544" y="10981"/>
                </a:cubicBezTo>
                <a:cubicBezTo>
                  <a:pt x="261373" y="12304"/>
                  <a:pt x="162154" y="23416"/>
                  <a:pt x="116381" y="33206"/>
                </a:cubicBezTo>
                <a:cubicBezTo>
                  <a:pt x="70608" y="42996"/>
                  <a:pt x="-6914" y="84536"/>
                  <a:pt x="494" y="79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86DE17B2-AAD8-4B7B-AF5A-CE3211965211}"/>
              </a:ext>
            </a:extLst>
          </p:cNvPr>
          <p:cNvSpPr/>
          <p:nvPr/>
        </p:nvSpPr>
        <p:spPr>
          <a:xfrm>
            <a:off x="8364320" y="1624524"/>
            <a:ext cx="88214" cy="207304"/>
          </a:xfrm>
          <a:custGeom>
            <a:avLst/>
            <a:gdLst>
              <a:gd name="connsiteX0" fmla="*/ 26147 w 88214"/>
              <a:gd name="connsiteY0" fmla="*/ 1076 h 207304"/>
              <a:gd name="connsiteX1" fmla="*/ 87530 w 88214"/>
              <a:gd name="connsiteY1" fmla="*/ 117493 h 207304"/>
              <a:gd name="connsiteX2" fmla="*/ 55780 w 88214"/>
              <a:gd name="connsiteY2" fmla="*/ 155593 h 207304"/>
              <a:gd name="connsiteX3" fmla="*/ 4980 w 88214"/>
              <a:gd name="connsiteY3" fmla="*/ 193693 h 207304"/>
              <a:gd name="connsiteX4" fmla="*/ 2863 w 88214"/>
              <a:gd name="connsiteY4" fmla="*/ 193693 h 207304"/>
              <a:gd name="connsiteX5" fmla="*/ 26147 w 88214"/>
              <a:gd name="connsiteY5" fmla="*/ 1076 h 2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4" h="207304">
                <a:moveTo>
                  <a:pt x="26147" y="1076"/>
                </a:moveTo>
                <a:cubicBezTo>
                  <a:pt x="40258" y="-11624"/>
                  <a:pt x="82591" y="91740"/>
                  <a:pt x="87530" y="117493"/>
                </a:cubicBezTo>
                <a:cubicBezTo>
                  <a:pt x="92469" y="143246"/>
                  <a:pt x="69538" y="142893"/>
                  <a:pt x="55780" y="155593"/>
                </a:cubicBezTo>
                <a:cubicBezTo>
                  <a:pt x="42022" y="168293"/>
                  <a:pt x="13799" y="187343"/>
                  <a:pt x="4980" y="193693"/>
                </a:cubicBezTo>
                <a:cubicBezTo>
                  <a:pt x="-3839" y="200043"/>
                  <a:pt x="1452" y="220857"/>
                  <a:pt x="2863" y="193693"/>
                </a:cubicBezTo>
                <a:cubicBezTo>
                  <a:pt x="4274" y="166529"/>
                  <a:pt x="12036" y="13776"/>
                  <a:pt x="26147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A0FA757A-F5A0-4C25-8ECF-2FF73F8F3433}"/>
              </a:ext>
            </a:extLst>
          </p:cNvPr>
          <p:cNvSpPr/>
          <p:nvPr/>
        </p:nvSpPr>
        <p:spPr>
          <a:xfrm>
            <a:off x="8468655" y="1403089"/>
            <a:ext cx="841522" cy="187878"/>
          </a:xfrm>
          <a:custGeom>
            <a:avLst/>
            <a:gdLst>
              <a:gd name="connsiteX0" fmla="*/ 128 w 841522"/>
              <a:gd name="connsiteY0" fmla="*/ 180178 h 187878"/>
              <a:gd name="connsiteX1" fmla="*/ 230845 w 841522"/>
              <a:gd name="connsiteY1" fmla="*/ 131494 h 187878"/>
              <a:gd name="connsiteX2" fmla="*/ 330328 w 841522"/>
              <a:gd name="connsiteY2" fmla="*/ 135728 h 187878"/>
              <a:gd name="connsiteX3" fmla="*/ 836212 w 841522"/>
              <a:gd name="connsiteY3" fmla="*/ 2378 h 187878"/>
              <a:gd name="connsiteX4" fmla="*/ 575862 w 841522"/>
              <a:gd name="connsiteY4" fmla="*/ 59528 h 187878"/>
              <a:gd name="connsiteX5" fmla="*/ 264712 w 841522"/>
              <a:gd name="connsiteY5" fmla="*/ 175944 h 187878"/>
              <a:gd name="connsiteX6" fmla="*/ 128 w 841522"/>
              <a:gd name="connsiteY6" fmla="*/ 180178 h 18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522" h="187878">
                <a:moveTo>
                  <a:pt x="128" y="180178"/>
                </a:moveTo>
                <a:cubicBezTo>
                  <a:pt x="-5516" y="172770"/>
                  <a:pt x="175812" y="138902"/>
                  <a:pt x="230845" y="131494"/>
                </a:cubicBezTo>
                <a:cubicBezTo>
                  <a:pt x="285878" y="124086"/>
                  <a:pt x="229434" y="157247"/>
                  <a:pt x="330328" y="135728"/>
                </a:cubicBezTo>
                <a:cubicBezTo>
                  <a:pt x="431222" y="114209"/>
                  <a:pt x="795290" y="15078"/>
                  <a:pt x="836212" y="2378"/>
                </a:cubicBezTo>
                <a:cubicBezTo>
                  <a:pt x="877134" y="-10322"/>
                  <a:pt x="671112" y="30600"/>
                  <a:pt x="575862" y="59528"/>
                </a:cubicBezTo>
                <a:cubicBezTo>
                  <a:pt x="480612" y="88456"/>
                  <a:pt x="358198" y="157247"/>
                  <a:pt x="264712" y="175944"/>
                </a:cubicBezTo>
                <a:cubicBezTo>
                  <a:pt x="171226" y="194641"/>
                  <a:pt x="5772" y="187586"/>
                  <a:pt x="128" y="180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9B35CB05-3EEF-45EA-BB52-09469B45E970}"/>
              </a:ext>
            </a:extLst>
          </p:cNvPr>
          <p:cNvSpPr/>
          <p:nvPr/>
        </p:nvSpPr>
        <p:spPr>
          <a:xfrm>
            <a:off x="8610496" y="2090688"/>
            <a:ext cx="703291" cy="57829"/>
          </a:xfrm>
          <a:custGeom>
            <a:avLst/>
            <a:gdLst>
              <a:gd name="connsiteX0" fmla="*/ 19154 w 703291"/>
              <a:gd name="connsiteY0" fmla="*/ 28095 h 57829"/>
              <a:gd name="connsiteX1" fmla="*/ 692254 w 703291"/>
              <a:gd name="connsiteY1" fmla="*/ 579 h 57829"/>
              <a:gd name="connsiteX2" fmla="*/ 421321 w 703291"/>
              <a:gd name="connsiteY2" fmla="*/ 13279 h 57829"/>
              <a:gd name="connsiteX3" fmla="*/ 205421 w 703291"/>
              <a:gd name="connsiteY3" fmla="*/ 57729 h 57829"/>
              <a:gd name="connsiteX4" fmla="*/ 19154 w 703291"/>
              <a:gd name="connsiteY4" fmla="*/ 28095 h 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91" h="57829">
                <a:moveTo>
                  <a:pt x="19154" y="28095"/>
                </a:moveTo>
                <a:cubicBezTo>
                  <a:pt x="100293" y="18570"/>
                  <a:pt x="692254" y="579"/>
                  <a:pt x="692254" y="579"/>
                </a:cubicBezTo>
                <a:cubicBezTo>
                  <a:pt x="759282" y="-1890"/>
                  <a:pt x="502460" y="3754"/>
                  <a:pt x="421321" y="13279"/>
                </a:cubicBezTo>
                <a:cubicBezTo>
                  <a:pt x="340182" y="22804"/>
                  <a:pt x="274213" y="55965"/>
                  <a:pt x="205421" y="57729"/>
                </a:cubicBezTo>
                <a:cubicBezTo>
                  <a:pt x="136629" y="59493"/>
                  <a:pt x="-61985" y="37620"/>
                  <a:pt x="19154" y="28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16947A9D-7791-4A24-9AB6-A1BAF41A6017}"/>
              </a:ext>
            </a:extLst>
          </p:cNvPr>
          <p:cNvSpPr/>
          <p:nvPr/>
        </p:nvSpPr>
        <p:spPr>
          <a:xfrm>
            <a:off x="8801947" y="861456"/>
            <a:ext cx="283551" cy="51378"/>
          </a:xfrm>
          <a:custGeom>
            <a:avLst/>
            <a:gdLst>
              <a:gd name="connsiteX0" fmla="*/ 741 w 283551"/>
              <a:gd name="connsiteY0" fmla="*/ 51357 h 51378"/>
              <a:gd name="connsiteX1" fmla="*/ 245216 w 283551"/>
              <a:gd name="connsiteY1" fmla="*/ 8494 h 51378"/>
              <a:gd name="connsiteX2" fmla="*/ 280141 w 283551"/>
              <a:gd name="connsiteY2" fmla="*/ 16432 h 51378"/>
              <a:gd name="connsiteX3" fmla="*/ 216641 w 283551"/>
              <a:gd name="connsiteY3" fmla="*/ 8494 h 51378"/>
              <a:gd name="connsiteX4" fmla="*/ 170603 w 283551"/>
              <a:gd name="connsiteY4" fmla="*/ 2144 h 51378"/>
              <a:gd name="connsiteX5" fmla="*/ 741 w 283551"/>
              <a:gd name="connsiteY5" fmla="*/ 51357 h 5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551" h="51378">
                <a:moveTo>
                  <a:pt x="741" y="51357"/>
                </a:moveTo>
                <a:cubicBezTo>
                  <a:pt x="13176" y="52415"/>
                  <a:pt x="198649" y="14315"/>
                  <a:pt x="245216" y="8494"/>
                </a:cubicBezTo>
                <a:cubicBezTo>
                  <a:pt x="291783" y="2673"/>
                  <a:pt x="284903" y="16432"/>
                  <a:pt x="280141" y="16432"/>
                </a:cubicBezTo>
                <a:cubicBezTo>
                  <a:pt x="275379" y="16432"/>
                  <a:pt x="234897" y="10875"/>
                  <a:pt x="216641" y="8494"/>
                </a:cubicBezTo>
                <a:cubicBezTo>
                  <a:pt x="198385" y="6113"/>
                  <a:pt x="205263" y="-4471"/>
                  <a:pt x="170603" y="2144"/>
                </a:cubicBezTo>
                <a:cubicBezTo>
                  <a:pt x="135943" y="8759"/>
                  <a:pt x="-11694" y="50299"/>
                  <a:pt x="741" y="5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0798FFF7-FDFA-4600-9139-5E94A6379658}"/>
              </a:ext>
            </a:extLst>
          </p:cNvPr>
          <p:cNvSpPr/>
          <p:nvPr/>
        </p:nvSpPr>
        <p:spPr>
          <a:xfrm>
            <a:off x="9085787" y="733989"/>
            <a:ext cx="576595" cy="118876"/>
          </a:xfrm>
          <a:custGeom>
            <a:avLst/>
            <a:gdLst>
              <a:gd name="connsiteX0" fmla="*/ 4238 w 576595"/>
              <a:gd name="connsiteY0" fmla="*/ 116911 h 118876"/>
              <a:gd name="connsiteX1" fmla="*/ 551926 w 576595"/>
              <a:gd name="connsiteY1" fmla="*/ 5786 h 118876"/>
              <a:gd name="connsiteX2" fmla="*/ 464613 w 576595"/>
              <a:gd name="connsiteY2" fmla="*/ 21661 h 118876"/>
              <a:gd name="connsiteX3" fmla="*/ 305863 w 576595"/>
              <a:gd name="connsiteY3" fmla="*/ 72461 h 118876"/>
              <a:gd name="connsiteX4" fmla="*/ 4238 w 576595"/>
              <a:gd name="connsiteY4" fmla="*/ 116911 h 1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95" h="118876">
                <a:moveTo>
                  <a:pt x="4238" y="116911"/>
                </a:moveTo>
                <a:cubicBezTo>
                  <a:pt x="45248" y="105799"/>
                  <a:pt x="475197" y="21661"/>
                  <a:pt x="551926" y="5786"/>
                </a:cubicBezTo>
                <a:cubicBezTo>
                  <a:pt x="628655" y="-10089"/>
                  <a:pt x="505623" y="10549"/>
                  <a:pt x="464613" y="21661"/>
                </a:cubicBezTo>
                <a:cubicBezTo>
                  <a:pt x="423603" y="32773"/>
                  <a:pt x="380211" y="55792"/>
                  <a:pt x="305863" y="72461"/>
                </a:cubicBezTo>
                <a:cubicBezTo>
                  <a:pt x="231515" y="89130"/>
                  <a:pt x="-36772" y="128023"/>
                  <a:pt x="4238" y="116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BC41965D-9F28-4F8C-A09D-ACD4AF0B9489}"/>
              </a:ext>
            </a:extLst>
          </p:cNvPr>
          <p:cNvSpPr/>
          <p:nvPr/>
        </p:nvSpPr>
        <p:spPr>
          <a:xfrm>
            <a:off x="8826500" y="717489"/>
            <a:ext cx="849894" cy="174686"/>
          </a:xfrm>
          <a:custGeom>
            <a:avLst/>
            <a:gdLst>
              <a:gd name="connsiteX0" fmla="*/ 0 w 849894"/>
              <a:gd name="connsiteY0" fmla="*/ 174686 h 174686"/>
              <a:gd name="connsiteX1" fmla="*/ 274638 w 849894"/>
              <a:gd name="connsiteY1" fmla="*/ 117536 h 174686"/>
              <a:gd name="connsiteX2" fmla="*/ 833438 w 849894"/>
              <a:gd name="connsiteY2" fmla="*/ 4824 h 174686"/>
              <a:gd name="connsiteX3" fmla="*/ 712788 w 849894"/>
              <a:gd name="connsiteY3" fmla="*/ 19111 h 174686"/>
              <a:gd name="connsiteX4" fmla="*/ 612775 w 849894"/>
              <a:gd name="connsiteY4" fmla="*/ 34986 h 174686"/>
              <a:gd name="connsiteX5" fmla="*/ 0 w 849894"/>
              <a:gd name="connsiteY5" fmla="*/ 174686 h 17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9894" h="174686">
                <a:moveTo>
                  <a:pt x="0" y="174686"/>
                </a:moveTo>
                <a:lnTo>
                  <a:pt x="274638" y="117536"/>
                </a:lnTo>
                <a:lnTo>
                  <a:pt x="833438" y="4824"/>
                </a:lnTo>
                <a:cubicBezTo>
                  <a:pt x="906463" y="-11580"/>
                  <a:pt x="712788" y="19111"/>
                  <a:pt x="712788" y="19111"/>
                </a:cubicBezTo>
                <a:cubicBezTo>
                  <a:pt x="676011" y="24138"/>
                  <a:pt x="612775" y="34986"/>
                  <a:pt x="612775" y="34986"/>
                </a:cubicBezTo>
                <a:lnTo>
                  <a:pt x="0" y="1746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F1F21502-7CD7-40BB-91DE-E51115B07A7D}"/>
              </a:ext>
            </a:extLst>
          </p:cNvPr>
          <p:cNvSpPr/>
          <p:nvPr/>
        </p:nvSpPr>
        <p:spPr>
          <a:xfrm>
            <a:off x="9631363" y="736600"/>
            <a:ext cx="418260" cy="104972"/>
          </a:xfrm>
          <a:custGeom>
            <a:avLst/>
            <a:gdLst>
              <a:gd name="connsiteX0" fmla="*/ 0 w 418260"/>
              <a:gd name="connsiteY0" fmla="*/ 0 h 104972"/>
              <a:gd name="connsiteX1" fmla="*/ 258762 w 418260"/>
              <a:gd name="connsiteY1" fmla="*/ 4763 h 104972"/>
              <a:gd name="connsiteX2" fmla="*/ 401637 w 418260"/>
              <a:gd name="connsiteY2" fmla="*/ 44450 h 104972"/>
              <a:gd name="connsiteX3" fmla="*/ 312737 w 418260"/>
              <a:gd name="connsiteY3" fmla="*/ 55563 h 104972"/>
              <a:gd name="connsiteX4" fmla="*/ 168275 w 418260"/>
              <a:gd name="connsiteY4" fmla="*/ 104775 h 104972"/>
              <a:gd name="connsiteX5" fmla="*/ 417512 w 418260"/>
              <a:gd name="connsiteY5" fmla="*/ 34925 h 104972"/>
              <a:gd name="connsiteX6" fmla="*/ 250825 w 418260"/>
              <a:gd name="connsiteY6" fmla="*/ 20638 h 104972"/>
              <a:gd name="connsiteX7" fmla="*/ 0 w 418260"/>
              <a:gd name="connsiteY7" fmla="*/ 0 h 1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260" h="104972">
                <a:moveTo>
                  <a:pt x="0" y="0"/>
                </a:moveTo>
                <a:lnTo>
                  <a:pt x="258762" y="4763"/>
                </a:lnTo>
                <a:cubicBezTo>
                  <a:pt x="325701" y="12171"/>
                  <a:pt x="392641" y="35983"/>
                  <a:pt x="401637" y="44450"/>
                </a:cubicBezTo>
                <a:cubicBezTo>
                  <a:pt x="410633" y="52917"/>
                  <a:pt x="351631" y="45509"/>
                  <a:pt x="312737" y="55563"/>
                </a:cubicBezTo>
                <a:cubicBezTo>
                  <a:pt x="273843" y="65617"/>
                  <a:pt x="150813" y="108215"/>
                  <a:pt x="168275" y="104775"/>
                </a:cubicBezTo>
                <a:cubicBezTo>
                  <a:pt x="185738" y="101335"/>
                  <a:pt x="403754" y="48948"/>
                  <a:pt x="417512" y="34925"/>
                </a:cubicBezTo>
                <a:cubicBezTo>
                  <a:pt x="431270" y="20902"/>
                  <a:pt x="250825" y="20638"/>
                  <a:pt x="250825" y="2063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535F749-788A-416A-96EE-830A7D91C62E}"/>
              </a:ext>
            </a:extLst>
          </p:cNvPr>
          <p:cNvSpPr/>
          <p:nvPr/>
        </p:nvSpPr>
        <p:spPr>
          <a:xfrm>
            <a:off x="10028218" y="779459"/>
            <a:ext cx="225667" cy="11494"/>
          </a:xfrm>
          <a:custGeom>
            <a:avLst/>
            <a:gdLst>
              <a:gd name="connsiteX0" fmla="*/ 1607 w 225667"/>
              <a:gd name="connsiteY0" fmla="*/ 4 h 11494"/>
              <a:gd name="connsiteX1" fmla="*/ 222270 w 225667"/>
              <a:gd name="connsiteY1" fmla="*/ 11116 h 11494"/>
              <a:gd name="connsiteX2" fmla="*/ 127020 w 225667"/>
              <a:gd name="connsiteY2" fmla="*/ 9529 h 11494"/>
              <a:gd name="connsiteX3" fmla="*/ 1607 w 225667"/>
              <a:gd name="connsiteY3" fmla="*/ 4 h 1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667" h="11494">
                <a:moveTo>
                  <a:pt x="1607" y="4"/>
                </a:moveTo>
                <a:cubicBezTo>
                  <a:pt x="17482" y="268"/>
                  <a:pt x="201368" y="9529"/>
                  <a:pt x="222270" y="11116"/>
                </a:cubicBezTo>
                <a:cubicBezTo>
                  <a:pt x="243172" y="12703"/>
                  <a:pt x="162210" y="8735"/>
                  <a:pt x="127020" y="9529"/>
                </a:cubicBezTo>
                <a:cubicBezTo>
                  <a:pt x="91830" y="10323"/>
                  <a:pt x="-14268" y="-260"/>
                  <a:pt x="160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8805851A-C13F-46FF-BA83-8200D01C7A28}"/>
              </a:ext>
            </a:extLst>
          </p:cNvPr>
          <p:cNvSpPr/>
          <p:nvPr/>
        </p:nvSpPr>
        <p:spPr>
          <a:xfrm>
            <a:off x="9644044" y="719120"/>
            <a:ext cx="618406" cy="51860"/>
          </a:xfrm>
          <a:custGeom>
            <a:avLst/>
            <a:gdLst>
              <a:gd name="connsiteX0" fmla="*/ 19 w 618406"/>
              <a:gd name="connsiteY0" fmla="*/ 1605 h 51860"/>
              <a:gd name="connsiteX1" fmla="*/ 274656 w 618406"/>
              <a:gd name="connsiteY1" fmla="*/ 9543 h 51860"/>
              <a:gd name="connsiteX2" fmla="*/ 385781 w 618406"/>
              <a:gd name="connsiteY2" fmla="*/ 31768 h 51860"/>
              <a:gd name="connsiteX3" fmla="*/ 615969 w 618406"/>
              <a:gd name="connsiteY3" fmla="*/ 49230 h 51860"/>
              <a:gd name="connsiteX4" fmla="*/ 493731 w 618406"/>
              <a:gd name="connsiteY4" fmla="*/ 50818 h 51860"/>
              <a:gd name="connsiteX5" fmla="*/ 288944 w 618406"/>
              <a:gd name="connsiteY5" fmla="*/ 39705 h 51860"/>
              <a:gd name="connsiteX6" fmla="*/ 19 w 618406"/>
              <a:gd name="connsiteY6" fmla="*/ 1605 h 5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06" h="51860">
                <a:moveTo>
                  <a:pt x="19" y="1605"/>
                </a:moveTo>
                <a:cubicBezTo>
                  <a:pt x="-2362" y="-3422"/>
                  <a:pt x="210362" y="4516"/>
                  <a:pt x="274656" y="9543"/>
                </a:cubicBezTo>
                <a:cubicBezTo>
                  <a:pt x="338950" y="14570"/>
                  <a:pt x="328896" y="25154"/>
                  <a:pt x="385781" y="31768"/>
                </a:cubicBezTo>
                <a:cubicBezTo>
                  <a:pt x="442667" y="38383"/>
                  <a:pt x="597977" y="46055"/>
                  <a:pt x="615969" y="49230"/>
                </a:cubicBezTo>
                <a:cubicBezTo>
                  <a:pt x="633961" y="52405"/>
                  <a:pt x="548235" y="52405"/>
                  <a:pt x="493731" y="50818"/>
                </a:cubicBezTo>
                <a:cubicBezTo>
                  <a:pt x="439227" y="49231"/>
                  <a:pt x="371229" y="49495"/>
                  <a:pt x="288944" y="39705"/>
                </a:cubicBezTo>
                <a:cubicBezTo>
                  <a:pt x="206659" y="29915"/>
                  <a:pt x="2400" y="6632"/>
                  <a:pt x="19" y="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71BA709B-207B-40C1-8004-987DA58FBEFD}"/>
              </a:ext>
            </a:extLst>
          </p:cNvPr>
          <p:cNvSpPr/>
          <p:nvPr/>
        </p:nvSpPr>
        <p:spPr>
          <a:xfrm>
            <a:off x="10444052" y="887393"/>
            <a:ext cx="373233" cy="284472"/>
          </a:xfrm>
          <a:custGeom>
            <a:avLst/>
            <a:gdLst>
              <a:gd name="connsiteX0" fmla="*/ 112 w 373233"/>
              <a:gd name="connsiteY0" fmla="*/ 19 h 284472"/>
              <a:gd name="connsiteX1" fmla="*/ 241412 w 373233"/>
              <a:gd name="connsiteY1" fmla="*/ 142894 h 284472"/>
              <a:gd name="connsiteX2" fmla="*/ 322374 w 373233"/>
              <a:gd name="connsiteY2" fmla="*/ 201632 h 284472"/>
              <a:gd name="connsiteX3" fmla="*/ 373174 w 373233"/>
              <a:gd name="connsiteY3" fmla="*/ 284182 h 284472"/>
              <a:gd name="connsiteX4" fmla="*/ 312849 w 373233"/>
              <a:gd name="connsiteY4" fmla="*/ 225444 h 284472"/>
              <a:gd name="connsiteX5" fmla="*/ 211249 w 373233"/>
              <a:gd name="connsiteY5" fmla="*/ 133369 h 284472"/>
              <a:gd name="connsiteX6" fmla="*/ 112 w 373233"/>
              <a:gd name="connsiteY6" fmla="*/ 19 h 28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33" h="284472">
                <a:moveTo>
                  <a:pt x="112" y="19"/>
                </a:moveTo>
                <a:cubicBezTo>
                  <a:pt x="5139" y="1606"/>
                  <a:pt x="187702" y="109292"/>
                  <a:pt x="241412" y="142894"/>
                </a:cubicBezTo>
                <a:cubicBezTo>
                  <a:pt x="295122" y="176496"/>
                  <a:pt x="300414" y="178084"/>
                  <a:pt x="322374" y="201632"/>
                </a:cubicBezTo>
                <a:cubicBezTo>
                  <a:pt x="344334" y="225180"/>
                  <a:pt x="374761" y="280213"/>
                  <a:pt x="373174" y="284182"/>
                </a:cubicBezTo>
                <a:cubicBezTo>
                  <a:pt x="371587" y="288151"/>
                  <a:pt x="339836" y="250579"/>
                  <a:pt x="312849" y="225444"/>
                </a:cubicBezTo>
                <a:cubicBezTo>
                  <a:pt x="285862" y="200309"/>
                  <a:pt x="262314" y="170675"/>
                  <a:pt x="211249" y="133369"/>
                </a:cubicBezTo>
                <a:cubicBezTo>
                  <a:pt x="160185" y="96063"/>
                  <a:pt x="-4915" y="-1568"/>
                  <a:pt x="11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192C3769-B6B0-48BA-8380-3E45CF652470}"/>
              </a:ext>
            </a:extLst>
          </p:cNvPr>
          <p:cNvSpPr/>
          <p:nvPr/>
        </p:nvSpPr>
        <p:spPr>
          <a:xfrm>
            <a:off x="10458195" y="877556"/>
            <a:ext cx="384546" cy="318692"/>
          </a:xfrm>
          <a:custGeom>
            <a:avLst/>
            <a:gdLst>
              <a:gd name="connsiteX0" fmla="*/ 255 w 384546"/>
              <a:gd name="connsiteY0" fmla="*/ 332 h 318692"/>
              <a:gd name="connsiteX1" fmla="*/ 173293 w 384546"/>
              <a:gd name="connsiteY1" fmla="*/ 106694 h 318692"/>
              <a:gd name="connsiteX2" fmla="*/ 274893 w 384546"/>
              <a:gd name="connsiteY2" fmla="*/ 157494 h 318692"/>
              <a:gd name="connsiteX3" fmla="*/ 382843 w 384546"/>
              <a:gd name="connsiteY3" fmla="*/ 316244 h 318692"/>
              <a:gd name="connsiteX4" fmla="*/ 332043 w 384546"/>
              <a:gd name="connsiteY4" fmla="*/ 246394 h 318692"/>
              <a:gd name="connsiteX5" fmla="*/ 214568 w 384546"/>
              <a:gd name="connsiteY5" fmla="*/ 144794 h 318692"/>
              <a:gd name="connsiteX6" fmla="*/ 255 w 384546"/>
              <a:gd name="connsiteY6" fmla="*/ 332 h 31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46" h="318692">
                <a:moveTo>
                  <a:pt x="255" y="332"/>
                </a:moveTo>
                <a:cubicBezTo>
                  <a:pt x="-6624" y="-6018"/>
                  <a:pt x="127520" y="80500"/>
                  <a:pt x="173293" y="106694"/>
                </a:cubicBezTo>
                <a:cubicBezTo>
                  <a:pt x="219066" y="132888"/>
                  <a:pt x="239968" y="122569"/>
                  <a:pt x="274893" y="157494"/>
                </a:cubicBezTo>
                <a:cubicBezTo>
                  <a:pt x="309818" y="192419"/>
                  <a:pt x="373318" y="301427"/>
                  <a:pt x="382843" y="316244"/>
                </a:cubicBezTo>
                <a:cubicBezTo>
                  <a:pt x="392368" y="331061"/>
                  <a:pt x="360089" y="274969"/>
                  <a:pt x="332043" y="246394"/>
                </a:cubicBezTo>
                <a:cubicBezTo>
                  <a:pt x="303997" y="217819"/>
                  <a:pt x="269866" y="183423"/>
                  <a:pt x="214568" y="144794"/>
                </a:cubicBezTo>
                <a:cubicBezTo>
                  <a:pt x="159270" y="106165"/>
                  <a:pt x="7134" y="6682"/>
                  <a:pt x="255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6DCB34B7-EE21-48B6-86E6-98D23C35B658}"/>
              </a:ext>
            </a:extLst>
          </p:cNvPr>
          <p:cNvSpPr/>
          <p:nvPr/>
        </p:nvSpPr>
        <p:spPr>
          <a:xfrm>
            <a:off x="10748504" y="1049137"/>
            <a:ext cx="343141" cy="264548"/>
          </a:xfrm>
          <a:custGeom>
            <a:avLst/>
            <a:gdLst>
              <a:gd name="connsiteX0" fmla="*/ 3634 w 343141"/>
              <a:gd name="connsiteY0" fmla="*/ 1788 h 264548"/>
              <a:gd name="connsiteX1" fmla="*/ 217946 w 343141"/>
              <a:gd name="connsiteY1" fmla="*/ 128788 h 264548"/>
              <a:gd name="connsiteX2" fmla="*/ 340184 w 343141"/>
              <a:gd name="connsiteY2" fmla="*/ 262138 h 264548"/>
              <a:gd name="connsiteX3" fmla="*/ 287796 w 343141"/>
              <a:gd name="connsiteY3" fmla="*/ 203401 h 264548"/>
              <a:gd name="connsiteX4" fmla="*/ 98884 w 343141"/>
              <a:gd name="connsiteY4" fmla="*/ 63701 h 264548"/>
              <a:gd name="connsiteX5" fmla="*/ 3634 w 343141"/>
              <a:gd name="connsiteY5" fmla="*/ 1788 h 26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141" h="264548">
                <a:moveTo>
                  <a:pt x="3634" y="1788"/>
                </a:moveTo>
                <a:cubicBezTo>
                  <a:pt x="23478" y="12636"/>
                  <a:pt x="161854" y="85396"/>
                  <a:pt x="217946" y="128788"/>
                </a:cubicBezTo>
                <a:cubicBezTo>
                  <a:pt x="274038" y="172180"/>
                  <a:pt x="328542" y="249703"/>
                  <a:pt x="340184" y="262138"/>
                </a:cubicBezTo>
                <a:cubicBezTo>
                  <a:pt x="351826" y="274574"/>
                  <a:pt x="328013" y="236474"/>
                  <a:pt x="287796" y="203401"/>
                </a:cubicBezTo>
                <a:cubicBezTo>
                  <a:pt x="247579" y="170328"/>
                  <a:pt x="148361" y="95716"/>
                  <a:pt x="98884" y="63701"/>
                </a:cubicBezTo>
                <a:cubicBezTo>
                  <a:pt x="49407" y="31686"/>
                  <a:pt x="-16210" y="-9060"/>
                  <a:pt x="3634" y="1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07860CE5-E84C-4D63-8BAA-449E69CDE74E}"/>
              </a:ext>
            </a:extLst>
          </p:cNvPr>
          <p:cNvSpPr/>
          <p:nvPr/>
        </p:nvSpPr>
        <p:spPr>
          <a:xfrm>
            <a:off x="10730077" y="1033841"/>
            <a:ext cx="391352" cy="290957"/>
          </a:xfrm>
          <a:custGeom>
            <a:avLst/>
            <a:gdLst>
              <a:gd name="connsiteX0" fmla="*/ 7773 w 391352"/>
              <a:gd name="connsiteY0" fmla="*/ 4384 h 290957"/>
              <a:gd name="connsiteX1" fmla="*/ 55398 w 391352"/>
              <a:gd name="connsiteY1" fmla="*/ 25022 h 290957"/>
              <a:gd name="connsiteX2" fmla="*/ 271298 w 391352"/>
              <a:gd name="connsiteY2" fmla="*/ 117097 h 290957"/>
              <a:gd name="connsiteX3" fmla="*/ 388773 w 391352"/>
              <a:gd name="connsiteY3" fmla="*/ 285372 h 290957"/>
              <a:gd name="connsiteX4" fmla="*/ 344323 w 391352"/>
              <a:gd name="connsiteY4" fmla="*/ 239334 h 290957"/>
              <a:gd name="connsiteX5" fmla="*/ 250661 w 391352"/>
              <a:gd name="connsiteY5" fmla="*/ 126622 h 290957"/>
              <a:gd name="connsiteX6" fmla="*/ 7773 w 391352"/>
              <a:gd name="connsiteY6" fmla="*/ 4384 h 2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52" h="290957">
                <a:moveTo>
                  <a:pt x="7773" y="4384"/>
                </a:moveTo>
                <a:cubicBezTo>
                  <a:pt x="-24771" y="-12549"/>
                  <a:pt x="55398" y="25022"/>
                  <a:pt x="55398" y="25022"/>
                </a:cubicBezTo>
                <a:cubicBezTo>
                  <a:pt x="99319" y="43808"/>
                  <a:pt x="215736" y="73705"/>
                  <a:pt x="271298" y="117097"/>
                </a:cubicBezTo>
                <a:cubicBezTo>
                  <a:pt x="326861" y="160489"/>
                  <a:pt x="376602" y="264999"/>
                  <a:pt x="388773" y="285372"/>
                </a:cubicBezTo>
                <a:cubicBezTo>
                  <a:pt x="400944" y="305745"/>
                  <a:pt x="367342" y="265792"/>
                  <a:pt x="344323" y="239334"/>
                </a:cubicBezTo>
                <a:cubicBezTo>
                  <a:pt x="321304" y="212876"/>
                  <a:pt x="304371" y="164987"/>
                  <a:pt x="250661" y="126622"/>
                </a:cubicBezTo>
                <a:cubicBezTo>
                  <a:pt x="196951" y="88258"/>
                  <a:pt x="40317" y="21317"/>
                  <a:pt x="7773" y="4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891B800E-373C-481A-85B0-0E9470EE5E38}"/>
              </a:ext>
            </a:extLst>
          </p:cNvPr>
          <p:cNvSpPr/>
          <p:nvPr/>
        </p:nvSpPr>
        <p:spPr>
          <a:xfrm>
            <a:off x="10752437" y="1166505"/>
            <a:ext cx="250963" cy="449301"/>
          </a:xfrm>
          <a:custGeom>
            <a:avLst/>
            <a:gdLst>
              <a:gd name="connsiteX0" fmla="*/ 1288 w 250963"/>
              <a:gd name="connsiteY0" fmla="*/ 3483 h 449301"/>
              <a:gd name="connsiteX1" fmla="*/ 125113 w 250963"/>
              <a:gd name="connsiteY1" fmla="*/ 151120 h 449301"/>
              <a:gd name="connsiteX2" fmla="*/ 248938 w 250963"/>
              <a:gd name="connsiteY2" fmla="*/ 381308 h 449301"/>
              <a:gd name="connsiteX3" fmla="*/ 204488 w 250963"/>
              <a:gd name="connsiteY3" fmla="*/ 216208 h 449301"/>
              <a:gd name="connsiteX4" fmla="*/ 237826 w 250963"/>
              <a:gd name="connsiteY4" fmla="*/ 447983 h 449301"/>
              <a:gd name="connsiteX5" fmla="*/ 206076 w 250963"/>
              <a:gd name="connsiteY5" fmla="*/ 297170 h 449301"/>
              <a:gd name="connsiteX6" fmla="*/ 1288 w 250963"/>
              <a:gd name="connsiteY6" fmla="*/ 3483 h 44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63" h="449301">
                <a:moveTo>
                  <a:pt x="1288" y="3483"/>
                </a:moveTo>
                <a:cubicBezTo>
                  <a:pt x="-12206" y="-20859"/>
                  <a:pt x="83838" y="88149"/>
                  <a:pt x="125113" y="151120"/>
                </a:cubicBezTo>
                <a:cubicBezTo>
                  <a:pt x="166388" y="214091"/>
                  <a:pt x="235709" y="370460"/>
                  <a:pt x="248938" y="381308"/>
                </a:cubicBezTo>
                <a:cubicBezTo>
                  <a:pt x="262167" y="392156"/>
                  <a:pt x="206340" y="205096"/>
                  <a:pt x="204488" y="216208"/>
                </a:cubicBezTo>
                <a:cubicBezTo>
                  <a:pt x="202636" y="227321"/>
                  <a:pt x="237561" y="434489"/>
                  <a:pt x="237826" y="447983"/>
                </a:cubicBezTo>
                <a:cubicBezTo>
                  <a:pt x="238091" y="461477"/>
                  <a:pt x="244705" y="368607"/>
                  <a:pt x="206076" y="297170"/>
                </a:cubicBezTo>
                <a:cubicBezTo>
                  <a:pt x="167447" y="225733"/>
                  <a:pt x="14782" y="27825"/>
                  <a:pt x="1288" y="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0043820C-C2BC-4E5B-BF09-679AE03B0173}"/>
              </a:ext>
            </a:extLst>
          </p:cNvPr>
          <p:cNvSpPr/>
          <p:nvPr/>
        </p:nvSpPr>
        <p:spPr>
          <a:xfrm>
            <a:off x="11122987" y="1347694"/>
            <a:ext cx="132409" cy="310441"/>
          </a:xfrm>
          <a:custGeom>
            <a:avLst/>
            <a:gdLst>
              <a:gd name="connsiteX0" fmla="*/ 626 w 132409"/>
              <a:gd name="connsiteY0" fmla="*/ 94 h 310441"/>
              <a:gd name="connsiteX1" fmla="*/ 94288 w 132409"/>
              <a:gd name="connsiteY1" fmla="*/ 179481 h 310441"/>
              <a:gd name="connsiteX2" fmla="*/ 132388 w 132409"/>
              <a:gd name="connsiteY2" fmla="*/ 309656 h 310441"/>
              <a:gd name="connsiteX3" fmla="*/ 99051 w 132409"/>
              <a:gd name="connsiteY3" fmla="*/ 230281 h 310441"/>
              <a:gd name="connsiteX4" fmla="*/ 54601 w 132409"/>
              <a:gd name="connsiteY4" fmla="*/ 155669 h 310441"/>
              <a:gd name="connsiteX5" fmla="*/ 626 w 132409"/>
              <a:gd name="connsiteY5" fmla="*/ 94 h 3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09" h="310441">
                <a:moveTo>
                  <a:pt x="626" y="94"/>
                </a:moveTo>
                <a:cubicBezTo>
                  <a:pt x="7241" y="4063"/>
                  <a:pt x="72328" y="127887"/>
                  <a:pt x="94288" y="179481"/>
                </a:cubicBezTo>
                <a:cubicBezTo>
                  <a:pt x="116248" y="231075"/>
                  <a:pt x="131594" y="301189"/>
                  <a:pt x="132388" y="309656"/>
                </a:cubicBezTo>
                <a:cubicBezTo>
                  <a:pt x="133182" y="318123"/>
                  <a:pt x="112015" y="255945"/>
                  <a:pt x="99051" y="230281"/>
                </a:cubicBezTo>
                <a:cubicBezTo>
                  <a:pt x="86087" y="204617"/>
                  <a:pt x="67566" y="192711"/>
                  <a:pt x="54601" y="155669"/>
                </a:cubicBezTo>
                <a:cubicBezTo>
                  <a:pt x="41636" y="118627"/>
                  <a:pt x="-5989" y="-3875"/>
                  <a:pt x="62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5A6E5D44-88CF-482E-A5F5-5A8B0A2F3057}"/>
              </a:ext>
            </a:extLst>
          </p:cNvPr>
          <p:cNvSpPr/>
          <p:nvPr/>
        </p:nvSpPr>
        <p:spPr>
          <a:xfrm>
            <a:off x="11139110" y="1528866"/>
            <a:ext cx="142986" cy="382332"/>
          </a:xfrm>
          <a:custGeom>
            <a:avLst/>
            <a:gdLst>
              <a:gd name="connsiteX0" fmla="*/ 378 w 142986"/>
              <a:gd name="connsiteY0" fmla="*/ 1484 h 382332"/>
              <a:gd name="connsiteX1" fmla="*/ 108328 w 142986"/>
              <a:gd name="connsiteY1" fmla="*/ 242784 h 382332"/>
              <a:gd name="connsiteX2" fmla="*/ 140078 w 142986"/>
              <a:gd name="connsiteY2" fmla="*/ 380897 h 382332"/>
              <a:gd name="connsiteX3" fmla="*/ 138490 w 142986"/>
              <a:gd name="connsiteY3" fmla="*/ 306284 h 382332"/>
              <a:gd name="connsiteX4" fmla="*/ 113090 w 142986"/>
              <a:gd name="connsiteY4" fmla="*/ 171347 h 382332"/>
              <a:gd name="connsiteX5" fmla="*/ 94040 w 142986"/>
              <a:gd name="connsiteY5" fmla="*/ 187222 h 382332"/>
              <a:gd name="connsiteX6" fmla="*/ 73403 w 142986"/>
              <a:gd name="connsiteY6" fmla="*/ 142772 h 382332"/>
              <a:gd name="connsiteX7" fmla="*/ 378 w 142986"/>
              <a:gd name="connsiteY7" fmla="*/ 1484 h 38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986" h="382332">
                <a:moveTo>
                  <a:pt x="378" y="1484"/>
                </a:moveTo>
                <a:cubicBezTo>
                  <a:pt x="6199" y="18153"/>
                  <a:pt x="85045" y="179549"/>
                  <a:pt x="108328" y="242784"/>
                </a:cubicBezTo>
                <a:cubicBezTo>
                  <a:pt x="131611" y="306020"/>
                  <a:pt x="135051" y="370314"/>
                  <a:pt x="140078" y="380897"/>
                </a:cubicBezTo>
                <a:cubicBezTo>
                  <a:pt x="145105" y="391480"/>
                  <a:pt x="142988" y="341209"/>
                  <a:pt x="138490" y="306284"/>
                </a:cubicBezTo>
                <a:cubicBezTo>
                  <a:pt x="133992" y="271359"/>
                  <a:pt x="120498" y="191191"/>
                  <a:pt x="113090" y="171347"/>
                </a:cubicBezTo>
                <a:cubicBezTo>
                  <a:pt x="105682" y="151503"/>
                  <a:pt x="100654" y="191984"/>
                  <a:pt x="94040" y="187222"/>
                </a:cubicBezTo>
                <a:cubicBezTo>
                  <a:pt x="87426" y="182460"/>
                  <a:pt x="89278" y="172141"/>
                  <a:pt x="73403" y="142772"/>
                </a:cubicBezTo>
                <a:cubicBezTo>
                  <a:pt x="57528" y="113403"/>
                  <a:pt x="-5443" y="-15185"/>
                  <a:pt x="378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97F929F7-B428-4915-A146-0A5F00BAFFB5}"/>
              </a:ext>
            </a:extLst>
          </p:cNvPr>
          <p:cNvSpPr/>
          <p:nvPr/>
        </p:nvSpPr>
        <p:spPr>
          <a:xfrm>
            <a:off x="11237808" y="1854200"/>
            <a:ext cx="79840" cy="319690"/>
          </a:xfrm>
          <a:custGeom>
            <a:avLst/>
            <a:gdLst>
              <a:gd name="connsiteX0" fmla="*/ 105 w 79840"/>
              <a:gd name="connsiteY0" fmla="*/ 0 h 319690"/>
              <a:gd name="connsiteX1" fmla="*/ 60430 w 79840"/>
              <a:gd name="connsiteY1" fmla="*/ 182563 h 319690"/>
              <a:gd name="connsiteX2" fmla="*/ 28680 w 79840"/>
              <a:gd name="connsiteY2" fmla="*/ 317500 h 319690"/>
              <a:gd name="connsiteX3" fmla="*/ 54080 w 79840"/>
              <a:gd name="connsiteY3" fmla="*/ 260350 h 319690"/>
              <a:gd name="connsiteX4" fmla="*/ 77892 w 79840"/>
              <a:gd name="connsiteY4" fmla="*/ 184150 h 319690"/>
              <a:gd name="connsiteX5" fmla="*/ 105 w 79840"/>
              <a:gd name="connsiteY5" fmla="*/ 0 h 31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40" h="319690">
                <a:moveTo>
                  <a:pt x="105" y="0"/>
                </a:moveTo>
                <a:cubicBezTo>
                  <a:pt x="-2805" y="-265"/>
                  <a:pt x="55668" y="129646"/>
                  <a:pt x="60430" y="182563"/>
                </a:cubicBezTo>
                <a:cubicBezTo>
                  <a:pt x="65192" y="235480"/>
                  <a:pt x="29738" y="304536"/>
                  <a:pt x="28680" y="317500"/>
                </a:cubicBezTo>
                <a:cubicBezTo>
                  <a:pt x="27622" y="330464"/>
                  <a:pt x="45878" y="282575"/>
                  <a:pt x="54080" y="260350"/>
                </a:cubicBezTo>
                <a:cubicBezTo>
                  <a:pt x="62282" y="238125"/>
                  <a:pt x="86888" y="226219"/>
                  <a:pt x="77892" y="184150"/>
                </a:cubicBezTo>
                <a:cubicBezTo>
                  <a:pt x="68896" y="142081"/>
                  <a:pt x="3015" y="265"/>
                  <a:pt x="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9F13CD10-ABC3-4D88-8E31-A1CF62D30357}"/>
              </a:ext>
            </a:extLst>
          </p:cNvPr>
          <p:cNvSpPr/>
          <p:nvPr/>
        </p:nvSpPr>
        <p:spPr>
          <a:xfrm>
            <a:off x="10912361" y="1862126"/>
            <a:ext cx="394619" cy="223177"/>
          </a:xfrm>
          <a:custGeom>
            <a:avLst/>
            <a:gdLst>
              <a:gd name="connsiteX0" fmla="*/ 114 w 394619"/>
              <a:gd name="connsiteY0" fmla="*/ 12 h 223177"/>
              <a:gd name="connsiteX1" fmla="*/ 181089 w 394619"/>
              <a:gd name="connsiteY1" fmla="*/ 52399 h 223177"/>
              <a:gd name="connsiteX2" fmla="*/ 273164 w 394619"/>
              <a:gd name="connsiteY2" fmla="*/ 117487 h 223177"/>
              <a:gd name="connsiteX3" fmla="*/ 392227 w 394619"/>
              <a:gd name="connsiteY3" fmla="*/ 220674 h 223177"/>
              <a:gd name="connsiteX4" fmla="*/ 341427 w 394619"/>
              <a:gd name="connsiteY4" fmla="*/ 185749 h 223177"/>
              <a:gd name="connsiteX5" fmla="*/ 206489 w 394619"/>
              <a:gd name="connsiteY5" fmla="*/ 123837 h 223177"/>
              <a:gd name="connsiteX6" fmla="*/ 166802 w 394619"/>
              <a:gd name="connsiteY6" fmla="*/ 76212 h 223177"/>
              <a:gd name="connsiteX7" fmla="*/ 154102 w 394619"/>
              <a:gd name="connsiteY7" fmla="*/ 47637 h 223177"/>
              <a:gd name="connsiteX8" fmla="*/ 114 w 394619"/>
              <a:gd name="connsiteY8" fmla="*/ 12 h 22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619" h="223177">
                <a:moveTo>
                  <a:pt x="114" y="12"/>
                </a:moveTo>
                <a:cubicBezTo>
                  <a:pt x="4612" y="806"/>
                  <a:pt x="135581" y="32820"/>
                  <a:pt x="181089" y="52399"/>
                </a:cubicBezTo>
                <a:cubicBezTo>
                  <a:pt x="226597" y="71978"/>
                  <a:pt x="237974" y="89441"/>
                  <a:pt x="273164" y="117487"/>
                </a:cubicBezTo>
                <a:cubicBezTo>
                  <a:pt x="308354" y="145533"/>
                  <a:pt x="380850" y="209297"/>
                  <a:pt x="392227" y="220674"/>
                </a:cubicBezTo>
                <a:cubicBezTo>
                  <a:pt x="403604" y="232051"/>
                  <a:pt x="372383" y="201888"/>
                  <a:pt x="341427" y="185749"/>
                </a:cubicBezTo>
                <a:cubicBezTo>
                  <a:pt x="310471" y="169610"/>
                  <a:pt x="235593" y="142093"/>
                  <a:pt x="206489" y="123837"/>
                </a:cubicBezTo>
                <a:cubicBezTo>
                  <a:pt x="177385" y="105581"/>
                  <a:pt x="175533" y="88912"/>
                  <a:pt x="166802" y="76212"/>
                </a:cubicBezTo>
                <a:cubicBezTo>
                  <a:pt x="158071" y="63512"/>
                  <a:pt x="182942" y="59543"/>
                  <a:pt x="154102" y="47637"/>
                </a:cubicBezTo>
                <a:cubicBezTo>
                  <a:pt x="125262" y="35731"/>
                  <a:pt x="-4384" y="-782"/>
                  <a:pt x="1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B9AC35C3-698C-4FAC-B49E-D998A327E482}"/>
              </a:ext>
            </a:extLst>
          </p:cNvPr>
          <p:cNvSpPr/>
          <p:nvPr/>
        </p:nvSpPr>
        <p:spPr>
          <a:xfrm>
            <a:off x="10971167" y="2012495"/>
            <a:ext cx="316930" cy="170805"/>
          </a:xfrm>
          <a:custGeom>
            <a:avLst/>
            <a:gdLst>
              <a:gd name="connsiteX0" fmla="*/ 46 w 316930"/>
              <a:gd name="connsiteY0" fmla="*/ 455 h 170805"/>
              <a:gd name="connsiteX1" fmla="*/ 190546 w 316930"/>
              <a:gd name="connsiteY1" fmla="*/ 48080 h 170805"/>
              <a:gd name="connsiteX2" fmla="*/ 268333 w 316930"/>
              <a:gd name="connsiteY2" fmla="*/ 63955 h 170805"/>
              <a:gd name="connsiteX3" fmla="*/ 315958 w 316930"/>
              <a:gd name="connsiteY3" fmla="*/ 97293 h 170805"/>
              <a:gd name="connsiteX4" fmla="*/ 225471 w 316930"/>
              <a:gd name="connsiteY4" fmla="*/ 78243 h 170805"/>
              <a:gd name="connsiteX5" fmla="*/ 208008 w 316930"/>
              <a:gd name="connsiteY5" fmla="*/ 95705 h 170805"/>
              <a:gd name="connsiteX6" fmla="*/ 234996 w 316930"/>
              <a:gd name="connsiteY6" fmla="*/ 167143 h 170805"/>
              <a:gd name="connsiteX7" fmla="*/ 228646 w 316930"/>
              <a:gd name="connsiteY7" fmla="*/ 156030 h 170805"/>
              <a:gd name="connsiteX8" fmla="*/ 196896 w 316930"/>
              <a:gd name="connsiteY8" fmla="*/ 117930 h 170805"/>
              <a:gd name="connsiteX9" fmla="*/ 85771 w 316930"/>
              <a:gd name="connsiteY9" fmla="*/ 54430 h 170805"/>
              <a:gd name="connsiteX10" fmla="*/ 171496 w 316930"/>
              <a:gd name="connsiteY10" fmla="*/ 79830 h 170805"/>
              <a:gd name="connsiteX11" fmla="*/ 46 w 316930"/>
              <a:gd name="connsiteY11" fmla="*/ 455 h 1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930" h="170805">
                <a:moveTo>
                  <a:pt x="46" y="455"/>
                </a:moveTo>
                <a:cubicBezTo>
                  <a:pt x="3221" y="-4837"/>
                  <a:pt x="145832" y="37497"/>
                  <a:pt x="190546" y="48080"/>
                </a:cubicBezTo>
                <a:cubicBezTo>
                  <a:pt x="235261" y="58663"/>
                  <a:pt x="247431" y="55753"/>
                  <a:pt x="268333" y="63955"/>
                </a:cubicBezTo>
                <a:cubicBezTo>
                  <a:pt x="289235" y="72157"/>
                  <a:pt x="323102" y="94912"/>
                  <a:pt x="315958" y="97293"/>
                </a:cubicBezTo>
                <a:cubicBezTo>
                  <a:pt x="308814" y="99674"/>
                  <a:pt x="243463" y="78508"/>
                  <a:pt x="225471" y="78243"/>
                </a:cubicBezTo>
                <a:cubicBezTo>
                  <a:pt x="207479" y="77978"/>
                  <a:pt x="206421" y="80888"/>
                  <a:pt x="208008" y="95705"/>
                </a:cubicBezTo>
                <a:cubicBezTo>
                  <a:pt x="209595" y="110522"/>
                  <a:pt x="231556" y="157089"/>
                  <a:pt x="234996" y="167143"/>
                </a:cubicBezTo>
                <a:cubicBezTo>
                  <a:pt x="238436" y="177197"/>
                  <a:pt x="234996" y="164232"/>
                  <a:pt x="228646" y="156030"/>
                </a:cubicBezTo>
                <a:cubicBezTo>
                  <a:pt x="222296" y="147828"/>
                  <a:pt x="220709" y="134863"/>
                  <a:pt x="196896" y="117930"/>
                </a:cubicBezTo>
                <a:cubicBezTo>
                  <a:pt x="173084" y="100997"/>
                  <a:pt x="90004" y="60780"/>
                  <a:pt x="85771" y="54430"/>
                </a:cubicBezTo>
                <a:cubicBezTo>
                  <a:pt x="81538" y="48080"/>
                  <a:pt x="186313" y="87768"/>
                  <a:pt x="171496" y="79830"/>
                </a:cubicBezTo>
                <a:cubicBezTo>
                  <a:pt x="156679" y="71893"/>
                  <a:pt x="-3129" y="5747"/>
                  <a:pt x="46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EAB37AAF-2BA5-4CC7-8CC1-0EA80E0D6787}"/>
              </a:ext>
            </a:extLst>
          </p:cNvPr>
          <p:cNvSpPr/>
          <p:nvPr/>
        </p:nvSpPr>
        <p:spPr>
          <a:xfrm>
            <a:off x="10801101" y="2276320"/>
            <a:ext cx="490501" cy="135707"/>
          </a:xfrm>
          <a:custGeom>
            <a:avLst/>
            <a:gdLst>
              <a:gd name="connsiteX0" fmla="*/ 30412 w 490501"/>
              <a:gd name="connsiteY0" fmla="*/ 155 h 135707"/>
              <a:gd name="connsiteX1" fmla="*/ 409824 w 490501"/>
              <a:gd name="connsiteY1" fmla="*/ 108105 h 135707"/>
              <a:gd name="connsiteX2" fmla="*/ 487612 w 490501"/>
              <a:gd name="connsiteY2" fmla="*/ 108105 h 135707"/>
              <a:gd name="connsiteX3" fmla="*/ 352674 w 490501"/>
              <a:gd name="connsiteY3" fmla="*/ 89055 h 135707"/>
              <a:gd name="connsiteX4" fmla="*/ 249 w 490501"/>
              <a:gd name="connsiteY4" fmla="*/ 54130 h 135707"/>
              <a:gd name="connsiteX5" fmla="*/ 411412 w 490501"/>
              <a:gd name="connsiteY5" fmla="*/ 135093 h 135707"/>
              <a:gd name="connsiteX6" fmla="*/ 30412 w 490501"/>
              <a:gd name="connsiteY6" fmla="*/ 155 h 13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501" h="135707">
                <a:moveTo>
                  <a:pt x="30412" y="155"/>
                </a:moveTo>
                <a:cubicBezTo>
                  <a:pt x="30147" y="-4343"/>
                  <a:pt x="333624" y="90113"/>
                  <a:pt x="409824" y="108105"/>
                </a:cubicBezTo>
                <a:cubicBezTo>
                  <a:pt x="486024" y="126097"/>
                  <a:pt x="497137" y="111280"/>
                  <a:pt x="487612" y="108105"/>
                </a:cubicBezTo>
                <a:cubicBezTo>
                  <a:pt x="478087" y="104930"/>
                  <a:pt x="433901" y="98051"/>
                  <a:pt x="352674" y="89055"/>
                </a:cubicBezTo>
                <a:cubicBezTo>
                  <a:pt x="271447" y="80059"/>
                  <a:pt x="-9541" y="46457"/>
                  <a:pt x="249" y="54130"/>
                </a:cubicBezTo>
                <a:cubicBezTo>
                  <a:pt x="10039" y="61803"/>
                  <a:pt x="405856" y="143560"/>
                  <a:pt x="411412" y="135093"/>
                </a:cubicBezTo>
                <a:cubicBezTo>
                  <a:pt x="416968" y="126626"/>
                  <a:pt x="30677" y="4653"/>
                  <a:pt x="3041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1A0A39CC-6FBD-4B1B-89CF-81D1813D3195}"/>
              </a:ext>
            </a:extLst>
          </p:cNvPr>
          <p:cNvSpPr/>
          <p:nvPr/>
        </p:nvSpPr>
        <p:spPr>
          <a:xfrm>
            <a:off x="11136245" y="2123086"/>
            <a:ext cx="183255" cy="183472"/>
          </a:xfrm>
          <a:custGeom>
            <a:avLst/>
            <a:gdLst>
              <a:gd name="connsiteX0" fmla="*/ 168343 w 183255"/>
              <a:gd name="connsiteY0" fmla="*/ 5752 h 183472"/>
              <a:gd name="connsiteX1" fmla="*/ 133418 w 183255"/>
              <a:gd name="connsiteY1" fmla="*/ 47027 h 183472"/>
              <a:gd name="connsiteX2" fmla="*/ 68 w 183255"/>
              <a:gd name="connsiteY2" fmla="*/ 89889 h 183472"/>
              <a:gd name="connsiteX3" fmla="*/ 115955 w 183255"/>
              <a:gd name="connsiteY3" fmla="*/ 74014 h 183472"/>
              <a:gd name="connsiteX4" fmla="*/ 171518 w 183255"/>
              <a:gd name="connsiteY4" fmla="*/ 102589 h 183472"/>
              <a:gd name="connsiteX5" fmla="*/ 182630 w 183255"/>
              <a:gd name="connsiteY5" fmla="*/ 181964 h 183472"/>
              <a:gd name="connsiteX6" fmla="*/ 168343 w 183255"/>
              <a:gd name="connsiteY6" fmla="*/ 5752 h 18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55" h="183472">
                <a:moveTo>
                  <a:pt x="168343" y="5752"/>
                </a:moveTo>
                <a:cubicBezTo>
                  <a:pt x="160141" y="-16737"/>
                  <a:pt x="161464" y="33004"/>
                  <a:pt x="133418" y="47027"/>
                </a:cubicBezTo>
                <a:cubicBezTo>
                  <a:pt x="105372" y="61050"/>
                  <a:pt x="2978" y="85391"/>
                  <a:pt x="68" y="89889"/>
                </a:cubicBezTo>
                <a:cubicBezTo>
                  <a:pt x="-2843" y="94387"/>
                  <a:pt x="87380" y="71897"/>
                  <a:pt x="115955" y="74014"/>
                </a:cubicBezTo>
                <a:cubicBezTo>
                  <a:pt x="144530" y="76131"/>
                  <a:pt x="160406" y="84598"/>
                  <a:pt x="171518" y="102589"/>
                </a:cubicBezTo>
                <a:cubicBezTo>
                  <a:pt x="182630" y="120580"/>
                  <a:pt x="184482" y="194929"/>
                  <a:pt x="182630" y="181964"/>
                </a:cubicBezTo>
                <a:cubicBezTo>
                  <a:pt x="180778" y="168999"/>
                  <a:pt x="176545" y="28241"/>
                  <a:pt x="168343" y="5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ACC41E56-86DE-4988-8F1E-62042C9E1C70}"/>
              </a:ext>
            </a:extLst>
          </p:cNvPr>
          <p:cNvSpPr/>
          <p:nvPr/>
        </p:nvSpPr>
        <p:spPr>
          <a:xfrm>
            <a:off x="11287021" y="2239522"/>
            <a:ext cx="66939" cy="259893"/>
          </a:xfrm>
          <a:custGeom>
            <a:avLst/>
            <a:gdLst>
              <a:gd name="connsiteX0" fmla="*/ 104 w 66939"/>
              <a:gd name="connsiteY0" fmla="*/ 441 h 259893"/>
              <a:gd name="connsiteX1" fmla="*/ 28679 w 66939"/>
              <a:gd name="connsiteY1" fmla="*/ 156016 h 259893"/>
              <a:gd name="connsiteX2" fmla="*/ 42967 w 66939"/>
              <a:gd name="connsiteY2" fmla="*/ 217928 h 259893"/>
              <a:gd name="connsiteX3" fmla="*/ 66779 w 66939"/>
              <a:gd name="connsiteY3" fmla="*/ 259203 h 259893"/>
              <a:gd name="connsiteX4" fmla="*/ 52492 w 66939"/>
              <a:gd name="connsiteY4" fmla="*/ 240153 h 259893"/>
              <a:gd name="connsiteX5" fmla="*/ 35029 w 66939"/>
              <a:gd name="connsiteY5" fmla="*/ 194116 h 259893"/>
              <a:gd name="connsiteX6" fmla="*/ 39792 w 66939"/>
              <a:gd name="connsiteY6" fmla="*/ 111566 h 259893"/>
              <a:gd name="connsiteX7" fmla="*/ 104 w 66939"/>
              <a:gd name="connsiteY7" fmla="*/ 441 h 2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39" h="259893">
                <a:moveTo>
                  <a:pt x="104" y="441"/>
                </a:moveTo>
                <a:cubicBezTo>
                  <a:pt x="-1748" y="7849"/>
                  <a:pt x="21535" y="119768"/>
                  <a:pt x="28679" y="156016"/>
                </a:cubicBezTo>
                <a:cubicBezTo>
                  <a:pt x="35823" y="192264"/>
                  <a:pt x="36617" y="200730"/>
                  <a:pt x="42967" y="217928"/>
                </a:cubicBezTo>
                <a:cubicBezTo>
                  <a:pt x="49317" y="235126"/>
                  <a:pt x="65192" y="255499"/>
                  <a:pt x="66779" y="259203"/>
                </a:cubicBezTo>
                <a:cubicBezTo>
                  <a:pt x="68366" y="262907"/>
                  <a:pt x="57784" y="251001"/>
                  <a:pt x="52492" y="240153"/>
                </a:cubicBezTo>
                <a:cubicBezTo>
                  <a:pt x="47200" y="229305"/>
                  <a:pt x="37146" y="215547"/>
                  <a:pt x="35029" y="194116"/>
                </a:cubicBezTo>
                <a:cubicBezTo>
                  <a:pt x="32912" y="172685"/>
                  <a:pt x="46671" y="142258"/>
                  <a:pt x="39792" y="111566"/>
                </a:cubicBezTo>
                <a:cubicBezTo>
                  <a:pt x="32913" y="80874"/>
                  <a:pt x="1956" y="-6967"/>
                  <a:pt x="104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C90555E5-DF37-4F9C-80E7-987F16A11728}"/>
              </a:ext>
            </a:extLst>
          </p:cNvPr>
          <p:cNvSpPr/>
          <p:nvPr/>
        </p:nvSpPr>
        <p:spPr>
          <a:xfrm>
            <a:off x="5711906" y="2661548"/>
            <a:ext cx="103270" cy="464758"/>
          </a:xfrm>
          <a:custGeom>
            <a:avLst/>
            <a:gdLst>
              <a:gd name="connsiteX0" fmla="*/ 103107 w 103270"/>
              <a:gd name="connsiteY0" fmla="*/ 690 h 464758"/>
              <a:gd name="connsiteX1" fmla="*/ 25319 w 103270"/>
              <a:gd name="connsiteY1" fmla="*/ 110227 h 464758"/>
              <a:gd name="connsiteX2" fmla="*/ 30082 w 103270"/>
              <a:gd name="connsiteY2" fmla="*/ 449952 h 464758"/>
              <a:gd name="connsiteX3" fmla="*/ 33257 w 103270"/>
              <a:gd name="connsiteY3" fmla="*/ 378515 h 464758"/>
              <a:gd name="connsiteX4" fmla="*/ 1507 w 103270"/>
              <a:gd name="connsiteY4" fmla="*/ 149915 h 464758"/>
              <a:gd name="connsiteX5" fmla="*/ 103107 w 103270"/>
              <a:gd name="connsiteY5" fmla="*/ 690 h 46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70" h="464758">
                <a:moveTo>
                  <a:pt x="103107" y="690"/>
                </a:moveTo>
                <a:cubicBezTo>
                  <a:pt x="107076" y="-5925"/>
                  <a:pt x="37490" y="35350"/>
                  <a:pt x="25319" y="110227"/>
                </a:cubicBezTo>
                <a:cubicBezTo>
                  <a:pt x="13148" y="185104"/>
                  <a:pt x="28759" y="405237"/>
                  <a:pt x="30082" y="449952"/>
                </a:cubicBezTo>
                <a:cubicBezTo>
                  <a:pt x="31405" y="494667"/>
                  <a:pt x="38019" y="428521"/>
                  <a:pt x="33257" y="378515"/>
                </a:cubicBezTo>
                <a:cubicBezTo>
                  <a:pt x="28494" y="328509"/>
                  <a:pt x="-7753" y="212092"/>
                  <a:pt x="1507" y="149915"/>
                </a:cubicBezTo>
                <a:cubicBezTo>
                  <a:pt x="10767" y="87738"/>
                  <a:pt x="99138" y="7305"/>
                  <a:pt x="103107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4586B5EB-2F67-42B0-BB43-E26F3C836B2E}"/>
              </a:ext>
            </a:extLst>
          </p:cNvPr>
          <p:cNvSpPr/>
          <p:nvPr/>
        </p:nvSpPr>
        <p:spPr>
          <a:xfrm>
            <a:off x="5637624" y="2725572"/>
            <a:ext cx="17070" cy="447381"/>
          </a:xfrm>
          <a:custGeom>
            <a:avLst/>
            <a:gdLst>
              <a:gd name="connsiteX0" fmla="*/ 4351 w 17070"/>
              <a:gd name="connsiteY0" fmla="*/ 166 h 447381"/>
              <a:gd name="connsiteX1" fmla="*/ 17051 w 17070"/>
              <a:gd name="connsiteY1" fmla="*/ 233528 h 447381"/>
              <a:gd name="connsiteX2" fmla="*/ 1176 w 17070"/>
              <a:gd name="connsiteY2" fmla="*/ 444666 h 447381"/>
              <a:gd name="connsiteX3" fmla="*/ 1176 w 17070"/>
              <a:gd name="connsiteY3" fmla="*/ 358941 h 447381"/>
              <a:gd name="connsiteX4" fmla="*/ 1176 w 17070"/>
              <a:gd name="connsiteY4" fmla="*/ 198603 h 447381"/>
              <a:gd name="connsiteX5" fmla="*/ 4351 w 17070"/>
              <a:gd name="connsiteY5" fmla="*/ 166 h 44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0" h="447381">
                <a:moveTo>
                  <a:pt x="4351" y="166"/>
                </a:moveTo>
                <a:cubicBezTo>
                  <a:pt x="6997" y="5987"/>
                  <a:pt x="17580" y="159445"/>
                  <a:pt x="17051" y="233528"/>
                </a:cubicBezTo>
                <a:cubicBezTo>
                  <a:pt x="16522" y="307611"/>
                  <a:pt x="3822" y="423764"/>
                  <a:pt x="1176" y="444666"/>
                </a:cubicBezTo>
                <a:cubicBezTo>
                  <a:pt x="-1470" y="465568"/>
                  <a:pt x="1176" y="358941"/>
                  <a:pt x="1176" y="358941"/>
                </a:cubicBezTo>
                <a:cubicBezTo>
                  <a:pt x="1176" y="317931"/>
                  <a:pt x="1705" y="254430"/>
                  <a:pt x="1176" y="198603"/>
                </a:cubicBezTo>
                <a:cubicBezTo>
                  <a:pt x="647" y="142776"/>
                  <a:pt x="1705" y="-5655"/>
                  <a:pt x="4351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C4582478-C0BE-4138-9D1A-81A50B1AF400}"/>
              </a:ext>
            </a:extLst>
          </p:cNvPr>
          <p:cNvSpPr/>
          <p:nvPr/>
        </p:nvSpPr>
        <p:spPr>
          <a:xfrm>
            <a:off x="5558892" y="2812620"/>
            <a:ext cx="30089" cy="406866"/>
          </a:xfrm>
          <a:custGeom>
            <a:avLst/>
            <a:gdLst>
              <a:gd name="connsiteX0" fmla="*/ 29108 w 30089"/>
              <a:gd name="connsiteY0" fmla="*/ 430 h 406866"/>
              <a:gd name="connsiteX1" fmla="*/ 2121 w 30089"/>
              <a:gd name="connsiteY1" fmla="*/ 278243 h 406866"/>
              <a:gd name="connsiteX2" fmla="*/ 2121 w 30089"/>
              <a:gd name="connsiteY2" fmla="*/ 402068 h 406866"/>
              <a:gd name="connsiteX3" fmla="*/ 5296 w 30089"/>
              <a:gd name="connsiteY3" fmla="*/ 365555 h 406866"/>
              <a:gd name="connsiteX4" fmla="*/ 21171 w 30089"/>
              <a:gd name="connsiteY4" fmla="*/ 217918 h 406866"/>
              <a:gd name="connsiteX5" fmla="*/ 29108 w 30089"/>
              <a:gd name="connsiteY5" fmla="*/ 430 h 40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89" h="406866">
                <a:moveTo>
                  <a:pt x="29108" y="430"/>
                </a:moveTo>
                <a:cubicBezTo>
                  <a:pt x="25933" y="10484"/>
                  <a:pt x="6619" y="211303"/>
                  <a:pt x="2121" y="278243"/>
                </a:cubicBezTo>
                <a:cubicBezTo>
                  <a:pt x="-2377" y="345183"/>
                  <a:pt x="1592" y="387516"/>
                  <a:pt x="2121" y="402068"/>
                </a:cubicBezTo>
                <a:cubicBezTo>
                  <a:pt x="2650" y="416620"/>
                  <a:pt x="2121" y="396247"/>
                  <a:pt x="5296" y="365555"/>
                </a:cubicBezTo>
                <a:cubicBezTo>
                  <a:pt x="8471" y="334863"/>
                  <a:pt x="15086" y="276655"/>
                  <a:pt x="21171" y="217918"/>
                </a:cubicBezTo>
                <a:cubicBezTo>
                  <a:pt x="27256" y="159181"/>
                  <a:pt x="32283" y="-9624"/>
                  <a:pt x="29108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A7EFC460-3F0D-41B2-91BE-710D73D3FAF3}"/>
              </a:ext>
            </a:extLst>
          </p:cNvPr>
          <p:cNvSpPr/>
          <p:nvPr/>
        </p:nvSpPr>
        <p:spPr>
          <a:xfrm>
            <a:off x="5810893" y="2920500"/>
            <a:ext cx="28872" cy="268572"/>
          </a:xfrm>
          <a:custGeom>
            <a:avLst/>
            <a:gdLst>
              <a:gd name="connsiteX0" fmla="*/ 12057 w 28872"/>
              <a:gd name="connsiteY0" fmla="*/ 5263 h 268572"/>
              <a:gd name="connsiteX1" fmla="*/ 26345 w 28872"/>
              <a:gd name="connsiteY1" fmla="*/ 260850 h 268572"/>
              <a:gd name="connsiteX2" fmla="*/ 26345 w 28872"/>
              <a:gd name="connsiteY2" fmla="*/ 192588 h 268572"/>
              <a:gd name="connsiteX3" fmla="*/ 945 w 28872"/>
              <a:gd name="connsiteY3" fmla="*/ 94163 h 268572"/>
              <a:gd name="connsiteX4" fmla="*/ 12057 w 28872"/>
              <a:gd name="connsiteY4" fmla="*/ 5263 h 26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2" h="268572">
                <a:moveTo>
                  <a:pt x="12057" y="5263"/>
                </a:moveTo>
                <a:cubicBezTo>
                  <a:pt x="16290" y="33044"/>
                  <a:pt x="23964" y="229629"/>
                  <a:pt x="26345" y="260850"/>
                </a:cubicBezTo>
                <a:cubicBezTo>
                  <a:pt x="28726" y="292071"/>
                  <a:pt x="30578" y="220369"/>
                  <a:pt x="26345" y="192588"/>
                </a:cubicBezTo>
                <a:cubicBezTo>
                  <a:pt x="22112" y="164807"/>
                  <a:pt x="5178" y="120886"/>
                  <a:pt x="945" y="94163"/>
                </a:cubicBezTo>
                <a:cubicBezTo>
                  <a:pt x="-3288" y="67440"/>
                  <a:pt x="7824" y="-22518"/>
                  <a:pt x="12057" y="5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8645E74-8E71-4EFC-A4C2-5E46C323651D}"/>
              </a:ext>
            </a:extLst>
          </p:cNvPr>
          <p:cNvSpPr/>
          <p:nvPr/>
        </p:nvSpPr>
        <p:spPr>
          <a:xfrm>
            <a:off x="5537563" y="3234962"/>
            <a:ext cx="120908" cy="234222"/>
          </a:xfrm>
          <a:custGeom>
            <a:avLst/>
            <a:gdLst>
              <a:gd name="connsiteX0" fmla="*/ 53612 w 120908"/>
              <a:gd name="connsiteY0" fmla="*/ 363 h 234222"/>
              <a:gd name="connsiteX1" fmla="*/ 1225 w 120908"/>
              <a:gd name="connsiteY1" fmla="*/ 124188 h 234222"/>
              <a:gd name="connsiteX2" fmla="*/ 117112 w 120908"/>
              <a:gd name="connsiteY2" fmla="*/ 228963 h 234222"/>
              <a:gd name="connsiteX3" fmla="*/ 85362 w 120908"/>
              <a:gd name="connsiteY3" fmla="*/ 213088 h 234222"/>
              <a:gd name="connsiteX4" fmla="*/ 10750 w 120908"/>
              <a:gd name="connsiteY4" fmla="*/ 165463 h 234222"/>
              <a:gd name="connsiteX5" fmla="*/ 53612 w 120908"/>
              <a:gd name="connsiteY5" fmla="*/ 363 h 23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08" h="234222">
                <a:moveTo>
                  <a:pt x="53612" y="363"/>
                </a:moveTo>
                <a:cubicBezTo>
                  <a:pt x="52025" y="-6516"/>
                  <a:pt x="-9358" y="86088"/>
                  <a:pt x="1225" y="124188"/>
                </a:cubicBezTo>
                <a:cubicBezTo>
                  <a:pt x="11808" y="162288"/>
                  <a:pt x="103089" y="214146"/>
                  <a:pt x="117112" y="228963"/>
                </a:cubicBezTo>
                <a:cubicBezTo>
                  <a:pt x="131135" y="243780"/>
                  <a:pt x="103089" y="223671"/>
                  <a:pt x="85362" y="213088"/>
                </a:cubicBezTo>
                <a:cubicBezTo>
                  <a:pt x="67635" y="202505"/>
                  <a:pt x="16835" y="198536"/>
                  <a:pt x="10750" y="165463"/>
                </a:cubicBezTo>
                <a:cubicBezTo>
                  <a:pt x="4665" y="132390"/>
                  <a:pt x="55199" y="7242"/>
                  <a:pt x="53612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36221313-19D8-4686-B296-EF6ED7C3C724}"/>
              </a:ext>
            </a:extLst>
          </p:cNvPr>
          <p:cNvSpPr/>
          <p:nvPr/>
        </p:nvSpPr>
        <p:spPr>
          <a:xfrm>
            <a:off x="5735580" y="3163731"/>
            <a:ext cx="126863" cy="260575"/>
          </a:xfrm>
          <a:custGeom>
            <a:avLst/>
            <a:gdLst>
              <a:gd name="connsiteX0" fmla="*/ 34983 w 126863"/>
              <a:gd name="connsiteY0" fmla="*/ 157 h 260575"/>
              <a:gd name="connsiteX1" fmla="*/ 19108 w 126863"/>
              <a:gd name="connsiteY1" fmla="*/ 93819 h 260575"/>
              <a:gd name="connsiteX2" fmla="*/ 125470 w 126863"/>
              <a:gd name="connsiteY2" fmla="*/ 209707 h 260575"/>
              <a:gd name="connsiteX3" fmla="*/ 74670 w 126863"/>
              <a:gd name="connsiteY3" fmla="*/ 217644 h 260575"/>
              <a:gd name="connsiteX4" fmla="*/ 58 w 126863"/>
              <a:gd name="connsiteY4" fmla="*/ 260507 h 260575"/>
              <a:gd name="connsiteX5" fmla="*/ 87370 w 126863"/>
              <a:gd name="connsiteY5" fmla="*/ 206532 h 260575"/>
              <a:gd name="connsiteX6" fmla="*/ 57208 w 126863"/>
              <a:gd name="connsiteY6" fmla="*/ 174782 h 260575"/>
              <a:gd name="connsiteX7" fmla="*/ 15933 w 126863"/>
              <a:gd name="connsiteY7" fmla="*/ 116044 h 260575"/>
              <a:gd name="connsiteX8" fmla="*/ 34983 w 126863"/>
              <a:gd name="connsiteY8" fmla="*/ 157 h 2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63" h="260575">
                <a:moveTo>
                  <a:pt x="34983" y="157"/>
                </a:moveTo>
                <a:cubicBezTo>
                  <a:pt x="35512" y="-3547"/>
                  <a:pt x="4027" y="58894"/>
                  <a:pt x="19108" y="93819"/>
                </a:cubicBezTo>
                <a:cubicBezTo>
                  <a:pt x="34189" y="128744"/>
                  <a:pt x="116210" y="189070"/>
                  <a:pt x="125470" y="209707"/>
                </a:cubicBezTo>
                <a:cubicBezTo>
                  <a:pt x="134730" y="230344"/>
                  <a:pt x="95572" y="209177"/>
                  <a:pt x="74670" y="217644"/>
                </a:cubicBezTo>
                <a:cubicBezTo>
                  <a:pt x="53768" y="226111"/>
                  <a:pt x="-2059" y="262359"/>
                  <a:pt x="58" y="260507"/>
                </a:cubicBezTo>
                <a:cubicBezTo>
                  <a:pt x="2175" y="258655"/>
                  <a:pt x="77845" y="220819"/>
                  <a:pt x="87370" y="206532"/>
                </a:cubicBezTo>
                <a:cubicBezTo>
                  <a:pt x="96895" y="192245"/>
                  <a:pt x="69114" y="189863"/>
                  <a:pt x="57208" y="174782"/>
                </a:cubicBezTo>
                <a:cubicBezTo>
                  <a:pt x="45302" y="159701"/>
                  <a:pt x="18844" y="140915"/>
                  <a:pt x="15933" y="116044"/>
                </a:cubicBezTo>
                <a:cubicBezTo>
                  <a:pt x="13022" y="91173"/>
                  <a:pt x="34454" y="3861"/>
                  <a:pt x="3498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99622AD-C63D-43AE-970A-2554C32BDC47}"/>
              </a:ext>
            </a:extLst>
          </p:cNvPr>
          <p:cNvSpPr/>
          <p:nvPr/>
        </p:nvSpPr>
        <p:spPr>
          <a:xfrm>
            <a:off x="5902256" y="3235289"/>
            <a:ext cx="85590" cy="267272"/>
          </a:xfrm>
          <a:custGeom>
            <a:avLst/>
            <a:gdLst>
              <a:gd name="connsiteX0" fmla="*/ 69 w 85590"/>
              <a:gd name="connsiteY0" fmla="*/ 36 h 267272"/>
              <a:gd name="connsiteX1" fmla="*/ 63569 w 85590"/>
              <a:gd name="connsiteY1" fmla="*/ 100049 h 267272"/>
              <a:gd name="connsiteX2" fmla="*/ 39757 w 85590"/>
              <a:gd name="connsiteY2" fmla="*/ 234986 h 267272"/>
              <a:gd name="connsiteX3" fmla="*/ 14357 w 85590"/>
              <a:gd name="connsiteY3" fmla="*/ 266736 h 267272"/>
              <a:gd name="connsiteX4" fmla="*/ 22294 w 85590"/>
              <a:gd name="connsiteY4" fmla="*/ 219111 h 267272"/>
              <a:gd name="connsiteX5" fmla="*/ 76269 w 85590"/>
              <a:gd name="connsiteY5" fmla="*/ 133386 h 267272"/>
              <a:gd name="connsiteX6" fmla="*/ 77857 w 85590"/>
              <a:gd name="connsiteY6" fmla="*/ 88936 h 267272"/>
              <a:gd name="connsiteX7" fmla="*/ 69 w 85590"/>
              <a:gd name="connsiteY7" fmla="*/ 36 h 2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90" h="267272">
                <a:moveTo>
                  <a:pt x="69" y="36"/>
                </a:moveTo>
                <a:cubicBezTo>
                  <a:pt x="-2312" y="1888"/>
                  <a:pt x="56954" y="60891"/>
                  <a:pt x="63569" y="100049"/>
                </a:cubicBezTo>
                <a:cubicBezTo>
                  <a:pt x="70184" y="139207"/>
                  <a:pt x="47959" y="207205"/>
                  <a:pt x="39757" y="234986"/>
                </a:cubicBezTo>
                <a:cubicBezTo>
                  <a:pt x="31555" y="262767"/>
                  <a:pt x="17267" y="269382"/>
                  <a:pt x="14357" y="266736"/>
                </a:cubicBezTo>
                <a:cubicBezTo>
                  <a:pt x="11447" y="264090"/>
                  <a:pt x="11975" y="241336"/>
                  <a:pt x="22294" y="219111"/>
                </a:cubicBezTo>
                <a:cubicBezTo>
                  <a:pt x="32613" y="196886"/>
                  <a:pt x="67009" y="155082"/>
                  <a:pt x="76269" y="133386"/>
                </a:cubicBezTo>
                <a:cubicBezTo>
                  <a:pt x="85530" y="111690"/>
                  <a:pt x="90821" y="109573"/>
                  <a:pt x="77857" y="88936"/>
                </a:cubicBezTo>
                <a:cubicBezTo>
                  <a:pt x="64893" y="68299"/>
                  <a:pt x="2450" y="-1816"/>
                  <a:pt x="6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5D138DC3-4DBA-464E-9995-E997949CFC4C}"/>
              </a:ext>
            </a:extLst>
          </p:cNvPr>
          <p:cNvSpPr/>
          <p:nvPr/>
        </p:nvSpPr>
        <p:spPr>
          <a:xfrm>
            <a:off x="5450369" y="3247633"/>
            <a:ext cx="129731" cy="205598"/>
          </a:xfrm>
          <a:custGeom>
            <a:avLst/>
            <a:gdLst>
              <a:gd name="connsiteX0" fmla="*/ 51906 w 129731"/>
              <a:gd name="connsiteY0" fmla="*/ 392 h 205598"/>
              <a:gd name="connsiteX1" fmla="*/ 18569 w 129731"/>
              <a:gd name="connsiteY1" fmla="*/ 103580 h 205598"/>
              <a:gd name="connsiteX2" fmla="*/ 2694 w 129731"/>
              <a:gd name="connsiteY2" fmla="*/ 186130 h 205598"/>
              <a:gd name="connsiteX3" fmla="*/ 13806 w 129731"/>
              <a:gd name="connsiteY3" fmla="*/ 178192 h 205598"/>
              <a:gd name="connsiteX4" fmla="*/ 129694 w 129731"/>
              <a:gd name="connsiteY4" fmla="*/ 205180 h 205598"/>
              <a:gd name="connsiteX5" fmla="*/ 26506 w 129731"/>
              <a:gd name="connsiteY5" fmla="*/ 190892 h 205598"/>
              <a:gd name="connsiteX6" fmla="*/ 31269 w 129731"/>
              <a:gd name="connsiteY6" fmla="*/ 143267 h 205598"/>
              <a:gd name="connsiteX7" fmla="*/ 51906 w 129731"/>
              <a:gd name="connsiteY7" fmla="*/ 392 h 2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31" h="205598">
                <a:moveTo>
                  <a:pt x="51906" y="392"/>
                </a:moveTo>
                <a:cubicBezTo>
                  <a:pt x="49789" y="-6222"/>
                  <a:pt x="26771" y="72624"/>
                  <a:pt x="18569" y="103580"/>
                </a:cubicBezTo>
                <a:cubicBezTo>
                  <a:pt x="10367" y="134536"/>
                  <a:pt x="3488" y="173695"/>
                  <a:pt x="2694" y="186130"/>
                </a:cubicBezTo>
                <a:cubicBezTo>
                  <a:pt x="1900" y="198565"/>
                  <a:pt x="-7361" y="175017"/>
                  <a:pt x="13806" y="178192"/>
                </a:cubicBezTo>
                <a:cubicBezTo>
                  <a:pt x="34973" y="181367"/>
                  <a:pt x="127577" y="203063"/>
                  <a:pt x="129694" y="205180"/>
                </a:cubicBezTo>
                <a:cubicBezTo>
                  <a:pt x="131811" y="207297"/>
                  <a:pt x="42910" y="201211"/>
                  <a:pt x="26506" y="190892"/>
                </a:cubicBezTo>
                <a:cubicBezTo>
                  <a:pt x="10102" y="180573"/>
                  <a:pt x="25977" y="170519"/>
                  <a:pt x="31269" y="143267"/>
                </a:cubicBezTo>
                <a:cubicBezTo>
                  <a:pt x="36561" y="116015"/>
                  <a:pt x="54023" y="7006"/>
                  <a:pt x="51906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F22722F-EE62-4E91-AE6F-1DF5A6D47556}"/>
              </a:ext>
            </a:extLst>
          </p:cNvPr>
          <p:cNvSpPr/>
          <p:nvPr/>
        </p:nvSpPr>
        <p:spPr>
          <a:xfrm>
            <a:off x="5575123" y="3460750"/>
            <a:ext cx="230453" cy="103936"/>
          </a:xfrm>
          <a:custGeom>
            <a:avLst/>
            <a:gdLst>
              <a:gd name="connsiteX0" fmla="*/ 230365 w 230453"/>
              <a:gd name="connsiteY0" fmla="*/ 0 h 103936"/>
              <a:gd name="connsiteX1" fmla="*/ 155752 w 230453"/>
              <a:gd name="connsiteY1" fmla="*/ 93663 h 103936"/>
              <a:gd name="connsiteX2" fmla="*/ 112890 w 230453"/>
              <a:gd name="connsiteY2" fmla="*/ 93663 h 103936"/>
              <a:gd name="connsiteX3" fmla="*/ 4940 w 230453"/>
              <a:gd name="connsiteY3" fmla="*/ 23813 h 103936"/>
              <a:gd name="connsiteX4" fmla="*/ 27165 w 230453"/>
              <a:gd name="connsiteY4" fmla="*/ 60325 h 103936"/>
              <a:gd name="connsiteX5" fmla="*/ 106540 w 230453"/>
              <a:gd name="connsiteY5" fmla="*/ 98425 h 103936"/>
              <a:gd name="connsiteX6" fmla="*/ 139877 w 230453"/>
              <a:gd name="connsiteY6" fmla="*/ 93663 h 103936"/>
              <a:gd name="connsiteX7" fmla="*/ 230365 w 230453"/>
              <a:gd name="connsiteY7" fmla="*/ 0 h 10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53" h="103936">
                <a:moveTo>
                  <a:pt x="230365" y="0"/>
                </a:moveTo>
                <a:cubicBezTo>
                  <a:pt x="233011" y="0"/>
                  <a:pt x="175331" y="78053"/>
                  <a:pt x="155752" y="93663"/>
                </a:cubicBezTo>
                <a:cubicBezTo>
                  <a:pt x="136173" y="109273"/>
                  <a:pt x="138025" y="105305"/>
                  <a:pt x="112890" y="93663"/>
                </a:cubicBezTo>
                <a:cubicBezTo>
                  <a:pt x="87755" y="82021"/>
                  <a:pt x="19228" y="29369"/>
                  <a:pt x="4940" y="23813"/>
                </a:cubicBezTo>
                <a:cubicBezTo>
                  <a:pt x="-9348" y="18257"/>
                  <a:pt x="10232" y="47890"/>
                  <a:pt x="27165" y="60325"/>
                </a:cubicBezTo>
                <a:cubicBezTo>
                  <a:pt x="44098" y="72760"/>
                  <a:pt x="87755" y="92869"/>
                  <a:pt x="106540" y="98425"/>
                </a:cubicBezTo>
                <a:cubicBezTo>
                  <a:pt x="125325" y="103981"/>
                  <a:pt x="120827" y="106892"/>
                  <a:pt x="139877" y="93663"/>
                </a:cubicBezTo>
                <a:cubicBezTo>
                  <a:pt x="158927" y="80434"/>
                  <a:pt x="227719" y="0"/>
                  <a:pt x="2303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6E2E40F7-ABE0-49B1-A59B-505FE471171F}"/>
              </a:ext>
            </a:extLst>
          </p:cNvPr>
          <p:cNvSpPr/>
          <p:nvPr/>
        </p:nvSpPr>
        <p:spPr>
          <a:xfrm>
            <a:off x="5602272" y="3440247"/>
            <a:ext cx="221571" cy="35279"/>
          </a:xfrm>
          <a:custGeom>
            <a:avLst/>
            <a:gdLst>
              <a:gd name="connsiteX0" fmla="*/ 16 w 221571"/>
              <a:gd name="connsiteY0" fmla="*/ 22091 h 35279"/>
              <a:gd name="connsiteX1" fmla="*/ 109553 w 221571"/>
              <a:gd name="connsiteY1" fmla="*/ 34791 h 35279"/>
              <a:gd name="connsiteX2" fmla="*/ 184166 w 221571"/>
              <a:gd name="connsiteY2" fmla="*/ 3041 h 35279"/>
              <a:gd name="connsiteX3" fmla="*/ 220678 w 221571"/>
              <a:gd name="connsiteY3" fmla="*/ 1453 h 35279"/>
              <a:gd name="connsiteX4" fmla="*/ 149241 w 221571"/>
              <a:gd name="connsiteY4" fmla="*/ 4628 h 35279"/>
              <a:gd name="connsiteX5" fmla="*/ 117491 w 221571"/>
              <a:gd name="connsiteY5" fmla="*/ 18916 h 35279"/>
              <a:gd name="connsiteX6" fmla="*/ 16 w 221571"/>
              <a:gd name="connsiteY6" fmla="*/ 22091 h 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71" h="35279">
                <a:moveTo>
                  <a:pt x="16" y="22091"/>
                </a:moveTo>
                <a:cubicBezTo>
                  <a:pt x="-1307" y="24737"/>
                  <a:pt x="78861" y="37966"/>
                  <a:pt x="109553" y="34791"/>
                </a:cubicBezTo>
                <a:cubicBezTo>
                  <a:pt x="140245" y="31616"/>
                  <a:pt x="165645" y="8597"/>
                  <a:pt x="184166" y="3041"/>
                </a:cubicBezTo>
                <a:cubicBezTo>
                  <a:pt x="202687" y="-2515"/>
                  <a:pt x="226499" y="1189"/>
                  <a:pt x="220678" y="1453"/>
                </a:cubicBezTo>
                <a:cubicBezTo>
                  <a:pt x="214857" y="1717"/>
                  <a:pt x="166439" y="1717"/>
                  <a:pt x="149241" y="4628"/>
                </a:cubicBezTo>
                <a:cubicBezTo>
                  <a:pt x="132043" y="7539"/>
                  <a:pt x="141303" y="16270"/>
                  <a:pt x="117491" y="18916"/>
                </a:cubicBezTo>
                <a:cubicBezTo>
                  <a:pt x="93679" y="21562"/>
                  <a:pt x="1339" y="19445"/>
                  <a:pt x="16" y="2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B6B46285-FF13-4811-A676-F555C72120F9}"/>
              </a:ext>
            </a:extLst>
          </p:cNvPr>
          <p:cNvSpPr/>
          <p:nvPr/>
        </p:nvSpPr>
        <p:spPr>
          <a:xfrm>
            <a:off x="5800725" y="3428958"/>
            <a:ext cx="115380" cy="41267"/>
          </a:xfrm>
          <a:custGeom>
            <a:avLst/>
            <a:gdLst>
              <a:gd name="connsiteX0" fmla="*/ 0 w 115380"/>
              <a:gd name="connsiteY0" fmla="*/ 31792 h 41267"/>
              <a:gd name="connsiteX1" fmla="*/ 74613 w 115380"/>
              <a:gd name="connsiteY1" fmla="*/ 42 h 41267"/>
              <a:gd name="connsiteX2" fmla="*/ 114300 w 115380"/>
              <a:gd name="connsiteY2" fmla="*/ 39730 h 41267"/>
              <a:gd name="connsiteX3" fmla="*/ 101600 w 115380"/>
              <a:gd name="connsiteY3" fmla="*/ 31792 h 41267"/>
              <a:gd name="connsiteX4" fmla="*/ 74613 w 115380"/>
              <a:gd name="connsiteY4" fmla="*/ 19092 h 41267"/>
              <a:gd name="connsiteX5" fmla="*/ 0 w 115380"/>
              <a:gd name="connsiteY5" fmla="*/ 31792 h 4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80" h="41267">
                <a:moveTo>
                  <a:pt x="0" y="31792"/>
                </a:moveTo>
                <a:cubicBezTo>
                  <a:pt x="0" y="28617"/>
                  <a:pt x="55563" y="-1281"/>
                  <a:pt x="74613" y="42"/>
                </a:cubicBezTo>
                <a:cubicBezTo>
                  <a:pt x="93663" y="1365"/>
                  <a:pt x="109802" y="34438"/>
                  <a:pt x="114300" y="39730"/>
                </a:cubicBezTo>
                <a:cubicBezTo>
                  <a:pt x="118798" y="45022"/>
                  <a:pt x="108214" y="35232"/>
                  <a:pt x="101600" y="31792"/>
                </a:cubicBezTo>
                <a:cubicBezTo>
                  <a:pt x="94986" y="28352"/>
                  <a:pt x="86255" y="21738"/>
                  <a:pt x="74613" y="19092"/>
                </a:cubicBezTo>
                <a:cubicBezTo>
                  <a:pt x="62971" y="16446"/>
                  <a:pt x="0" y="34967"/>
                  <a:pt x="0" y="3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8A756EC4-30FF-4DC8-8258-2AE09D64452E}"/>
              </a:ext>
            </a:extLst>
          </p:cNvPr>
          <p:cNvSpPr/>
          <p:nvPr/>
        </p:nvSpPr>
        <p:spPr>
          <a:xfrm>
            <a:off x="5503846" y="3460493"/>
            <a:ext cx="74919" cy="41571"/>
          </a:xfrm>
          <a:custGeom>
            <a:avLst/>
            <a:gdLst>
              <a:gd name="connsiteX0" fmla="*/ 17 w 74919"/>
              <a:gd name="connsiteY0" fmla="*/ 257 h 41571"/>
              <a:gd name="connsiteX1" fmla="*/ 61929 w 74919"/>
              <a:gd name="connsiteY1" fmla="*/ 8195 h 41571"/>
              <a:gd name="connsiteX2" fmla="*/ 74629 w 74919"/>
              <a:gd name="connsiteY2" fmla="*/ 41532 h 41571"/>
              <a:gd name="connsiteX3" fmla="*/ 55579 w 74919"/>
              <a:gd name="connsiteY3" fmla="*/ 14545 h 41571"/>
              <a:gd name="connsiteX4" fmla="*/ 17 w 74919"/>
              <a:gd name="connsiteY4" fmla="*/ 257 h 4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19" h="41571">
                <a:moveTo>
                  <a:pt x="17" y="257"/>
                </a:moveTo>
                <a:cubicBezTo>
                  <a:pt x="1075" y="-801"/>
                  <a:pt x="49494" y="1316"/>
                  <a:pt x="61929" y="8195"/>
                </a:cubicBezTo>
                <a:cubicBezTo>
                  <a:pt x="74364" y="15074"/>
                  <a:pt x="75687" y="40474"/>
                  <a:pt x="74629" y="41532"/>
                </a:cubicBezTo>
                <a:cubicBezTo>
                  <a:pt x="73571" y="42590"/>
                  <a:pt x="64575" y="21953"/>
                  <a:pt x="55579" y="14545"/>
                </a:cubicBezTo>
                <a:cubicBezTo>
                  <a:pt x="46583" y="7137"/>
                  <a:pt x="-1041" y="1315"/>
                  <a:pt x="17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20212AC5-3EEA-462C-BB9A-2ED60D5F5C86}"/>
              </a:ext>
            </a:extLst>
          </p:cNvPr>
          <p:cNvSpPr/>
          <p:nvPr/>
        </p:nvSpPr>
        <p:spPr>
          <a:xfrm>
            <a:off x="5626058" y="3572910"/>
            <a:ext cx="78147" cy="101650"/>
          </a:xfrm>
          <a:custGeom>
            <a:avLst/>
            <a:gdLst>
              <a:gd name="connsiteX0" fmla="*/ 42 w 78147"/>
              <a:gd name="connsiteY0" fmla="*/ 23 h 101650"/>
              <a:gd name="connsiteX1" fmla="*/ 74125 w 78147"/>
              <a:gd name="connsiteY1" fmla="*/ 50823 h 101650"/>
              <a:gd name="connsiteX2" fmla="*/ 67775 w 78147"/>
              <a:gd name="connsiteY2" fmla="*/ 101623 h 101650"/>
              <a:gd name="connsiteX3" fmla="*/ 63542 w 78147"/>
              <a:gd name="connsiteY3" fmla="*/ 57173 h 101650"/>
              <a:gd name="connsiteX4" fmla="*/ 42 w 78147"/>
              <a:gd name="connsiteY4" fmla="*/ 23 h 1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7" h="101650">
                <a:moveTo>
                  <a:pt x="42" y="23"/>
                </a:moveTo>
                <a:cubicBezTo>
                  <a:pt x="1806" y="-1035"/>
                  <a:pt x="62836" y="33890"/>
                  <a:pt x="74125" y="50823"/>
                </a:cubicBezTo>
                <a:cubicBezTo>
                  <a:pt x="85414" y="67756"/>
                  <a:pt x="69539" y="100565"/>
                  <a:pt x="67775" y="101623"/>
                </a:cubicBezTo>
                <a:cubicBezTo>
                  <a:pt x="66011" y="102681"/>
                  <a:pt x="74478" y="73048"/>
                  <a:pt x="63542" y="57173"/>
                </a:cubicBezTo>
                <a:cubicBezTo>
                  <a:pt x="52606" y="41298"/>
                  <a:pt x="-1722" y="1081"/>
                  <a:pt x="4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25F75A35-33E0-4FAD-AE41-F4438024D5D7}"/>
              </a:ext>
            </a:extLst>
          </p:cNvPr>
          <p:cNvSpPr/>
          <p:nvPr/>
        </p:nvSpPr>
        <p:spPr>
          <a:xfrm>
            <a:off x="5664101" y="3549618"/>
            <a:ext cx="127601" cy="136172"/>
          </a:xfrm>
          <a:custGeom>
            <a:avLst/>
            <a:gdLst>
              <a:gd name="connsiteX0" fmla="*/ 99 w 127601"/>
              <a:gd name="connsiteY0" fmla="*/ 32 h 136172"/>
              <a:gd name="connsiteX1" fmla="*/ 99582 w 127601"/>
              <a:gd name="connsiteY1" fmla="*/ 65649 h 136172"/>
              <a:gd name="connsiteX2" fmla="*/ 67832 w 127601"/>
              <a:gd name="connsiteY2" fmla="*/ 135499 h 136172"/>
              <a:gd name="connsiteX3" fmla="*/ 110166 w 127601"/>
              <a:gd name="connsiteY3" fmla="*/ 99515 h 136172"/>
              <a:gd name="connsiteX4" fmla="*/ 120749 w 127601"/>
              <a:gd name="connsiteY4" fmla="*/ 74115 h 136172"/>
              <a:gd name="connsiteX5" fmla="*/ 99 w 127601"/>
              <a:gd name="connsiteY5" fmla="*/ 32 h 1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01" h="136172">
                <a:moveTo>
                  <a:pt x="99" y="32"/>
                </a:moveTo>
                <a:cubicBezTo>
                  <a:pt x="-3429" y="-1379"/>
                  <a:pt x="88293" y="43071"/>
                  <a:pt x="99582" y="65649"/>
                </a:cubicBezTo>
                <a:cubicBezTo>
                  <a:pt x="110871" y="88227"/>
                  <a:pt x="66068" y="129855"/>
                  <a:pt x="67832" y="135499"/>
                </a:cubicBezTo>
                <a:cubicBezTo>
                  <a:pt x="69596" y="141143"/>
                  <a:pt x="101347" y="109746"/>
                  <a:pt x="110166" y="99515"/>
                </a:cubicBezTo>
                <a:cubicBezTo>
                  <a:pt x="118985" y="89284"/>
                  <a:pt x="137682" y="88579"/>
                  <a:pt x="120749" y="74115"/>
                </a:cubicBezTo>
                <a:cubicBezTo>
                  <a:pt x="103816" y="59651"/>
                  <a:pt x="3627" y="1443"/>
                  <a:pt x="9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58689BB5-4EF8-4247-872F-AA932EBD03C2}"/>
              </a:ext>
            </a:extLst>
          </p:cNvPr>
          <p:cNvSpPr/>
          <p:nvPr/>
        </p:nvSpPr>
        <p:spPr>
          <a:xfrm>
            <a:off x="5340339" y="3681395"/>
            <a:ext cx="355786" cy="88918"/>
          </a:xfrm>
          <a:custGeom>
            <a:avLst/>
            <a:gdLst>
              <a:gd name="connsiteX0" fmla="*/ 11 w 355786"/>
              <a:gd name="connsiteY0" fmla="*/ 88918 h 88918"/>
              <a:gd name="connsiteX1" fmla="*/ 207974 w 355786"/>
              <a:gd name="connsiteY1" fmla="*/ 25418 h 88918"/>
              <a:gd name="connsiteX2" fmla="*/ 260361 w 355786"/>
              <a:gd name="connsiteY2" fmla="*/ 17480 h 88918"/>
              <a:gd name="connsiteX3" fmla="*/ 354024 w 355786"/>
              <a:gd name="connsiteY3" fmla="*/ 28593 h 88918"/>
              <a:gd name="connsiteX4" fmla="*/ 315924 w 355786"/>
              <a:gd name="connsiteY4" fmla="*/ 28593 h 88918"/>
              <a:gd name="connsiteX5" fmla="*/ 246074 w 355786"/>
              <a:gd name="connsiteY5" fmla="*/ 18 h 88918"/>
              <a:gd name="connsiteX6" fmla="*/ 198449 w 355786"/>
              <a:gd name="connsiteY6" fmla="*/ 25418 h 88918"/>
              <a:gd name="connsiteX7" fmla="*/ 11 w 355786"/>
              <a:gd name="connsiteY7" fmla="*/ 88918 h 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786" h="88918">
                <a:moveTo>
                  <a:pt x="11" y="88918"/>
                </a:moveTo>
                <a:cubicBezTo>
                  <a:pt x="1598" y="88918"/>
                  <a:pt x="164582" y="37324"/>
                  <a:pt x="207974" y="25418"/>
                </a:cubicBezTo>
                <a:cubicBezTo>
                  <a:pt x="251366" y="13512"/>
                  <a:pt x="236019" y="16951"/>
                  <a:pt x="260361" y="17480"/>
                </a:cubicBezTo>
                <a:cubicBezTo>
                  <a:pt x="284703" y="18009"/>
                  <a:pt x="344764" y="26741"/>
                  <a:pt x="354024" y="28593"/>
                </a:cubicBezTo>
                <a:cubicBezTo>
                  <a:pt x="363284" y="30445"/>
                  <a:pt x="333916" y="33355"/>
                  <a:pt x="315924" y="28593"/>
                </a:cubicBezTo>
                <a:cubicBezTo>
                  <a:pt x="297932" y="23830"/>
                  <a:pt x="265653" y="547"/>
                  <a:pt x="246074" y="18"/>
                </a:cubicBezTo>
                <a:cubicBezTo>
                  <a:pt x="226495" y="-511"/>
                  <a:pt x="236814" y="10072"/>
                  <a:pt x="198449" y="25418"/>
                </a:cubicBezTo>
                <a:cubicBezTo>
                  <a:pt x="160084" y="40764"/>
                  <a:pt x="-1576" y="88918"/>
                  <a:pt x="11" y="88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7C99A629-9075-4CD9-B994-EB878AE54349}"/>
              </a:ext>
            </a:extLst>
          </p:cNvPr>
          <p:cNvSpPr/>
          <p:nvPr/>
        </p:nvSpPr>
        <p:spPr>
          <a:xfrm>
            <a:off x="5354265" y="3696886"/>
            <a:ext cx="211527" cy="78189"/>
          </a:xfrm>
          <a:custGeom>
            <a:avLst/>
            <a:gdLst>
              <a:gd name="connsiteX0" fmla="*/ 373 w 211527"/>
              <a:gd name="connsiteY0" fmla="*/ 78189 h 78189"/>
              <a:gd name="connsiteX1" fmla="*/ 203573 w 211527"/>
              <a:gd name="connsiteY1" fmla="*/ 8339 h 78189"/>
              <a:gd name="connsiteX2" fmla="*/ 154360 w 211527"/>
              <a:gd name="connsiteY2" fmla="*/ 8339 h 78189"/>
              <a:gd name="connsiteX3" fmla="*/ 373 w 211527"/>
              <a:gd name="connsiteY3" fmla="*/ 78189 h 7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27" h="78189">
                <a:moveTo>
                  <a:pt x="373" y="78189"/>
                </a:moveTo>
                <a:cubicBezTo>
                  <a:pt x="8575" y="78189"/>
                  <a:pt x="177909" y="19981"/>
                  <a:pt x="203573" y="8339"/>
                </a:cubicBezTo>
                <a:cubicBezTo>
                  <a:pt x="229237" y="-3303"/>
                  <a:pt x="187433" y="-2244"/>
                  <a:pt x="154360" y="8339"/>
                </a:cubicBezTo>
                <a:cubicBezTo>
                  <a:pt x="121287" y="18922"/>
                  <a:pt x="-7829" y="78189"/>
                  <a:pt x="373" y="7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827DB8DA-C665-4852-A93B-86541751D428}"/>
              </a:ext>
            </a:extLst>
          </p:cNvPr>
          <p:cNvSpPr/>
          <p:nvPr/>
        </p:nvSpPr>
        <p:spPr>
          <a:xfrm>
            <a:off x="6017425" y="3747967"/>
            <a:ext cx="209161" cy="86327"/>
          </a:xfrm>
          <a:custGeom>
            <a:avLst/>
            <a:gdLst>
              <a:gd name="connsiteX0" fmla="*/ 788 w 209161"/>
              <a:gd name="connsiteY0" fmla="*/ 121 h 86327"/>
              <a:gd name="connsiteX1" fmla="*/ 156363 w 209161"/>
              <a:gd name="connsiteY1" fmla="*/ 27108 h 86327"/>
              <a:gd name="connsiteX2" fmla="*/ 208750 w 209161"/>
              <a:gd name="connsiteY2" fmla="*/ 85846 h 86327"/>
              <a:gd name="connsiteX3" fmla="*/ 178588 w 209161"/>
              <a:gd name="connsiteY3" fmla="*/ 54096 h 86327"/>
              <a:gd name="connsiteX4" fmla="*/ 138900 w 209161"/>
              <a:gd name="connsiteY4" fmla="*/ 38221 h 86327"/>
              <a:gd name="connsiteX5" fmla="*/ 99213 w 209161"/>
              <a:gd name="connsiteY5" fmla="*/ 36633 h 86327"/>
              <a:gd name="connsiteX6" fmla="*/ 788 w 209161"/>
              <a:gd name="connsiteY6" fmla="*/ 121 h 8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161" h="86327">
                <a:moveTo>
                  <a:pt x="788" y="121"/>
                </a:moveTo>
                <a:cubicBezTo>
                  <a:pt x="10313" y="-1467"/>
                  <a:pt x="121703" y="12821"/>
                  <a:pt x="156363" y="27108"/>
                </a:cubicBezTo>
                <a:cubicBezTo>
                  <a:pt x="191023" y="41395"/>
                  <a:pt x="205046" y="81348"/>
                  <a:pt x="208750" y="85846"/>
                </a:cubicBezTo>
                <a:cubicBezTo>
                  <a:pt x="212454" y="90344"/>
                  <a:pt x="190230" y="62034"/>
                  <a:pt x="178588" y="54096"/>
                </a:cubicBezTo>
                <a:cubicBezTo>
                  <a:pt x="166946" y="46159"/>
                  <a:pt x="152129" y="41131"/>
                  <a:pt x="138900" y="38221"/>
                </a:cubicBezTo>
                <a:cubicBezTo>
                  <a:pt x="125671" y="35311"/>
                  <a:pt x="127788" y="44306"/>
                  <a:pt x="99213" y="36633"/>
                </a:cubicBezTo>
                <a:cubicBezTo>
                  <a:pt x="70638" y="28960"/>
                  <a:pt x="-8737" y="1709"/>
                  <a:pt x="788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342516E9-DED5-49B1-A862-77FE578153C8}"/>
              </a:ext>
            </a:extLst>
          </p:cNvPr>
          <p:cNvSpPr/>
          <p:nvPr/>
        </p:nvSpPr>
        <p:spPr>
          <a:xfrm>
            <a:off x="5385883" y="3766457"/>
            <a:ext cx="606907" cy="78743"/>
          </a:xfrm>
          <a:custGeom>
            <a:avLst/>
            <a:gdLst>
              <a:gd name="connsiteX0" fmla="*/ 8442 w 606907"/>
              <a:gd name="connsiteY0" fmla="*/ 681 h 78743"/>
              <a:gd name="connsiteX1" fmla="*/ 279905 w 606907"/>
              <a:gd name="connsiteY1" fmla="*/ 37193 h 78743"/>
              <a:gd name="connsiteX2" fmla="*/ 383092 w 606907"/>
              <a:gd name="connsiteY2" fmla="*/ 37193 h 78743"/>
              <a:gd name="connsiteX3" fmla="*/ 476755 w 606907"/>
              <a:gd name="connsiteY3" fmla="*/ 21318 h 78743"/>
              <a:gd name="connsiteX4" fmla="*/ 603755 w 606907"/>
              <a:gd name="connsiteY4" fmla="*/ 35606 h 78743"/>
              <a:gd name="connsiteX5" fmla="*/ 557717 w 606907"/>
              <a:gd name="connsiteY5" fmla="*/ 35606 h 78743"/>
              <a:gd name="connsiteX6" fmla="*/ 441830 w 606907"/>
              <a:gd name="connsiteY6" fmla="*/ 48306 h 78743"/>
              <a:gd name="connsiteX7" fmla="*/ 286255 w 606907"/>
              <a:gd name="connsiteY7" fmla="*/ 73706 h 78743"/>
              <a:gd name="connsiteX8" fmla="*/ 171955 w 606907"/>
              <a:gd name="connsiteY8" fmla="*/ 75293 h 78743"/>
              <a:gd name="connsiteX9" fmla="*/ 79880 w 606907"/>
              <a:gd name="connsiteY9" fmla="*/ 73706 h 78743"/>
              <a:gd name="connsiteX10" fmla="*/ 8442 w 606907"/>
              <a:gd name="connsiteY10" fmla="*/ 681 h 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907" h="78743">
                <a:moveTo>
                  <a:pt x="8442" y="681"/>
                </a:moveTo>
                <a:cubicBezTo>
                  <a:pt x="41780" y="-5405"/>
                  <a:pt x="217463" y="31108"/>
                  <a:pt x="279905" y="37193"/>
                </a:cubicBezTo>
                <a:cubicBezTo>
                  <a:pt x="342347" y="43278"/>
                  <a:pt x="350284" y="39839"/>
                  <a:pt x="383092" y="37193"/>
                </a:cubicBezTo>
                <a:cubicBezTo>
                  <a:pt x="415900" y="34547"/>
                  <a:pt x="439978" y="21582"/>
                  <a:pt x="476755" y="21318"/>
                </a:cubicBezTo>
                <a:cubicBezTo>
                  <a:pt x="513532" y="21054"/>
                  <a:pt x="590261" y="33225"/>
                  <a:pt x="603755" y="35606"/>
                </a:cubicBezTo>
                <a:cubicBezTo>
                  <a:pt x="617249" y="37987"/>
                  <a:pt x="584705" y="33489"/>
                  <a:pt x="557717" y="35606"/>
                </a:cubicBezTo>
                <a:cubicBezTo>
                  <a:pt x="530730" y="37723"/>
                  <a:pt x="487074" y="41956"/>
                  <a:pt x="441830" y="48306"/>
                </a:cubicBezTo>
                <a:cubicBezTo>
                  <a:pt x="396586" y="54656"/>
                  <a:pt x="331234" y="69208"/>
                  <a:pt x="286255" y="73706"/>
                </a:cubicBezTo>
                <a:cubicBezTo>
                  <a:pt x="241276" y="78204"/>
                  <a:pt x="171955" y="75293"/>
                  <a:pt x="171955" y="75293"/>
                </a:cubicBezTo>
                <a:cubicBezTo>
                  <a:pt x="137559" y="75293"/>
                  <a:pt x="110572" y="84025"/>
                  <a:pt x="79880" y="73706"/>
                </a:cubicBezTo>
                <a:cubicBezTo>
                  <a:pt x="49188" y="63387"/>
                  <a:pt x="-24896" y="6767"/>
                  <a:pt x="8442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0E0BEA96-EDA4-43DF-8B9B-45A755199E75}"/>
              </a:ext>
            </a:extLst>
          </p:cNvPr>
          <p:cNvSpPr/>
          <p:nvPr/>
        </p:nvSpPr>
        <p:spPr>
          <a:xfrm>
            <a:off x="5884659" y="3778154"/>
            <a:ext cx="293015" cy="33732"/>
          </a:xfrm>
          <a:custGeom>
            <a:avLst/>
            <a:gdLst>
              <a:gd name="connsiteX0" fmla="*/ 204 w 293015"/>
              <a:gd name="connsiteY0" fmla="*/ 31846 h 33732"/>
              <a:gd name="connsiteX1" fmla="*/ 184354 w 293015"/>
              <a:gd name="connsiteY1" fmla="*/ 30259 h 33732"/>
              <a:gd name="connsiteX2" fmla="*/ 292304 w 293015"/>
              <a:gd name="connsiteY2" fmla="*/ 1684 h 33732"/>
              <a:gd name="connsiteX3" fmla="*/ 227216 w 293015"/>
              <a:gd name="connsiteY3" fmla="*/ 4859 h 33732"/>
              <a:gd name="connsiteX4" fmla="*/ 149429 w 293015"/>
              <a:gd name="connsiteY4" fmla="*/ 17559 h 33732"/>
              <a:gd name="connsiteX5" fmla="*/ 204 w 293015"/>
              <a:gd name="connsiteY5" fmla="*/ 31846 h 3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015" h="33732">
                <a:moveTo>
                  <a:pt x="204" y="31846"/>
                </a:moveTo>
                <a:cubicBezTo>
                  <a:pt x="6025" y="33963"/>
                  <a:pt x="135671" y="35286"/>
                  <a:pt x="184354" y="30259"/>
                </a:cubicBezTo>
                <a:cubicBezTo>
                  <a:pt x="233037" y="25232"/>
                  <a:pt x="285160" y="5917"/>
                  <a:pt x="292304" y="1684"/>
                </a:cubicBezTo>
                <a:cubicBezTo>
                  <a:pt x="299448" y="-2549"/>
                  <a:pt x="251028" y="2213"/>
                  <a:pt x="227216" y="4859"/>
                </a:cubicBezTo>
                <a:cubicBezTo>
                  <a:pt x="203404" y="7505"/>
                  <a:pt x="184618" y="14384"/>
                  <a:pt x="149429" y="17559"/>
                </a:cubicBezTo>
                <a:cubicBezTo>
                  <a:pt x="114240" y="20734"/>
                  <a:pt x="-5617" y="29729"/>
                  <a:pt x="204" y="31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6845222C-DBD6-473A-97E2-D085972FA1E7}"/>
              </a:ext>
            </a:extLst>
          </p:cNvPr>
          <p:cNvSpPr/>
          <p:nvPr/>
        </p:nvSpPr>
        <p:spPr>
          <a:xfrm>
            <a:off x="5500688" y="3841749"/>
            <a:ext cx="67394" cy="137058"/>
          </a:xfrm>
          <a:custGeom>
            <a:avLst/>
            <a:gdLst>
              <a:gd name="connsiteX0" fmla="*/ 53975 w 67394"/>
              <a:gd name="connsiteY0" fmla="*/ 1 h 137058"/>
              <a:gd name="connsiteX1" fmla="*/ 19050 w 67394"/>
              <a:gd name="connsiteY1" fmla="*/ 65089 h 137058"/>
              <a:gd name="connsiteX2" fmla="*/ 66675 w 67394"/>
              <a:gd name="connsiteY2" fmla="*/ 134939 h 137058"/>
              <a:gd name="connsiteX3" fmla="*/ 44450 w 67394"/>
              <a:gd name="connsiteY3" fmla="*/ 114301 h 137058"/>
              <a:gd name="connsiteX4" fmla="*/ 0 w 67394"/>
              <a:gd name="connsiteY4" fmla="*/ 66676 h 137058"/>
              <a:gd name="connsiteX5" fmla="*/ 53975 w 67394"/>
              <a:gd name="connsiteY5" fmla="*/ 1 h 1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94" h="137058">
                <a:moveTo>
                  <a:pt x="53975" y="1"/>
                </a:moveTo>
                <a:cubicBezTo>
                  <a:pt x="57150" y="-264"/>
                  <a:pt x="16933" y="42599"/>
                  <a:pt x="19050" y="65089"/>
                </a:cubicBezTo>
                <a:cubicBezTo>
                  <a:pt x="21167" y="87579"/>
                  <a:pt x="62442" y="126737"/>
                  <a:pt x="66675" y="134939"/>
                </a:cubicBezTo>
                <a:cubicBezTo>
                  <a:pt x="70908" y="143141"/>
                  <a:pt x="55563" y="125678"/>
                  <a:pt x="44450" y="114301"/>
                </a:cubicBezTo>
                <a:cubicBezTo>
                  <a:pt x="33337" y="102924"/>
                  <a:pt x="0" y="83080"/>
                  <a:pt x="0" y="66676"/>
                </a:cubicBezTo>
                <a:cubicBezTo>
                  <a:pt x="0" y="50272"/>
                  <a:pt x="50800" y="266"/>
                  <a:pt x="5397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6CD5375D-DF60-4403-838D-62FBEB692719}"/>
              </a:ext>
            </a:extLst>
          </p:cNvPr>
          <p:cNvSpPr/>
          <p:nvPr/>
        </p:nvSpPr>
        <p:spPr>
          <a:xfrm>
            <a:off x="5573228" y="3938586"/>
            <a:ext cx="219884" cy="24309"/>
          </a:xfrm>
          <a:custGeom>
            <a:avLst/>
            <a:gdLst>
              <a:gd name="connsiteX0" fmla="*/ 485 w 219884"/>
              <a:gd name="connsiteY0" fmla="*/ 22227 h 24309"/>
              <a:gd name="connsiteX1" fmla="*/ 132247 w 219884"/>
              <a:gd name="connsiteY1" fmla="*/ 2 h 24309"/>
              <a:gd name="connsiteX2" fmla="*/ 219560 w 219884"/>
              <a:gd name="connsiteY2" fmla="*/ 23814 h 24309"/>
              <a:gd name="connsiteX3" fmla="*/ 159235 w 219884"/>
              <a:gd name="connsiteY3" fmla="*/ 15877 h 24309"/>
              <a:gd name="connsiteX4" fmla="*/ 90972 w 219884"/>
              <a:gd name="connsiteY4" fmla="*/ 12702 h 24309"/>
              <a:gd name="connsiteX5" fmla="*/ 485 w 219884"/>
              <a:gd name="connsiteY5" fmla="*/ 22227 h 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84" h="24309">
                <a:moveTo>
                  <a:pt x="485" y="22227"/>
                </a:moveTo>
                <a:cubicBezTo>
                  <a:pt x="7364" y="20110"/>
                  <a:pt x="95735" y="-262"/>
                  <a:pt x="132247" y="2"/>
                </a:cubicBezTo>
                <a:cubicBezTo>
                  <a:pt x="168759" y="266"/>
                  <a:pt x="215062" y="21168"/>
                  <a:pt x="219560" y="23814"/>
                </a:cubicBezTo>
                <a:cubicBezTo>
                  <a:pt x="224058" y="26460"/>
                  <a:pt x="180666" y="17729"/>
                  <a:pt x="159235" y="15877"/>
                </a:cubicBezTo>
                <a:cubicBezTo>
                  <a:pt x="137804" y="14025"/>
                  <a:pt x="120341" y="11908"/>
                  <a:pt x="90972" y="12702"/>
                </a:cubicBezTo>
                <a:cubicBezTo>
                  <a:pt x="61603" y="13496"/>
                  <a:pt x="-6394" y="24344"/>
                  <a:pt x="485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897E0FB6-3626-4A33-B5CE-472CC79FB988}"/>
              </a:ext>
            </a:extLst>
          </p:cNvPr>
          <p:cNvSpPr/>
          <p:nvPr/>
        </p:nvSpPr>
        <p:spPr>
          <a:xfrm>
            <a:off x="5533519" y="3892543"/>
            <a:ext cx="213231" cy="38043"/>
          </a:xfrm>
          <a:custGeom>
            <a:avLst/>
            <a:gdLst>
              <a:gd name="connsiteX0" fmla="*/ 2094 w 213231"/>
              <a:gd name="connsiteY0" fmla="*/ 7 h 38043"/>
              <a:gd name="connsiteX1" fmla="*/ 157669 w 213231"/>
              <a:gd name="connsiteY1" fmla="*/ 34932 h 38043"/>
              <a:gd name="connsiteX2" fmla="*/ 213231 w 213231"/>
              <a:gd name="connsiteY2" fmla="*/ 36520 h 38043"/>
              <a:gd name="connsiteX3" fmla="*/ 157669 w 213231"/>
              <a:gd name="connsiteY3" fmla="*/ 36520 h 38043"/>
              <a:gd name="connsiteX4" fmla="*/ 73531 w 213231"/>
              <a:gd name="connsiteY4" fmla="*/ 31757 h 38043"/>
              <a:gd name="connsiteX5" fmla="*/ 2094 w 213231"/>
              <a:gd name="connsiteY5" fmla="*/ 7 h 3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31" h="38043">
                <a:moveTo>
                  <a:pt x="2094" y="7"/>
                </a:moveTo>
                <a:cubicBezTo>
                  <a:pt x="16117" y="536"/>
                  <a:pt x="122480" y="28847"/>
                  <a:pt x="157669" y="34932"/>
                </a:cubicBezTo>
                <a:cubicBezTo>
                  <a:pt x="192858" y="41017"/>
                  <a:pt x="213231" y="36255"/>
                  <a:pt x="213231" y="36520"/>
                </a:cubicBezTo>
                <a:cubicBezTo>
                  <a:pt x="213231" y="36785"/>
                  <a:pt x="157669" y="36520"/>
                  <a:pt x="157669" y="36520"/>
                </a:cubicBezTo>
                <a:cubicBezTo>
                  <a:pt x="134386" y="35726"/>
                  <a:pt x="98931" y="36784"/>
                  <a:pt x="73531" y="31757"/>
                </a:cubicBezTo>
                <a:cubicBezTo>
                  <a:pt x="48131" y="26730"/>
                  <a:pt x="-11929" y="-522"/>
                  <a:pt x="209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46892993-C03D-471D-B6D2-882D2DBAB819}"/>
              </a:ext>
            </a:extLst>
          </p:cNvPr>
          <p:cNvSpPr/>
          <p:nvPr/>
        </p:nvSpPr>
        <p:spPr>
          <a:xfrm>
            <a:off x="5995082" y="3247322"/>
            <a:ext cx="106089" cy="250383"/>
          </a:xfrm>
          <a:custGeom>
            <a:avLst/>
            <a:gdLst>
              <a:gd name="connsiteX0" fmla="*/ 32656 w 106089"/>
              <a:gd name="connsiteY0" fmla="*/ 78491 h 250383"/>
              <a:gd name="connsiteX1" fmla="*/ 26306 w 106089"/>
              <a:gd name="connsiteY1" fmla="*/ 170566 h 250383"/>
              <a:gd name="connsiteX2" fmla="*/ 105681 w 106089"/>
              <a:gd name="connsiteY2" fmla="*/ 249941 h 250383"/>
              <a:gd name="connsiteX3" fmla="*/ 54881 w 106089"/>
              <a:gd name="connsiteY3" fmla="*/ 192791 h 250383"/>
              <a:gd name="connsiteX4" fmla="*/ 906 w 106089"/>
              <a:gd name="connsiteY4" fmla="*/ 2291 h 250383"/>
              <a:gd name="connsiteX5" fmla="*/ 32656 w 106089"/>
              <a:gd name="connsiteY5" fmla="*/ 78491 h 25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89" h="250383">
                <a:moveTo>
                  <a:pt x="32656" y="78491"/>
                </a:moveTo>
                <a:cubicBezTo>
                  <a:pt x="36889" y="106537"/>
                  <a:pt x="14135" y="141991"/>
                  <a:pt x="26306" y="170566"/>
                </a:cubicBezTo>
                <a:cubicBezTo>
                  <a:pt x="38477" y="199141"/>
                  <a:pt x="100919" y="246237"/>
                  <a:pt x="105681" y="249941"/>
                </a:cubicBezTo>
                <a:cubicBezTo>
                  <a:pt x="110443" y="253645"/>
                  <a:pt x="72344" y="234066"/>
                  <a:pt x="54881" y="192791"/>
                </a:cubicBezTo>
                <a:cubicBezTo>
                  <a:pt x="37419" y="151516"/>
                  <a:pt x="7785" y="17372"/>
                  <a:pt x="906" y="2291"/>
                </a:cubicBezTo>
                <a:cubicBezTo>
                  <a:pt x="-5973" y="-12790"/>
                  <a:pt x="28423" y="50445"/>
                  <a:pt x="32656" y="78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3C0631E4-C213-4A7F-808D-EBB290021316}"/>
              </a:ext>
            </a:extLst>
          </p:cNvPr>
          <p:cNvSpPr/>
          <p:nvPr/>
        </p:nvSpPr>
        <p:spPr>
          <a:xfrm>
            <a:off x="5323642" y="3420910"/>
            <a:ext cx="105464" cy="93865"/>
          </a:xfrm>
          <a:custGeom>
            <a:avLst/>
            <a:gdLst>
              <a:gd name="connsiteX0" fmla="*/ 104021 w 105464"/>
              <a:gd name="connsiteY0" fmla="*/ 153 h 93865"/>
              <a:gd name="connsiteX1" fmla="*/ 2421 w 105464"/>
              <a:gd name="connsiteY1" fmla="*/ 90640 h 93865"/>
              <a:gd name="connsiteX2" fmla="*/ 34171 w 105464"/>
              <a:gd name="connsiteY2" fmla="*/ 73178 h 93865"/>
              <a:gd name="connsiteX3" fmla="*/ 61158 w 105464"/>
              <a:gd name="connsiteY3" fmla="*/ 68415 h 93865"/>
              <a:gd name="connsiteX4" fmla="*/ 104021 w 105464"/>
              <a:gd name="connsiteY4" fmla="*/ 153 h 9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4" h="93865">
                <a:moveTo>
                  <a:pt x="104021" y="153"/>
                </a:moveTo>
                <a:cubicBezTo>
                  <a:pt x="94231" y="3857"/>
                  <a:pt x="14063" y="78469"/>
                  <a:pt x="2421" y="90640"/>
                </a:cubicBezTo>
                <a:cubicBezTo>
                  <a:pt x="-9221" y="102811"/>
                  <a:pt x="24381" y="76882"/>
                  <a:pt x="34171" y="73178"/>
                </a:cubicBezTo>
                <a:cubicBezTo>
                  <a:pt x="43960" y="69474"/>
                  <a:pt x="51369" y="75823"/>
                  <a:pt x="61158" y="68415"/>
                </a:cubicBezTo>
                <a:cubicBezTo>
                  <a:pt x="70947" y="61007"/>
                  <a:pt x="113811" y="-3551"/>
                  <a:pt x="104021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BF5109F7-89AE-46CD-B096-D88E82DE6A36}"/>
              </a:ext>
            </a:extLst>
          </p:cNvPr>
          <p:cNvSpPr/>
          <p:nvPr/>
        </p:nvSpPr>
        <p:spPr>
          <a:xfrm>
            <a:off x="5805475" y="3568254"/>
            <a:ext cx="181054" cy="143233"/>
          </a:xfrm>
          <a:custGeom>
            <a:avLst/>
            <a:gdLst>
              <a:gd name="connsiteX0" fmla="*/ 13 w 181054"/>
              <a:gd name="connsiteY0" fmla="*/ 446 h 143233"/>
              <a:gd name="connsiteX1" fmla="*/ 33350 w 181054"/>
              <a:gd name="connsiteY1" fmla="*/ 54421 h 143233"/>
              <a:gd name="connsiteX2" fmla="*/ 4775 w 181054"/>
              <a:gd name="connsiteY2" fmla="*/ 97284 h 143233"/>
              <a:gd name="connsiteX3" fmla="*/ 34938 w 181054"/>
              <a:gd name="connsiteY3" fmla="*/ 98871 h 143233"/>
              <a:gd name="connsiteX4" fmla="*/ 177813 w 181054"/>
              <a:gd name="connsiteY4" fmla="*/ 141734 h 143233"/>
              <a:gd name="connsiteX5" fmla="*/ 127013 w 181054"/>
              <a:gd name="connsiteY5" fmla="*/ 129034 h 143233"/>
              <a:gd name="connsiteX6" fmla="*/ 38113 w 181054"/>
              <a:gd name="connsiteY6" fmla="*/ 86171 h 143233"/>
              <a:gd name="connsiteX7" fmla="*/ 13 w 181054"/>
              <a:gd name="connsiteY7" fmla="*/ 446 h 14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54" h="143233">
                <a:moveTo>
                  <a:pt x="13" y="446"/>
                </a:moveTo>
                <a:cubicBezTo>
                  <a:pt x="-781" y="-4846"/>
                  <a:pt x="32556" y="38281"/>
                  <a:pt x="33350" y="54421"/>
                </a:cubicBezTo>
                <a:cubicBezTo>
                  <a:pt x="34144" y="70561"/>
                  <a:pt x="4510" y="89876"/>
                  <a:pt x="4775" y="97284"/>
                </a:cubicBezTo>
                <a:cubicBezTo>
                  <a:pt x="5040" y="104692"/>
                  <a:pt x="6098" y="91463"/>
                  <a:pt x="34938" y="98871"/>
                </a:cubicBezTo>
                <a:cubicBezTo>
                  <a:pt x="63778" y="106279"/>
                  <a:pt x="162467" y="136707"/>
                  <a:pt x="177813" y="141734"/>
                </a:cubicBezTo>
                <a:cubicBezTo>
                  <a:pt x="193159" y="146761"/>
                  <a:pt x="150296" y="138294"/>
                  <a:pt x="127013" y="129034"/>
                </a:cubicBezTo>
                <a:cubicBezTo>
                  <a:pt x="103730" y="119774"/>
                  <a:pt x="56634" y="104957"/>
                  <a:pt x="38113" y="86171"/>
                </a:cubicBezTo>
                <a:cubicBezTo>
                  <a:pt x="19592" y="67386"/>
                  <a:pt x="807" y="5738"/>
                  <a:pt x="1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AE6657EB-CFE6-4600-8587-65D0D70CC05E}"/>
              </a:ext>
            </a:extLst>
          </p:cNvPr>
          <p:cNvSpPr/>
          <p:nvPr/>
        </p:nvSpPr>
        <p:spPr>
          <a:xfrm>
            <a:off x="5468765" y="3589294"/>
            <a:ext cx="179581" cy="108045"/>
          </a:xfrm>
          <a:custGeom>
            <a:avLst/>
            <a:gdLst>
              <a:gd name="connsiteX0" fmla="*/ 179560 w 179581"/>
              <a:gd name="connsiteY0" fmla="*/ 44 h 108045"/>
              <a:gd name="connsiteX1" fmla="*/ 147810 w 179581"/>
              <a:gd name="connsiteY1" fmla="*/ 66719 h 108045"/>
              <a:gd name="connsiteX2" fmla="*/ 114473 w 179581"/>
              <a:gd name="connsiteY2" fmla="*/ 71481 h 108045"/>
              <a:gd name="connsiteX3" fmla="*/ 173 w 179581"/>
              <a:gd name="connsiteY3" fmla="*/ 107994 h 108045"/>
              <a:gd name="connsiteX4" fmla="*/ 143048 w 179581"/>
              <a:gd name="connsiteY4" fmla="*/ 77831 h 108045"/>
              <a:gd name="connsiteX5" fmla="*/ 179560 w 179581"/>
              <a:gd name="connsiteY5" fmla="*/ 44 h 10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81" h="108045">
                <a:moveTo>
                  <a:pt x="179560" y="44"/>
                </a:moveTo>
                <a:cubicBezTo>
                  <a:pt x="180354" y="-1808"/>
                  <a:pt x="158658" y="54813"/>
                  <a:pt x="147810" y="66719"/>
                </a:cubicBezTo>
                <a:cubicBezTo>
                  <a:pt x="136962" y="78625"/>
                  <a:pt x="139079" y="64602"/>
                  <a:pt x="114473" y="71481"/>
                </a:cubicBezTo>
                <a:cubicBezTo>
                  <a:pt x="89867" y="78360"/>
                  <a:pt x="-4589" y="106936"/>
                  <a:pt x="173" y="107994"/>
                </a:cubicBezTo>
                <a:cubicBezTo>
                  <a:pt x="4935" y="109052"/>
                  <a:pt x="115531" y="93706"/>
                  <a:pt x="143048" y="77831"/>
                </a:cubicBezTo>
                <a:cubicBezTo>
                  <a:pt x="170565" y="61956"/>
                  <a:pt x="178766" y="1896"/>
                  <a:pt x="17956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5EEA1224-D792-45BB-91F3-B3A5FEA5FDB6}"/>
              </a:ext>
            </a:extLst>
          </p:cNvPr>
          <p:cNvSpPr/>
          <p:nvPr/>
        </p:nvSpPr>
        <p:spPr>
          <a:xfrm>
            <a:off x="6551409" y="2747376"/>
            <a:ext cx="116092" cy="568939"/>
          </a:xfrm>
          <a:custGeom>
            <a:avLst/>
            <a:gdLst>
              <a:gd name="connsiteX0" fmla="*/ 116091 w 116092"/>
              <a:gd name="connsiteY0" fmla="*/ 57 h 568939"/>
              <a:gd name="connsiteX1" fmla="*/ 6024 w 116092"/>
              <a:gd name="connsiteY1" fmla="*/ 281574 h 568939"/>
              <a:gd name="connsiteX2" fmla="*/ 14491 w 116092"/>
              <a:gd name="connsiteY2" fmla="*/ 560974 h 568939"/>
              <a:gd name="connsiteX3" fmla="*/ 14491 w 116092"/>
              <a:gd name="connsiteY3" fmla="*/ 476307 h 568939"/>
              <a:gd name="connsiteX4" fmla="*/ 8141 w 116092"/>
              <a:gd name="connsiteY4" fmla="*/ 304857 h 568939"/>
              <a:gd name="connsiteX5" fmla="*/ 116091 w 116092"/>
              <a:gd name="connsiteY5" fmla="*/ 57 h 56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92" h="568939">
                <a:moveTo>
                  <a:pt x="116091" y="57"/>
                </a:moveTo>
                <a:cubicBezTo>
                  <a:pt x="115738" y="-3823"/>
                  <a:pt x="22957" y="188088"/>
                  <a:pt x="6024" y="281574"/>
                </a:cubicBezTo>
                <a:cubicBezTo>
                  <a:pt x="-10909" y="375060"/>
                  <a:pt x="13080" y="528519"/>
                  <a:pt x="14491" y="560974"/>
                </a:cubicBezTo>
                <a:cubicBezTo>
                  <a:pt x="15902" y="593429"/>
                  <a:pt x="15549" y="518993"/>
                  <a:pt x="14491" y="476307"/>
                </a:cubicBezTo>
                <a:cubicBezTo>
                  <a:pt x="13433" y="433621"/>
                  <a:pt x="-11967" y="383174"/>
                  <a:pt x="8141" y="304857"/>
                </a:cubicBezTo>
                <a:cubicBezTo>
                  <a:pt x="28249" y="226540"/>
                  <a:pt x="116444" y="3937"/>
                  <a:pt x="11609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148CFC5-EB5E-4899-9F2A-90695753BC18}"/>
              </a:ext>
            </a:extLst>
          </p:cNvPr>
          <p:cNvSpPr/>
          <p:nvPr/>
        </p:nvSpPr>
        <p:spPr>
          <a:xfrm>
            <a:off x="9672852" y="3659696"/>
            <a:ext cx="377205" cy="122852"/>
          </a:xfrm>
          <a:custGeom>
            <a:avLst/>
            <a:gdLst>
              <a:gd name="connsiteX0" fmla="*/ 4548 w 377205"/>
              <a:gd name="connsiteY0" fmla="*/ 105854 h 122852"/>
              <a:gd name="connsiteX1" fmla="*/ 40531 w 377205"/>
              <a:gd name="connsiteY1" fmla="*/ 31771 h 122852"/>
              <a:gd name="connsiteX2" fmla="*/ 108265 w 377205"/>
              <a:gd name="connsiteY2" fmla="*/ 88921 h 122852"/>
              <a:gd name="connsiteX3" fmla="*/ 114615 w 377205"/>
              <a:gd name="connsiteY3" fmla="*/ 25421 h 122852"/>
              <a:gd name="connsiteX4" fmla="*/ 114615 w 377205"/>
              <a:gd name="connsiteY4" fmla="*/ 25421 h 122852"/>
              <a:gd name="connsiteX5" fmla="*/ 137898 w 377205"/>
              <a:gd name="connsiteY5" fmla="*/ 122787 h 122852"/>
              <a:gd name="connsiteX6" fmla="*/ 142131 w 377205"/>
              <a:gd name="connsiteY6" fmla="*/ 40237 h 122852"/>
              <a:gd name="connsiteX7" fmla="*/ 142131 w 377205"/>
              <a:gd name="connsiteY7" fmla="*/ 21187 h 122852"/>
              <a:gd name="connsiteX8" fmla="*/ 182348 w 377205"/>
              <a:gd name="connsiteY8" fmla="*/ 84687 h 122852"/>
              <a:gd name="connsiteX9" fmla="*/ 186581 w 377205"/>
              <a:gd name="connsiteY9" fmla="*/ 14837 h 122852"/>
              <a:gd name="connsiteX10" fmla="*/ 222565 w 377205"/>
              <a:gd name="connsiteY10" fmla="*/ 61404 h 122852"/>
              <a:gd name="connsiteX11" fmla="*/ 226798 w 377205"/>
              <a:gd name="connsiteY11" fmla="*/ 27537 h 122852"/>
              <a:gd name="connsiteX12" fmla="*/ 256431 w 377205"/>
              <a:gd name="connsiteY12" fmla="*/ 8487 h 122852"/>
              <a:gd name="connsiteX13" fmla="*/ 267015 w 377205"/>
              <a:gd name="connsiteY13" fmla="*/ 50821 h 122852"/>
              <a:gd name="connsiteX14" fmla="*/ 377081 w 377205"/>
              <a:gd name="connsiteY14" fmla="*/ 76221 h 122852"/>
              <a:gd name="connsiteX15" fmla="*/ 288181 w 377205"/>
              <a:gd name="connsiteY15" fmla="*/ 44471 h 122852"/>
              <a:gd name="connsiteX16" fmla="*/ 256431 w 377205"/>
              <a:gd name="connsiteY16" fmla="*/ 86804 h 122852"/>
              <a:gd name="connsiteX17" fmla="*/ 241615 w 377205"/>
              <a:gd name="connsiteY17" fmla="*/ 65637 h 122852"/>
              <a:gd name="connsiteX18" fmla="*/ 165415 w 377205"/>
              <a:gd name="connsiteY18" fmla="*/ 114321 h 122852"/>
              <a:gd name="connsiteX19" fmla="*/ 104031 w 377205"/>
              <a:gd name="connsiteY19" fmla="*/ 19071 h 122852"/>
              <a:gd name="connsiteX20" fmla="*/ 34181 w 377205"/>
              <a:gd name="connsiteY20" fmla="*/ 19071 h 122852"/>
              <a:gd name="connsiteX21" fmla="*/ 315 w 377205"/>
              <a:gd name="connsiteY21" fmla="*/ 21 h 122852"/>
              <a:gd name="connsiteX22" fmla="*/ 17248 w 377205"/>
              <a:gd name="connsiteY22" fmla="*/ 23304 h 122852"/>
              <a:gd name="connsiteX23" fmla="*/ 4548 w 377205"/>
              <a:gd name="connsiteY23" fmla="*/ 105854 h 1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7205" h="122852">
                <a:moveTo>
                  <a:pt x="4548" y="105854"/>
                </a:moveTo>
                <a:cubicBezTo>
                  <a:pt x="8428" y="107265"/>
                  <a:pt x="23245" y="34593"/>
                  <a:pt x="40531" y="31771"/>
                </a:cubicBezTo>
                <a:cubicBezTo>
                  <a:pt x="57817" y="28949"/>
                  <a:pt x="95918" y="89979"/>
                  <a:pt x="108265" y="88921"/>
                </a:cubicBezTo>
                <a:cubicBezTo>
                  <a:pt x="120612" y="87863"/>
                  <a:pt x="114615" y="25421"/>
                  <a:pt x="114615" y="25421"/>
                </a:cubicBezTo>
                <a:lnTo>
                  <a:pt x="114615" y="25421"/>
                </a:lnTo>
                <a:cubicBezTo>
                  <a:pt x="118495" y="41649"/>
                  <a:pt x="133312" y="120318"/>
                  <a:pt x="137898" y="122787"/>
                </a:cubicBezTo>
                <a:cubicBezTo>
                  <a:pt x="142484" y="125256"/>
                  <a:pt x="141426" y="57170"/>
                  <a:pt x="142131" y="40237"/>
                </a:cubicBezTo>
                <a:cubicBezTo>
                  <a:pt x="142837" y="23304"/>
                  <a:pt x="135428" y="13779"/>
                  <a:pt x="142131" y="21187"/>
                </a:cubicBezTo>
                <a:cubicBezTo>
                  <a:pt x="148834" y="28595"/>
                  <a:pt x="174940" y="85745"/>
                  <a:pt x="182348" y="84687"/>
                </a:cubicBezTo>
                <a:cubicBezTo>
                  <a:pt x="189756" y="83629"/>
                  <a:pt x="179878" y="18717"/>
                  <a:pt x="186581" y="14837"/>
                </a:cubicBezTo>
                <a:cubicBezTo>
                  <a:pt x="193284" y="10957"/>
                  <a:pt x="215862" y="59287"/>
                  <a:pt x="222565" y="61404"/>
                </a:cubicBezTo>
                <a:cubicBezTo>
                  <a:pt x="229268" y="63521"/>
                  <a:pt x="221154" y="36356"/>
                  <a:pt x="226798" y="27537"/>
                </a:cubicBezTo>
                <a:cubicBezTo>
                  <a:pt x="232442" y="18717"/>
                  <a:pt x="249728" y="4606"/>
                  <a:pt x="256431" y="8487"/>
                </a:cubicBezTo>
                <a:cubicBezTo>
                  <a:pt x="263134" y="12368"/>
                  <a:pt x="246907" y="39532"/>
                  <a:pt x="267015" y="50821"/>
                </a:cubicBezTo>
                <a:cubicBezTo>
                  <a:pt x="287123" y="62110"/>
                  <a:pt x="373553" y="77279"/>
                  <a:pt x="377081" y="76221"/>
                </a:cubicBezTo>
                <a:cubicBezTo>
                  <a:pt x="380609" y="75163"/>
                  <a:pt x="308289" y="42707"/>
                  <a:pt x="288181" y="44471"/>
                </a:cubicBezTo>
                <a:cubicBezTo>
                  <a:pt x="268073" y="46235"/>
                  <a:pt x="264192" y="83276"/>
                  <a:pt x="256431" y="86804"/>
                </a:cubicBezTo>
                <a:cubicBezTo>
                  <a:pt x="248670" y="90332"/>
                  <a:pt x="256784" y="61051"/>
                  <a:pt x="241615" y="65637"/>
                </a:cubicBezTo>
                <a:cubicBezTo>
                  <a:pt x="226446" y="70223"/>
                  <a:pt x="188346" y="122082"/>
                  <a:pt x="165415" y="114321"/>
                </a:cubicBezTo>
                <a:cubicBezTo>
                  <a:pt x="142484" y="106560"/>
                  <a:pt x="125903" y="34946"/>
                  <a:pt x="104031" y="19071"/>
                </a:cubicBezTo>
                <a:cubicBezTo>
                  <a:pt x="82159" y="3196"/>
                  <a:pt x="51467" y="22246"/>
                  <a:pt x="34181" y="19071"/>
                </a:cubicBezTo>
                <a:cubicBezTo>
                  <a:pt x="16895" y="15896"/>
                  <a:pt x="3137" y="-684"/>
                  <a:pt x="315" y="21"/>
                </a:cubicBezTo>
                <a:cubicBezTo>
                  <a:pt x="-2507" y="726"/>
                  <a:pt x="14426" y="10957"/>
                  <a:pt x="17248" y="23304"/>
                </a:cubicBezTo>
                <a:cubicBezTo>
                  <a:pt x="20070" y="35651"/>
                  <a:pt x="668" y="104443"/>
                  <a:pt x="4548" y="105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A5911C7C-BF7F-43D2-A6BF-2002D10C153F}"/>
              </a:ext>
            </a:extLst>
          </p:cNvPr>
          <p:cNvSpPr/>
          <p:nvPr/>
        </p:nvSpPr>
        <p:spPr>
          <a:xfrm>
            <a:off x="5375917" y="1507007"/>
            <a:ext cx="335704" cy="608558"/>
          </a:xfrm>
          <a:custGeom>
            <a:avLst/>
            <a:gdLst>
              <a:gd name="connsiteX0" fmla="*/ 40633 w 335704"/>
              <a:gd name="connsiteY0" fmla="*/ 60 h 608558"/>
              <a:gd name="connsiteX1" fmla="*/ 27933 w 335704"/>
              <a:gd name="connsiteY1" fmla="*/ 150343 h 608558"/>
              <a:gd name="connsiteX2" fmla="*/ 320033 w 335704"/>
              <a:gd name="connsiteY2" fmla="*/ 586376 h 608558"/>
              <a:gd name="connsiteX3" fmla="*/ 277700 w 335704"/>
              <a:gd name="connsiteY3" fmla="*/ 522876 h 608558"/>
              <a:gd name="connsiteX4" fmla="*/ 121066 w 335704"/>
              <a:gd name="connsiteY4" fmla="*/ 334493 h 608558"/>
              <a:gd name="connsiteX5" fmla="*/ 53333 w 335704"/>
              <a:gd name="connsiteY5" fmla="*/ 256176 h 608558"/>
              <a:gd name="connsiteX6" fmla="*/ 416 w 335704"/>
              <a:gd name="connsiteY6" fmla="*/ 133410 h 608558"/>
              <a:gd name="connsiteX7" fmla="*/ 40633 w 335704"/>
              <a:gd name="connsiteY7" fmla="*/ 60 h 60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04" h="608558">
                <a:moveTo>
                  <a:pt x="40633" y="60"/>
                </a:moveTo>
                <a:cubicBezTo>
                  <a:pt x="45219" y="2882"/>
                  <a:pt x="-18634" y="52624"/>
                  <a:pt x="27933" y="150343"/>
                </a:cubicBezTo>
                <a:cubicBezTo>
                  <a:pt x="74500" y="248062"/>
                  <a:pt x="278405" y="524287"/>
                  <a:pt x="320033" y="586376"/>
                </a:cubicBezTo>
                <a:cubicBezTo>
                  <a:pt x="361661" y="648465"/>
                  <a:pt x="310861" y="564857"/>
                  <a:pt x="277700" y="522876"/>
                </a:cubicBezTo>
                <a:cubicBezTo>
                  <a:pt x="244539" y="480896"/>
                  <a:pt x="158460" y="378943"/>
                  <a:pt x="121066" y="334493"/>
                </a:cubicBezTo>
                <a:cubicBezTo>
                  <a:pt x="83672" y="290043"/>
                  <a:pt x="73441" y="289690"/>
                  <a:pt x="53333" y="256176"/>
                </a:cubicBezTo>
                <a:cubicBezTo>
                  <a:pt x="33225" y="222662"/>
                  <a:pt x="5355" y="172921"/>
                  <a:pt x="416" y="133410"/>
                </a:cubicBezTo>
                <a:cubicBezTo>
                  <a:pt x="-4523" y="93899"/>
                  <a:pt x="36047" y="-2762"/>
                  <a:pt x="4063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129DE16-65FC-41EB-AFB4-251ABD97A4EE}"/>
              </a:ext>
            </a:extLst>
          </p:cNvPr>
          <p:cNvSpPr/>
          <p:nvPr/>
        </p:nvSpPr>
        <p:spPr>
          <a:xfrm>
            <a:off x="5666317" y="2093383"/>
            <a:ext cx="652990" cy="401949"/>
          </a:xfrm>
          <a:custGeom>
            <a:avLst/>
            <a:gdLst>
              <a:gd name="connsiteX0" fmla="*/ 0 w 652990"/>
              <a:gd name="connsiteY0" fmla="*/ 0 h 401949"/>
              <a:gd name="connsiteX1" fmla="*/ 256116 w 652990"/>
              <a:gd name="connsiteY1" fmla="*/ 232834 h 401949"/>
              <a:gd name="connsiteX2" fmla="*/ 577850 w 652990"/>
              <a:gd name="connsiteY2" fmla="*/ 370417 h 401949"/>
              <a:gd name="connsiteX3" fmla="*/ 649816 w 652990"/>
              <a:gd name="connsiteY3" fmla="*/ 400050 h 401949"/>
              <a:gd name="connsiteX4" fmla="*/ 510116 w 652990"/>
              <a:gd name="connsiteY4" fmla="*/ 334434 h 401949"/>
              <a:gd name="connsiteX5" fmla="*/ 254000 w 652990"/>
              <a:gd name="connsiteY5" fmla="*/ 171450 h 401949"/>
              <a:gd name="connsiteX6" fmla="*/ 133350 w 652990"/>
              <a:gd name="connsiteY6" fmla="*/ 63500 h 401949"/>
              <a:gd name="connsiteX7" fmla="*/ 423333 w 652990"/>
              <a:gd name="connsiteY7" fmla="*/ 275167 h 401949"/>
              <a:gd name="connsiteX8" fmla="*/ 222250 w 652990"/>
              <a:gd name="connsiteY8" fmla="*/ 146050 h 401949"/>
              <a:gd name="connsiteX9" fmla="*/ 0 w 652990"/>
              <a:gd name="connsiteY9" fmla="*/ 0 h 4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990" h="401949">
                <a:moveTo>
                  <a:pt x="0" y="0"/>
                </a:moveTo>
                <a:cubicBezTo>
                  <a:pt x="79904" y="85549"/>
                  <a:pt x="159808" y="171098"/>
                  <a:pt x="256116" y="232834"/>
                </a:cubicBezTo>
                <a:cubicBezTo>
                  <a:pt x="352424" y="294570"/>
                  <a:pt x="512233" y="342548"/>
                  <a:pt x="577850" y="370417"/>
                </a:cubicBezTo>
                <a:cubicBezTo>
                  <a:pt x="643467" y="398286"/>
                  <a:pt x="661105" y="406047"/>
                  <a:pt x="649816" y="400050"/>
                </a:cubicBezTo>
                <a:cubicBezTo>
                  <a:pt x="638527" y="394053"/>
                  <a:pt x="576085" y="372534"/>
                  <a:pt x="510116" y="334434"/>
                </a:cubicBezTo>
                <a:cubicBezTo>
                  <a:pt x="444147" y="296334"/>
                  <a:pt x="316794" y="216606"/>
                  <a:pt x="254000" y="171450"/>
                </a:cubicBezTo>
                <a:cubicBezTo>
                  <a:pt x="191206" y="126294"/>
                  <a:pt x="105128" y="46214"/>
                  <a:pt x="133350" y="63500"/>
                </a:cubicBezTo>
                <a:cubicBezTo>
                  <a:pt x="161572" y="80786"/>
                  <a:pt x="408516" y="261409"/>
                  <a:pt x="423333" y="275167"/>
                </a:cubicBezTo>
                <a:cubicBezTo>
                  <a:pt x="438150" y="288925"/>
                  <a:pt x="222250" y="146050"/>
                  <a:pt x="222250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A98B5057-AE56-4133-947A-D7783E872D3A}"/>
              </a:ext>
            </a:extLst>
          </p:cNvPr>
          <p:cNvSpPr/>
          <p:nvPr/>
        </p:nvSpPr>
        <p:spPr>
          <a:xfrm>
            <a:off x="4872537" y="1589433"/>
            <a:ext cx="590883" cy="781754"/>
          </a:xfrm>
          <a:custGeom>
            <a:avLst/>
            <a:gdLst>
              <a:gd name="connsiteX0" fmla="*/ 590580 w 590883"/>
              <a:gd name="connsiteY0" fmla="*/ 184 h 781754"/>
              <a:gd name="connsiteX1" fmla="*/ 402196 w 590883"/>
              <a:gd name="connsiteY1" fmla="*/ 112367 h 781754"/>
              <a:gd name="connsiteX2" fmla="*/ 194763 w 590883"/>
              <a:gd name="connsiteY2" fmla="*/ 465850 h 781754"/>
              <a:gd name="connsiteX3" fmla="*/ 338696 w 590883"/>
              <a:gd name="connsiteY3" fmla="*/ 148350 h 781754"/>
              <a:gd name="connsiteX4" fmla="*/ 201113 w 590883"/>
              <a:gd name="connsiteY4" fmla="*/ 396000 h 781754"/>
              <a:gd name="connsiteX5" fmla="*/ 158780 w 590883"/>
              <a:gd name="connsiteY5" fmla="*/ 666934 h 781754"/>
              <a:gd name="connsiteX6" fmla="*/ 158780 w 590883"/>
              <a:gd name="connsiteY6" fmla="*/ 417167 h 781754"/>
              <a:gd name="connsiteX7" fmla="*/ 120680 w 590883"/>
              <a:gd name="connsiteY7" fmla="*/ 696567 h 781754"/>
              <a:gd name="connsiteX8" fmla="*/ 99513 w 590883"/>
              <a:gd name="connsiteY8" fmla="*/ 770650 h 781754"/>
              <a:gd name="connsiteX9" fmla="*/ 114330 w 590883"/>
              <a:gd name="connsiteY9" fmla="*/ 518767 h 781754"/>
              <a:gd name="connsiteX10" fmla="*/ 46596 w 590883"/>
              <a:gd name="connsiteY10" fmla="*/ 652117 h 781754"/>
              <a:gd name="connsiteX11" fmla="*/ 4263 w 590883"/>
              <a:gd name="connsiteY11" fmla="*/ 777000 h 781754"/>
              <a:gd name="connsiteX12" fmla="*/ 152430 w 590883"/>
              <a:gd name="connsiteY12" fmla="*/ 478550 h 781754"/>
              <a:gd name="connsiteX13" fmla="*/ 357746 w 590883"/>
              <a:gd name="connsiteY13" fmla="*/ 131417 h 781754"/>
              <a:gd name="connsiteX14" fmla="*/ 590580 w 590883"/>
              <a:gd name="connsiteY14" fmla="*/ 184 h 7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0883" h="781754">
                <a:moveTo>
                  <a:pt x="590580" y="184"/>
                </a:moveTo>
                <a:cubicBezTo>
                  <a:pt x="597988" y="-2991"/>
                  <a:pt x="468165" y="34756"/>
                  <a:pt x="402196" y="112367"/>
                </a:cubicBezTo>
                <a:cubicBezTo>
                  <a:pt x="336227" y="189978"/>
                  <a:pt x="205346" y="459853"/>
                  <a:pt x="194763" y="465850"/>
                </a:cubicBezTo>
                <a:cubicBezTo>
                  <a:pt x="184180" y="471847"/>
                  <a:pt x="337638" y="159992"/>
                  <a:pt x="338696" y="148350"/>
                </a:cubicBezTo>
                <a:cubicBezTo>
                  <a:pt x="339754" y="136708"/>
                  <a:pt x="231099" y="309569"/>
                  <a:pt x="201113" y="396000"/>
                </a:cubicBezTo>
                <a:cubicBezTo>
                  <a:pt x="171127" y="482431"/>
                  <a:pt x="165836" y="663406"/>
                  <a:pt x="158780" y="666934"/>
                </a:cubicBezTo>
                <a:cubicBezTo>
                  <a:pt x="151724" y="670462"/>
                  <a:pt x="165130" y="412228"/>
                  <a:pt x="158780" y="417167"/>
                </a:cubicBezTo>
                <a:cubicBezTo>
                  <a:pt x="152430" y="422106"/>
                  <a:pt x="130558" y="637653"/>
                  <a:pt x="120680" y="696567"/>
                </a:cubicBezTo>
                <a:cubicBezTo>
                  <a:pt x="110802" y="755481"/>
                  <a:pt x="100571" y="800283"/>
                  <a:pt x="99513" y="770650"/>
                </a:cubicBezTo>
                <a:cubicBezTo>
                  <a:pt x="98455" y="741017"/>
                  <a:pt x="123149" y="538522"/>
                  <a:pt x="114330" y="518767"/>
                </a:cubicBezTo>
                <a:cubicBezTo>
                  <a:pt x="105511" y="499012"/>
                  <a:pt x="64940" y="609078"/>
                  <a:pt x="46596" y="652117"/>
                </a:cubicBezTo>
                <a:cubicBezTo>
                  <a:pt x="28251" y="695156"/>
                  <a:pt x="-13376" y="805928"/>
                  <a:pt x="4263" y="777000"/>
                </a:cubicBezTo>
                <a:cubicBezTo>
                  <a:pt x="21902" y="748072"/>
                  <a:pt x="93516" y="586147"/>
                  <a:pt x="152430" y="478550"/>
                </a:cubicBezTo>
                <a:cubicBezTo>
                  <a:pt x="211344" y="370953"/>
                  <a:pt x="289307" y="207264"/>
                  <a:pt x="357746" y="131417"/>
                </a:cubicBezTo>
                <a:cubicBezTo>
                  <a:pt x="426185" y="55570"/>
                  <a:pt x="583172" y="3359"/>
                  <a:pt x="59058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78A79829-7F11-47B8-9DA0-78D41729CFF5}"/>
              </a:ext>
            </a:extLst>
          </p:cNvPr>
          <p:cNvSpPr/>
          <p:nvPr/>
        </p:nvSpPr>
        <p:spPr>
          <a:xfrm>
            <a:off x="5479915" y="1572601"/>
            <a:ext cx="486938" cy="694404"/>
          </a:xfrm>
          <a:custGeom>
            <a:avLst/>
            <a:gdLst>
              <a:gd name="connsiteX0" fmla="*/ 135 w 486938"/>
              <a:gd name="connsiteY0" fmla="*/ 82 h 694404"/>
              <a:gd name="connsiteX1" fmla="*/ 63635 w 486938"/>
              <a:gd name="connsiteY1" fmla="*/ 175766 h 694404"/>
              <a:gd name="connsiteX2" fmla="*/ 336685 w 486938"/>
              <a:gd name="connsiteY2" fmla="*/ 539832 h 694404"/>
              <a:gd name="connsiteX3" fmla="*/ 129252 w 486938"/>
              <a:gd name="connsiteY3" fmla="*/ 173649 h 694404"/>
              <a:gd name="connsiteX4" fmla="*/ 484852 w 486938"/>
              <a:gd name="connsiteY4" fmla="*/ 687999 h 694404"/>
              <a:gd name="connsiteX5" fmla="*/ 266835 w 486938"/>
              <a:gd name="connsiteY5" fmla="*/ 442466 h 694404"/>
              <a:gd name="connsiteX6" fmla="*/ 72102 w 486938"/>
              <a:gd name="connsiteY6" fmla="*/ 156716 h 694404"/>
              <a:gd name="connsiteX7" fmla="*/ 135 w 486938"/>
              <a:gd name="connsiteY7" fmla="*/ 82 h 69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938" h="694404">
                <a:moveTo>
                  <a:pt x="135" y="82"/>
                </a:moveTo>
                <a:cubicBezTo>
                  <a:pt x="-1276" y="3257"/>
                  <a:pt x="7543" y="85808"/>
                  <a:pt x="63635" y="175766"/>
                </a:cubicBezTo>
                <a:cubicBezTo>
                  <a:pt x="119727" y="265724"/>
                  <a:pt x="325749" y="540185"/>
                  <a:pt x="336685" y="539832"/>
                </a:cubicBezTo>
                <a:cubicBezTo>
                  <a:pt x="347621" y="539479"/>
                  <a:pt x="104558" y="148955"/>
                  <a:pt x="129252" y="173649"/>
                </a:cubicBezTo>
                <a:cubicBezTo>
                  <a:pt x="153946" y="198343"/>
                  <a:pt x="461922" y="643196"/>
                  <a:pt x="484852" y="687999"/>
                </a:cubicBezTo>
                <a:cubicBezTo>
                  <a:pt x="507783" y="732802"/>
                  <a:pt x="335627" y="531013"/>
                  <a:pt x="266835" y="442466"/>
                </a:cubicBezTo>
                <a:cubicBezTo>
                  <a:pt x="198043" y="353919"/>
                  <a:pt x="116905" y="227624"/>
                  <a:pt x="72102" y="156716"/>
                </a:cubicBezTo>
                <a:cubicBezTo>
                  <a:pt x="27299" y="85808"/>
                  <a:pt x="1546" y="-3093"/>
                  <a:pt x="135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AB76C0D3-57C8-4F47-92C3-847071D9EF4E}"/>
              </a:ext>
            </a:extLst>
          </p:cNvPr>
          <p:cNvSpPr/>
          <p:nvPr/>
        </p:nvSpPr>
        <p:spPr>
          <a:xfrm>
            <a:off x="5525708" y="1475026"/>
            <a:ext cx="854041" cy="891422"/>
          </a:xfrm>
          <a:custGeom>
            <a:avLst/>
            <a:gdLst>
              <a:gd name="connsiteX0" fmla="*/ 909 w 854041"/>
              <a:gd name="connsiteY0" fmla="*/ 291 h 891422"/>
              <a:gd name="connsiteX1" fmla="*/ 117325 w 854041"/>
              <a:gd name="connsiteY1" fmla="*/ 218307 h 891422"/>
              <a:gd name="connsiteX2" fmla="*/ 517375 w 854041"/>
              <a:gd name="connsiteY2" fmla="*/ 616241 h 891422"/>
              <a:gd name="connsiteX3" fmla="*/ 263375 w 854041"/>
              <a:gd name="connsiteY3" fmla="*/ 360124 h 891422"/>
              <a:gd name="connsiteX4" fmla="*/ 532192 w 854041"/>
              <a:gd name="connsiteY4" fmla="*/ 595074 h 891422"/>
              <a:gd name="connsiteX5" fmla="*/ 849692 w 854041"/>
              <a:gd name="connsiteY5" fmla="*/ 745357 h 891422"/>
              <a:gd name="connsiteX6" fmla="*/ 544892 w 854041"/>
              <a:gd name="connsiteY6" fmla="*/ 590841 h 891422"/>
              <a:gd name="connsiteX7" fmla="*/ 853925 w 854041"/>
              <a:gd name="connsiteY7" fmla="*/ 876591 h 891422"/>
              <a:gd name="connsiteX8" fmla="*/ 502559 w 854041"/>
              <a:gd name="connsiteY8" fmla="*/ 595074 h 891422"/>
              <a:gd name="connsiteX9" fmla="*/ 726925 w 854041"/>
              <a:gd name="connsiteY9" fmla="*/ 891407 h 891422"/>
              <a:gd name="connsiteX10" fmla="*/ 439059 w 854041"/>
              <a:gd name="connsiteY10" fmla="*/ 580257 h 891422"/>
              <a:gd name="connsiteX11" fmla="*/ 161775 w 854041"/>
              <a:gd name="connsiteY11" fmla="*/ 260641 h 891422"/>
              <a:gd name="connsiteX12" fmla="*/ 909 w 854041"/>
              <a:gd name="connsiteY12" fmla="*/ 291 h 8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4041" h="891422">
                <a:moveTo>
                  <a:pt x="909" y="291"/>
                </a:moveTo>
                <a:cubicBezTo>
                  <a:pt x="-6499" y="-6765"/>
                  <a:pt x="31247" y="115649"/>
                  <a:pt x="117325" y="218307"/>
                </a:cubicBezTo>
                <a:cubicBezTo>
                  <a:pt x="203403" y="320965"/>
                  <a:pt x="493033" y="592605"/>
                  <a:pt x="517375" y="616241"/>
                </a:cubicBezTo>
                <a:cubicBezTo>
                  <a:pt x="541717" y="639877"/>
                  <a:pt x="260906" y="363652"/>
                  <a:pt x="263375" y="360124"/>
                </a:cubicBezTo>
                <a:cubicBezTo>
                  <a:pt x="265844" y="356596"/>
                  <a:pt x="434473" y="530869"/>
                  <a:pt x="532192" y="595074"/>
                </a:cubicBezTo>
                <a:cubicBezTo>
                  <a:pt x="629911" y="659279"/>
                  <a:pt x="847575" y="746063"/>
                  <a:pt x="849692" y="745357"/>
                </a:cubicBezTo>
                <a:cubicBezTo>
                  <a:pt x="851809" y="744652"/>
                  <a:pt x="544187" y="568969"/>
                  <a:pt x="544892" y="590841"/>
                </a:cubicBezTo>
                <a:cubicBezTo>
                  <a:pt x="545598" y="612713"/>
                  <a:pt x="860980" y="875886"/>
                  <a:pt x="853925" y="876591"/>
                </a:cubicBezTo>
                <a:cubicBezTo>
                  <a:pt x="846870" y="877296"/>
                  <a:pt x="523726" y="592605"/>
                  <a:pt x="502559" y="595074"/>
                </a:cubicBezTo>
                <a:cubicBezTo>
                  <a:pt x="481392" y="597543"/>
                  <a:pt x="737508" y="893877"/>
                  <a:pt x="726925" y="891407"/>
                </a:cubicBezTo>
                <a:cubicBezTo>
                  <a:pt x="716342" y="888937"/>
                  <a:pt x="533251" y="685385"/>
                  <a:pt x="439059" y="580257"/>
                </a:cubicBezTo>
                <a:cubicBezTo>
                  <a:pt x="344867" y="475129"/>
                  <a:pt x="233036" y="354832"/>
                  <a:pt x="161775" y="260641"/>
                </a:cubicBezTo>
                <a:cubicBezTo>
                  <a:pt x="90514" y="166450"/>
                  <a:pt x="8317" y="7347"/>
                  <a:pt x="909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D0411A49-DCD1-4C81-A90D-1495E0BA4681}"/>
              </a:ext>
            </a:extLst>
          </p:cNvPr>
          <p:cNvSpPr/>
          <p:nvPr/>
        </p:nvSpPr>
        <p:spPr>
          <a:xfrm>
            <a:off x="4809022" y="1354635"/>
            <a:ext cx="572097" cy="859824"/>
          </a:xfrm>
          <a:custGeom>
            <a:avLst/>
            <a:gdLst>
              <a:gd name="connsiteX0" fmla="*/ 569428 w 572097"/>
              <a:gd name="connsiteY0" fmla="*/ 2148 h 859824"/>
              <a:gd name="connsiteX1" fmla="*/ 478411 w 572097"/>
              <a:gd name="connsiteY1" fmla="*/ 192648 h 859824"/>
              <a:gd name="connsiteX2" fmla="*/ 345061 w 572097"/>
              <a:gd name="connsiteY2" fmla="*/ 448765 h 859824"/>
              <a:gd name="connsiteX3" fmla="*/ 463595 w 572097"/>
              <a:gd name="connsiteY3" fmla="*/ 160898 h 859824"/>
              <a:gd name="connsiteX4" fmla="*/ 232878 w 572097"/>
              <a:gd name="connsiteY4" fmla="*/ 620215 h 859824"/>
              <a:gd name="connsiteX5" fmla="*/ 112228 w 572097"/>
              <a:gd name="connsiteY5" fmla="*/ 853048 h 859824"/>
              <a:gd name="connsiteX6" fmla="*/ 281561 w 572097"/>
              <a:gd name="connsiteY6" fmla="*/ 370448 h 859824"/>
              <a:gd name="connsiteX7" fmla="*/ 45 w 572097"/>
              <a:gd name="connsiteY7" fmla="*/ 814948 h 859824"/>
              <a:gd name="connsiteX8" fmla="*/ 260395 w 572097"/>
              <a:gd name="connsiteY8" fmla="*/ 260382 h 859824"/>
              <a:gd name="connsiteX9" fmla="*/ 374695 w 572097"/>
              <a:gd name="connsiteY9" fmla="*/ 99515 h 859824"/>
              <a:gd name="connsiteX10" fmla="*/ 569428 w 572097"/>
              <a:gd name="connsiteY10" fmla="*/ 2148 h 8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097" h="859824">
                <a:moveTo>
                  <a:pt x="569428" y="2148"/>
                </a:moveTo>
                <a:cubicBezTo>
                  <a:pt x="586714" y="17670"/>
                  <a:pt x="515805" y="118212"/>
                  <a:pt x="478411" y="192648"/>
                </a:cubicBezTo>
                <a:cubicBezTo>
                  <a:pt x="441017" y="267084"/>
                  <a:pt x="347530" y="454057"/>
                  <a:pt x="345061" y="448765"/>
                </a:cubicBezTo>
                <a:cubicBezTo>
                  <a:pt x="342592" y="443473"/>
                  <a:pt x="482292" y="132323"/>
                  <a:pt x="463595" y="160898"/>
                </a:cubicBezTo>
                <a:cubicBezTo>
                  <a:pt x="444898" y="189473"/>
                  <a:pt x="291439" y="504857"/>
                  <a:pt x="232878" y="620215"/>
                </a:cubicBezTo>
                <a:cubicBezTo>
                  <a:pt x="174317" y="735573"/>
                  <a:pt x="104114" y="894676"/>
                  <a:pt x="112228" y="853048"/>
                </a:cubicBezTo>
                <a:cubicBezTo>
                  <a:pt x="120342" y="811420"/>
                  <a:pt x="300258" y="376798"/>
                  <a:pt x="281561" y="370448"/>
                </a:cubicBezTo>
                <a:cubicBezTo>
                  <a:pt x="262864" y="364098"/>
                  <a:pt x="3573" y="833292"/>
                  <a:pt x="45" y="814948"/>
                </a:cubicBezTo>
                <a:cubicBezTo>
                  <a:pt x="-3483" y="796604"/>
                  <a:pt x="197953" y="379621"/>
                  <a:pt x="260395" y="260382"/>
                </a:cubicBezTo>
                <a:cubicBezTo>
                  <a:pt x="322837" y="141143"/>
                  <a:pt x="327776" y="140084"/>
                  <a:pt x="374695" y="99515"/>
                </a:cubicBezTo>
                <a:cubicBezTo>
                  <a:pt x="421614" y="58946"/>
                  <a:pt x="552142" y="-13374"/>
                  <a:pt x="569428" y="2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880D481E-FE44-4800-B7EA-B9C27E0F487D}"/>
              </a:ext>
            </a:extLst>
          </p:cNvPr>
          <p:cNvSpPr/>
          <p:nvPr/>
        </p:nvSpPr>
        <p:spPr>
          <a:xfrm>
            <a:off x="5200355" y="1224470"/>
            <a:ext cx="454554" cy="549704"/>
          </a:xfrm>
          <a:custGeom>
            <a:avLst/>
            <a:gdLst>
              <a:gd name="connsiteX0" fmla="*/ 453262 w 454554"/>
              <a:gd name="connsiteY0" fmla="*/ 1080 h 549704"/>
              <a:gd name="connsiteX1" fmla="*/ 307212 w 454554"/>
              <a:gd name="connsiteY1" fmla="*/ 151363 h 549704"/>
              <a:gd name="connsiteX2" fmla="*/ 292395 w 454554"/>
              <a:gd name="connsiteY2" fmla="*/ 250847 h 549704"/>
              <a:gd name="connsiteX3" fmla="*/ 311445 w 454554"/>
              <a:gd name="connsiteY3" fmla="*/ 121730 h 549704"/>
              <a:gd name="connsiteX4" fmla="*/ 4528 w 454554"/>
              <a:gd name="connsiteY4" fmla="*/ 549297 h 549704"/>
              <a:gd name="connsiteX5" fmla="*/ 133645 w 454554"/>
              <a:gd name="connsiteY5" fmla="*/ 197930 h 549704"/>
              <a:gd name="connsiteX6" fmla="*/ 211962 w 454554"/>
              <a:gd name="connsiteY6" fmla="*/ 89980 h 549704"/>
              <a:gd name="connsiteX7" fmla="*/ 453262 w 454554"/>
              <a:gd name="connsiteY7" fmla="*/ 1080 h 54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554" h="549704">
                <a:moveTo>
                  <a:pt x="453262" y="1080"/>
                </a:moveTo>
                <a:cubicBezTo>
                  <a:pt x="469137" y="11311"/>
                  <a:pt x="334023" y="109735"/>
                  <a:pt x="307212" y="151363"/>
                </a:cubicBezTo>
                <a:cubicBezTo>
                  <a:pt x="280401" y="192991"/>
                  <a:pt x="291690" y="255786"/>
                  <a:pt x="292395" y="250847"/>
                </a:cubicBezTo>
                <a:cubicBezTo>
                  <a:pt x="293100" y="245908"/>
                  <a:pt x="359423" y="71988"/>
                  <a:pt x="311445" y="121730"/>
                </a:cubicBezTo>
                <a:cubicBezTo>
                  <a:pt x="263467" y="171472"/>
                  <a:pt x="34161" y="536597"/>
                  <a:pt x="4528" y="549297"/>
                </a:cubicBezTo>
                <a:cubicBezTo>
                  <a:pt x="-25105" y="561997"/>
                  <a:pt x="99073" y="274483"/>
                  <a:pt x="133645" y="197930"/>
                </a:cubicBezTo>
                <a:cubicBezTo>
                  <a:pt x="168217" y="121377"/>
                  <a:pt x="161515" y="124200"/>
                  <a:pt x="211962" y="89980"/>
                </a:cubicBezTo>
                <a:cubicBezTo>
                  <a:pt x="262409" y="55761"/>
                  <a:pt x="437387" y="-9151"/>
                  <a:pt x="453262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E9D29CD5-B7FE-45D7-A874-673552B394D4}"/>
              </a:ext>
            </a:extLst>
          </p:cNvPr>
          <p:cNvSpPr/>
          <p:nvPr/>
        </p:nvSpPr>
        <p:spPr>
          <a:xfrm>
            <a:off x="5282242" y="1260836"/>
            <a:ext cx="1033765" cy="649177"/>
          </a:xfrm>
          <a:custGeom>
            <a:avLst/>
            <a:gdLst>
              <a:gd name="connsiteX0" fmla="*/ 362908 w 1033765"/>
              <a:gd name="connsiteY0" fmla="*/ 119231 h 649177"/>
              <a:gd name="connsiteX1" fmla="*/ 525891 w 1033765"/>
              <a:gd name="connsiteY1" fmla="*/ 320314 h 649177"/>
              <a:gd name="connsiteX2" fmla="*/ 1029658 w 1033765"/>
              <a:gd name="connsiteY2" fmla="*/ 646281 h 649177"/>
              <a:gd name="connsiteX3" fmla="*/ 737558 w 1033765"/>
              <a:gd name="connsiteY3" fmla="*/ 466364 h 649177"/>
              <a:gd name="connsiteX4" fmla="*/ 265541 w 1033765"/>
              <a:gd name="connsiteY4" fmla="*/ 231414 h 649177"/>
              <a:gd name="connsiteX5" fmla="*/ 1023308 w 1033765"/>
              <a:gd name="connsiteY5" fmla="*/ 629347 h 649177"/>
              <a:gd name="connsiteX6" fmla="*/ 678291 w 1033765"/>
              <a:gd name="connsiteY6" fmla="*/ 377464 h 649177"/>
              <a:gd name="connsiteX7" fmla="*/ 432758 w 1033765"/>
              <a:gd name="connsiteY7" fmla="*/ 206014 h 649177"/>
              <a:gd name="connsiteX8" fmla="*/ 428525 w 1033765"/>
              <a:gd name="connsiteY8" fmla="*/ 2814 h 649177"/>
              <a:gd name="connsiteX9" fmla="*/ 13658 w 1033765"/>
              <a:gd name="connsiteY9" fmla="*/ 364764 h 649177"/>
              <a:gd name="connsiteX10" fmla="*/ 121608 w 1033765"/>
              <a:gd name="connsiteY10" fmla="*/ 309731 h 649177"/>
              <a:gd name="connsiteX11" fmla="*/ 337508 w 1033765"/>
              <a:gd name="connsiteY11" fmla="*/ 269514 h 649177"/>
              <a:gd name="connsiteX12" fmla="*/ 517425 w 1033765"/>
              <a:gd name="connsiteY12" fmla="*/ 330897 h 649177"/>
              <a:gd name="connsiteX13" fmla="*/ 362908 w 1033765"/>
              <a:gd name="connsiteY13" fmla="*/ 119231 h 64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3765" h="649177">
                <a:moveTo>
                  <a:pt x="362908" y="119231"/>
                </a:moveTo>
                <a:cubicBezTo>
                  <a:pt x="364319" y="117467"/>
                  <a:pt x="414766" y="232472"/>
                  <a:pt x="525891" y="320314"/>
                </a:cubicBezTo>
                <a:cubicBezTo>
                  <a:pt x="637016" y="408156"/>
                  <a:pt x="994380" y="621939"/>
                  <a:pt x="1029658" y="646281"/>
                </a:cubicBezTo>
                <a:cubicBezTo>
                  <a:pt x="1064936" y="670623"/>
                  <a:pt x="864911" y="535508"/>
                  <a:pt x="737558" y="466364"/>
                </a:cubicBezTo>
                <a:cubicBezTo>
                  <a:pt x="610205" y="397220"/>
                  <a:pt x="217916" y="204250"/>
                  <a:pt x="265541" y="231414"/>
                </a:cubicBezTo>
                <a:cubicBezTo>
                  <a:pt x="313166" y="258578"/>
                  <a:pt x="954516" y="605005"/>
                  <a:pt x="1023308" y="629347"/>
                </a:cubicBezTo>
                <a:cubicBezTo>
                  <a:pt x="1092100" y="653689"/>
                  <a:pt x="776716" y="448020"/>
                  <a:pt x="678291" y="377464"/>
                </a:cubicBezTo>
                <a:cubicBezTo>
                  <a:pt x="579866" y="306909"/>
                  <a:pt x="474386" y="268456"/>
                  <a:pt x="432758" y="206014"/>
                </a:cubicBezTo>
                <a:cubicBezTo>
                  <a:pt x="391130" y="143572"/>
                  <a:pt x="498375" y="-23644"/>
                  <a:pt x="428525" y="2814"/>
                </a:cubicBezTo>
                <a:cubicBezTo>
                  <a:pt x="358675" y="29272"/>
                  <a:pt x="64811" y="313611"/>
                  <a:pt x="13658" y="364764"/>
                </a:cubicBezTo>
                <a:cubicBezTo>
                  <a:pt x="-37495" y="415917"/>
                  <a:pt x="67633" y="325606"/>
                  <a:pt x="121608" y="309731"/>
                </a:cubicBezTo>
                <a:cubicBezTo>
                  <a:pt x="175583" y="293856"/>
                  <a:pt x="271539" y="265986"/>
                  <a:pt x="337508" y="269514"/>
                </a:cubicBezTo>
                <a:cubicBezTo>
                  <a:pt x="403477" y="273042"/>
                  <a:pt x="512133" y="349594"/>
                  <a:pt x="517425" y="330897"/>
                </a:cubicBezTo>
                <a:cubicBezTo>
                  <a:pt x="522717" y="312200"/>
                  <a:pt x="361497" y="120995"/>
                  <a:pt x="362908" y="119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FD6D318B-CCBD-440D-B70C-F91CFCAD2FA8}"/>
              </a:ext>
            </a:extLst>
          </p:cNvPr>
          <p:cNvSpPr/>
          <p:nvPr/>
        </p:nvSpPr>
        <p:spPr>
          <a:xfrm>
            <a:off x="6007520" y="2046983"/>
            <a:ext cx="692707" cy="594649"/>
          </a:xfrm>
          <a:custGeom>
            <a:avLst/>
            <a:gdLst>
              <a:gd name="connsiteX0" fmla="*/ 75780 w 692707"/>
              <a:gd name="connsiteY0" fmla="*/ 340617 h 594649"/>
              <a:gd name="connsiteX1" fmla="*/ 469480 w 692707"/>
              <a:gd name="connsiteY1" fmla="*/ 476084 h 594649"/>
              <a:gd name="connsiteX2" fmla="*/ 638813 w 692707"/>
              <a:gd name="connsiteY2" fmla="*/ 548050 h 594649"/>
              <a:gd name="connsiteX3" fmla="*/ 181613 w 692707"/>
              <a:gd name="connsiteY3" fmla="*/ 433750 h 594649"/>
              <a:gd name="connsiteX4" fmla="*/ 676913 w 692707"/>
              <a:gd name="connsiteY4" fmla="*/ 579800 h 594649"/>
              <a:gd name="connsiteX5" fmla="*/ 573197 w 692707"/>
              <a:gd name="connsiteY5" fmla="*/ 1950 h 594649"/>
              <a:gd name="connsiteX6" fmla="*/ 607063 w 692707"/>
              <a:gd name="connsiteY6" fmla="*/ 395650 h 594649"/>
              <a:gd name="connsiteX7" fmla="*/ 643047 w 692707"/>
              <a:gd name="connsiteY7" fmla="*/ 505717 h 594649"/>
              <a:gd name="connsiteX8" fmla="*/ 541447 w 692707"/>
              <a:gd name="connsiteY8" fmla="*/ 294050 h 594649"/>
              <a:gd name="connsiteX9" fmla="*/ 168913 w 692707"/>
              <a:gd name="connsiteY9" fmla="*/ 107784 h 594649"/>
              <a:gd name="connsiteX10" fmla="*/ 613413 w 692707"/>
              <a:gd name="connsiteY10" fmla="*/ 353317 h 594649"/>
              <a:gd name="connsiteX11" fmla="*/ 202780 w 692707"/>
              <a:gd name="connsiteY11" fmla="*/ 306750 h 594649"/>
              <a:gd name="connsiteX12" fmla="*/ 16513 w 692707"/>
              <a:gd name="connsiteY12" fmla="*/ 262300 h 594649"/>
              <a:gd name="connsiteX13" fmla="*/ 607063 w 692707"/>
              <a:gd name="connsiteY13" fmla="*/ 484550 h 594649"/>
              <a:gd name="connsiteX14" fmla="*/ 75780 w 692707"/>
              <a:gd name="connsiteY14" fmla="*/ 340617 h 5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2707" h="594649">
                <a:moveTo>
                  <a:pt x="75780" y="340617"/>
                </a:moveTo>
                <a:cubicBezTo>
                  <a:pt x="52850" y="339206"/>
                  <a:pt x="375641" y="441512"/>
                  <a:pt x="469480" y="476084"/>
                </a:cubicBezTo>
                <a:cubicBezTo>
                  <a:pt x="563319" y="510656"/>
                  <a:pt x="686791" y="555106"/>
                  <a:pt x="638813" y="548050"/>
                </a:cubicBezTo>
                <a:cubicBezTo>
                  <a:pt x="590835" y="540994"/>
                  <a:pt x="175263" y="428458"/>
                  <a:pt x="181613" y="433750"/>
                </a:cubicBezTo>
                <a:cubicBezTo>
                  <a:pt x="187963" y="439042"/>
                  <a:pt x="611649" y="651767"/>
                  <a:pt x="676913" y="579800"/>
                </a:cubicBezTo>
                <a:cubicBezTo>
                  <a:pt x="742177" y="507833"/>
                  <a:pt x="584839" y="32642"/>
                  <a:pt x="573197" y="1950"/>
                </a:cubicBezTo>
                <a:cubicBezTo>
                  <a:pt x="561555" y="-28742"/>
                  <a:pt x="595421" y="311689"/>
                  <a:pt x="607063" y="395650"/>
                </a:cubicBezTo>
                <a:cubicBezTo>
                  <a:pt x="618705" y="479611"/>
                  <a:pt x="653983" y="522650"/>
                  <a:pt x="643047" y="505717"/>
                </a:cubicBezTo>
                <a:cubicBezTo>
                  <a:pt x="632111" y="488784"/>
                  <a:pt x="620469" y="360372"/>
                  <a:pt x="541447" y="294050"/>
                </a:cubicBezTo>
                <a:cubicBezTo>
                  <a:pt x="462425" y="227728"/>
                  <a:pt x="156919" y="97906"/>
                  <a:pt x="168913" y="107784"/>
                </a:cubicBezTo>
                <a:cubicBezTo>
                  <a:pt x="180907" y="117662"/>
                  <a:pt x="607769" y="320156"/>
                  <a:pt x="613413" y="353317"/>
                </a:cubicBezTo>
                <a:cubicBezTo>
                  <a:pt x="619057" y="386478"/>
                  <a:pt x="302263" y="321919"/>
                  <a:pt x="202780" y="306750"/>
                </a:cubicBezTo>
                <a:cubicBezTo>
                  <a:pt x="103297" y="291581"/>
                  <a:pt x="-50868" y="232667"/>
                  <a:pt x="16513" y="262300"/>
                </a:cubicBezTo>
                <a:cubicBezTo>
                  <a:pt x="83894" y="291933"/>
                  <a:pt x="590130" y="468322"/>
                  <a:pt x="607063" y="484550"/>
                </a:cubicBezTo>
                <a:cubicBezTo>
                  <a:pt x="623996" y="500778"/>
                  <a:pt x="98710" y="342028"/>
                  <a:pt x="75780" y="340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42F36CD7-27A5-4408-A134-D659EDA055FA}"/>
              </a:ext>
            </a:extLst>
          </p:cNvPr>
          <p:cNvSpPr/>
          <p:nvPr/>
        </p:nvSpPr>
        <p:spPr>
          <a:xfrm>
            <a:off x="5124167" y="1085115"/>
            <a:ext cx="613059" cy="302711"/>
          </a:xfrm>
          <a:custGeom>
            <a:avLst/>
            <a:gdLst>
              <a:gd name="connsiteX0" fmla="*/ 613058 w 613059"/>
              <a:gd name="connsiteY0" fmla="*/ 735 h 302711"/>
              <a:gd name="connsiteX1" fmla="*/ 374933 w 613059"/>
              <a:gd name="connsiteY1" fmla="*/ 80110 h 302711"/>
              <a:gd name="connsiteX2" fmla="*/ 283 w 613059"/>
              <a:gd name="connsiteY2" fmla="*/ 302360 h 302711"/>
              <a:gd name="connsiteX3" fmla="*/ 311433 w 613059"/>
              <a:gd name="connsiteY3" fmla="*/ 134085 h 302711"/>
              <a:gd name="connsiteX4" fmla="*/ 197133 w 613059"/>
              <a:gd name="connsiteY4" fmla="*/ 238860 h 302711"/>
              <a:gd name="connsiteX5" fmla="*/ 378108 w 613059"/>
              <a:gd name="connsiteY5" fmla="*/ 118210 h 302711"/>
              <a:gd name="connsiteX6" fmla="*/ 613058 w 613059"/>
              <a:gd name="connsiteY6" fmla="*/ 735 h 30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059" h="302711">
                <a:moveTo>
                  <a:pt x="613058" y="735"/>
                </a:moveTo>
                <a:cubicBezTo>
                  <a:pt x="612529" y="-5615"/>
                  <a:pt x="477062" y="29839"/>
                  <a:pt x="374933" y="80110"/>
                </a:cubicBezTo>
                <a:cubicBezTo>
                  <a:pt x="272804" y="130381"/>
                  <a:pt x="10866" y="293364"/>
                  <a:pt x="283" y="302360"/>
                </a:cubicBezTo>
                <a:cubicBezTo>
                  <a:pt x="-10300" y="311356"/>
                  <a:pt x="278625" y="144668"/>
                  <a:pt x="311433" y="134085"/>
                </a:cubicBezTo>
                <a:cubicBezTo>
                  <a:pt x="344241" y="123502"/>
                  <a:pt x="186020" y="241506"/>
                  <a:pt x="197133" y="238860"/>
                </a:cubicBezTo>
                <a:cubicBezTo>
                  <a:pt x="208246" y="236214"/>
                  <a:pt x="313021" y="154193"/>
                  <a:pt x="378108" y="118210"/>
                </a:cubicBezTo>
                <a:cubicBezTo>
                  <a:pt x="443195" y="82227"/>
                  <a:pt x="613587" y="7085"/>
                  <a:pt x="613058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7D12E712-ADD3-4838-908E-C82D48DAF6A3}"/>
              </a:ext>
            </a:extLst>
          </p:cNvPr>
          <p:cNvSpPr/>
          <p:nvPr/>
        </p:nvSpPr>
        <p:spPr>
          <a:xfrm>
            <a:off x="4914137" y="1054087"/>
            <a:ext cx="582172" cy="711420"/>
          </a:xfrm>
          <a:custGeom>
            <a:avLst/>
            <a:gdLst>
              <a:gd name="connsiteX0" fmla="*/ 581788 w 582172"/>
              <a:gd name="connsiteY0" fmla="*/ 13 h 711420"/>
              <a:gd name="connsiteX1" fmla="*/ 327788 w 582172"/>
              <a:gd name="connsiteY1" fmla="*/ 104788 h 711420"/>
              <a:gd name="connsiteX2" fmla="*/ 137288 w 582172"/>
              <a:gd name="connsiteY2" fmla="*/ 482613 h 711420"/>
              <a:gd name="connsiteX3" fmla="*/ 257938 w 582172"/>
              <a:gd name="connsiteY3" fmla="*/ 158763 h 711420"/>
              <a:gd name="connsiteX4" fmla="*/ 763 w 582172"/>
              <a:gd name="connsiteY4" fmla="*/ 711213 h 711420"/>
              <a:gd name="connsiteX5" fmla="*/ 181738 w 582172"/>
              <a:gd name="connsiteY5" fmla="*/ 222263 h 711420"/>
              <a:gd name="connsiteX6" fmla="*/ 267463 w 582172"/>
              <a:gd name="connsiteY6" fmla="*/ 98438 h 711420"/>
              <a:gd name="connsiteX7" fmla="*/ 581788 w 582172"/>
              <a:gd name="connsiteY7" fmla="*/ 13 h 7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172" h="711420">
                <a:moveTo>
                  <a:pt x="581788" y="13"/>
                </a:moveTo>
                <a:cubicBezTo>
                  <a:pt x="591842" y="1071"/>
                  <a:pt x="401871" y="24355"/>
                  <a:pt x="327788" y="104788"/>
                </a:cubicBezTo>
                <a:cubicBezTo>
                  <a:pt x="253705" y="185221"/>
                  <a:pt x="148930" y="473617"/>
                  <a:pt x="137288" y="482613"/>
                </a:cubicBezTo>
                <a:cubicBezTo>
                  <a:pt x="125646" y="491609"/>
                  <a:pt x="280692" y="120663"/>
                  <a:pt x="257938" y="158763"/>
                </a:cubicBezTo>
                <a:cubicBezTo>
                  <a:pt x="235184" y="196863"/>
                  <a:pt x="13463" y="700630"/>
                  <a:pt x="763" y="711213"/>
                </a:cubicBezTo>
                <a:cubicBezTo>
                  <a:pt x="-11937" y="721796"/>
                  <a:pt x="137288" y="324392"/>
                  <a:pt x="181738" y="222263"/>
                </a:cubicBezTo>
                <a:cubicBezTo>
                  <a:pt x="226188" y="120134"/>
                  <a:pt x="207667" y="135480"/>
                  <a:pt x="267463" y="98438"/>
                </a:cubicBezTo>
                <a:cubicBezTo>
                  <a:pt x="327259" y="61396"/>
                  <a:pt x="571734" y="-1045"/>
                  <a:pt x="58178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F20E5743-8D71-4AAB-A272-1C3CBACEB0E4}"/>
              </a:ext>
            </a:extLst>
          </p:cNvPr>
          <p:cNvSpPr/>
          <p:nvPr/>
        </p:nvSpPr>
        <p:spPr>
          <a:xfrm>
            <a:off x="5711820" y="1295149"/>
            <a:ext cx="737009" cy="636149"/>
          </a:xfrm>
          <a:custGeom>
            <a:avLst/>
            <a:gdLst>
              <a:gd name="connsiteX0" fmla="*/ 5 w 737009"/>
              <a:gd name="connsiteY0" fmla="*/ 251 h 636149"/>
              <a:gd name="connsiteX1" fmla="*/ 238130 w 737009"/>
              <a:gd name="connsiteY1" fmla="*/ 162176 h 636149"/>
              <a:gd name="connsiteX2" fmla="*/ 552455 w 737009"/>
              <a:gd name="connsiteY2" fmla="*/ 428876 h 636149"/>
              <a:gd name="connsiteX3" fmla="*/ 365130 w 737009"/>
              <a:gd name="connsiteY3" fmla="*/ 273301 h 636149"/>
              <a:gd name="connsiteX4" fmla="*/ 174630 w 737009"/>
              <a:gd name="connsiteY4" fmla="*/ 143126 h 636149"/>
              <a:gd name="connsiteX5" fmla="*/ 469905 w 737009"/>
              <a:gd name="connsiteY5" fmla="*/ 362201 h 636149"/>
              <a:gd name="connsiteX6" fmla="*/ 733430 w 737009"/>
              <a:gd name="connsiteY6" fmla="*/ 632076 h 636149"/>
              <a:gd name="connsiteX7" fmla="*/ 596905 w 737009"/>
              <a:gd name="connsiteY7" fmla="*/ 501901 h 636149"/>
              <a:gd name="connsiteX8" fmla="*/ 244480 w 737009"/>
              <a:gd name="connsiteY8" fmla="*/ 197101 h 636149"/>
              <a:gd name="connsiteX9" fmla="*/ 5 w 737009"/>
              <a:gd name="connsiteY9" fmla="*/ 251 h 63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7009" h="636149">
                <a:moveTo>
                  <a:pt x="5" y="251"/>
                </a:moveTo>
                <a:cubicBezTo>
                  <a:pt x="-1053" y="-5570"/>
                  <a:pt x="146055" y="90739"/>
                  <a:pt x="238130" y="162176"/>
                </a:cubicBezTo>
                <a:cubicBezTo>
                  <a:pt x="330205" y="233613"/>
                  <a:pt x="531288" y="410355"/>
                  <a:pt x="552455" y="428876"/>
                </a:cubicBezTo>
                <a:cubicBezTo>
                  <a:pt x="573622" y="447397"/>
                  <a:pt x="428101" y="320926"/>
                  <a:pt x="365130" y="273301"/>
                </a:cubicBezTo>
                <a:cubicBezTo>
                  <a:pt x="302159" y="225676"/>
                  <a:pt x="157168" y="128309"/>
                  <a:pt x="174630" y="143126"/>
                </a:cubicBezTo>
                <a:cubicBezTo>
                  <a:pt x="192092" y="157943"/>
                  <a:pt x="376772" y="280709"/>
                  <a:pt x="469905" y="362201"/>
                </a:cubicBezTo>
                <a:cubicBezTo>
                  <a:pt x="563038" y="443693"/>
                  <a:pt x="712263" y="608793"/>
                  <a:pt x="733430" y="632076"/>
                </a:cubicBezTo>
                <a:cubicBezTo>
                  <a:pt x="754597" y="655359"/>
                  <a:pt x="678397" y="574397"/>
                  <a:pt x="596905" y="501901"/>
                </a:cubicBezTo>
                <a:cubicBezTo>
                  <a:pt x="515413" y="429405"/>
                  <a:pt x="343434" y="277534"/>
                  <a:pt x="244480" y="197101"/>
                </a:cubicBezTo>
                <a:cubicBezTo>
                  <a:pt x="145526" y="116668"/>
                  <a:pt x="1063" y="6072"/>
                  <a:pt x="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B559A20B-1593-4EE0-A897-D8C3C3D02ABE}"/>
              </a:ext>
            </a:extLst>
          </p:cNvPr>
          <p:cNvSpPr/>
          <p:nvPr/>
        </p:nvSpPr>
        <p:spPr>
          <a:xfrm>
            <a:off x="6095985" y="1409588"/>
            <a:ext cx="310903" cy="734339"/>
          </a:xfrm>
          <a:custGeom>
            <a:avLst/>
            <a:gdLst>
              <a:gd name="connsiteX0" fmla="*/ 34940 w 310903"/>
              <a:gd name="connsiteY0" fmla="*/ 112 h 734339"/>
              <a:gd name="connsiteX1" fmla="*/ 34940 w 310903"/>
              <a:gd name="connsiteY1" fmla="*/ 298562 h 734339"/>
              <a:gd name="connsiteX2" fmla="*/ 307990 w 310903"/>
              <a:gd name="connsiteY2" fmla="*/ 730362 h 734339"/>
              <a:gd name="connsiteX3" fmla="*/ 168290 w 310903"/>
              <a:gd name="connsiteY3" fmla="*/ 501762 h 734339"/>
              <a:gd name="connsiteX4" fmla="*/ 15 w 310903"/>
              <a:gd name="connsiteY4" fmla="*/ 304912 h 734339"/>
              <a:gd name="connsiteX5" fmla="*/ 177815 w 310903"/>
              <a:gd name="connsiteY5" fmla="*/ 673212 h 734339"/>
              <a:gd name="connsiteX6" fmla="*/ 88915 w 310903"/>
              <a:gd name="connsiteY6" fmla="*/ 482712 h 734339"/>
              <a:gd name="connsiteX7" fmla="*/ 6365 w 310903"/>
              <a:gd name="connsiteY7" fmla="*/ 330312 h 734339"/>
              <a:gd name="connsiteX8" fmla="*/ 34940 w 310903"/>
              <a:gd name="connsiteY8" fmla="*/ 112 h 73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03" h="734339">
                <a:moveTo>
                  <a:pt x="34940" y="112"/>
                </a:moveTo>
                <a:cubicBezTo>
                  <a:pt x="39703" y="-5180"/>
                  <a:pt x="-10568" y="176854"/>
                  <a:pt x="34940" y="298562"/>
                </a:cubicBezTo>
                <a:cubicBezTo>
                  <a:pt x="80448" y="420270"/>
                  <a:pt x="285765" y="696495"/>
                  <a:pt x="307990" y="730362"/>
                </a:cubicBezTo>
                <a:cubicBezTo>
                  <a:pt x="330215" y="764229"/>
                  <a:pt x="219619" y="572670"/>
                  <a:pt x="168290" y="501762"/>
                </a:cubicBezTo>
                <a:cubicBezTo>
                  <a:pt x="116961" y="430854"/>
                  <a:pt x="-1573" y="276337"/>
                  <a:pt x="15" y="304912"/>
                </a:cubicBezTo>
                <a:cubicBezTo>
                  <a:pt x="1602" y="333487"/>
                  <a:pt x="162998" y="643579"/>
                  <a:pt x="177815" y="673212"/>
                </a:cubicBezTo>
                <a:cubicBezTo>
                  <a:pt x="192632" y="702845"/>
                  <a:pt x="117490" y="539862"/>
                  <a:pt x="88915" y="482712"/>
                </a:cubicBezTo>
                <a:cubicBezTo>
                  <a:pt x="60340" y="425562"/>
                  <a:pt x="14832" y="407570"/>
                  <a:pt x="6365" y="330312"/>
                </a:cubicBezTo>
                <a:cubicBezTo>
                  <a:pt x="-2102" y="253054"/>
                  <a:pt x="30177" y="5404"/>
                  <a:pt x="3494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D69BCAD2-7293-4118-ACCC-952536CBE7A7}"/>
              </a:ext>
            </a:extLst>
          </p:cNvPr>
          <p:cNvSpPr/>
          <p:nvPr/>
        </p:nvSpPr>
        <p:spPr>
          <a:xfrm>
            <a:off x="5936376" y="1009243"/>
            <a:ext cx="561952" cy="806482"/>
          </a:xfrm>
          <a:custGeom>
            <a:avLst/>
            <a:gdLst>
              <a:gd name="connsiteX0" fmla="*/ 874 w 561952"/>
              <a:gd name="connsiteY0" fmla="*/ 3582 h 806482"/>
              <a:gd name="connsiteX1" fmla="*/ 388224 w 561952"/>
              <a:gd name="connsiteY1" fmla="*/ 400457 h 806482"/>
              <a:gd name="connsiteX2" fmla="*/ 559674 w 561952"/>
              <a:gd name="connsiteY2" fmla="*/ 800507 h 806482"/>
              <a:gd name="connsiteX3" fmla="*/ 480299 w 561952"/>
              <a:gd name="connsiteY3" fmla="*/ 622707 h 806482"/>
              <a:gd name="connsiteX4" fmla="*/ 388224 w 561952"/>
              <a:gd name="connsiteY4" fmla="*/ 378232 h 806482"/>
              <a:gd name="connsiteX5" fmla="*/ 537449 w 561952"/>
              <a:gd name="connsiteY5" fmla="*/ 648107 h 806482"/>
              <a:gd name="connsiteX6" fmla="*/ 413624 w 561952"/>
              <a:gd name="connsiteY6" fmla="*/ 368707 h 806482"/>
              <a:gd name="connsiteX7" fmla="*/ 286624 w 561952"/>
              <a:gd name="connsiteY7" fmla="*/ 213132 h 806482"/>
              <a:gd name="connsiteX8" fmla="*/ 874 w 561952"/>
              <a:gd name="connsiteY8" fmla="*/ 3582 h 8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952" h="806482">
                <a:moveTo>
                  <a:pt x="874" y="3582"/>
                </a:moveTo>
                <a:cubicBezTo>
                  <a:pt x="17807" y="34803"/>
                  <a:pt x="295091" y="267636"/>
                  <a:pt x="388224" y="400457"/>
                </a:cubicBezTo>
                <a:cubicBezTo>
                  <a:pt x="481357" y="533278"/>
                  <a:pt x="544328" y="763465"/>
                  <a:pt x="559674" y="800507"/>
                </a:cubicBezTo>
                <a:cubicBezTo>
                  <a:pt x="575020" y="837549"/>
                  <a:pt x="508874" y="693086"/>
                  <a:pt x="480299" y="622707"/>
                </a:cubicBezTo>
                <a:cubicBezTo>
                  <a:pt x="451724" y="552328"/>
                  <a:pt x="378699" y="373999"/>
                  <a:pt x="388224" y="378232"/>
                </a:cubicBezTo>
                <a:cubicBezTo>
                  <a:pt x="397749" y="382465"/>
                  <a:pt x="533216" y="649694"/>
                  <a:pt x="537449" y="648107"/>
                </a:cubicBezTo>
                <a:cubicBezTo>
                  <a:pt x="541682" y="646520"/>
                  <a:pt x="455428" y="441203"/>
                  <a:pt x="413624" y="368707"/>
                </a:cubicBezTo>
                <a:cubicBezTo>
                  <a:pt x="371820" y="296211"/>
                  <a:pt x="355416" y="272399"/>
                  <a:pt x="286624" y="213132"/>
                </a:cubicBezTo>
                <a:cubicBezTo>
                  <a:pt x="217832" y="153865"/>
                  <a:pt x="-16059" y="-27639"/>
                  <a:pt x="874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06680FE2-1A22-4D1D-879C-B53DD3D21EB8}"/>
              </a:ext>
            </a:extLst>
          </p:cNvPr>
          <p:cNvSpPr/>
          <p:nvPr/>
        </p:nvSpPr>
        <p:spPr>
          <a:xfrm>
            <a:off x="5669697" y="1227482"/>
            <a:ext cx="1099408" cy="967952"/>
          </a:xfrm>
          <a:custGeom>
            <a:avLst/>
            <a:gdLst>
              <a:gd name="connsiteX0" fmla="*/ 292953 w 1099408"/>
              <a:gd name="connsiteY0" fmla="*/ 1243 h 967952"/>
              <a:gd name="connsiteX1" fmla="*/ 696178 w 1099408"/>
              <a:gd name="connsiteY1" fmla="*/ 429868 h 967952"/>
              <a:gd name="connsiteX2" fmla="*/ 769203 w 1099408"/>
              <a:gd name="connsiteY2" fmla="*/ 598143 h 967952"/>
              <a:gd name="connsiteX3" fmla="*/ 597753 w 1099408"/>
              <a:gd name="connsiteY3" fmla="*/ 321918 h 967952"/>
              <a:gd name="connsiteX4" fmla="*/ 785078 w 1099408"/>
              <a:gd name="connsiteY4" fmla="*/ 601318 h 967952"/>
              <a:gd name="connsiteX5" fmla="*/ 873978 w 1099408"/>
              <a:gd name="connsiteY5" fmla="*/ 956918 h 967952"/>
              <a:gd name="connsiteX6" fmla="*/ 800953 w 1099408"/>
              <a:gd name="connsiteY6" fmla="*/ 836268 h 967952"/>
              <a:gd name="connsiteX7" fmla="*/ 496153 w 1099408"/>
              <a:gd name="connsiteY7" fmla="*/ 423518 h 967952"/>
              <a:gd name="connsiteX8" fmla="*/ 1099403 w 1099408"/>
              <a:gd name="connsiteY8" fmla="*/ 883893 h 967952"/>
              <a:gd name="connsiteX9" fmla="*/ 508853 w 1099408"/>
              <a:gd name="connsiteY9" fmla="*/ 474318 h 967952"/>
              <a:gd name="connsiteX10" fmla="*/ 4028 w 1099408"/>
              <a:gd name="connsiteY10" fmla="*/ 112368 h 967952"/>
              <a:gd name="connsiteX11" fmla="*/ 788253 w 1099408"/>
              <a:gd name="connsiteY11" fmla="*/ 680693 h 967952"/>
              <a:gd name="connsiteX12" fmla="*/ 667603 w 1099408"/>
              <a:gd name="connsiteY12" fmla="*/ 521943 h 967952"/>
              <a:gd name="connsiteX13" fmla="*/ 508853 w 1099408"/>
              <a:gd name="connsiteY13" fmla="*/ 306043 h 967952"/>
              <a:gd name="connsiteX14" fmla="*/ 292953 w 1099408"/>
              <a:gd name="connsiteY14" fmla="*/ 1243 h 96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408" h="967952">
                <a:moveTo>
                  <a:pt x="292953" y="1243"/>
                </a:moveTo>
                <a:cubicBezTo>
                  <a:pt x="324174" y="21880"/>
                  <a:pt x="616803" y="330385"/>
                  <a:pt x="696178" y="429868"/>
                </a:cubicBezTo>
                <a:cubicBezTo>
                  <a:pt x="775553" y="529351"/>
                  <a:pt x="785607" y="616135"/>
                  <a:pt x="769203" y="598143"/>
                </a:cubicBezTo>
                <a:cubicBezTo>
                  <a:pt x="752799" y="580151"/>
                  <a:pt x="595107" y="321389"/>
                  <a:pt x="597753" y="321918"/>
                </a:cubicBezTo>
                <a:cubicBezTo>
                  <a:pt x="600399" y="322447"/>
                  <a:pt x="739041" y="495485"/>
                  <a:pt x="785078" y="601318"/>
                </a:cubicBezTo>
                <a:cubicBezTo>
                  <a:pt x="831115" y="707151"/>
                  <a:pt x="871332" y="917760"/>
                  <a:pt x="873978" y="956918"/>
                </a:cubicBezTo>
                <a:cubicBezTo>
                  <a:pt x="876624" y="996076"/>
                  <a:pt x="863924" y="925168"/>
                  <a:pt x="800953" y="836268"/>
                </a:cubicBezTo>
                <a:cubicBezTo>
                  <a:pt x="737982" y="747368"/>
                  <a:pt x="446411" y="415580"/>
                  <a:pt x="496153" y="423518"/>
                </a:cubicBezTo>
                <a:cubicBezTo>
                  <a:pt x="545895" y="431456"/>
                  <a:pt x="1097286" y="875426"/>
                  <a:pt x="1099403" y="883893"/>
                </a:cubicBezTo>
                <a:cubicBezTo>
                  <a:pt x="1101520" y="892360"/>
                  <a:pt x="508853" y="474318"/>
                  <a:pt x="508853" y="474318"/>
                </a:cubicBezTo>
                <a:cubicBezTo>
                  <a:pt x="326291" y="345731"/>
                  <a:pt x="-42539" y="77972"/>
                  <a:pt x="4028" y="112368"/>
                </a:cubicBezTo>
                <a:cubicBezTo>
                  <a:pt x="50595" y="146764"/>
                  <a:pt x="677657" y="612431"/>
                  <a:pt x="788253" y="680693"/>
                </a:cubicBezTo>
                <a:cubicBezTo>
                  <a:pt x="898849" y="748956"/>
                  <a:pt x="714170" y="584385"/>
                  <a:pt x="667603" y="521943"/>
                </a:cubicBezTo>
                <a:cubicBezTo>
                  <a:pt x="621036" y="459501"/>
                  <a:pt x="568649" y="389651"/>
                  <a:pt x="508853" y="306043"/>
                </a:cubicBezTo>
                <a:cubicBezTo>
                  <a:pt x="449057" y="222435"/>
                  <a:pt x="261732" y="-19394"/>
                  <a:pt x="292953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E962530E-D0A6-4721-93C7-5CDD4C84F8E7}"/>
              </a:ext>
            </a:extLst>
          </p:cNvPr>
          <p:cNvSpPr/>
          <p:nvPr/>
        </p:nvSpPr>
        <p:spPr>
          <a:xfrm>
            <a:off x="5830189" y="1527155"/>
            <a:ext cx="660644" cy="926627"/>
          </a:xfrm>
          <a:custGeom>
            <a:avLst/>
            <a:gdLst>
              <a:gd name="connsiteX0" fmla="*/ 8636 w 660644"/>
              <a:gd name="connsiteY0" fmla="*/ 20 h 926627"/>
              <a:gd name="connsiteX1" fmla="*/ 68961 w 660644"/>
              <a:gd name="connsiteY1" fmla="*/ 269895 h 926627"/>
              <a:gd name="connsiteX2" fmla="*/ 596011 w 660644"/>
              <a:gd name="connsiteY2" fmla="*/ 857270 h 926627"/>
              <a:gd name="connsiteX3" fmla="*/ 338836 w 660644"/>
              <a:gd name="connsiteY3" fmla="*/ 587395 h 926627"/>
              <a:gd name="connsiteX4" fmla="*/ 53086 w 660644"/>
              <a:gd name="connsiteY4" fmla="*/ 342920 h 926627"/>
              <a:gd name="connsiteX5" fmla="*/ 653161 w 660644"/>
              <a:gd name="connsiteY5" fmla="*/ 920770 h 926627"/>
              <a:gd name="connsiteX6" fmla="*/ 370586 w 660644"/>
              <a:gd name="connsiteY6" fmla="*/ 619145 h 926627"/>
              <a:gd name="connsiteX7" fmla="*/ 91186 w 660644"/>
              <a:gd name="connsiteY7" fmla="*/ 257195 h 926627"/>
              <a:gd name="connsiteX8" fmla="*/ 8636 w 660644"/>
              <a:gd name="connsiteY8" fmla="*/ 20 h 92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644" h="926627">
                <a:moveTo>
                  <a:pt x="8636" y="20"/>
                </a:moveTo>
                <a:cubicBezTo>
                  <a:pt x="4932" y="2137"/>
                  <a:pt x="-28935" y="127020"/>
                  <a:pt x="68961" y="269895"/>
                </a:cubicBezTo>
                <a:cubicBezTo>
                  <a:pt x="166857" y="412770"/>
                  <a:pt x="551032" y="804354"/>
                  <a:pt x="596011" y="857270"/>
                </a:cubicBezTo>
                <a:cubicBezTo>
                  <a:pt x="640990" y="910186"/>
                  <a:pt x="429324" y="673120"/>
                  <a:pt x="338836" y="587395"/>
                </a:cubicBezTo>
                <a:cubicBezTo>
                  <a:pt x="248349" y="501670"/>
                  <a:pt x="699" y="287358"/>
                  <a:pt x="53086" y="342920"/>
                </a:cubicBezTo>
                <a:cubicBezTo>
                  <a:pt x="105473" y="398482"/>
                  <a:pt x="600244" y="874733"/>
                  <a:pt x="653161" y="920770"/>
                </a:cubicBezTo>
                <a:cubicBezTo>
                  <a:pt x="706078" y="966808"/>
                  <a:pt x="464249" y="729741"/>
                  <a:pt x="370586" y="619145"/>
                </a:cubicBezTo>
                <a:cubicBezTo>
                  <a:pt x="276924" y="508549"/>
                  <a:pt x="151511" y="355620"/>
                  <a:pt x="91186" y="257195"/>
                </a:cubicBezTo>
                <a:cubicBezTo>
                  <a:pt x="30861" y="158770"/>
                  <a:pt x="12340" y="-2097"/>
                  <a:pt x="863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DF763881-9DC8-424D-BF34-3565600BD21A}"/>
              </a:ext>
            </a:extLst>
          </p:cNvPr>
          <p:cNvSpPr/>
          <p:nvPr/>
        </p:nvSpPr>
        <p:spPr>
          <a:xfrm>
            <a:off x="5057229" y="1612097"/>
            <a:ext cx="502355" cy="816779"/>
          </a:xfrm>
          <a:custGeom>
            <a:avLst/>
            <a:gdLst>
              <a:gd name="connsiteX0" fmla="*/ 403771 w 502355"/>
              <a:gd name="connsiteY0" fmla="*/ 3978 h 816779"/>
              <a:gd name="connsiteX1" fmla="*/ 368846 w 502355"/>
              <a:gd name="connsiteY1" fmla="*/ 191303 h 816779"/>
              <a:gd name="connsiteX2" fmla="*/ 473621 w 502355"/>
              <a:gd name="connsiteY2" fmla="*/ 705653 h 816779"/>
              <a:gd name="connsiteX3" fmla="*/ 318046 w 502355"/>
              <a:gd name="connsiteY3" fmla="*/ 216703 h 816779"/>
              <a:gd name="connsiteX4" fmla="*/ 502196 w 502355"/>
              <a:gd name="connsiteY4" fmla="*/ 816778 h 816779"/>
              <a:gd name="connsiteX5" fmla="*/ 279946 w 502355"/>
              <a:gd name="connsiteY5" fmla="*/ 210353 h 816779"/>
              <a:gd name="connsiteX6" fmla="*/ 213271 w 502355"/>
              <a:gd name="connsiteY6" fmla="*/ 448478 h 816779"/>
              <a:gd name="connsiteX7" fmla="*/ 546 w 502355"/>
              <a:gd name="connsiteY7" fmla="*/ 642153 h 816779"/>
              <a:gd name="connsiteX8" fmla="*/ 283121 w 502355"/>
              <a:gd name="connsiteY8" fmla="*/ 150028 h 816779"/>
              <a:gd name="connsiteX9" fmla="*/ 13246 w 502355"/>
              <a:gd name="connsiteY9" fmla="*/ 664378 h 816779"/>
              <a:gd name="connsiteX10" fmla="*/ 213271 w 502355"/>
              <a:gd name="connsiteY10" fmla="*/ 384978 h 816779"/>
              <a:gd name="connsiteX11" fmla="*/ 232321 w 502355"/>
              <a:gd name="connsiteY11" fmla="*/ 340528 h 816779"/>
              <a:gd name="connsiteX12" fmla="*/ 403771 w 502355"/>
              <a:gd name="connsiteY12" fmla="*/ 3978 h 8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2355" h="816779">
                <a:moveTo>
                  <a:pt x="403771" y="3978"/>
                </a:moveTo>
                <a:cubicBezTo>
                  <a:pt x="426525" y="-20893"/>
                  <a:pt x="357204" y="74357"/>
                  <a:pt x="368846" y="191303"/>
                </a:cubicBezTo>
                <a:cubicBezTo>
                  <a:pt x="380488" y="308249"/>
                  <a:pt x="482088" y="701420"/>
                  <a:pt x="473621" y="705653"/>
                </a:cubicBezTo>
                <a:cubicBezTo>
                  <a:pt x="465154" y="709886"/>
                  <a:pt x="313283" y="198182"/>
                  <a:pt x="318046" y="216703"/>
                </a:cubicBezTo>
                <a:cubicBezTo>
                  <a:pt x="322809" y="235224"/>
                  <a:pt x="508546" y="817836"/>
                  <a:pt x="502196" y="816778"/>
                </a:cubicBezTo>
                <a:cubicBezTo>
                  <a:pt x="495846" y="815720"/>
                  <a:pt x="328100" y="271736"/>
                  <a:pt x="279946" y="210353"/>
                </a:cubicBezTo>
                <a:cubicBezTo>
                  <a:pt x="231792" y="148970"/>
                  <a:pt x="259838" y="376511"/>
                  <a:pt x="213271" y="448478"/>
                </a:cubicBezTo>
                <a:cubicBezTo>
                  <a:pt x="166704" y="520445"/>
                  <a:pt x="-11096" y="691895"/>
                  <a:pt x="546" y="642153"/>
                </a:cubicBezTo>
                <a:cubicBezTo>
                  <a:pt x="12188" y="592411"/>
                  <a:pt x="281004" y="146324"/>
                  <a:pt x="283121" y="150028"/>
                </a:cubicBezTo>
                <a:cubicBezTo>
                  <a:pt x="285238" y="153732"/>
                  <a:pt x="24888" y="625220"/>
                  <a:pt x="13246" y="664378"/>
                </a:cubicBezTo>
                <a:cubicBezTo>
                  <a:pt x="1604" y="703536"/>
                  <a:pt x="176759" y="438953"/>
                  <a:pt x="213271" y="384978"/>
                </a:cubicBezTo>
                <a:cubicBezTo>
                  <a:pt x="249783" y="331003"/>
                  <a:pt x="200571" y="400853"/>
                  <a:pt x="232321" y="340528"/>
                </a:cubicBezTo>
                <a:cubicBezTo>
                  <a:pt x="264071" y="280203"/>
                  <a:pt x="381017" y="28849"/>
                  <a:pt x="403771" y="3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90F32F17-947C-4004-8CE0-8A5B289B69E8}"/>
              </a:ext>
            </a:extLst>
          </p:cNvPr>
          <p:cNvSpPr/>
          <p:nvPr/>
        </p:nvSpPr>
        <p:spPr>
          <a:xfrm>
            <a:off x="5810185" y="848299"/>
            <a:ext cx="1022960" cy="1338494"/>
          </a:xfrm>
          <a:custGeom>
            <a:avLst/>
            <a:gdLst>
              <a:gd name="connsiteX0" fmla="*/ 65 w 1022960"/>
              <a:gd name="connsiteY0" fmla="*/ 329626 h 1338494"/>
              <a:gd name="connsiteX1" fmla="*/ 384240 w 1022960"/>
              <a:gd name="connsiteY1" fmla="*/ 304226 h 1338494"/>
              <a:gd name="connsiteX2" fmla="*/ 822390 w 1022960"/>
              <a:gd name="connsiteY2" fmla="*/ 856676 h 1338494"/>
              <a:gd name="connsiteX3" fmla="*/ 371540 w 1022960"/>
              <a:gd name="connsiteY3" fmla="*/ 193101 h 1338494"/>
              <a:gd name="connsiteX4" fmla="*/ 974790 w 1022960"/>
              <a:gd name="connsiteY4" fmla="*/ 1101151 h 1338494"/>
              <a:gd name="connsiteX5" fmla="*/ 600140 w 1022960"/>
              <a:gd name="connsiteY5" fmla="*/ 421701 h 1338494"/>
              <a:gd name="connsiteX6" fmla="*/ 1022415 w 1022960"/>
              <a:gd name="connsiteY6" fmla="*/ 1336101 h 1338494"/>
              <a:gd name="connsiteX7" fmla="*/ 679515 w 1022960"/>
              <a:gd name="connsiteY7" fmla="*/ 666176 h 1338494"/>
              <a:gd name="connsiteX8" fmla="*/ 269940 w 1022960"/>
              <a:gd name="connsiteY8" fmla="*/ 12126 h 1338494"/>
              <a:gd name="connsiteX9" fmla="*/ 352490 w 1022960"/>
              <a:gd name="connsiteY9" fmla="*/ 247076 h 1338494"/>
              <a:gd name="connsiteX10" fmla="*/ 65 w 1022960"/>
              <a:gd name="connsiteY10" fmla="*/ 329626 h 13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2960" h="1338494">
                <a:moveTo>
                  <a:pt x="65" y="329626"/>
                </a:moveTo>
                <a:cubicBezTo>
                  <a:pt x="5357" y="339151"/>
                  <a:pt x="247186" y="216384"/>
                  <a:pt x="384240" y="304226"/>
                </a:cubicBezTo>
                <a:cubicBezTo>
                  <a:pt x="521294" y="392068"/>
                  <a:pt x="824507" y="875197"/>
                  <a:pt x="822390" y="856676"/>
                </a:cubicBezTo>
                <a:cubicBezTo>
                  <a:pt x="820273" y="838155"/>
                  <a:pt x="346140" y="152355"/>
                  <a:pt x="371540" y="193101"/>
                </a:cubicBezTo>
                <a:cubicBezTo>
                  <a:pt x="396940" y="233847"/>
                  <a:pt x="936690" y="1063051"/>
                  <a:pt x="974790" y="1101151"/>
                </a:cubicBezTo>
                <a:cubicBezTo>
                  <a:pt x="1012890" y="1139251"/>
                  <a:pt x="592203" y="382543"/>
                  <a:pt x="600140" y="421701"/>
                </a:cubicBezTo>
                <a:cubicBezTo>
                  <a:pt x="608077" y="460859"/>
                  <a:pt x="1009186" y="1295355"/>
                  <a:pt x="1022415" y="1336101"/>
                </a:cubicBezTo>
                <a:cubicBezTo>
                  <a:pt x="1035644" y="1376847"/>
                  <a:pt x="804927" y="886838"/>
                  <a:pt x="679515" y="666176"/>
                </a:cubicBezTo>
                <a:cubicBezTo>
                  <a:pt x="554103" y="445514"/>
                  <a:pt x="324444" y="81976"/>
                  <a:pt x="269940" y="12126"/>
                </a:cubicBezTo>
                <a:cubicBezTo>
                  <a:pt x="215436" y="-57724"/>
                  <a:pt x="392178" y="194688"/>
                  <a:pt x="352490" y="247076"/>
                </a:cubicBezTo>
                <a:cubicBezTo>
                  <a:pt x="312803" y="299463"/>
                  <a:pt x="-5227" y="320101"/>
                  <a:pt x="65" y="329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928DD4C9-8804-457A-945F-69305009699B}"/>
              </a:ext>
            </a:extLst>
          </p:cNvPr>
          <p:cNvSpPr/>
          <p:nvPr/>
        </p:nvSpPr>
        <p:spPr>
          <a:xfrm>
            <a:off x="5572131" y="721051"/>
            <a:ext cx="1514479" cy="787423"/>
          </a:xfrm>
          <a:custGeom>
            <a:avLst/>
            <a:gdLst>
              <a:gd name="connsiteX0" fmla="*/ 9519 w 1514479"/>
              <a:gd name="connsiteY0" fmla="*/ 352099 h 787423"/>
              <a:gd name="connsiteX1" fmla="*/ 831844 w 1514479"/>
              <a:gd name="connsiteY1" fmla="*/ 117149 h 787423"/>
              <a:gd name="connsiteX2" fmla="*/ 263519 w 1514479"/>
              <a:gd name="connsiteY2" fmla="*/ 298124 h 787423"/>
              <a:gd name="connsiteX3" fmla="*/ 758819 w 1514479"/>
              <a:gd name="connsiteY3" fmla="*/ 104449 h 787423"/>
              <a:gd name="connsiteX4" fmla="*/ 314319 w 1514479"/>
              <a:gd name="connsiteY4" fmla="*/ 225099 h 787423"/>
              <a:gd name="connsiteX5" fmla="*/ 676269 w 1514479"/>
              <a:gd name="connsiteY5" fmla="*/ 107624 h 787423"/>
              <a:gd name="connsiteX6" fmla="*/ 1514469 w 1514479"/>
              <a:gd name="connsiteY6" fmla="*/ 787074 h 787423"/>
              <a:gd name="connsiteX7" fmla="*/ 695319 w 1514479"/>
              <a:gd name="connsiteY7" fmla="*/ 6024 h 787423"/>
              <a:gd name="connsiteX8" fmla="*/ 917569 w 1514479"/>
              <a:gd name="connsiteY8" fmla="*/ 412424 h 787423"/>
              <a:gd name="connsiteX9" fmla="*/ 415919 w 1514479"/>
              <a:gd name="connsiteY9" fmla="*/ 161599 h 787423"/>
              <a:gd name="connsiteX10" fmla="*/ 9519 w 1514479"/>
              <a:gd name="connsiteY10" fmla="*/ 352099 h 78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4479" h="787423">
                <a:moveTo>
                  <a:pt x="9519" y="352099"/>
                </a:moveTo>
                <a:cubicBezTo>
                  <a:pt x="78840" y="344691"/>
                  <a:pt x="789511" y="126145"/>
                  <a:pt x="831844" y="117149"/>
                </a:cubicBezTo>
                <a:cubicBezTo>
                  <a:pt x="874177" y="108153"/>
                  <a:pt x="275690" y="300241"/>
                  <a:pt x="263519" y="298124"/>
                </a:cubicBezTo>
                <a:cubicBezTo>
                  <a:pt x="251348" y="296007"/>
                  <a:pt x="750352" y="116620"/>
                  <a:pt x="758819" y="104449"/>
                </a:cubicBezTo>
                <a:cubicBezTo>
                  <a:pt x="767286" y="92278"/>
                  <a:pt x="328077" y="224570"/>
                  <a:pt x="314319" y="225099"/>
                </a:cubicBezTo>
                <a:cubicBezTo>
                  <a:pt x="300561" y="225628"/>
                  <a:pt x="476244" y="13962"/>
                  <a:pt x="676269" y="107624"/>
                </a:cubicBezTo>
                <a:cubicBezTo>
                  <a:pt x="876294" y="201286"/>
                  <a:pt x="1511294" y="804007"/>
                  <a:pt x="1514469" y="787074"/>
                </a:cubicBezTo>
                <a:cubicBezTo>
                  <a:pt x="1517644" y="770141"/>
                  <a:pt x="794802" y="68466"/>
                  <a:pt x="695319" y="6024"/>
                </a:cubicBezTo>
                <a:cubicBezTo>
                  <a:pt x="595836" y="-56418"/>
                  <a:pt x="964136" y="386495"/>
                  <a:pt x="917569" y="412424"/>
                </a:cubicBezTo>
                <a:cubicBezTo>
                  <a:pt x="871002" y="438353"/>
                  <a:pt x="564615" y="172711"/>
                  <a:pt x="415919" y="161599"/>
                </a:cubicBezTo>
                <a:cubicBezTo>
                  <a:pt x="267223" y="150487"/>
                  <a:pt x="-59802" y="359507"/>
                  <a:pt x="9519" y="352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150BD01C-8A14-4853-89A6-8EB7953D94C5}"/>
              </a:ext>
            </a:extLst>
          </p:cNvPr>
          <p:cNvSpPr/>
          <p:nvPr/>
        </p:nvSpPr>
        <p:spPr>
          <a:xfrm>
            <a:off x="5489575" y="633891"/>
            <a:ext cx="893542" cy="490059"/>
          </a:xfrm>
          <a:custGeom>
            <a:avLst/>
            <a:gdLst>
              <a:gd name="connsiteX0" fmla="*/ 0 w 893542"/>
              <a:gd name="connsiteY0" fmla="*/ 490059 h 490059"/>
              <a:gd name="connsiteX1" fmla="*/ 279400 w 893542"/>
              <a:gd name="connsiteY1" fmla="*/ 267809 h 490059"/>
              <a:gd name="connsiteX2" fmla="*/ 892175 w 893542"/>
              <a:gd name="connsiteY2" fmla="*/ 77309 h 490059"/>
              <a:gd name="connsiteX3" fmla="*/ 95250 w 893542"/>
              <a:gd name="connsiteY3" fmla="*/ 337659 h 490059"/>
              <a:gd name="connsiteX4" fmla="*/ 149225 w 893542"/>
              <a:gd name="connsiteY4" fmla="*/ 312259 h 490059"/>
              <a:gd name="connsiteX5" fmla="*/ 800100 w 893542"/>
              <a:gd name="connsiteY5" fmla="*/ 10634 h 490059"/>
              <a:gd name="connsiteX6" fmla="*/ 377825 w 893542"/>
              <a:gd name="connsiteY6" fmla="*/ 147159 h 490059"/>
              <a:gd name="connsiteX7" fmla="*/ 88900 w 893542"/>
              <a:gd name="connsiteY7" fmla="*/ 293209 h 490059"/>
              <a:gd name="connsiteX8" fmla="*/ 349250 w 893542"/>
              <a:gd name="connsiteY8" fmla="*/ 121759 h 490059"/>
              <a:gd name="connsiteX9" fmla="*/ 752475 w 893542"/>
              <a:gd name="connsiteY9" fmla="*/ 36034 h 490059"/>
              <a:gd name="connsiteX10" fmla="*/ 600075 w 893542"/>
              <a:gd name="connsiteY10" fmla="*/ 36034 h 490059"/>
              <a:gd name="connsiteX11" fmla="*/ 342900 w 893542"/>
              <a:gd name="connsiteY11" fmla="*/ 1109 h 490059"/>
              <a:gd name="connsiteX12" fmla="*/ 428625 w 893542"/>
              <a:gd name="connsiteY12" fmla="*/ 83659 h 490059"/>
              <a:gd name="connsiteX13" fmla="*/ 206375 w 893542"/>
              <a:gd name="connsiteY13" fmla="*/ 185259 h 490059"/>
              <a:gd name="connsiteX14" fmla="*/ 165100 w 893542"/>
              <a:gd name="connsiteY14" fmla="*/ 255109 h 490059"/>
              <a:gd name="connsiteX15" fmla="*/ 0 w 893542"/>
              <a:gd name="connsiteY15" fmla="*/ 490059 h 49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42" h="490059">
                <a:moveTo>
                  <a:pt x="0" y="490059"/>
                </a:moveTo>
                <a:cubicBezTo>
                  <a:pt x="65352" y="413330"/>
                  <a:pt x="130704" y="336601"/>
                  <a:pt x="279400" y="267809"/>
                </a:cubicBezTo>
                <a:cubicBezTo>
                  <a:pt x="428096" y="199017"/>
                  <a:pt x="922867" y="65667"/>
                  <a:pt x="892175" y="77309"/>
                </a:cubicBezTo>
                <a:cubicBezTo>
                  <a:pt x="861483" y="88951"/>
                  <a:pt x="219075" y="298501"/>
                  <a:pt x="95250" y="337659"/>
                </a:cubicBezTo>
                <a:cubicBezTo>
                  <a:pt x="-28575" y="376817"/>
                  <a:pt x="149225" y="312259"/>
                  <a:pt x="149225" y="312259"/>
                </a:cubicBezTo>
                <a:cubicBezTo>
                  <a:pt x="266700" y="257755"/>
                  <a:pt x="762000" y="38151"/>
                  <a:pt x="800100" y="10634"/>
                </a:cubicBezTo>
                <a:cubicBezTo>
                  <a:pt x="838200" y="-16883"/>
                  <a:pt x="496358" y="100063"/>
                  <a:pt x="377825" y="147159"/>
                </a:cubicBezTo>
                <a:cubicBezTo>
                  <a:pt x="259292" y="194255"/>
                  <a:pt x="93662" y="297442"/>
                  <a:pt x="88900" y="293209"/>
                </a:cubicBezTo>
                <a:cubicBezTo>
                  <a:pt x="84138" y="288976"/>
                  <a:pt x="238654" y="164621"/>
                  <a:pt x="349250" y="121759"/>
                </a:cubicBezTo>
                <a:cubicBezTo>
                  <a:pt x="459846" y="78897"/>
                  <a:pt x="710671" y="50321"/>
                  <a:pt x="752475" y="36034"/>
                </a:cubicBezTo>
                <a:cubicBezTo>
                  <a:pt x="794279" y="21747"/>
                  <a:pt x="668337" y="41855"/>
                  <a:pt x="600075" y="36034"/>
                </a:cubicBezTo>
                <a:cubicBezTo>
                  <a:pt x="531813" y="30213"/>
                  <a:pt x="371475" y="-6829"/>
                  <a:pt x="342900" y="1109"/>
                </a:cubicBezTo>
                <a:cubicBezTo>
                  <a:pt x="314325" y="9047"/>
                  <a:pt x="451379" y="52967"/>
                  <a:pt x="428625" y="83659"/>
                </a:cubicBezTo>
                <a:cubicBezTo>
                  <a:pt x="405871" y="114351"/>
                  <a:pt x="250296" y="156684"/>
                  <a:pt x="206375" y="185259"/>
                </a:cubicBezTo>
                <a:cubicBezTo>
                  <a:pt x="162454" y="213834"/>
                  <a:pt x="165100" y="255109"/>
                  <a:pt x="165100" y="255109"/>
                </a:cubicBezTo>
                <a:lnTo>
                  <a:pt x="0" y="4900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828E846-1151-424E-B9BB-1134F486C359}"/>
              </a:ext>
            </a:extLst>
          </p:cNvPr>
          <p:cNvSpPr/>
          <p:nvPr/>
        </p:nvSpPr>
        <p:spPr>
          <a:xfrm>
            <a:off x="5467341" y="561818"/>
            <a:ext cx="1136885" cy="552982"/>
          </a:xfrm>
          <a:custGeom>
            <a:avLst/>
            <a:gdLst>
              <a:gd name="connsiteX0" fmla="*/ 9 w 1136885"/>
              <a:gd name="connsiteY0" fmla="*/ 552607 h 552982"/>
              <a:gd name="connsiteX1" fmla="*/ 117484 w 1136885"/>
              <a:gd name="connsiteY1" fmla="*/ 228757 h 552982"/>
              <a:gd name="connsiteX2" fmla="*/ 390534 w 1136885"/>
              <a:gd name="connsiteY2" fmla="*/ 6507 h 552982"/>
              <a:gd name="connsiteX3" fmla="*/ 254009 w 1136885"/>
              <a:gd name="connsiteY3" fmla="*/ 117632 h 552982"/>
              <a:gd name="connsiteX4" fmla="*/ 127009 w 1136885"/>
              <a:gd name="connsiteY4" fmla="*/ 289082 h 552982"/>
              <a:gd name="connsiteX5" fmla="*/ 292109 w 1136885"/>
              <a:gd name="connsiteY5" fmla="*/ 120807 h 552982"/>
              <a:gd name="connsiteX6" fmla="*/ 962034 w 1136885"/>
              <a:gd name="connsiteY6" fmla="*/ 73182 h 552982"/>
              <a:gd name="connsiteX7" fmla="*/ 1133484 w 1136885"/>
              <a:gd name="connsiteY7" fmla="*/ 89057 h 552982"/>
              <a:gd name="connsiteX8" fmla="*/ 857259 w 1136885"/>
              <a:gd name="connsiteY8" fmla="*/ 47782 h 552982"/>
              <a:gd name="connsiteX9" fmla="*/ 485784 w 1136885"/>
              <a:gd name="connsiteY9" fmla="*/ 54132 h 552982"/>
              <a:gd name="connsiteX10" fmla="*/ 835034 w 1136885"/>
              <a:gd name="connsiteY10" fmla="*/ 54132 h 552982"/>
              <a:gd name="connsiteX11" fmla="*/ 473084 w 1136885"/>
              <a:gd name="connsiteY11" fmla="*/ 3332 h 552982"/>
              <a:gd name="connsiteX12" fmla="*/ 273059 w 1136885"/>
              <a:gd name="connsiteY12" fmla="*/ 162082 h 552982"/>
              <a:gd name="connsiteX13" fmla="*/ 158759 w 1136885"/>
              <a:gd name="connsiteY13" fmla="*/ 241457 h 552982"/>
              <a:gd name="connsiteX14" fmla="*/ 111134 w 1136885"/>
              <a:gd name="connsiteY14" fmla="*/ 292257 h 552982"/>
              <a:gd name="connsiteX15" fmla="*/ 9 w 1136885"/>
              <a:gd name="connsiteY15" fmla="*/ 552607 h 55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6885" h="552982">
                <a:moveTo>
                  <a:pt x="9" y="552607"/>
                </a:moveTo>
                <a:cubicBezTo>
                  <a:pt x="1067" y="542024"/>
                  <a:pt x="52397" y="319774"/>
                  <a:pt x="117484" y="228757"/>
                </a:cubicBezTo>
                <a:cubicBezTo>
                  <a:pt x="182571" y="137740"/>
                  <a:pt x="367780" y="25028"/>
                  <a:pt x="390534" y="6507"/>
                </a:cubicBezTo>
                <a:cubicBezTo>
                  <a:pt x="413288" y="-12014"/>
                  <a:pt x="297930" y="70536"/>
                  <a:pt x="254009" y="117632"/>
                </a:cubicBezTo>
                <a:cubicBezTo>
                  <a:pt x="210088" y="164728"/>
                  <a:pt x="120659" y="288553"/>
                  <a:pt x="127009" y="289082"/>
                </a:cubicBezTo>
                <a:cubicBezTo>
                  <a:pt x="133359" y="289611"/>
                  <a:pt x="152938" y="156790"/>
                  <a:pt x="292109" y="120807"/>
                </a:cubicBezTo>
                <a:cubicBezTo>
                  <a:pt x="431280" y="84824"/>
                  <a:pt x="821805" y="78474"/>
                  <a:pt x="962034" y="73182"/>
                </a:cubicBezTo>
                <a:cubicBezTo>
                  <a:pt x="1102263" y="67890"/>
                  <a:pt x="1150946" y="93290"/>
                  <a:pt x="1133484" y="89057"/>
                </a:cubicBezTo>
                <a:cubicBezTo>
                  <a:pt x="1116022" y="84824"/>
                  <a:pt x="965209" y="53603"/>
                  <a:pt x="857259" y="47782"/>
                </a:cubicBezTo>
                <a:cubicBezTo>
                  <a:pt x="749309" y="41961"/>
                  <a:pt x="489488" y="53074"/>
                  <a:pt x="485784" y="54132"/>
                </a:cubicBezTo>
                <a:cubicBezTo>
                  <a:pt x="482080" y="55190"/>
                  <a:pt x="837151" y="62599"/>
                  <a:pt x="835034" y="54132"/>
                </a:cubicBezTo>
                <a:cubicBezTo>
                  <a:pt x="832917" y="45665"/>
                  <a:pt x="566747" y="-14660"/>
                  <a:pt x="473084" y="3332"/>
                </a:cubicBezTo>
                <a:cubicBezTo>
                  <a:pt x="379422" y="21324"/>
                  <a:pt x="325447" y="122394"/>
                  <a:pt x="273059" y="162082"/>
                </a:cubicBezTo>
                <a:cubicBezTo>
                  <a:pt x="220672" y="201769"/>
                  <a:pt x="185746" y="219761"/>
                  <a:pt x="158759" y="241457"/>
                </a:cubicBezTo>
                <a:cubicBezTo>
                  <a:pt x="131772" y="263153"/>
                  <a:pt x="137063" y="237224"/>
                  <a:pt x="111134" y="292257"/>
                </a:cubicBezTo>
                <a:cubicBezTo>
                  <a:pt x="85205" y="347290"/>
                  <a:pt x="-1049" y="563190"/>
                  <a:pt x="9" y="552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8FE87C49-1E5A-4AF5-955D-699F3A5F78F3}"/>
              </a:ext>
            </a:extLst>
          </p:cNvPr>
          <p:cNvSpPr/>
          <p:nvPr/>
        </p:nvSpPr>
        <p:spPr>
          <a:xfrm>
            <a:off x="5489200" y="569675"/>
            <a:ext cx="556133" cy="489423"/>
          </a:xfrm>
          <a:custGeom>
            <a:avLst/>
            <a:gdLst>
              <a:gd name="connsiteX0" fmla="*/ 375 w 556133"/>
              <a:gd name="connsiteY0" fmla="*/ 389175 h 489423"/>
              <a:gd name="connsiteX1" fmla="*/ 44825 w 556133"/>
              <a:gd name="connsiteY1" fmla="*/ 166925 h 489423"/>
              <a:gd name="connsiteX2" fmla="*/ 273425 w 556133"/>
              <a:gd name="connsiteY2" fmla="*/ 14525 h 489423"/>
              <a:gd name="connsiteX3" fmla="*/ 556000 w 556133"/>
              <a:gd name="connsiteY3" fmla="*/ 5000 h 489423"/>
              <a:gd name="connsiteX4" fmla="*/ 308350 w 556133"/>
              <a:gd name="connsiteY4" fmla="*/ 1825 h 489423"/>
              <a:gd name="connsiteX5" fmla="*/ 152775 w 556133"/>
              <a:gd name="connsiteY5" fmla="*/ 33575 h 489423"/>
              <a:gd name="connsiteX6" fmla="*/ 162300 w 556133"/>
              <a:gd name="connsiteY6" fmla="*/ 128825 h 489423"/>
              <a:gd name="connsiteX7" fmla="*/ 336925 w 556133"/>
              <a:gd name="connsiteY7" fmla="*/ 36750 h 489423"/>
              <a:gd name="connsiteX8" fmla="*/ 108325 w 556133"/>
              <a:gd name="connsiteY8" fmla="*/ 185975 h 489423"/>
              <a:gd name="connsiteX9" fmla="*/ 76575 w 556133"/>
              <a:gd name="connsiteY9" fmla="*/ 217725 h 489423"/>
              <a:gd name="connsiteX10" fmla="*/ 25775 w 556133"/>
              <a:gd name="connsiteY10" fmla="*/ 252650 h 489423"/>
              <a:gd name="connsiteX11" fmla="*/ 22600 w 556133"/>
              <a:gd name="connsiteY11" fmla="*/ 484425 h 489423"/>
              <a:gd name="connsiteX12" fmla="*/ 375 w 556133"/>
              <a:gd name="connsiteY12" fmla="*/ 389175 h 4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133" h="489423">
                <a:moveTo>
                  <a:pt x="375" y="389175"/>
                </a:moveTo>
                <a:cubicBezTo>
                  <a:pt x="4079" y="336258"/>
                  <a:pt x="-683" y="229367"/>
                  <a:pt x="44825" y="166925"/>
                </a:cubicBezTo>
                <a:cubicBezTo>
                  <a:pt x="90333" y="104483"/>
                  <a:pt x="188229" y="41512"/>
                  <a:pt x="273425" y="14525"/>
                </a:cubicBezTo>
                <a:cubicBezTo>
                  <a:pt x="358621" y="-12462"/>
                  <a:pt x="550179" y="7117"/>
                  <a:pt x="556000" y="5000"/>
                </a:cubicBezTo>
                <a:cubicBezTo>
                  <a:pt x="561821" y="2883"/>
                  <a:pt x="375554" y="-2938"/>
                  <a:pt x="308350" y="1825"/>
                </a:cubicBezTo>
                <a:cubicBezTo>
                  <a:pt x="241146" y="6587"/>
                  <a:pt x="177117" y="12408"/>
                  <a:pt x="152775" y="33575"/>
                </a:cubicBezTo>
                <a:cubicBezTo>
                  <a:pt x="128433" y="54742"/>
                  <a:pt x="131608" y="128296"/>
                  <a:pt x="162300" y="128825"/>
                </a:cubicBezTo>
                <a:cubicBezTo>
                  <a:pt x="192992" y="129354"/>
                  <a:pt x="345921" y="27225"/>
                  <a:pt x="336925" y="36750"/>
                </a:cubicBezTo>
                <a:cubicBezTo>
                  <a:pt x="327929" y="46275"/>
                  <a:pt x="151717" y="155813"/>
                  <a:pt x="108325" y="185975"/>
                </a:cubicBezTo>
                <a:cubicBezTo>
                  <a:pt x="64933" y="216137"/>
                  <a:pt x="90333" y="206612"/>
                  <a:pt x="76575" y="217725"/>
                </a:cubicBezTo>
                <a:cubicBezTo>
                  <a:pt x="62817" y="228838"/>
                  <a:pt x="34771" y="208200"/>
                  <a:pt x="25775" y="252650"/>
                </a:cubicBezTo>
                <a:cubicBezTo>
                  <a:pt x="16779" y="297100"/>
                  <a:pt x="23658" y="460613"/>
                  <a:pt x="22600" y="484425"/>
                </a:cubicBezTo>
                <a:cubicBezTo>
                  <a:pt x="21542" y="508237"/>
                  <a:pt x="-3329" y="442092"/>
                  <a:pt x="375" y="389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1477DEDC-6A7D-4CA8-9112-0227A4C57F30}"/>
              </a:ext>
            </a:extLst>
          </p:cNvPr>
          <p:cNvSpPr/>
          <p:nvPr/>
        </p:nvSpPr>
        <p:spPr>
          <a:xfrm>
            <a:off x="4854535" y="511051"/>
            <a:ext cx="1031828" cy="400197"/>
          </a:xfrm>
          <a:custGeom>
            <a:avLst/>
            <a:gdLst>
              <a:gd name="connsiteX0" fmla="*/ 828715 w 1031828"/>
              <a:gd name="connsiteY0" fmla="*/ 330324 h 400197"/>
              <a:gd name="connsiteX1" fmla="*/ 498515 w 1031828"/>
              <a:gd name="connsiteY1" fmla="*/ 133474 h 400197"/>
              <a:gd name="connsiteX2" fmla="*/ 40 w 1031828"/>
              <a:gd name="connsiteY2" fmla="*/ 400174 h 400197"/>
              <a:gd name="connsiteX3" fmla="*/ 469940 w 1031828"/>
              <a:gd name="connsiteY3" fmla="*/ 149349 h 400197"/>
              <a:gd name="connsiteX4" fmla="*/ 339765 w 1031828"/>
              <a:gd name="connsiteY4" fmla="*/ 200149 h 400197"/>
              <a:gd name="connsiteX5" fmla="*/ 1028740 w 1031828"/>
              <a:gd name="connsiteY5" fmla="*/ 3299 h 400197"/>
              <a:gd name="connsiteX6" fmla="*/ 577890 w 1031828"/>
              <a:gd name="connsiteY6" fmla="*/ 92199 h 400197"/>
              <a:gd name="connsiteX7" fmla="*/ 206415 w 1031828"/>
              <a:gd name="connsiteY7" fmla="*/ 289049 h 400197"/>
              <a:gd name="connsiteX8" fmla="*/ 165140 w 1031828"/>
              <a:gd name="connsiteY8" fmla="*/ 333499 h 400197"/>
              <a:gd name="connsiteX9" fmla="*/ 527090 w 1031828"/>
              <a:gd name="connsiteY9" fmla="*/ 171574 h 400197"/>
              <a:gd name="connsiteX10" fmla="*/ 828715 w 1031828"/>
              <a:gd name="connsiteY10" fmla="*/ 330324 h 40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1828" h="400197">
                <a:moveTo>
                  <a:pt x="828715" y="330324"/>
                </a:moveTo>
                <a:cubicBezTo>
                  <a:pt x="823953" y="323974"/>
                  <a:pt x="636627" y="121832"/>
                  <a:pt x="498515" y="133474"/>
                </a:cubicBezTo>
                <a:cubicBezTo>
                  <a:pt x="360403" y="145116"/>
                  <a:pt x="4802" y="397528"/>
                  <a:pt x="40" y="400174"/>
                </a:cubicBezTo>
                <a:cubicBezTo>
                  <a:pt x="-4722" y="402820"/>
                  <a:pt x="413319" y="182687"/>
                  <a:pt x="469940" y="149349"/>
                </a:cubicBezTo>
                <a:cubicBezTo>
                  <a:pt x="526561" y="116011"/>
                  <a:pt x="246632" y="224491"/>
                  <a:pt x="339765" y="200149"/>
                </a:cubicBezTo>
                <a:cubicBezTo>
                  <a:pt x="432898" y="175807"/>
                  <a:pt x="989052" y="21291"/>
                  <a:pt x="1028740" y="3299"/>
                </a:cubicBezTo>
                <a:cubicBezTo>
                  <a:pt x="1068428" y="-14693"/>
                  <a:pt x="714944" y="44574"/>
                  <a:pt x="577890" y="92199"/>
                </a:cubicBezTo>
                <a:cubicBezTo>
                  <a:pt x="440836" y="139824"/>
                  <a:pt x="275207" y="248832"/>
                  <a:pt x="206415" y="289049"/>
                </a:cubicBezTo>
                <a:cubicBezTo>
                  <a:pt x="137623" y="329266"/>
                  <a:pt x="111694" y="353078"/>
                  <a:pt x="165140" y="333499"/>
                </a:cubicBezTo>
                <a:cubicBezTo>
                  <a:pt x="218586" y="313920"/>
                  <a:pt x="417553" y="172632"/>
                  <a:pt x="527090" y="171574"/>
                </a:cubicBezTo>
                <a:cubicBezTo>
                  <a:pt x="636627" y="170516"/>
                  <a:pt x="833477" y="336674"/>
                  <a:pt x="828715" y="330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7B7C5230-6908-4834-9368-2C48A18739BC}"/>
              </a:ext>
            </a:extLst>
          </p:cNvPr>
          <p:cNvSpPr/>
          <p:nvPr/>
        </p:nvSpPr>
        <p:spPr>
          <a:xfrm>
            <a:off x="4914892" y="765313"/>
            <a:ext cx="718026" cy="327568"/>
          </a:xfrm>
          <a:custGeom>
            <a:avLst/>
            <a:gdLst>
              <a:gd name="connsiteX0" fmla="*/ 717558 w 718026"/>
              <a:gd name="connsiteY0" fmla="*/ 326887 h 327568"/>
              <a:gd name="connsiteX1" fmla="*/ 548225 w 718026"/>
              <a:gd name="connsiteY1" fmla="*/ 28437 h 327568"/>
              <a:gd name="connsiteX2" fmla="*/ 8 w 718026"/>
              <a:gd name="connsiteY2" fmla="*/ 134270 h 327568"/>
              <a:gd name="connsiteX3" fmla="*/ 533408 w 718026"/>
              <a:gd name="connsiteY3" fmla="*/ 3037 h 327568"/>
              <a:gd name="connsiteX4" fmla="*/ 175691 w 718026"/>
              <a:gd name="connsiteY4" fmla="*/ 39020 h 327568"/>
              <a:gd name="connsiteX5" fmla="*/ 541875 w 718026"/>
              <a:gd name="connsiteY5" fmla="*/ 5154 h 327568"/>
              <a:gd name="connsiteX6" fmla="*/ 596908 w 718026"/>
              <a:gd name="connsiteY6" fmla="*/ 106754 h 327568"/>
              <a:gd name="connsiteX7" fmla="*/ 717558 w 718026"/>
              <a:gd name="connsiteY7" fmla="*/ 326887 h 3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8026" h="327568">
                <a:moveTo>
                  <a:pt x="717558" y="326887"/>
                </a:moveTo>
                <a:cubicBezTo>
                  <a:pt x="709444" y="313834"/>
                  <a:pt x="667817" y="60540"/>
                  <a:pt x="548225" y="28437"/>
                </a:cubicBezTo>
                <a:cubicBezTo>
                  <a:pt x="428633" y="-3666"/>
                  <a:pt x="2477" y="138503"/>
                  <a:pt x="8" y="134270"/>
                </a:cubicBezTo>
                <a:cubicBezTo>
                  <a:pt x="-2461" y="130037"/>
                  <a:pt x="504128" y="18912"/>
                  <a:pt x="533408" y="3037"/>
                </a:cubicBezTo>
                <a:cubicBezTo>
                  <a:pt x="562688" y="-12838"/>
                  <a:pt x="174280" y="38667"/>
                  <a:pt x="175691" y="39020"/>
                </a:cubicBezTo>
                <a:cubicBezTo>
                  <a:pt x="177102" y="39373"/>
                  <a:pt x="471672" y="-6135"/>
                  <a:pt x="541875" y="5154"/>
                </a:cubicBezTo>
                <a:cubicBezTo>
                  <a:pt x="612078" y="16443"/>
                  <a:pt x="567628" y="51721"/>
                  <a:pt x="596908" y="106754"/>
                </a:cubicBezTo>
                <a:cubicBezTo>
                  <a:pt x="626188" y="161787"/>
                  <a:pt x="725672" y="339940"/>
                  <a:pt x="717558" y="32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4FA471AD-A8E2-404B-8AD2-7BFDA095E806}"/>
              </a:ext>
            </a:extLst>
          </p:cNvPr>
          <p:cNvSpPr/>
          <p:nvPr/>
        </p:nvSpPr>
        <p:spPr>
          <a:xfrm>
            <a:off x="4408153" y="894140"/>
            <a:ext cx="1091105" cy="691028"/>
          </a:xfrm>
          <a:custGeom>
            <a:avLst/>
            <a:gdLst>
              <a:gd name="connsiteX0" fmla="*/ 1090947 w 1091105"/>
              <a:gd name="connsiteY0" fmla="*/ 136677 h 691028"/>
              <a:gd name="connsiteX1" fmla="*/ 616814 w 1091105"/>
              <a:gd name="connsiteY1" fmla="*/ 62593 h 691028"/>
              <a:gd name="connsiteX2" fmla="*/ 231580 w 1091105"/>
              <a:gd name="connsiteY2" fmla="*/ 380093 h 691028"/>
              <a:gd name="connsiteX3" fmla="*/ 498280 w 1091105"/>
              <a:gd name="connsiteY3" fmla="*/ 85877 h 691028"/>
              <a:gd name="connsiteX4" fmla="*/ 70714 w 1091105"/>
              <a:gd name="connsiteY4" fmla="*/ 608693 h 691028"/>
              <a:gd name="connsiteX5" fmla="*/ 305664 w 1091105"/>
              <a:gd name="connsiteY5" fmla="*/ 145143 h 691028"/>
              <a:gd name="connsiteX6" fmla="*/ 13564 w 1091105"/>
              <a:gd name="connsiteY6" fmla="*/ 670077 h 691028"/>
              <a:gd name="connsiteX7" fmla="*/ 85530 w 1091105"/>
              <a:gd name="connsiteY7" fmla="*/ 532493 h 691028"/>
              <a:gd name="connsiteX8" fmla="*/ 411497 w 1091105"/>
              <a:gd name="connsiteY8" fmla="*/ 30843 h 691028"/>
              <a:gd name="connsiteX9" fmla="*/ 394564 w 1091105"/>
              <a:gd name="connsiteY9" fmla="*/ 94343 h 691028"/>
              <a:gd name="connsiteX10" fmla="*/ 426314 w 1091105"/>
              <a:gd name="connsiteY10" fmla="*/ 47777 h 691028"/>
              <a:gd name="connsiteX11" fmla="*/ 629514 w 1091105"/>
              <a:gd name="connsiteY11" fmla="*/ 35077 h 691028"/>
              <a:gd name="connsiteX12" fmla="*/ 508864 w 1091105"/>
              <a:gd name="connsiteY12" fmla="*/ 66827 h 691028"/>
              <a:gd name="connsiteX13" fmla="*/ 667614 w 1091105"/>
              <a:gd name="connsiteY13" fmla="*/ 1210 h 691028"/>
              <a:gd name="connsiteX14" fmla="*/ 1090947 w 1091105"/>
              <a:gd name="connsiteY14" fmla="*/ 136677 h 6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1105" h="691028">
                <a:moveTo>
                  <a:pt x="1090947" y="136677"/>
                </a:moveTo>
                <a:cubicBezTo>
                  <a:pt x="1082480" y="146907"/>
                  <a:pt x="760042" y="22024"/>
                  <a:pt x="616814" y="62593"/>
                </a:cubicBezTo>
                <a:cubicBezTo>
                  <a:pt x="473586" y="103162"/>
                  <a:pt x="251336" y="376212"/>
                  <a:pt x="231580" y="380093"/>
                </a:cubicBezTo>
                <a:cubicBezTo>
                  <a:pt x="211824" y="383974"/>
                  <a:pt x="525091" y="47777"/>
                  <a:pt x="498280" y="85877"/>
                </a:cubicBezTo>
                <a:cubicBezTo>
                  <a:pt x="471469" y="123977"/>
                  <a:pt x="102817" y="598815"/>
                  <a:pt x="70714" y="608693"/>
                </a:cubicBezTo>
                <a:cubicBezTo>
                  <a:pt x="38611" y="618571"/>
                  <a:pt x="315189" y="134912"/>
                  <a:pt x="305664" y="145143"/>
                </a:cubicBezTo>
                <a:cubicBezTo>
                  <a:pt x="296139" y="155374"/>
                  <a:pt x="50253" y="605519"/>
                  <a:pt x="13564" y="670077"/>
                </a:cubicBezTo>
                <a:cubicBezTo>
                  <a:pt x="-23125" y="734635"/>
                  <a:pt x="19208" y="639032"/>
                  <a:pt x="85530" y="532493"/>
                </a:cubicBezTo>
                <a:cubicBezTo>
                  <a:pt x="151852" y="425954"/>
                  <a:pt x="359991" y="103868"/>
                  <a:pt x="411497" y="30843"/>
                </a:cubicBezTo>
                <a:cubicBezTo>
                  <a:pt x="463003" y="-42182"/>
                  <a:pt x="392094" y="91521"/>
                  <a:pt x="394564" y="94343"/>
                </a:cubicBezTo>
                <a:cubicBezTo>
                  <a:pt x="397033" y="97165"/>
                  <a:pt x="387156" y="57655"/>
                  <a:pt x="426314" y="47777"/>
                </a:cubicBezTo>
                <a:cubicBezTo>
                  <a:pt x="465472" y="37899"/>
                  <a:pt x="615756" y="31902"/>
                  <a:pt x="629514" y="35077"/>
                </a:cubicBezTo>
                <a:cubicBezTo>
                  <a:pt x="643272" y="38252"/>
                  <a:pt x="502514" y="72471"/>
                  <a:pt x="508864" y="66827"/>
                </a:cubicBezTo>
                <a:cubicBezTo>
                  <a:pt x="515214" y="61183"/>
                  <a:pt x="569895" y="-10079"/>
                  <a:pt x="667614" y="1210"/>
                </a:cubicBezTo>
                <a:cubicBezTo>
                  <a:pt x="765333" y="12499"/>
                  <a:pt x="1099414" y="126447"/>
                  <a:pt x="1090947" y="136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03F8A79A-92E0-496D-8EC1-20AC9261E8D4}"/>
              </a:ext>
            </a:extLst>
          </p:cNvPr>
          <p:cNvSpPr/>
          <p:nvPr/>
        </p:nvSpPr>
        <p:spPr>
          <a:xfrm>
            <a:off x="4352436" y="1021016"/>
            <a:ext cx="986823" cy="912335"/>
          </a:xfrm>
          <a:custGeom>
            <a:avLst/>
            <a:gdLst>
              <a:gd name="connsiteX0" fmla="*/ 985797 w 986823"/>
              <a:gd name="connsiteY0" fmla="*/ 24617 h 912335"/>
              <a:gd name="connsiteX1" fmla="*/ 757197 w 986823"/>
              <a:gd name="connsiteY1" fmla="*/ 179134 h 912335"/>
              <a:gd name="connsiteX2" fmla="*/ 600564 w 986823"/>
              <a:gd name="connsiteY2" fmla="*/ 568601 h 912335"/>
              <a:gd name="connsiteX3" fmla="*/ 431231 w 986823"/>
              <a:gd name="connsiteY3" fmla="*/ 750634 h 912335"/>
              <a:gd name="connsiteX4" fmla="*/ 687347 w 986823"/>
              <a:gd name="connsiteY4" fmla="*/ 331534 h 912335"/>
              <a:gd name="connsiteX5" fmla="*/ 164531 w 986823"/>
              <a:gd name="connsiteY5" fmla="*/ 750634 h 912335"/>
              <a:gd name="connsiteX6" fmla="*/ 18481 w 986823"/>
              <a:gd name="connsiteY6" fmla="*/ 873401 h 912335"/>
              <a:gd name="connsiteX7" fmla="*/ 522247 w 986823"/>
              <a:gd name="connsiteY7" fmla="*/ 105051 h 912335"/>
              <a:gd name="connsiteX8" fmla="*/ 689464 w 986823"/>
              <a:gd name="connsiteY8" fmla="*/ 3451 h 912335"/>
              <a:gd name="connsiteX9" fmla="*/ 585747 w 986823"/>
              <a:gd name="connsiteY9" fmla="*/ 69067 h 912335"/>
              <a:gd name="connsiteX10" fmla="*/ 471447 w 986823"/>
              <a:gd name="connsiteY10" fmla="*/ 153734 h 912335"/>
              <a:gd name="connsiteX11" fmla="*/ 659831 w 986823"/>
              <a:gd name="connsiteY11" fmla="*/ 69067 h 912335"/>
              <a:gd name="connsiteX12" fmla="*/ 985797 w 986823"/>
              <a:gd name="connsiteY12" fmla="*/ 24617 h 91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823" h="912335">
                <a:moveTo>
                  <a:pt x="985797" y="24617"/>
                </a:moveTo>
                <a:cubicBezTo>
                  <a:pt x="1002025" y="42961"/>
                  <a:pt x="821402" y="88470"/>
                  <a:pt x="757197" y="179134"/>
                </a:cubicBezTo>
                <a:cubicBezTo>
                  <a:pt x="692992" y="269798"/>
                  <a:pt x="654892" y="473351"/>
                  <a:pt x="600564" y="568601"/>
                </a:cubicBezTo>
                <a:cubicBezTo>
                  <a:pt x="546236" y="663851"/>
                  <a:pt x="416767" y="790145"/>
                  <a:pt x="431231" y="750634"/>
                </a:cubicBezTo>
                <a:cubicBezTo>
                  <a:pt x="445695" y="711123"/>
                  <a:pt x="731797" y="331534"/>
                  <a:pt x="687347" y="331534"/>
                </a:cubicBezTo>
                <a:cubicBezTo>
                  <a:pt x="642897" y="331534"/>
                  <a:pt x="276009" y="660323"/>
                  <a:pt x="164531" y="750634"/>
                </a:cubicBezTo>
                <a:cubicBezTo>
                  <a:pt x="53053" y="840945"/>
                  <a:pt x="-41138" y="980998"/>
                  <a:pt x="18481" y="873401"/>
                </a:cubicBezTo>
                <a:cubicBezTo>
                  <a:pt x="78100" y="765804"/>
                  <a:pt x="410417" y="250043"/>
                  <a:pt x="522247" y="105051"/>
                </a:cubicBezTo>
                <a:cubicBezTo>
                  <a:pt x="634077" y="-39941"/>
                  <a:pt x="678881" y="9448"/>
                  <a:pt x="689464" y="3451"/>
                </a:cubicBezTo>
                <a:cubicBezTo>
                  <a:pt x="700047" y="-2546"/>
                  <a:pt x="622083" y="44020"/>
                  <a:pt x="585747" y="69067"/>
                </a:cubicBezTo>
                <a:cubicBezTo>
                  <a:pt x="549411" y="94114"/>
                  <a:pt x="459100" y="153734"/>
                  <a:pt x="471447" y="153734"/>
                </a:cubicBezTo>
                <a:cubicBezTo>
                  <a:pt x="483794" y="153734"/>
                  <a:pt x="572342" y="89881"/>
                  <a:pt x="659831" y="69067"/>
                </a:cubicBezTo>
                <a:cubicBezTo>
                  <a:pt x="747320" y="48253"/>
                  <a:pt x="969569" y="6273"/>
                  <a:pt x="985797" y="2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CD76F358-1C46-44E7-827D-2A429C134D30}"/>
              </a:ext>
            </a:extLst>
          </p:cNvPr>
          <p:cNvSpPr/>
          <p:nvPr/>
        </p:nvSpPr>
        <p:spPr>
          <a:xfrm>
            <a:off x="6334634" y="666672"/>
            <a:ext cx="946057" cy="902017"/>
          </a:xfrm>
          <a:custGeom>
            <a:avLst/>
            <a:gdLst>
              <a:gd name="connsiteX0" fmla="*/ 549 w 946057"/>
              <a:gd name="connsiteY0" fmla="*/ 4311 h 902017"/>
              <a:gd name="connsiteX1" fmla="*/ 292649 w 946057"/>
              <a:gd name="connsiteY1" fmla="*/ 57228 h 902017"/>
              <a:gd name="connsiteX2" fmla="*/ 703283 w 946057"/>
              <a:gd name="connsiteY2" fmla="*/ 427645 h 902017"/>
              <a:gd name="connsiteX3" fmla="*/ 620733 w 946057"/>
              <a:gd name="connsiteY3" fmla="*/ 349328 h 902017"/>
              <a:gd name="connsiteX4" fmla="*/ 472566 w 946057"/>
              <a:gd name="connsiteY4" fmla="*/ 139778 h 902017"/>
              <a:gd name="connsiteX5" fmla="*/ 637666 w 946057"/>
              <a:gd name="connsiteY5" fmla="*/ 298528 h 902017"/>
              <a:gd name="connsiteX6" fmla="*/ 931883 w 946057"/>
              <a:gd name="connsiteY6" fmla="*/ 870028 h 902017"/>
              <a:gd name="connsiteX7" fmla="*/ 845099 w 946057"/>
              <a:gd name="connsiteY7" fmla="*/ 743028 h 902017"/>
              <a:gd name="connsiteX8" fmla="*/ 375199 w 946057"/>
              <a:gd name="connsiteY8" fmla="*/ 21245 h 902017"/>
              <a:gd name="connsiteX9" fmla="*/ 504316 w 946057"/>
              <a:gd name="connsiteY9" fmla="*/ 222328 h 902017"/>
              <a:gd name="connsiteX10" fmla="*/ 364616 w 946057"/>
              <a:gd name="connsiteY10" fmla="*/ 88978 h 902017"/>
              <a:gd name="connsiteX11" fmla="*/ 549 w 946057"/>
              <a:gd name="connsiteY11" fmla="*/ 4311 h 90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6057" h="902017">
                <a:moveTo>
                  <a:pt x="549" y="4311"/>
                </a:moveTo>
                <a:cubicBezTo>
                  <a:pt x="-11445" y="-981"/>
                  <a:pt x="175527" y="-13328"/>
                  <a:pt x="292649" y="57228"/>
                </a:cubicBezTo>
                <a:cubicBezTo>
                  <a:pt x="409771" y="127784"/>
                  <a:pt x="648602" y="378962"/>
                  <a:pt x="703283" y="427645"/>
                </a:cubicBezTo>
                <a:cubicBezTo>
                  <a:pt x="757964" y="476328"/>
                  <a:pt x="659186" y="397306"/>
                  <a:pt x="620733" y="349328"/>
                </a:cubicBezTo>
                <a:cubicBezTo>
                  <a:pt x="582280" y="301350"/>
                  <a:pt x="469744" y="148245"/>
                  <a:pt x="472566" y="139778"/>
                </a:cubicBezTo>
                <a:cubicBezTo>
                  <a:pt x="475388" y="131311"/>
                  <a:pt x="561113" y="176820"/>
                  <a:pt x="637666" y="298528"/>
                </a:cubicBezTo>
                <a:cubicBezTo>
                  <a:pt x="714219" y="420236"/>
                  <a:pt x="897311" y="795945"/>
                  <a:pt x="931883" y="870028"/>
                </a:cubicBezTo>
                <a:cubicBezTo>
                  <a:pt x="966455" y="944111"/>
                  <a:pt x="937880" y="884492"/>
                  <a:pt x="845099" y="743028"/>
                </a:cubicBezTo>
                <a:cubicBezTo>
                  <a:pt x="752318" y="601564"/>
                  <a:pt x="431996" y="108028"/>
                  <a:pt x="375199" y="21245"/>
                </a:cubicBezTo>
                <a:cubicBezTo>
                  <a:pt x="318402" y="-65538"/>
                  <a:pt x="506080" y="211039"/>
                  <a:pt x="504316" y="222328"/>
                </a:cubicBezTo>
                <a:cubicBezTo>
                  <a:pt x="502552" y="233617"/>
                  <a:pt x="443638" y="126725"/>
                  <a:pt x="364616" y="88978"/>
                </a:cubicBezTo>
                <a:cubicBezTo>
                  <a:pt x="285594" y="51231"/>
                  <a:pt x="12543" y="9603"/>
                  <a:pt x="549" y="4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1534286E-E450-43CE-8876-F176D2EA0DC5}"/>
              </a:ext>
            </a:extLst>
          </p:cNvPr>
          <p:cNvSpPr/>
          <p:nvPr/>
        </p:nvSpPr>
        <p:spPr>
          <a:xfrm>
            <a:off x="6271634" y="674119"/>
            <a:ext cx="1050390" cy="997891"/>
          </a:xfrm>
          <a:custGeom>
            <a:avLst/>
            <a:gdLst>
              <a:gd name="connsiteX0" fmla="*/ 49 w 1050390"/>
              <a:gd name="connsiteY0" fmla="*/ 1098 h 997891"/>
              <a:gd name="connsiteX1" fmla="*/ 368349 w 1050390"/>
              <a:gd name="connsiteY1" fmla="*/ 225464 h 997891"/>
              <a:gd name="connsiteX2" fmla="*/ 880583 w 1050390"/>
              <a:gd name="connsiteY2" fmla="*/ 826598 h 997891"/>
              <a:gd name="connsiteX3" fmla="*/ 791683 w 1050390"/>
              <a:gd name="connsiteY3" fmla="*/ 733464 h 997891"/>
              <a:gd name="connsiteX4" fmla="*/ 326016 w 1050390"/>
              <a:gd name="connsiteY4" fmla="*/ 136564 h 997891"/>
              <a:gd name="connsiteX5" fmla="*/ 281566 w 1050390"/>
              <a:gd name="connsiteY5" fmla="*/ 96348 h 997891"/>
              <a:gd name="connsiteX6" fmla="*/ 311199 w 1050390"/>
              <a:gd name="connsiteY6" fmla="*/ 125981 h 997891"/>
              <a:gd name="connsiteX7" fmla="*/ 1024516 w 1050390"/>
              <a:gd name="connsiteY7" fmla="*/ 964181 h 997891"/>
              <a:gd name="connsiteX8" fmla="*/ 859416 w 1050390"/>
              <a:gd name="connsiteY8" fmla="*/ 782148 h 997891"/>
              <a:gd name="connsiteX9" fmla="*/ 527099 w 1050390"/>
              <a:gd name="connsiteY9" fmla="*/ 310131 h 997891"/>
              <a:gd name="connsiteX10" fmla="*/ 391633 w 1050390"/>
              <a:gd name="connsiteY10" fmla="*/ 147148 h 997891"/>
              <a:gd name="connsiteX11" fmla="*/ 49 w 1050390"/>
              <a:gd name="connsiteY11" fmla="*/ 1098 h 99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390" h="997891">
                <a:moveTo>
                  <a:pt x="49" y="1098"/>
                </a:moveTo>
                <a:cubicBezTo>
                  <a:pt x="-3832" y="14151"/>
                  <a:pt x="221593" y="87881"/>
                  <a:pt x="368349" y="225464"/>
                </a:cubicBezTo>
                <a:cubicBezTo>
                  <a:pt x="515105" y="363047"/>
                  <a:pt x="810027" y="741931"/>
                  <a:pt x="880583" y="826598"/>
                </a:cubicBezTo>
                <a:cubicBezTo>
                  <a:pt x="951139" y="911265"/>
                  <a:pt x="884111" y="848470"/>
                  <a:pt x="791683" y="733464"/>
                </a:cubicBezTo>
                <a:cubicBezTo>
                  <a:pt x="699255" y="618458"/>
                  <a:pt x="411035" y="242750"/>
                  <a:pt x="326016" y="136564"/>
                </a:cubicBezTo>
                <a:cubicBezTo>
                  <a:pt x="240997" y="30378"/>
                  <a:pt x="284035" y="98112"/>
                  <a:pt x="281566" y="96348"/>
                </a:cubicBezTo>
                <a:cubicBezTo>
                  <a:pt x="279097" y="94584"/>
                  <a:pt x="311199" y="125981"/>
                  <a:pt x="311199" y="125981"/>
                </a:cubicBezTo>
                <a:lnTo>
                  <a:pt x="1024516" y="964181"/>
                </a:lnTo>
                <a:cubicBezTo>
                  <a:pt x="1115885" y="1073542"/>
                  <a:pt x="942319" y="891156"/>
                  <a:pt x="859416" y="782148"/>
                </a:cubicBezTo>
                <a:cubicBezTo>
                  <a:pt x="776513" y="673140"/>
                  <a:pt x="605063" y="415964"/>
                  <a:pt x="527099" y="310131"/>
                </a:cubicBezTo>
                <a:cubicBezTo>
                  <a:pt x="449135" y="204298"/>
                  <a:pt x="476652" y="199712"/>
                  <a:pt x="391633" y="147148"/>
                </a:cubicBezTo>
                <a:cubicBezTo>
                  <a:pt x="306614" y="94584"/>
                  <a:pt x="3930" y="-11955"/>
                  <a:pt x="49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379B8552-C5D0-4432-97BE-155224584CC5}"/>
              </a:ext>
            </a:extLst>
          </p:cNvPr>
          <p:cNvSpPr/>
          <p:nvPr/>
        </p:nvSpPr>
        <p:spPr>
          <a:xfrm>
            <a:off x="7187375" y="1311801"/>
            <a:ext cx="266599" cy="810814"/>
          </a:xfrm>
          <a:custGeom>
            <a:avLst/>
            <a:gdLst>
              <a:gd name="connsiteX0" fmla="*/ 825 w 266599"/>
              <a:gd name="connsiteY0" fmla="*/ 532 h 810814"/>
              <a:gd name="connsiteX1" fmla="*/ 240008 w 266599"/>
              <a:gd name="connsiteY1" fmla="*/ 652466 h 810814"/>
              <a:gd name="connsiteX2" fmla="*/ 193442 w 266599"/>
              <a:gd name="connsiteY2" fmla="*/ 542399 h 810814"/>
              <a:gd name="connsiteX3" fmla="*/ 102425 w 266599"/>
              <a:gd name="connsiteY3" fmla="*/ 224899 h 810814"/>
              <a:gd name="connsiteX4" fmla="*/ 265408 w 266599"/>
              <a:gd name="connsiteY4" fmla="*/ 800632 h 810814"/>
              <a:gd name="connsiteX5" fmla="*/ 165925 w 266599"/>
              <a:gd name="connsiteY5" fmla="*/ 546632 h 810814"/>
              <a:gd name="connsiteX6" fmla="*/ 825 w 266599"/>
              <a:gd name="connsiteY6" fmla="*/ 532 h 81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99" h="810814">
                <a:moveTo>
                  <a:pt x="825" y="532"/>
                </a:moveTo>
                <a:cubicBezTo>
                  <a:pt x="13172" y="18171"/>
                  <a:pt x="207905" y="562155"/>
                  <a:pt x="240008" y="652466"/>
                </a:cubicBezTo>
                <a:cubicBezTo>
                  <a:pt x="272111" y="742777"/>
                  <a:pt x="216373" y="613660"/>
                  <a:pt x="193442" y="542399"/>
                </a:cubicBezTo>
                <a:cubicBezTo>
                  <a:pt x="170511" y="471138"/>
                  <a:pt x="90431" y="181860"/>
                  <a:pt x="102425" y="224899"/>
                </a:cubicBezTo>
                <a:cubicBezTo>
                  <a:pt x="114419" y="267938"/>
                  <a:pt x="254825" y="747010"/>
                  <a:pt x="265408" y="800632"/>
                </a:cubicBezTo>
                <a:cubicBezTo>
                  <a:pt x="275991" y="854254"/>
                  <a:pt x="213903" y="685274"/>
                  <a:pt x="165925" y="546632"/>
                </a:cubicBezTo>
                <a:cubicBezTo>
                  <a:pt x="117947" y="407990"/>
                  <a:pt x="-11522" y="-17107"/>
                  <a:pt x="825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41427970-D8F5-4A18-B4C5-EA43981650D9}"/>
              </a:ext>
            </a:extLst>
          </p:cNvPr>
          <p:cNvSpPr/>
          <p:nvPr/>
        </p:nvSpPr>
        <p:spPr>
          <a:xfrm>
            <a:off x="6501685" y="1028228"/>
            <a:ext cx="472382" cy="857650"/>
          </a:xfrm>
          <a:custGeom>
            <a:avLst/>
            <a:gdLst>
              <a:gd name="connsiteX0" fmla="*/ 2832 w 472382"/>
              <a:gd name="connsiteY0" fmla="*/ 472 h 857650"/>
              <a:gd name="connsiteX1" fmla="*/ 333032 w 472382"/>
              <a:gd name="connsiteY1" fmla="*/ 307389 h 857650"/>
              <a:gd name="connsiteX2" fmla="*/ 258948 w 472382"/>
              <a:gd name="connsiteY2" fmla="*/ 220605 h 857650"/>
              <a:gd name="connsiteX3" fmla="*/ 263182 w 472382"/>
              <a:gd name="connsiteY3" fmla="*/ 258705 h 857650"/>
              <a:gd name="connsiteX4" fmla="*/ 468498 w 472382"/>
              <a:gd name="connsiteY4" fmla="*/ 840789 h 857650"/>
              <a:gd name="connsiteX5" fmla="*/ 390182 w 472382"/>
              <a:gd name="connsiteY5" fmla="*/ 677805 h 857650"/>
              <a:gd name="connsiteX6" fmla="*/ 297048 w 472382"/>
              <a:gd name="connsiteY6" fmla="*/ 436505 h 857650"/>
              <a:gd name="connsiteX7" fmla="*/ 180632 w 472382"/>
              <a:gd name="connsiteY7" fmla="*/ 241772 h 857650"/>
              <a:gd name="connsiteX8" fmla="*/ 2832 w 472382"/>
              <a:gd name="connsiteY8" fmla="*/ 472 h 8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2" h="857650">
                <a:moveTo>
                  <a:pt x="2832" y="472"/>
                </a:moveTo>
                <a:cubicBezTo>
                  <a:pt x="28232" y="11408"/>
                  <a:pt x="290346" y="270700"/>
                  <a:pt x="333032" y="307389"/>
                </a:cubicBezTo>
                <a:cubicBezTo>
                  <a:pt x="375718" y="344078"/>
                  <a:pt x="270590" y="228719"/>
                  <a:pt x="258948" y="220605"/>
                </a:cubicBezTo>
                <a:cubicBezTo>
                  <a:pt x="247306" y="212491"/>
                  <a:pt x="228257" y="155341"/>
                  <a:pt x="263182" y="258705"/>
                </a:cubicBezTo>
                <a:cubicBezTo>
                  <a:pt x="298107" y="362069"/>
                  <a:pt x="447331" y="770939"/>
                  <a:pt x="468498" y="840789"/>
                </a:cubicBezTo>
                <a:cubicBezTo>
                  <a:pt x="489665" y="910639"/>
                  <a:pt x="418757" y="745186"/>
                  <a:pt x="390182" y="677805"/>
                </a:cubicBezTo>
                <a:cubicBezTo>
                  <a:pt x="361607" y="610424"/>
                  <a:pt x="331973" y="509177"/>
                  <a:pt x="297048" y="436505"/>
                </a:cubicBezTo>
                <a:cubicBezTo>
                  <a:pt x="262123" y="363833"/>
                  <a:pt x="231432" y="312327"/>
                  <a:pt x="180632" y="241772"/>
                </a:cubicBezTo>
                <a:cubicBezTo>
                  <a:pt x="129832" y="171217"/>
                  <a:pt x="-22568" y="-10464"/>
                  <a:pt x="2832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238A6014-6619-422F-8CB0-53742C984B52}"/>
              </a:ext>
            </a:extLst>
          </p:cNvPr>
          <p:cNvSpPr/>
          <p:nvPr/>
        </p:nvSpPr>
        <p:spPr>
          <a:xfrm>
            <a:off x="6937619" y="1414587"/>
            <a:ext cx="463789" cy="870774"/>
          </a:xfrm>
          <a:custGeom>
            <a:avLst/>
            <a:gdLst>
              <a:gd name="connsiteX0" fmla="*/ 814 w 463789"/>
              <a:gd name="connsiteY0" fmla="*/ 9930 h 870774"/>
              <a:gd name="connsiteX1" fmla="*/ 210364 w 463789"/>
              <a:gd name="connsiteY1" fmla="*/ 306263 h 870774"/>
              <a:gd name="connsiteX2" fmla="*/ 453781 w 463789"/>
              <a:gd name="connsiteY2" fmla="*/ 742296 h 870774"/>
              <a:gd name="connsiteX3" fmla="*/ 381814 w 463789"/>
              <a:gd name="connsiteY3" fmla="*/ 596246 h 870774"/>
              <a:gd name="connsiteX4" fmla="*/ 62198 w 463789"/>
              <a:gd name="connsiteY4" fmla="*/ 119996 h 870774"/>
              <a:gd name="connsiteX5" fmla="*/ 174381 w 463789"/>
              <a:gd name="connsiteY5" fmla="*/ 331663 h 870774"/>
              <a:gd name="connsiteX6" fmla="*/ 369114 w 463789"/>
              <a:gd name="connsiteY6" fmla="*/ 854480 h 870774"/>
              <a:gd name="connsiteX7" fmla="*/ 288681 w 463789"/>
              <a:gd name="connsiteY7" fmla="*/ 672446 h 870774"/>
              <a:gd name="connsiteX8" fmla="*/ 814 w 463789"/>
              <a:gd name="connsiteY8" fmla="*/ 9930 h 8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789" h="870774">
                <a:moveTo>
                  <a:pt x="814" y="9930"/>
                </a:moveTo>
                <a:cubicBezTo>
                  <a:pt x="-12239" y="-51100"/>
                  <a:pt x="134870" y="184202"/>
                  <a:pt x="210364" y="306263"/>
                </a:cubicBezTo>
                <a:cubicBezTo>
                  <a:pt x="285858" y="428324"/>
                  <a:pt x="425206" y="693966"/>
                  <a:pt x="453781" y="742296"/>
                </a:cubicBezTo>
                <a:cubicBezTo>
                  <a:pt x="482356" y="790626"/>
                  <a:pt x="447078" y="699963"/>
                  <a:pt x="381814" y="596246"/>
                </a:cubicBezTo>
                <a:cubicBezTo>
                  <a:pt x="316550" y="492529"/>
                  <a:pt x="96770" y="164093"/>
                  <a:pt x="62198" y="119996"/>
                </a:cubicBezTo>
                <a:cubicBezTo>
                  <a:pt x="27626" y="75899"/>
                  <a:pt x="123228" y="209249"/>
                  <a:pt x="174381" y="331663"/>
                </a:cubicBezTo>
                <a:cubicBezTo>
                  <a:pt x="225534" y="454077"/>
                  <a:pt x="350064" y="797683"/>
                  <a:pt x="369114" y="854480"/>
                </a:cubicBezTo>
                <a:cubicBezTo>
                  <a:pt x="388164" y="911277"/>
                  <a:pt x="348653" y="812146"/>
                  <a:pt x="288681" y="672446"/>
                </a:cubicBezTo>
                <a:cubicBezTo>
                  <a:pt x="228709" y="532746"/>
                  <a:pt x="13867" y="70960"/>
                  <a:pt x="814" y="9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2E2A512C-7FDE-494B-8FAA-5AC440BB77E1}"/>
              </a:ext>
            </a:extLst>
          </p:cNvPr>
          <p:cNvSpPr/>
          <p:nvPr/>
        </p:nvSpPr>
        <p:spPr>
          <a:xfrm>
            <a:off x="6571181" y="1170350"/>
            <a:ext cx="478963" cy="1050278"/>
          </a:xfrm>
          <a:custGeom>
            <a:avLst/>
            <a:gdLst>
              <a:gd name="connsiteX0" fmla="*/ 9536 w 478963"/>
              <a:gd name="connsiteY0" fmla="*/ 2283 h 1050278"/>
              <a:gd name="connsiteX1" fmla="*/ 47636 w 478963"/>
              <a:gd name="connsiteY1" fmla="*/ 186433 h 1050278"/>
              <a:gd name="connsiteX2" fmla="*/ 454036 w 478963"/>
              <a:gd name="connsiteY2" fmla="*/ 855300 h 1050278"/>
              <a:gd name="connsiteX3" fmla="*/ 396886 w 478963"/>
              <a:gd name="connsiteY3" fmla="*/ 783333 h 1050278"/>
              <a:gd name="connsiteX4" fmla="*/ 85736 w 478963"/>
              <a:gd name="connsiteY4" fmla="*/ 288033 h 1050278"/>
              <a:gd name="connsiteX5" fmla="*/ 172519 w 478963"/>
              <a:gd name="connsiteY5" fmla="*/ 461600 h 1050278"/>
              <a:gd name="connsiteX6" fmla="*/ 451919 w 478963"/>
              <a:gd name="connsiteY6" fmla="*/ 1016167 h 1050278"/>
              <a:gd name="connsiteX7" fmla="*/ 390536 w 478963"/>
              <a:gd name="connsiteY7" fmla="*/ 912450 h 1050278"/>
              <a:gd name="connsiteX8" fmla="*/ 39169 w 478963"/>
              <a:gd name="connsiteY8" fmla="*/ 275333 h 1050278"/>
              <a:gd name="connsiteX9" fmla="*/ 9536 w 478963"/>
              <a:gd name="connsiteY9" fmla="*/ 2283 h 105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963" h="1050278">
                <a:moveTo>
                  <a:pt x="9536" y="2283"/>
                </a:moveTo>
                <a:cubicBezTo>
                  <a:pt x="10947" y="-12533"/>
                  <a:pt x="-26447" y="44264"/>
                  <a:pt x="47636" y="186433"/>
                </a:cubicBezTo>
                <a:cubicBezTo>
                  <a:pt x="121719" y="328603"/>
                  <a:pt x="395828" y="755817"/>
                  <a:pt x="454036" y="855300"/>
                </a:cubicBezTo>
                <a:cubicBezTo>
                  <a:pt x="512244" y="954783"/>
                  <a:pt x="458269" y="877877"/>
                  <a:pt x="396886" y="783333"/>
                </a:cubicBezTo>
                <a:cubicBezTo>
                  <a:pt x="335503" y="688789"/>
                  <a:pt x="123130" y="341655"/>
                  <a:pt x="85736" y="288033"/>
                </a:cubicBezTo>
                <a:cubicBezTo>
                  <a:pt x="48342" y="234411"/>
                  <a:pt x="172519" y="461600"/>
                  <a:pt x="172519" y="461600"/>
                </a:cubicBezTo>
                <a:cubicBezTo>
                  <a:pt x="233550" y="582956"/>
                  <a:pt x="415583" y="941025"/>
                  <a:pt x="451919" y="1016167"/>
                </a:cubicBezTo>
                <a:cubicBezTo>
                  <a:pt x="488255" y="1091309"/>
                  <a:pt x="459328" y="1035922"/>
                  <a:pt x="390536" y="912450"/>
                </a:cubicBezTo>
                <a:cubicBezTo>
                  <a:pt x="321744" y="788978"/>
                  <a:pt x="102669" y="425969"/>
                  <a:pt x="39169" y="275333"/>
                </a:cubicBezTo>
                <a:cubicBezTo>
                  <a:pt x="-24331" y="124697"/>
                  <a:pt x="8125" y="17099"/>
                  <a:pt x="9536" y="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6C11C6BA-D123-4F92-8995-81D4D9D5D997}"/>
              </a:ext>
            </a:extLst>
          </p:cNvPr>
          <p:cNvSpPr/>
          <p:nvPr/>
        </p:nvSpPr>
        <p:spPr>
          <a:xfrm>
            <a:off x="6801393" y="1865804"/>
            <a:ext cx="385407" cy="1050580"/>
          </a:xfrm>
          <a:custGeom>
            <a:avLst/>
            <a:gdLst>
              <a:gd name="connsiteX0" fmla="*/ 10040 w 385407"/>
              <a:gd name="connsiteY0" fmla="*/ 3213 h 1050580"/>
              <a:gd name="connsiteX1" fmla="*/ 65074 w 385407"/>
              <a:gd name="connsiteY1" fmla="*/ 189479 h 1050580"/>
              <a:gd name="connsiteX2" fmla="*/ 374107 w 385407"/>
              <a:gd name="connsiteY2" fmla="*/ 769446 h 1050580"/>
              <a:gd name="connsiteX3" fmla="*/ 289440 w 385407"/>
              <a:gd name="connsiteY3" fmla="*/ 608579 h 1050580"/>
              <a:gd name="connsiteX4" fmla="*/ 16390 w 385407"/>
              <a:gd name="connsiteY4" fmla="*/ 113279 h 1050580"/>
              <a:gd name="connsiteX5" fmla="*/ 52374 w 385407"/>
              <a:gd name="connsiteY5" fmla="*/ 255096 h 1050580"/>
              <a:gd name="connsiteX6" fmla="*/ 230174 w 385407"/>
              <a:gd name="connsiteY6" fmla="*/ 1019213 h 1050580"/>
              <a:gd name="connsiteX7" fmla="*/ 175140 w 385407"/>
              <a:gd name="connsiteY7" fmla="*/ 845646 h 1050580"/>
              <a:gd name="connsiteX8" fmla="*/ 35440 w 385407"/>
              <a:gd name="connsiteY8" fmla="*/ 312246 h 1050580"/>
              <a:gd name="connsiteX9" fmla="*/ 10040 w 385407"/>
              <a:gd name="connsiteY9" fmla="*/ 3213 h 10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07" h="1050580">
                <a:moveTo>
                  <a:pt x="10040" y="3213"/>
                </a:moveTo>
                <a:cubicBezTo>
                  <a:pt x="14979" y="-17248"/>
                  <a:pt x="4396" y="61774"/>
                  <a:pt x="65074" y="189479"/>
                </a:cubicBezTo>
                <a:cubicBezTo>
                  <a:pt x="125752" y="317184"/>
                  <a:pt x="336713" y="699596"/>
                  <a:pt x="374107" y="769446"/>
                </a:cubicBezTo>
                <a:cubicBezTo>
                  <a:pt x="411501" y="839296"/>
                  <a:pt x="349060" y="717940"/>
                  <a:pt x="289440" y="608579"/>
                </a:cubicBezTo>
                <a:cubicBezTo>
                  <a:pt x="229820" y="499218"/>
                  <a:pt x="55901" y="172193"/>
                  <a:pt x="16390" y="113279"/>
                </a:cubicBezTo>
                <a:cubicBezTo>
                  <a:pt x="-23121" y="54365"/>
                  <a:pt x="16743" y="104107"/>
                  <a:pt x="52374" y="255096"/>
                </a:cubicBezTo>
                <a:cubicBezTo>
                  <a:pt x="88005" y="406085"/>
                  <a:pt x="209713" y="920788"/>
                  <a:pt x="230174" y="1019213"/>
                </a:cubicBezTo>
                <a:cubicBezTo>
                  <a:pt x="250635" y="1117638"/>
                  <a:pt x="207596" y="963474"/>
                  <a:pt x="175140" y="845646"/>
                </a:cubicBezTo>
                <a:cubicBezTo>
                  <a:pt x="142684" y="727818"/>
                  <a:pt x="62957" y="446302"/>
                  <a:pt x="35440" y="312246"/>
                </a:cubicBezTo>
                <a:cubicBezTo>
                  <a:pt x="7923" y="178190"/>
                  <a:pt x="5101" y="23674"/>
                  <a:pt x="10040" y="3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C0883D69-924A-44F3-A7F4-4267E7BAD44E}"/>
              </a:ext>
            </a:extLst>
          </p:cNvPr>
          <p:cNvSpPr/>
          <p:nvPr/>
        </p:nvSpPr>
        <p:spPr>
          <a:xfrm>
            <a:off x="6070515" y="1807929"/>
            <a:ext cx="567353" cy="677507"/>
          </a:xfrm>
          <a:custGeom>
            <a:avLst/>
            <a:gdLst>
              <a:gd name="connsiteX0" fmla="*/ 501735 w 567353"/>
              <a:gd name="connsiteY0" fmla="*/ 147871 h 677507"/>
              <a:gd name="connsiteX1" fmla="*/ 567352 w 567353"/>
              <a:gd name="connsiteY1" fmla="*/ 647404 h 677507"/>
              <a:gd name="connsiteX2" fmla="*/ 503852 w 567353"/>
              <a:gd name="connsiteY2" fmla="*/ 355304 h 677507"/>
              <a:gd name="connsiteX3" fmla="*/ 520785 w 567353"/>
              <a:gd name="connsiteY3" fmla="*/ 666454 h 677507"/>
              <a:gd name="connsiteX4" fmla="*/ 355685 w 567353"/>
              <a:gd name="connsiteY4" fmla="*/ 571204 h 677507"/>
              <a:gd name="connsiteX5" fmla="*/ 85 w 567353"/>
              <a:gd name="connsiteY5" fmla="*/ 221954 h 677507"/>
              <a:gd name="connsiteX6" fmla="*/ 389552 w 567353"/>
              <a:gd name="connsiteY6" fmla="*/ 480188 h 677507"/>
              <a:gd name="connsiteX7" fmla="*/ 410718 w 567353"/>
              <a:gd name="connsiteY7" fmla="*/ 376471 h 677507"/>
              <a:gd name="connsiteX8" fmla="*/ 345102 w 567353"/>
              <a:gd name="connsiteY8" fmla="*/ 10288 h 677507"/>
              <a:gd name="connsiteX9" fmla="*/ 501735 w 567353"/>
              <a:gd name="connsiteY9" fmla="*/ 147871 h 67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353" h="677507">
                <a:moveTo>
                  <a:pt x="501735" y="147871"/>
                </a:moveTo>
                <a:cubicBezTo>
                  <a:pt x="538777" y="254057"/>
                  <a:pt x="566999" y="612832"/>
                  <a:pt x="567352" y="647404"/>
                </a:cubicBezTo>
                <a:cubicBezTo>
                  <a:pt x="567705" y="681976"/>
                  <a:pt x="511613" y="352129"/>
                  <a:pt x="503852" y="355304"/>
                </a:cubicBezTo>
                <a:cubicBezTo>
                  <a:pt x="496091" y="358479"/>
                  <a:pt x="545479" y="630471"/>
                  <a:pt x="520785" y="666454"/>
                </a:cubicBezTo>
                <a:cubicBezTo>
                  <a:pt x="496091" y="702437"/>
                  <a:pt x="442468" y="645287"/>
                  <a:pt x="355685" y="571204"/>
                </a:cubicBezTo>
                <a:cubicBezTo>
                  <a:pt x="268902" y="497121"/>
                  <a:pt x="-5559" y="237123"/>
                  <a:pt x="85" y="221954"/>
                </a:cubicBezTo>
                <a:cubicBezTo>
                  <a:pt x="5729" y="206785"/>
                  <a:pt x="321113" y="454435"/>
                  <a:pt x="389552" y="480188"/>
                </a:cubicBezTo>
                <a:cubicBezTo>
                  <a:pt x="457991" y="505941"/>
                  <a:pt x="418126" y="454788"/>
                  <a:pt x="410718" y="376471"/>
                </a:cubicBezTo>
                <a:cubicBezTo>
                  <a:pt x="403310" y="298154"/>
                  <a:pt x="333460" y="47682"/>
                  <a:pt x="345102" y="10288"/>
                </a:cubicBezTo>
                <a:cubicBezTo>
                  <a:pt x="356744" y="-27106"/>
                  <a:pt x="464693" y="41685"/>
                  <a:pt x="501735" y="147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A33A9089-8AB7-4E0C-9AA8-6ACF43B21459}"/>
              </a:ext>
            </a:extLst>
          </p:cNvPr>
          <p:cNvSpPr/>
          <p:nvPr/>
        </p:nvSpPr>
        <p:spPr>
          <a:xfrm>
            <a:off x="6652379" y="2150617"/>
            <a:ext cx="369177" cy="903677"/>
          </a:xfrm>
          <a:custGeom>
            <a:avLst/>
            <a:gdLst>
              <a:gd name="connsiteX0" fmla="*/ 304 w 369177"/>
              <a:gd name="connsiteY0" fmla="*/ 4150 h 903677"/>
              <a:gd name="connsiteX1" fmla="*/ 195038 w 369177"/>
              <a:gd name="connsiteY1" fmla="*/ 344933 h 903677"/>
              <a:gd name="connsiteX2" fmla="*/ 358021 w 369177"/>
              <a:gd name="connsiteY2" fmla="*/ 893150 h 903677"/>
              <a:gd name="connsiteX3" fmla="*/ 269121 w 369177"/>
              <a:gd name="connsiteY3" fmla="*/ 658200 h 903677"/>
              <a:gd name="connsiteX4" fmla="*/ 40521 w 369177"/>
              <a:gd name="connsiteY4" fmla="*/ 82466 h 903677"/>
              <a:gd name="connsiteX5" fmla="*/ 362254 w 369177"/>
              <a:gd name="connsiteY5" fmla="*/ 827533 h 903677"/>
              <a:gd name="connsiteX6" fmla="*/ 241604 w 369177"/>
              <a:gd name="connsiteY6" fmla="*/ 198883 h 903677"/>
              <a:gd name="connsiteX7" fmla="*/ 304 w 369177"/>
              <a:gd name="connsiteY7" fmla="*/ 4150 h 90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177" h="903677">
                <a:moveTo>
                  <a:pt x="304" y="4150"/>
                </a:moveTo>
                <a:cubicBezTo>
                  <a:pt x="-7457" y="28492"/>
                  <a:pt x="135419" y="196767"/>
                  <a:pt x="195038" y="344933"/>
                </a:cubicBezTo>
                <a:cubicBezTo>
                  <a:pt x="254657" y="493099"/>
                  <a:pt x="345674" y="840939"/>
                  <a:pt x="358021" y="893150"/>
                </a:cubicBezTo>
                <a:cubicBezTo>
                  <a:pt x="370368" y="945361"/>
                  <a:pt x="322038" y="793314"/>
                  <a:pt x="269121" y="658200"/>
                </a:cubicBezTo>
                <a:cubicBezTo>
                  <a:pt x="216204" y="523086"/>
                  <a:pt x="24999" y="54244"/>
                  <a:pt x="40521" y="82466"/>
                </a:cubicBezTo>
                <a:cubicBezTo>
                  <a:pt x="56043" y="110688"/>
                  <a:pt x="328740" y="808130"/>
                  <a:pt x="362254" y="827533"/>
                </a:cubicBezTo>
                <a:cubicBezTo>
                  <a:pt x="395768" y="846936"/>
                  <a:pt x="299812" y="332939"/>
                  <a:pt x="241604" y="198883"/>
                </a:cubicBezTo>
                <a:cubicBezTo>
                  <a:pt x="183396" y="64828"/>
                  <a:pt x="8065" y="-20192"/>
                  <a:pt x="304" y="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DA7972BC-2B3D-4451-892B-57D5B207BF8A}"/>
              </a:ext>
            </a:extLst>
          </p:cNvPr>
          <p:cNvSpPr/>
          <p:nvPr/>
        </p:nvSpPr>
        <p:spPr>
          <a:xfrm>
            <a:off x="6576096" y="2590475"/>
            <a:ext cx="245520" cy="849656"/>
          </a:xfrm>
          <a:custGeom>
            <a:avLst/>
            <a:gdLst>
              <a:gd name="connsiteX0" fmla="*/ 387 w 245520"/>
              <a:gd name="connsiteY0" fmla="*/ 325 h 849656"/>
              <a:gd name="connsiteX1" fmla="*/ 169721 w 245520"/>
              <a:gd name="connsiteY1" fmla="*/ 275492 h 849656"/>
              <a:gd name="connsiteX2" fmla="*/ 203587 w 245520"/>
              <a:gd name="connsiteY2" fmla="*/ 584525 h 849656"/>
              <a:gd name="connsiteX3" fmla="*/ 203587 w 245520"/>
              <a:gd name="connsiteY3" fmla="*/ 374975 h 849656"/>
              <a:gd name="connsiteX4" fmla="*/ 188771 w 245520"/>
              <a:gd name="connsiteY4" fmla="*/ 161192 h 849656"/>
              <a:gd name="connsiteX5" fmla="*/ 195121 w 245520"/>
              <a:gd name="connsiteY5" fmla="*/ 552775 h 849656"/>
              <a:gd name="connsiteX6" fmla="*/ 171837 w 245520"/>
              <a:gd name="connsiteY6" fmla="*/ 849108 h 849656"/>
              <a:gd name="connsiteX7" fmla="*/ 231104 w 245520"/>
              <a:gd name="connsiteY7" fmla="*/ 618392 h 849656"/>
              <a:gd name="connsiteX8" fmla="*/ 222637 w 245520"/>
              <a:gd name="connsiteY8" fmla="*/ 330525 h 849656"/>
              <a:gd name="connsiteX9" fmla="*/ 387 w 245520"/>
              <a:gd name="connsiteY9" fmla="*/ 325 h 84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20" h="849656">
                <a:moveTo>
                  <a:pt x="387" y="325"/>
                </a:moveTo>
                <a:cubicBezTo>
                  <a:pt x="-8432" y="-8847"/>
                  <a:pt x="135854" y="178125"/>
                  <a:pt x="169721" y="275492"/>
                </a:cubicBezTo>
                <a:cubicBezTo>
                  <a:pt x="203588" y="372859"/>
                  <a:pt x="197943" y="567945"/>
                  <a:pt x="203587" y="584525"/>
                </a:cubicBezTo>
                <a:cubicBezTo>
                  <a:pt x="209231" y="601106"/>
                  <a:pt x="206056" y="445530"/>
                  <a:pt x="203587" y="374975"/>
                </a:cubicBezTo>
                <a:cubicBezTo>
                  <a:pt x="201118" y="304420"/>
                  <a:pt x="190182" y="131559"/>
                  <a:pt x="188771" y="161192"/>
                </a:cubicBezTo>
                <a:cubicBezTo>
                  <a:pt x="187360" y="190825"/>
                  <a:pt x="197943" y="438122"/>
                  <a:pt x="195121" y="552775"/>
                </a:cubicBezTo>
                <a:cubicBezTo>
                  <a:pt x="192299" y="667428"/>
                  <a:pt x="165840" y="838172"/>
                  <a:pt x="171837" y="849108"/>
                </a:cubicBezTo>
                <a:cubicBezTo>
                  <a:pt x="177834" y="860044"/>
                  <a:pt x="222637" y="704823"/>
                  <a:pt x="231104" y="618392"/>
                </a:cubicBezTo>
                <a:cubicBezTo>
                  <a:pt x="239571" y="531962"/>
                  <a:pt x="262854" y="432478"/>
                  <a:pt x="222637" y="330525"/>
                </a:cubicBezTo>
                <a:cubicBezTo>
                  <a:pt x="182420" y="228572"/>
                  <a:pt x="9206" y="9497"/>
                  <a:pt x="38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D71B7F30-73BE-4B6B-8CB1-7D45199E8DEE}"/>
              </a:ext>
            </a:extLst>
          </p:cNvPr>
          <p:cNvSpPr/>
          <p:nvPr/>
        </p:nvSpPr>
        <p:spPr>
          <a:xfrm>
            <a:off x="6648448" y="2541077"/>
            <a:ext cx="372860" cy="1205245"/>
          </a:xfrm>
          <a:custGeom>
            <a:avLst/>
            <a:gdLst>
              <a:gd name="connsiteX0" fmla="*/ 370419 w 372860"/>
              <a:gd name="connsiteY0" fmla="*/ 411673 h 1205245"/>
              <a:gd name="connsiteX1" fmla="*/ 275169 w 372860"/>
              <a:gd name="connsiteY1" fmla="*/ 724940 h 1205245"/>
              <a:gd name="connsiteX2" fmla="*/ 169335 w 372860"/>
              <a:gd name="connsiteY2" fmla="*/ 1084773 h 1205245"/>
              <a:gd name="connsiteX3" fmla="*/ 110069 w 372860"/>
              <a:gd name="connsiteY3" fmla="*/ 1201190 h 1205245"/>
              <a:gd name="connsiteX4" fmla="*/ 186269 w 372860"/>
              <a:gd name="connsiteY4" fmla="*/ 964123 h 1205245"/>
              <a:gd name="connsiteX5" fmla="*/ 190502 w 372860"/>
              <a:gd name="connsiteY5" fmla="*/ 784206 h 1205245"/>
              <a:gd name="connsiteX6" fmla="*/ 2 w 372860"/>
              <a:gd name="connsiteY6" fmla="*/ 92056 h 1205245"/>
              <a:gd name="connsiteX7" fmla="*/ 194735 w 372860"/>
              <a:gd name="connsiteY7" fmla="*/ 559840 h 1205245"/>
              <a:gd name="connsiteX8" fmla="*/ 165102 w 372860"/>
              <a:gd name="connsiteY8" fmla="*/ 1040 h 1205245"/>
              <a:gd name="connsiteX9" fmla="*/ 171452 w 372860"/>
              <a:gd name="connsiteY9" fmla="*/ 420140 h 1205245"/>
              <a:gd name="connsiteX10" fmla="*/ 370419 w 372860"/>
              <a:gd name="connsiteY10" fmla="*/ 411673 h 120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860" h="1205245">
                <a:moveTo>
                  <a:pt x="370419" y="411673"/>
                </a:moveTo>
                <a:cubicBezTo>
                  <a:pt x="387705" y="462473"/>
                  <a:pt x="308683" y="612757"/>
                  <a:pt x="275169" y="724940"/>
                </a:cubicBezTo>
                <a:cubicBezTo>
                  <a:pt x="241655" y="837123"/>
                  <a:pt x="196852" y="1005398"/>
                  <a:pt x="169335" y="1084773"/>
                </a:cubicBezTo>
                <a:cubicBezTo>
                  <a:pt x="141818" y="1164148"/>
                  <a:pt x="107247" y="1221298"/>
                  <a:pt x="110069" y="1201190"/>
                </a:cubicBezTo>
                <a:cubicBezTo>
                  <a:pt x="112891" y="1181082"/>
                  <a:pt x="172863" y="1033620"/>
                  <a:pt x="186269" y="964123"/>
                </a:cubicBezTo>
                <a:cubicBezTo>
                  <a:pt x="199674" y="894626"/>
                  <a:pt x="221547" y="929551"/>
                  <a:pt x="190502" y="784206"/>
                </a:cubicBezTo>
                <a:cubicBezTo>
                  <a:pt x="159457" y="638861"/>
                  <a:pt x="-704" y="129450"/>
                  <a:pt x="2" y="92056"/>
                </a:cubicBezTo>
                <a:cubicBezTo>
                  <a:pt x="707" y="54662"/>
                  <a:pt x="167218" y="575009"/>
                  <a:pt x="194735" y="559840"/>
                </a:cubicBezTo>
                <a:cubicBezTo>
                  <a:pt x="222252" y="544671"/>
                  <a:pt x="168982" y="24323"/>
                  <a:pt x="165102" y="1040"/>
                </a:cubicBezTo>
                <a:cubicBezTo>
                  <a:pt x="161222" y="-22243"/>
                  <a:pt x="136880" y="352407"/>
                  <a:pt x="171452" y="420140"/>
                </a:cubicBezTo>
                <a:cubicBezTo>
                  <a:pt x="206024" y="487873"/>
                  <a:pt x="353133" y="360873"/>
                  <a:pt x="370419" y="41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A55C4180-7D61-42E6-9FEE-E4ADA75F9E25}"/>
              </a:ext>
            </a:extLst>
          </p:cNvPr>
          <p:cNvSpPr/>
          <p:nvPr/>
        </p:nvSpPr>
        <p:spPr>
          <a:xfrm>
            <a:off x="4137174" y="1371419"/>
            <a:ext cx="546414" cy="1067016"/>
          </a:xfrm>
          <a:custGeom>
            <a:avLst/>
            <a:gdLst>
              <a:gd name="connsiteX0" fmla="*/ 545951 w 546414"/>
              <a:gd name="connsiteY0" fmla="*/ 181 h 1067016"/>
              <a:gd name="connsiteX1" fmla="*/ 342751 w 546414"/>
              <a:gd name="connsiteY1" fmla="*/ 222431 h 1067016"/>
              <a:gd name="connsiteX2" fmla="*/ 15726 w 546414"/>
              <a:gd name="connsiteY2" fmla="*/ 1041581 h 1067016"/>
              <a:gd name="connsiteX3" fmla="*/ 76051 w 546414"/>
              <a:gd name="connsiteY3" fmla="*/ 797106 h 1067016"/>
              <a:gd name="connsiteX4" fmla="*/ 288776 w 546414"/>
              <a:gd name="connsiteY4" fmla="*/ 171631 h 1067016"/>
              <a:gd name="connsiteX5" fmla="*/ 142726 w 546414"/>
              <a:gd name="connsiteY5" fmla="*/ 609781 h 1067016"/>
              <a:gd name="connsiteX6" fmla="*/ 288776 w 546414"/>
              <a:gd name="connsiteY6" fmla="*/ 244656 h 1067016"/>
              <a:gd name="connsiteX7" fmla="*/ 545951 w 546414"/>
              <a:gd name="connsiteY7" fmla="*/ 181 h 106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414" h="1067016">
                <a:moveTo>
                  <a:pt x="545951" y="181"/>
                </a:moveTo>
                <a:cubicBezTo>
                  <a:pt x="554947" y="-3523"/>
                  <a:pt x="431122" y="48864"/>
                  <a:pt x="342751" y="222431"/>
                </a:cubicBezTo>
                <a:cubicBezTo>
                  <a:pt x="254380" y="395998"/>
                  <a:pt x="60176" y="945802"/>
                  <a:pt x="15726" y="1041581"/>
                </a:cubicBezTo>
                <a:cubicBezTo>
                  <a:pt x="-28724" y="1137360"/>
                  <a:pt x="30543" y="942098"/>
                  <a:pt x="76051" y="797106"/>
                </a:cubicBezTo>
                <a:cubicBezTo>
                  <a:pt x="121559" y="652114"/>
                  <a:pt x="277664" y="202852"/>
                  <a:pt x="288776" y="171631"/>
                </a:cubicBezTo>
                <a:cubicBezTo>
                  <a:pt x="299888" y="140410"/>
                  <a:pt x="142726" y="597610"/>
                  <a:pt x="142726" y="609781"/>
                </a:cubicBezTo>
                <a:cubicBezTo>
                  <a:pt x="142726" y="621952"/>
                  <a:pt x="220513" y="345198"/>
                  <a:pt x="288776" y="244656"/>
                </a:cubicBezTo>
                <a:cubicBezTo>
                  <a:pt x="357038" y="144114"/>
                  <a:pt x="536955" y="3885"/>
                  <a:pt x="54595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12FAB2D4-BCC0-4382-8B35-E6938E719D07}"/>
              </a:ext>
            </a:extLst>
          </p:cNvPr>
          <p:cNvSpPr/>
          <p:nvPr/>
        </p:nvSpPr>
        <p:spPr>
          <a:xfrm>
            <a:off x="4211869" y="1418013"/>
            <a:ext cx="799228" cy="1151216"/>
          </a:xfrm>
          <a:custGeom>
            <a:avLst/>
            <a:gdLst>
              <a:gd name="connsiteX0" fmla="*/ 795106 w 799228"/>
              <a:gd name="connsiteY0" fmla="*/ 23437 h 1151216"/>
              <a:gd name="connsiteX1" fmla="*/ 172806 w 799228"/>
              <a:gd name="connsiteY1" fmla="*/ 998162 h 1151216"/>
              <a:gd name="connsiteX2" fmla="*/ 179156 w 799228"/>
              <a:gd name="connsiteY2" fmla="*/ 975937 h 1151216"/>
              <a:gd name="connsiteX3" fmla="*/ 274406 w 799228"/>
              <a:gd name="connsiteY3" fmla="*/ 842587 h 1151216"/>
              <a:gd name="connsiteX4" fmla="*/ 601431 w 799228"/>
              <a:gd name="connsiteY4" fmla="*/ 480637 h 1151216"/>
              <a:gd name="connsiteX5" fmla="*/ 477606 w 799228"/>
              <a:gd name="connsiteY5" fmla="*/ 585412 h 1151216"/>
              <a:gd name="connsiteX6" fmla="*/ 23581 w 799228"/>
              <a:gd name="connsiteY6" fmla="*/ 1118812 h 1151216"/>
              <a:gd name="connsiteX7" fmla="*/ 106131 w 799228"/>
              <a:gd name="connsiteY7" fmla="*/ 1014037 h 1151216"/>
              <a:gd name="connsiteX8" fmla="*/ 461731 w 799228"/>
              <a:gd name="connsiteY8" fmla="*/ 372687 h 1151216"/>
              <a:gd name="connsiteX9" fmla="*/ 376006 w 799228"/>
              <a:gd name="connsiteY9" fmla="*/ 480637 h 1151216"/>
              <a:gd name="connsiteX10" fmla="*/ 7706 w 799228"/>
              <a:gd name="connsiteY10" fmla="*/ 823537 h 1151216"/>
              <a:gd name="connsiteX11" fmla="*/ 217256 w 799228"/>
              <a:gd name="connsiteY11" fmla="*/ 645737 h 1151216"/>
              <a:gd name="connsiteX12" fmla="*/ 369656 w 799228"/>
              <a:gd name="connsiteY12" fmla="*/ 413962 h 1151216"/>
              <a:gd name="connsiteX13" fmla="*/ 439506 w 799228"/>
              <a:gd name="connsiteY13" fmla="*/ 309187 h 1151216"/>
              <a:gd name="connsiteX14" fmla="*/ 795106 w 799228"/>
              <a:gd name="connsiteY14" fmla="*/ 23437 h 11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9228" h="1151216">
                <a:moveTo>
                  <a:pt x="795106" y="23437"/>
                </a:moveTo>
                <a:cubicBezTo>
                  <a:pt x="750656" y="138266"/>
                  <a:pt x="275464" y="839412"/>
                  <a:pt x="172806" y="998162"/>
                </a:cubicBezTo>
                <a:cubicBezTo>
                  <a:pt x="70148" y="1156912"/>
                  <a:pt x="162223" y="1001866"/>
                  <a:pt x="179156" y="975937"/>
                </a:cubicBezTo>
                <a:cubicBezTo>
                  <a:pt x="196089" y="950008"/>
                  <a:pt x="204027" y="925137"/>
                  <a:pt x="274406" y="842587"/>
                </a:cubicBezTo>
                <a:cubicBezTo>
                  <a:pt x="344785" y="760037"/>
                  <a:pt x="567564" y="523500"/>
                  <a:pt x="601431" y="480637"/>
                </a:cubicBezTo>
                <a:cubicBezTo>
                  <a:pt x="635298" y="437774"/>
                  <a:pt x="573914" y="479050"/>
                  <a:pt x="477606" y="585412"/>
                </a:cubicBezTo>
                <a:cubicBezTo>
                  <a:pt x="381298" y="691775"/>
                  <a:pt x="85494" y="1047374"/>
                  <a:pt x="23581" y="1118812"/>
                </a:cubicBezTo>
                <a:cubicBezTo>
                  <a:pt x="-38332" y="1190250"/>
                  <a:pt x="33106" y="1138391"/>
                  <a:pt x="106131" y="1014037"/>
                </a:cubicBezTo>
                <a:cubicBezTo>
                  <a:pt x="179156" y="889683"/>
                  <a:pt x="416752" y="461587"/>
                  <a:pt x="461731" y="372687"/>
                </a:cubicBezTo>
                <a:cubicBezTo>
                  <a:pt x="506710" y="283787"/>
                  <a:pt x="451677" y="405495"/>
                  <a:pt x="376006" y="480637"/>
                </a:cubicBezTo>
                <a:cubicBezTo>
                  <a:pt x="300335" y="555779"/>
                  <a:pt x="34164" y="796020"/>
                  <a:pt x="7706" y="823537"/>
                </a:cubicBezTo>
                <a:cubicBezTo>
                  <a:pt x="-18752" y="851054"/>
                  <a:pt x="156931" y="713999"/>
                  <a:pt x="217256" y="645737"/>
                </a:cubicBezTo>
                <a:cubicBezTo>
                  <a:pt x="277581" y="577475"/>
                  <a:pt x="332614" y="470054"/>
                  <a:pt x="369656" y="413962"/>
                </a:cubicBezTo>
                <a:cubicBezTo>
                  <a:pt x="406698" y="357870"/>
                  <a:pt x="367539" y="368454"/>
                  <a:pt x="439506" y="309187"/>
                </a:cubicBezTo>
                <a:cubicBezTo>
                  <a:pt x="511473" y="249920"/>
                  <a:pt x="839556" y="-91392"/>
                  <a:pt x="795106" y="23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1468AE8E-2378-4CBA-B3A1-66B9A85042FB}"/>
              </a:ext>
            </a:extLst>
          </p:cNvPr>
          <p:cNvSpPr/>
          <p:nvPr/>
        </p:nvSpPr>
        <p:spPr>
          <a:xfrm>
            <a:off x="3950986" y="2164635"/>
            <a:ext cx="491029" cy="1009263"/>
          </a:xfrm>
          <a:custGeom>
            <a:avLst/>
            <a:gdLst>
              <a:gd name="connsiteX0" fmla="*/ 490839 w 491029"/>
              <a:gd name="connsiteY0" fmla="*/ 715 h 1009263"/>
              <a:gd name="connsiteX1" fmla="*/ 297164 w 491029"/>
              <a:gd name="connsiteY1" fmla="*/ 197565 h 1009263"/>
              <a:gd name="connsiteX2" fmla="*/ 68564 w 491029"/>
              <a:gd name="connsiteY2" fmla="*/ 848440 h 1009263"/>
              <a:gd name="connsiteX3" fmla="*/ 144764 w 491029"/>
              <a:gd name="connsiteY3" fmla="*/ 670640 h 1009263"/>
              <a:gd name="connsiteX4" fmla="*/ 259064 w 491029"/>
              <a:gd name="connsiteY4" fmla="*/ 156290 h 1009263"/>
              <a:gd name="connsiteX5" fmla="*/ 227314 w 491029"/>
              <a:gd name="connsiteY5" fmla="*/ 254715 h 1009263"/>
              <a:gd name="connsiteX6" fmla="*/ 11414 w 491029"/>
              <a:gd name="connsiteY6" fmla="*/ 972265 h 1009263"/>
              <a:gd name="connsiteX7" fmla="*/ 33639 w 491029"/>
              <a:gd name="connsiteY7" fmla="*/ 877015 h 1009263"/>
              <a:gd name="connsiteX8" fmla="*/ 65389 w 491029"/>
              <a:gd name="connsiteY8" fmla="*/ 626190 h 1009263"/>
              <a:gd name="connsiteX9" fmla="*/ 176514 w 491029"/>
              <a:gd name="connsiteY9" fmla="*/ 302340 h 1009263"/>
              <a:gd name="connsiteX10" fmla="*/ 262239 w 491029"/>
              <a:gd name="connsiteY10" fmla="*/ 137240 h 1009263"/>
              <a:gd name="connsiteX11" fmla="*/ 490839 w 491029"/>
              <a:gd name="connsiteY11" fmla="*/ 715 h 100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029" h="1009263">
                <a:moveTo>
                  <a:pt x="490839" y="715"/>
                </a:moveTo>
                <a:cubicBezTo>
                  <a:pt x="496660" y="10769"/>
                  <a:pt x="367543" y="56278"/>
                  <a:pt x="297164" y="197565"/>
                </a:cubicBezTo>
                <a:cubicBezTo>
                  <a:pt x="226785" y="338852"/>
                  <a:pt x="93964" y="769594"/>
                  <a:pt x="68564" y="848440"/>
                </a:cubicBezTo>
                <a:cubicBezTo>
                  <a:pt x="43164" y="927286"/>
                  <a:pt x="113014" y="785998"/>
                  <a:pt x="144764" y="670640"/>
                </a:cubicBezTo>
                <a:cubicBezTo>
                  <a:pt x="176514" y="555282"/>
                  <a:pt x="245306" y="225611"/>
                  <a:pt x="259064" y="156290"/>
                </a:cubicBezTo>
                <a:cubicBezTo>
                  <a:pt x="272822" y="86969"/>
                  <a:pt x="268589" y="118719"/>
                  <a:pt x="227314" y="254715"/>
                </a:cubicBezTo>
                <a:cubicBezTo>
                  <a:pt x="186039" y="390711"/>
                  <a:pt x="43693" y="868548"/>
                  <a:pt x="11414" y="972265"/>
                </a:cubicBezTo>
                <a:cubicBezTo>
                  <a:pt x="-20865" y="1075982"/>
                  <a:pt x="24643" y="934694"/>
                  <a:pt x="33639" y="877015"/>
                </a:cubicBezTo>
                <a:cubicBezTo>
                  <a:pt x="42635" y="819336"/>
                  <a:pt x="41576" y="721969"/>
                  <a:pt x="65389" y="626190"/>
                </a:cubicBezTo>
                <a:cubicBezTo>
                  <a:pt x="89201" y="530411"/>
                  <a:pt x="143706" y="383832"/>
                  <a:pt x="176514" y="302340"/>
                </a:cubicBezTo>
                <a:cubicBezTo>
                  <a:pt x="209322" y="220848"/>
                  <a:pt x="213556" y="185394"/>
                  <a:pt x="262239" y="137240"/>
                </a:cubicBezTo>
                <a:cubicBezTo>
                  <a:pt x="310922" y="89086"/>
                  <a:pt x="485018" y="-9339"/>
                  <a:pt x="490839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8BC1DAA-8922-49C3-9EC2-5A5E4A2D9C03}"/>
              </a:ext>
            </a:extLst>
          </p:cNvPr>
          <p:cNvSpPr/>
          <p:nvPr/>
        </p:nvSpPr>
        <p:spPr>
          <a:xfrm>
            <a:off x="4708436" y="2449148"/>
            <a:ext cx="502171" cy="1439336"/>
          </a:xfrm>
          <a:custGeom>
            <a:avLst/>
            <a:gdLst>
              <a:gd name="connsiteX0" fmla="*/ 165189 w 502171"/>
              <a:gd name="connsiteY0" fmla="*/ 278177 h 1439336"/>
              <a:gd name="connsiteX1" fmla="*/ 108039 w 502171"/>
              <a:gd name="connsiteY1" fmla="*/ 449627 h 1439336"/>
              <a:gd name="connsiteX2" fmla="*/ 257264 w 502171"/>
              <a:gd name="connsiteY2" fmla="*/ 960802 h 1439336"/>
              <a:gd name="connsiteX3" fmla="*/ 215989 w 502171"/>
              <a:gd name="connsiteY3" fmla="*/ 849677 h 1439336"/>
              <a:gd name="connsiteX4" fmla="*/ 136614 w 502171"/>
              <a:gd name="connsiteY4" fmla="*/ 551227 h 1439336"/>
              <a:gd name="connsiteX5" fmla="*/ 181064 w 502171"/>
              <a:gd name="connsiteY5" fmla="*/ 760777 h 1439336"/>
              <a:gd name="connsiteX6" fmla="*/ 282664 w 502171"/>
              <a:gd name="connsiteY6" fmla="*/ 1056052 h 1439336"/>
              <a:gd name="connsiteX7" fmla="*/ 501739 w 502171"/>
              <a:gd name="connsiteY7" fmla="*/ 1211627 h 1439336"/>
              <a:gd name="connsiteX8" fmla="*/ 333464 w 502171"/>
              <a:gd name="connsiteY8" fmla="*/ 1027477 h 1439336"/>
              <a:gd name="connsiteX9" fmla="*/ 149314 w 502171"/>
              <a:gd name="connsiteY9" fmla="*/ 624252 h 1439336"/>
              <a:gd name="connsiteX10" fmla="*/ 200114 w 502171"/>
              <a:gd name="connsiteY10" fmla="*/ 875077 h 1439336"/>
              <a:gd name="connsiteX11" fmla="*/ 168364 w 502171"/>
              <a:gd name="connsiteY11" fmla="*/ 1252902 h 1439336"/>
              <a:gd name="connsiteX12" fmla="*/ 57239 w 502171"/>
              <a:gd name="connsiteY12" fmla="*/ 1437052 h 1439336"/>
              <a:gd name="connsiteX13" fmla="*/ 127089 w 502171"/>
              <a:gd name="connsiteY13" fmla="*/ 1135427 h 1439336"/>
              <a:gd name="connsiteX14" fmla="*/ 139789 w 502171"/>
              <a:gd name="connsiteY14" fmla="*/ 713152 h 1439336"/>
              <a:gd name="connsiteX15" fmla="*/ 139789 w 502171"/>
              <a:gd name="connsiteY15" fmla="*/ 1008427 h 1439336"/>
              <a:gd name="connsiteX16" fmla="*/ 57239 w 502171"/>
              <a:gd name="connsiteY16" fmla="*/ 589327 h 1439336"/>
              <a:gd name="connsiteX17" fmla="*/ 89 w 502171"/>
              <a:gd name="connsiteY17" fmla="*/ 376602 h 1439336"/>
              <a:gd name="connsiteX18" fmla="*/ 69939 w 502171"/>
              <a:gd name="connsiteY18" fmla="*/ 1952 h 1439336"/>
              <a:gd name="connsiteX19" fmla="*/ 41364 w 502171"/>
              <a:gd name="connsiteY19" fmla="*/ 240077 h 1439336"/>
              <a:gd name="connsiteX20" fmla="*/ 73114 w 502171"/>
              <a:gd name="connsiteY20" fmla="*/ 475027 h 1439336"/>
              <a:gd name="connsiteX21" fmla="*/ 123914 w 502171"/>
              <a:gd name="connsiteY21" fmla="*/ 335327 h 1439336"/>
              <a:gd name="connsiteX22" fmla="*/ 165189 w 502171"/>
              <a:gd name="connsiteY22" fmla="*/ 278177 h 14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2171" h="1439336">
                <a:moveTo>
                  <a:pt x="165189" y="278177"/>
                </a:moveTo>
                <a:cubicBezTo>
                  <a:pt x="162543" y="297227"/>
                  <a:pt x="92693" y="335856"/>
                  <a:pt x="108039" y="449627"/>
                </a:cubicBezTo>
                <a:cubicBezTo>
                  <a:pt x="123385" y="563398"/>
                  <a:pt x="239272" y="894127"/>
                  <a:pt x="257264" y="960802"/>
                </a:cubicBezTo>
                <a:cubicBezTo>
                  <a:pt x="275256" y="1027477"/>
                  <a:pt x="236097" y="917939"/>
                  <a:pt x="215989" y="849677"/>
                </a:cubicBezTo>
                <a:cubicBezTo>
                  <a:pt x="195881" y="781415"/>
                  <a:pt x="142435" y="566044"/>
                  <a:pt x="136614" y="551227"/>
                </a:cubicBezTo>
                <a:cubicBezTo>
                  <a:pt x="130793" y="536410"/>
                  <a:pt x="156722" y="676640"/>
                  <a:pt x="181064" y="760777"/>
                </a:cubicBezTo>
                <a:cubicBezTo>
                  <a:pt x="205406" y="844915"/>
                  <a:pt x="229218" y="980910"/>
                  <a:pt x="282664" y="1056052"/>
                </a:cubicBezTo>
                <a:cubicBezTo>
                  <a:pt x="336110" y="1131194"/>
                  <a:pt x="493272" y="1216390"/>
                  <a:pt x="501739" y="1211627"/>
                </a:cubicBezTo>
                <a:cubicBezTo>
                  <a:pt x="510206" y="1206864"/>
                  <a:pt x="392202" y="1125373"/>
                  <a:pt x="333464" y="1027477"/>
                </a:cubicBezTo>
                <a:cubicBezTo>
                  <a:pt x="274727" y="929581"/>
                  <a:pt x="171539" y="649652"/>
                  <a:pt x="149314" y="624252"/>
                </a:cubicBezTo>
                <a:cubicBezTo>
                  <a:pt x="127089" y="598852"/>
                  <a:pt x="196939" y="770302"/>
                  <a:pt x="200114" y="875077"/>
                </a:cubicBezTo>
                <a:cubicBezTo>
                  <a:pt x="203289" y="979852"/>
                  <a:pt x="192176" y="1159240"/>
                  <a:pt x="168364" y="1252902"/>
                </a:cubicBezTo>
                <a:cubicBezTo>
                  <a:pt x="144552" y="1346564"/>
                  <a:pt x="64118" y="1456631"/>
                  <a:pt x="57239" y="1437052"/>
                </a:cubicBezTo>
                <a:cubicBezTo>
                  <a:pt x="50360" y="1417473"/>
                  <a:pt x="113331" y="1256077"/>
                  <a:pt x="127089" y="1135427"/>
                </a:cubicBezTo>
                <a:cubicBezTo>
                  <a:pt x="140847" y="1014777"/>
                  <a:pt x="137672" y="734319"/>
                  <a:pt x="139789" y="713152"/>
                </a:cubicBezTo>
                <a:cubicBezTo>
                  <a:pt x="141906" y="691985"/>
                  <a:pt x="153547" y="1029065"/>
                  <a:pt x="139789" y="1008427"/>
                </a:cubicBezTo>
                <a:cubicBezTo>
                  <a:pt x="126031" y="987789"/>
                  <a:pt x="80522" y="694631"/>
                  <a:pt x="57239" y="589327"/>
                </a:cubicBezTo>
                <a:cubicBezTo>
                  <a:pt x="33956" y="484023"/>
                  <a:pt x="-2028" y="474498"/>
                  <a:pt x="89" y="376602"/>
                </a:cubicBezTo>
                <a:cubicBezTo>
                  <a:pt x="2206" y="278706"/>
                  <a:pt x="63060" y="24706"/>
                  <a:pt x="69939" y="1952"/>
                </a:cubicBezTo>
                <a:cubicBezTo>
                  <a:pt x="76818" y="-20802"/>
                  <a:pt x="40835" y="161231"/>
                  <a:pt x="41364" y="240077"/>
                </a:cubicBezTo>
                <a:cubicBezTo>
                  <a:pt x="41893" y="318923"/>
                  <a:pt x="59356" y="459152"/>
                  <a:pt x="73114" y="475027"/>
                </a:cubicBezTo>
                <a:cubicBezTo>
                  <a:pt x="86872" y="490902"/>
                  <a:pt x="111214" y="366019"/>
                  <a:pt x="123914" y="335327"/>
                </a:cubicBezTo>
                <a:cubicBezTo>
                  <a:pt x="136614" y="304635"/>
                  <a:pt x="167835" y="259127"/>
                  <a:pt x="165189" y="278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6EC83B89-26BA-4999-9A4E-1668CB0DA51E}"/>
              </a:ext>
            </a:extLst>
          </p:cNvPr>
          <p:cNvSpPr/>
          <p:nvPr/>
        </p:nvSpPr>
        <p:spPr>
          <a:xfrm>
            <a:off x="4362784" y="1757337"/>
            <a:ext cx="649416" cy="784379"/>
          </a:xfrm>
          <a:custGeom>
            <a:avLst/>
            <a:gdLst>
              <a:gd name="connsiteX0" fmla="*/ 647366 w 649416"/>
              <a:gd name="connsiteY0" fmla="*/ 1613 h 784379"/>
              <a:gd name="connsiteX1" fmla="*/ 463216 w 649416"/>
              <a:gd name="connsiteY1" fmla="*/ 230213 h 784379"/>
              <a:gd name="connsiteX2" fmla="*/ 18716 w 649416"/>
              <a:gd name="connsiteY2" fmla="*/ 760438 h 784379"/>
              <a:gd name="connsiteX3" fmla="*/ 110791 w 649416"/>
              <a:gd name="connsiteY3" fmla="*/ 655663 h 784379"/>
              <a:gd name="connsiteX4" fmla="*/ 364791 w 649416"/>
              <a:gd name="connsiteY4" fmla="*/ 319113 h 784379"/>
              <a:gd name="connsiteX5" fmla="*/ 133016 w 649416"/>
              <a:gd name="connsiteY5" fmla="*/ 554063 h 784379"/>
              <a:gd name="connsiteX6" fmla="*/ 358441 w 649416"/>
              <a:gd name="connsiteY6" fmla="*/ 331813 h 784379"/>
              <a:gd name="connsiteX7" fmla="*/ 647366 w 649416"/>
              <a:gd name="connsiteY7" fmla="*/ 1613 h 7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416" h="784379">
                <a:moveTo>
                  <a:pt x="647366" y="1613"/>
                </a:moveTo>
                <a:cubicBezTo>
                  <a:pt x="664828" y="-15320"/>
                  <a:pt x="567991" y="103742"/>
                  <a:pt x="463216" y="230213"/>
                </a:cubicBezTo>
                <a:cubicBezTo>
                  <a:pt x="358441" y="356684"/>
                  <a:pt x="77453" y="689530"/>
                  <a:pt x="18716" y="760438"/>
                </a:cubicBezTo>
                <a:cubicBezTo>
                  <a:pt x="-40021" y="831346"/>
                  <a:pt x="53112" y="729217"/>
                  <a:pt x="110791" y="655663"/>
                </a:cubicBezTo>
                <a:cubicBezTo>
                  <a:pt x="168470" y="582109"/>
                  <a:pt x="361087" y="336046"/>
                  <a:pt x="364791" y="319113"/>
                </a:cubicBezTo>
                <a:cubicBezTo>
                  <a:pt x="368495" y="302180"/>
                  <a:pt x="134074" y="551946"/>
                  <a:pt x="133016" y="554063"/>
                </a:cubicBezTo>
                <a:cubicBezTo>
                  <a:pt x="131958" y="556180"/>
                  <a:pt x="269541" y="426534"/>
                  <a:pt x="358441" y="331813"/>
                </a:cubicBezTo>
                <a:cubicBezTo>
                  <a:pt x="447341" y="237092"/>
                  <a:pt x="629904" y="18546"/>
                  <a:pt x="647366" y="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4089727A-6391-4573-B6EB-B6711162CF49}"/>
              </a:ext>
            </a:extLst>
          </p:cNvPr>
          <p:cNvSpPr/>
          <p:nvPr/>
        </p:nvSpPr>
        <p:spPr>
          <a:xfrm>
            <a:off x="4294112" y="1744025"/>
            <a:ext cx="811630" cy="1265972"/>
          </a:xfrm>
          <a:custGeom>
            <a:avLst/>
            <a:gdLst>
              <a:gd name="connsiteX0" fmla="*/ 728738 w 811630"/>
              <a:gd name="connsiteY0" fmla="*/ 167325 h 1265972"/>
              <a:gd name="connsiteX1" fmla="*/ 618671 w 811630"/>
              <a:gd name="connsiteY1" fmla="*/ 450958 h 1265972"/>
              <a:gd name="connsiteX2" fmla="*/ 565755 w 811630"/>
              <a:gd name="connsiteY2" fmla="*/ 575842 h 1265972"/>
              <a:gd name="connsiteX3" fmla="*/ 548821 w 811630"/>
              <a:gd name="connsiteY3" fmla="*/ 747292 h 1265972"/>
              <a:gd name="connsiteX4" fmla="*/ 519188 w 811630"/>
              <a:gd name="connsiteY4" fmla="*/ 1069025 h 1265972"/>
              <a:gd name="connsiteX5" fmla="*/ 527655 w 811630"/>
              <a:gd name="connsiteY5" fmla="*/ 918742 h 1265972"/>
              <a:gd name="connsiteX6" fmla="*/ 540355 w 811630"/>
              <a:gd name="connsiteY6" fmla="*/ 641458 h 1265972"/>
              <a:gd name="connsiteX7" fmla="*/ 504371 w 811630"/>
              <a:gd name="connsiteY7" fmla="*/ 958958 h 1265972"/>
              <a:gd name="connsiteX8" fmla="*/ 506488 w 811630"/>
              <a:gd name="connsiteY8" fmla="*/ 1257408 h 1265972"/>
              <a:gd name="connsiteX9" fmla="*/ 483205 w 811630"/>
              <a:gd name="connsiteY9" fmla="*/ 1155808 h 1265972"/>
              <a:gd name="connsiteX10" fmla="*/ 447221 w 811630"/>
              <a:gd name="connsiteY10" fmla="*/ 855242 h 1265972"/>
              <a:gd name="connsiteX11" fmla="*/ 514955 w 811630"/>
              <a:gd name="connsiteY11" fmla="*/ 601242 h 1265972"/>
              <a:gd name="connsiteX12" fmla="*/ 466271 w 811630"/>
              <a:gd name="connsiteY12" fmla="*/ 721892 h 1265972"/>
              <a:gd name="connsiteX13" fmla="*/ 383721 w 811630"/>
              <a:gd name="connsiteY13" fmla="*/ 1011875 h 1265972"/>
              <a:gd name="connsiteX14" fmla="*/ 383721 w 811630"/>
              <a:gd name="connsiteY14" fmla="*/ 1215075 h 1265972"/>
              <a:gd name="connsiteX15" fmla="*/ 398538 w 811630"/>
              <a:gd name="connsiteY15" fmla="*/ 1094425 h 1265972"/>
              <a:gd name="connsiteX16" fmla="*/ 445105 w 811630"/>
              <a:gd name="connsiteY16" fmla="*/ 613942 h 1265972"/>
              <a:gd name="connsiteX17" fmla="*/ 419705 w 811630"/>
              <a:gd name="connsiteY17" fmla="*/ 711308 h 1265972"/>
              <a:gd name="connsiteX18" fmla="*/ 345621 w 811630"/>
              <a:gd name="connsiteY18" fmla="*/ 912392 h 1265972"/>
              <a:gd name="connsiteX19" fmla="*/ 144538 w 811630"/>
              <a:gd name="connsiteY19" fmla="*/ 1191792 h 1265972"/>
              <a:gd name="connsiteX20" fmla="*/ 248255 w 811630"/>
              <a:gd name="connsiteY20" fmla="*/ 1037275 h 1265972"/>
              <a:gd name="connsiteX21" fmla="*/ 400655 w 811630"/>
              <a:gd name="connsiteY21" fmla="*/ 755758 h 1265972"/>
              <a:gd name="connsiteX22" fmla="*/ 273655 w 811630"/>
              <a:gd name="connsiteY22" fmla="*/ 931442 h 1265972"/>
              <a:gd name="connsiteX23" fmla="*/ 123371 w 811630"/>
              <a:gd name="connsiteY23" fmla="*/ 1096542 h 1265972"/>
              <a:gd name="connsiteX24" fmla="*/ 246138 w 811630"/>
              <a:gd name="connsiteY24" fmla="*/ 897575 h 1265972"/>
              <a:gd name="connsiteX25" fmla="*/ 119138 w 811630"/>
              <a:gd name="connsiteY25" fmla="*/ 1041508 h 1265972"/>
              <a:gd name="connsiteX26" fmla="*/ 51405 w 811630"/>
              <a:gd name="connsiteY26" fmla="*/ 1121942 h 1265972"/>
              <a:gd name="connsiteX27" fmla="*/ 167821 w 811630"/>
              <a:gd name="connsiteY27" fmla="*/ 865825 h 1265972"/>
              <a:gd name="connsiteX28" fmla="*/ 45055 w 811630"/>
              <a:gd name="connsiteY28" fmla="*/ 1105008 h 1265972"/>
              <a:gd name="connsiteX29" fmla="*/ 89505 w 811630"/>
              <a:gd name="connsiteY29" fmla="*/ 944142 h 1265972"/>
              <a:gd name="connsiteX30" fmla="*/ 605 w 811630"/>
              <a:gd name="connsiteY30" fmla="*/ 1071142 h 1265972"/>
              <a:gd name="connsiteX31" fmla="*/ 142421 w 811630"/>
              <a:gd name="connsiteY31" fmla="*/ 776925 h 1265972"/>
              <a:gd name="connsiteX32" fmla="*/ 506488 w 811630"/>
              <a:gd name="connsiteY32" fmla="*/ 239292 h 1265972"/>
              <a:gd name="connsiteX33" fmla="*/ 430288 w 811630"/>
              <a:gd name="connsiteY33" fmla="*/ 353592 h 1265972"/>
              <a:gd name="connsiteX34" fmla="*/ 237671 w 811630"/>
              <a:gd name="connsiteY34" fmla="*/ 717658 h 1265972"/>
              <a:gd name="connsiteX35" fmla="*/ 489555 w 811630"/>
              <a:gd name="connsiteY35" fmla="*/ 334542 h 1265972"/>
              <a:gd name="connsiteX36" fmla="*/ 407005 w 811630"/>
              <a:gd name="connsiteY36" fmla="*/ 486942 h 1265972"/>
              <a:gd name="connsiteX37" fmla="*/ 324455 w 811630"/>
              <a:gd name="connsiteY37" fmla="*/ 753642 h 1265972"/>
              <a:gd name="connsiteX38" fmla="*/ 464155 w 811630"/>
              <a:gd name="connsiteY38" fmla="*/ 474242 h 1265972"/>
              <a:gd name="connsiteX39" fmla="*/ 669471 w 811630"/>
              <a:gd name="connsiteY39" fmla="*/ 44558 h 1265972"/>
              <a:gd name="connsiteX40" fmla="*/ 618671 w 811630"/>
              <a:gd name="connsiteY40" fmla="*/ 186375 h 1265972"/>
              <a:gd name="connsiteX41" fmla="*/ 519188 w 811630"/>
              <a:gd name="connsiteY41" fmla="*/ 537742 h 1265972"/>
              <a:gd name="connsiteX42" fmla="*/ 561521 w 811630"/>
              <a:gd name="connsiteY42" fmla="*/ 372642 h 1265972"/>
              <a:gd name="connsiteX43" fmla="*/ 804938 w 811630"/>
              <a:gd name="connsiteY43" fmla="*/ 6458 h 1265972"/>
              <a:gd name="connsiteX44" fmla="*/ 728738 w 811630"/>
              <a:gd name="connsiteY44" fmla="*/ 167325 h 126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1630" h="1265972">
                <a:moveTo>
                  <a:pt x="728738" y="167325"/>
                </a:moveTo>
                <a:cubicBezTo>
                  <a:pt x="697694" y="241408"/>
                  <a:pt x="645835" y="382872"/>
                  <a:pt x="618671" y="450958"/>
                </a:cubicBezTo>
                <a:cubicBezTo>
                  <a:pt x="591507" y="519044"/>
                  <a:pt x="577397" y="526453"/>
                  <a:pt x="565755" y="575842"/>
                </a:cubicBezTo>
                <a:cubicBezTo>
                  <a:pt x="554113" y="625231"/>
                  <a:pt x="556582" y="665095"/>
                  <a:pt x="548821" y="747292"/>
                </a:cubicBezTo>
                <a:cubicBezTo>
                  <a:pt x="541060" y="829489"/>
                  <a:pt x="522716" y="1040450"/>
                  <a:pt x="519188" y="1069025"/>
                </a:cubicBezTo>
                <a:cubicBezTo>
                  <a:pt x="515660" y="1097600"/>
                  <a:pt x="524127" y="990003"/>
                  <a:pt x="527655" y="918742"/>
                </a:cubicBezTo>
                <a:cubicBezTo>
                  <a:pt x="531183" y="847481"/>
                  <a:pt x="544236" y="634755"/>
                  <a:pt x="540355" y="641458"/>
                </a:cubicBezTo>
                <a:cubicBezTo>
                  <a:pt x="536474" y="648161"/>
                  <a:pt x="510015" y="856300"/>
                  <a:pt x="504371" y="958958"/>
                </a:cubicBezTo>
                <a:cubicBezTo>
                  <a:pt x="498727" y="1061616"/>
                  <a:pt x="510016" y="1224600"/>
                  <a:pt x="506488" y="1257408"/>
                </a:cubicBezTo>
                <a:cubicBezTo>
                  <a:pt x="502960" y="1290216"/>
                  <a:pt x="493083" y="1222836"/>
                  <a:pt x="483205" y="1155808"/>
                </a:cubicBezTo>
                <a:cubicBezTo>
                  <a:pt x="473327" y="1088780"/>
                  <a:pt x="441929" y="947670"/>
                  <a:pt x="447221" y="855242"/>
                </a:cubicBezTo>
                <a:cubicBezTo>
                  <a:pt x="452513" y="762814"/>
                  <a:pt x="511780" y="623467"/>
                  <a:pt x="514955" y="601242"/>
                </a:cubicBezTo>
                <a:cubicBezTo>
                  <a:pt x="518130" y="579017"/>
                  <a:pt x="488143" y="653453"/>
                  <a:pt x="466271" y="721892"/>
                </a:cubicBezTo>
                <a:cubicBezTo>
                  <a:pt x="444399" y="790331"/>
                  <a:pt x="397479" y="929678"/>
                  <a:pt x="383721" y="1011875"/>
                </a:cubicBezTo>
                <a:cubicBezTo>
                  <a:pt x="369963" y="1094072"/>
                  <a:pt x="381252" y="1201317"/>
                  <a:pt x="383721" y="1215075"/>
                </a:cubicBezTo>
                <a:cubicBezTo>
                  <a:pt x="386190" y="1228833"/>
                  <a:pt x="388307" y="1194614"/>
                  <a:pt x="398538" y="1094425"/>
                </a:cubicBezTo>
                <a:cubicBezTo>
                  <a:pt x="408769" y="994236"/>
                  <a:pt x="441577" y="677795"/>
                  <a:pt x="445105" y="613942"/>
                </a:cubicBezTo>
                <a:cubicBezTo>
                  <a:pt x="448633" y="550089"/>
                  <a:pt x="436286" y="661566"/>
                  <a:pt x="419705" y="711308"/>
                </a:cubicBezTo>
                <a:cubicBezTo>
                  <a:pt x="403124" y="761050"/>
                  <a:pt x="391482" y="832311"/>
                  <a:pt x="345621" y="912392"/>
                </a:cubicBezTo>
                <a:cubicBezTo>
                  <a:pt x="299760" y="992473"/>
                  <a:pt x="160766" y="1170978"/>
                  <a:pt x="144538" y="1191792"/>
                </a:cubicBezTo>
                <a:cubicBezTo>
                  <a:pt x="128310" y="1212606"/>
                  <a:pt x="205569" y="1109947"/>
                  <a:pt x="248255" y="1037275"/>
                </a:cubicBezTo>
                <a:cubicBezTo>
                  <a:pt x="290941" y="964603"/>
                  <a:pt x="396422" y="773397"/>
                  <a:pt x="400655" y="755758"/>
                </a:cubicBezTo>
                <a:cubicBezTo>
                  <a:pt x="404888" y="738119"/>
                  <a:pt x="319869" y="874645"/>
                  <a:pt x="273655" y="931442"/>
                </a:cubicBezTo>
                <a:cubicBezTo>
                  <a:pt x="227441" y="988239"/>
                  <a:pt x="127957" y="1102187"/>
                  <a:pt x="123371" y="1096542"/>
                </a:cubicBezTo>
                <a:cubicBezTo>
                  <a:pt x="118785" y="1090898"/>
                  <a:pt x="246843" y="906747"/>
                  <a:pt x="246138" y="897575"/>
                </a:cubicBezTo>
                <a:cubicBezTo>
                  <a:pt x="245433" y="888403"/>
                  <a:pt x="151593" y="1004114"/>
                  <a:pt x="119138" y="1041508"/>
                </a:cubicBezTo>
                <a:cubicBezTo>
                  <a:pt x="86682" y="1078903"/>
                  <a:pt x="43291" y="1151223"/>
                  <a:pt x="51405" y="1121942"/>
                </a:cubicBezTo>
                <a:cubicBezTo>
                  <a:pt x="59519" y="1092662"/>
                  <a:pt x="168879" y="868647"/>
                  <a:pt x="167821" y="865825"/>
                </a:cubicBezTo>
                <a:cubicBezTo>
                  <a:pt x="166763" y="863003"/>
                  <a:pt x="58108" y="1091955"/>
                  <a:pt x="45055" y="1105008"/>
                </a:cubicBezTo>
                <a:cubicBezTo>
                  <a:pt x="32002" y="1118061"/>
                  <a:pt x="96913" y="949786"/>
                  <a:pt x="89505" y="944142"/>
                </a:cubicBezTo>
                <a:cubicBezTo>
                  <a:pt x="82097" y="938498"/>
                  <a:pt x="-8214" y="1099011"/>
                  <a:pt x="605" y="1071142"/>
                </a:cubicBezTo>
                <a:cubicBezTo>
                  <a:pt x="9424" y="1043273"/>
                  <a:pt x="58107" y="915567"/>
                  <a:pt x="142421" y="776925"/>
                </a:cubicBezTo>
                <a:cubicBezTo>
                  <a:pt x="226735" y="638283"/>
                  <a:pt x="458510" y="309847"/>
                  <a:pt x="506488" y="239292"/>
                </a:cubicBezTo>
                <a:cubicBezTo>
                  <a:pt x="554466" y="168737"/>
                  <a:pt x="475091" y="273864"/>
                  <a:pt x="430288" y="353592"/>
                </a:cubicBezTo>
                <a:cubicBezTo>
                  <a:pt x="385485" y="433320"/>
                  <a:pt x="227793" y="720833"/>
                  <a:pt x="237671" y="717658"/>
                </a:cubicBezTo>
                <a:cubicBezTo>
                  <a:pt x="247549" y="714483"/>
                  <a:pt x="461333" y="372995"/>
                  <a:pt x="489555" y="334542"/>
                </a:cubicBezTo>
                <a:cubicBezTo>
                  <a:pt x="517777" y="296089"/>
                  <a:pt x="434522" y="417092"/>
                  <a:pt x="407005" y="486942"/>
                </a:cubicBezTo>
                <a:cubicBezTo>
                  <a:pt x="379488" y="556792"/>
                  <a:pt x="314930" y="755759"/>
                  <a:pt x="324455" y="753642"/>
                </a:cubicBezTo>
                <a:cubicBezTo>
                  <a:pt x="333980" y="751525"/>
                  <a:pt x="406652" y="592423"/>
                  <a:pt x="464155" y="474242"/>
                </a:cubicBezTo>
                <a:cubicBezTo>
                  <a:pt x="521658" y="356061"/>
                  <a:pt x="643718" y="92536"/>
                  <a:pt x="669471" y="44558"/>
                </a:cubicBezTo>
                <a:cubicBezTo>
                  <a:pt x="695224" y="-3420"/>
                  <a:pt x="643718" y="104178"/>
                  <a:pt x="618671" y="186375"/>
                </a:cubicBezTo>
                <a:cubicBezTo>
                  <a:pt x="593624" y="268572"/>
                  <a:pt x="528713" y="506698"/>
                  <a:pt x="519188" y="537742"/>
                </a:cubicBezTo>
                <a:cubicBezTo>
                  <a:pt x="509663" y="568786"/>
                  <a:pt x="513896" y="461189"/>
                  <a:pt x="561521" y="372642"/>
                </a:cubicBezTo>
                <a:cubicBezTo>
                  <a:pt x="609146" y="284095"/>
                  <a:pt x="775657" y="42441"/>
                  <a:pt x="804938" y="6458"/>
                </a:cubicBezTo>
                <a:cubicBezTo>
                  <a:pt x="834219" y="-29525"/>
                  <a:pt x="759782" y="93242"/>
                  <a:pt x="728738" y="167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9F491957-7C09-43F3-AFBD-8036DF634A63}"/>
              </a:ext>
            </a:extLst>
          </p:cNvPr>
          <p:cNvSpPr/>
          <p:nvPr/>
        </p:nvSpPr>
        <p:spPr>
          <a:xfrm>
            <a:off x="3980945" y="2514036"/>
            <a:ext cx="504272" cy="1222643"/>
          </a:xfrm>
          <a:custGeom>
            <a:avLst/>
            <a:gdLst>
              <a:gd name="connsiteX0" fmla="*/ 504272 w 504272"/>
              <a:gd name="connsiteY0" fmla="*/ 284197 h 1222643"/>
              <a:gd name="connsiteX1" fmla="*/ 392088 w 504272"/>
              <a:gd name="connsiteY1" fmla="*/ 574181 h 1222643"/>
              <a:gd name="connsiteX2" fmla="*/ 461938 w 504272"/>
              <a:gd name="connsiteY2" fmla="*/ 984814 h 1222643"/>
              <a:gd name="connsiteX3" fmla="*/ 445005 w 504272"/>
              <a:gd name="connsiteY3" fmla="*/ 919197 h 1222643"/>
              <a:gd name="connsiteX4" fmla="*/ 421722 w 504272"/>
              <a:gd name="connsiteY4" fmla="*/ 826064 h 1222643"/>
              <a:gd name="connsiteX5" fmla="*/ 368805 w 504272"/>
              <a:gd name="connsiteY5" fmla="*/ 508564 h 1222643"/>
              <a:gd name="connsiteX6" fmla="*/ 362455 w 504272"/>
              <a:gd name="connsiteY6" fmla="*/ 576297 h 1222643"/>
              <a:gd name="connsiteX7" fmla="*/ 381505 w 504272"/>
              <a:gd name="connsiteY7" fmla="*/ 1111814 h 1222643"/>
              <a:gd name="connsiteX8" fmla="*/ 381505 w 504272"/>
              <a:gd name="connsiteY8" fmla="*/ 1041964 h 1222643"/>
              <a:gd name="connsiteX9" fmla="*/ 373038 w 504272"/>
              <a:gd name="connsiteY9" fmla="*/ 902264 h 1222643"/>
              <a:gd name="connsiteX10" fmla="*/ 334938 w 504272"/>
              <a:gd name="connsiteY10" fmla="*/ 790081 h 1222643"/>
              <a:gd name="connsiteX11" fmla="*/ 275672 w 504272"/>
              <a:gd name="connsiteY11" fmla="*/ 576297 h 1222643"/>
              <a:gd name="connsiteX12" fmla="*/ 275672 w 504272"/>
              <a:gd name="connsiteY12" fmla="*/ 635564 h 1222643"/>
              <a:gd name="connsiteX13" fmla="*/ 275672 w 504272"/>
              <a:gd name="connsiteY13" fmla="*/ 548781 h 1222643"/>
              <a:gd name="connsiteX14" fmla="*/ 411138 w 504272"/>
              <a:gd name="connsiteY14" fmla="*/ 210114 h 1222643"/>
              <a:gd name="connsiteX15" fmla="*/ 362455 w 504272"/>
              <a:gd name="connsiteY15" fmla="*/ 303247 h 1222643"/>
              <a:gd name="connsiteX16" fmla="*/ 282022 w 504272"/>
              <a:gd name="connsiteY16" fmla="*/ 464114 h 1222643"/>
              <a:gd name="connsiteX17" fmla="*/ 265088 w 504272"/>
              <a:gd name="connsiteY17" fmla="*/ 605931 h 1222643"/>
              <a:gd name="connsiteX18" fmla="*/ 271438 w 504272"/>
              <a:gd name="connsiteY18" fmla="*/ 464114 h 1222643"/>
              <a:gd name="connsiteX19" fmla="*/ 419605 w 504272"/>
              <a:gd name="connsiteY19" fmla="*/ 83114 h 1222643"/>
              <a:gd name="connsiteX20" fmla="*/ 286255 w 504272"/>
              <a:gd name="connsiteY20" fmla="*/ 299014 h 1222643"/>
              <a:gd name="connsiteX21" fmla="*/ 235455 w 504272"/>
              <a:gd name="connsiteY21" fmla="*/ 394264 h 1222643"/>
              <a:gd name="connsiteX22" fmla="*/ 220638 w 504272"/>
              <a:gd name="connsiteY22" fmla="*/ 779497 h 1222643"/>
              <a:gd name="connsiteX23" fmla="*/ 212172 w 504272"/>
              <a:gd name="connsiteY23" fmla="*/ 627097 h 1222643"/>
              <a:gd name="connsiteX24" fmla="*/ 203705 w 504272"/>
              <a:gd name="connsiteY24" fmla="*/ 375214 h 1222643"/>
              <a:gd name="connsiteX25" fmla="*/ 404788 w 504272"/>
              <a:gd name="connsiteY25" fmla="*/ 51364 h 1222643"/>
              <a:gd name="connsiteX26" fmla="*/ 326472 w 504272"/>
              <a:gd name="connsiteY26" fmla="*/ 152964 h 1222643"/>
              <a:gd name="connsiteX27" fmla="*/ 178305 w 504272"/>
              <a:gd name="connsiteY27" fmla="*/ 356164 h 1222643"/>
              <a:gd name="connsiteX28" fmla="*/ 133855 w 504272"/>
              <a:gd name="connsiteY28" fmla="*/ 455647 h 1222643"/>
              <a:gd name="connsiteX29" fmla="*/ 155022 w 504272"/>
              <a:gd name="connsiteY29" fmla="*/ 878981 h 1222643"/>
              <a:gd name="connsiteX30" fmla="*/ 135972 w 504272"/>
              <a:gd name="connsiteY30" fmla="*/ 675781 h 1222643"/>
              <a:gd name="connsiteX31" fmla="*/ 150788 w 504272"/>
              <a:gd name="connsiteY31" fmla="*/ 343464 h 1222643"/>
              <a:gd name="connsiteX32" fmla="*/ 377272 w 504272"/>
              <a:gd name="connsiteY32" fmla="*/ 30197 h 1222643"/>
              <a:gd name="connsiteX33" fmla="*/ 375155 w 504272"/>
              <a:gd name="connsiteY33" fmla="*/ 23847 h 1222643"/>
              <a:gd name="connsiteX34" fmla="*/ 210055 w 504272"/>
              <a:gd name="connsiteY34" fmla="*/ 131797 h 1222643"/>
              <a:gd name="connsiteX35" fmla="*/ 155022 w 504272"/>
              <a:gd name="connsiteY35" fmla="*/ 347697 h 1222643"/>
              <a:gd name="connsiteX36" fmla="*/ 64005 w 504272"/>
              <a:gd name="connsiteY36" fmla="*/ 639797 h 1222643"/>
              <a:gd name="connsiteX37" fmla="*/ 226988 w 504272"/>
              <a:gd name="connsiteY37" fmla="*/ 1198597 h 1222643"/>
              <a:gd name="connsiteX38" fmla="*/ 199472 w 504272"/>
              <a:gd name="connsiteY38" fmla="*/ 1094881 h 1222643"/>
              <a:gd name="connsiteX39" fmla="*/ 99988 w 504272"/>
              <a:gd name="connsiteY39" fmla="*/ 857814 h 1222643"/>
              <a:gd name="connsiteX40" fmla="*/ 6855 w 504272"/>
              <a:gd name="connsiteY40" fmla="*/ 449297 h 1222643"/>
              <a:gd name="connsiteX41" fmla="*/ 25905 w 504272"/>
              <a:gd name="connsiteY41" fmla="*/ 491631 h 1222643"/>
              <a:gd name="connsiteX42" fmla="*/ 176188 w 504272"/>
              <a:gd name="connsiteY42" fmla="*/ 1113931 h 1222643"/>
              <a:gd name="connsiteX43" fmla="*/ 180422 w 504272"/>
              <a:gd name="connsiteY43" fmla="*/ 1071597 h 1222643"/>
              <a:gd name="connsiteX44" fmla="*/ 203705 w 504272"/>
              <a:gd name="connsiteY44" fmla="*/ 950947 h 1222643"/>
              <a:gd name="connsiteX45" fmla="*/ 191005 w 504272"/>
              <a:gd name="connsiteY45" fmla="*/ 1035614 h 1222643"/>
              <a:gd name="connsiteX46" fmla="*/ 252388 w 504272"/>
              <a:gd name="connsiteY46" fmla="*/ 887447 h 1222643"/>
              <a:gd name="connsiteX47" fmla="*/ 504272 w 504272"/>
              <a:gd name="connsiteY47" fmla="*/ 284197 h 122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04272" h="1222643">
                <a:moveTo>
                  <a:pt x="504272" y="284197"/>
                </a:moveTo>
                <a:cubicBezTo>
                  <a:pt x="451708" y="370804"/>
                  <a:pt x="399144" y="457412"/>
                  <a:pt x="392088" y="574181"/>
                </a:cubicBezTo>
                <a:cubicBezTo>
                  <a:pt x="385032" y="690950"/>
                  <a:pt x="453119" y="927311"/>
                  <a:pt x="461938" y="984814"/>
                </a:cubicBezTo>
                <a:cubicBezTo>
                  <a:pt x="470757" y="1042317"/>
                  <a:pt x="451708" y="945655"/>
                  <a:pt x="445005" y="919197"/>
                </a:cubicBezTo>
                <a:cubicBezTo>
                  <a:pt x="438302" y="892739"/>
                  <a:pt x="434422" y="894503"/>
                  <a:pt x="421722" y="826064"/>
                </a:cubicBezTo>
                <a:cubicBezTo>
                  <a:pt x="409022" y="757625"/>
                  <a:pt x="378683" y="550192"/>
                  <a:pt x="368805" y="508564"/>
                </a:cubicBezTo>
                <a:cubicBezTo>
                  <a:pt x="358927" y="466936"/>
                  <a:pt x="360338" y="475755"/>
                  <a:pt x="362455" y="576297"/>
                </a:cubicBezTo>
                <a:cubicBezTo>
                  <a:pt x="364572" y="676839"/>
                  <a:pt x="378330" y="1034203"/>
                  <a:pt x="381505" y="1111814"/>
                </a:cubicBezTo>
                <a:cubicBezTo>
                  <a:pt x="384680" y="1189425"/>
                  <a:pt x="382916" y="1076889"/>
                  <a:pt x="381505" y="1041964"/>
                </a:cubicBezTo>
                <a:cubicBezTo>
                  <a:pt x="380094" y="1007039"/>
                  <a:pt x="380799" y="944245"/>
                  <a:pt x="373038" y="902264"/>
                </a:cubicBezTo>
                <a:cubicBezTo>
                  <a:pt x="365277" y="860284"/>
                  <a:pt x="351166" y="844409"/>
                  <a:pt x="334938" y="790081"/>
                </a:cubicBezTo>
                <a:cubicBezTo>
                  <a:pt x="318710" y="735753"/>
                  <a:pt x="285550" y="602050"/>
                  <a:pt x="275672" y="576297"/>
                </a:cubicBezTo>
                <a:cubicBezTo>
                  <a:pt x="265794" y="550544"/>
                  <a:pt x="275672" y="635564"/>
                  <a:pt x="275672" y="635564"/>
                </a:cubicBezTo>
                <a:cubicBezTo>
                  <a:pt x="275672" y="630978"/>
                  <a:pt x="253094" y="619689"/>
                  <a:pt x="275672" y="548781"/>
                </a:cubicBezTo>
                <a:cubicBezTo>
                  <a:pt x="298250" y="477873"/>
                  <a:pt x="396674" y="251036"/>
                  <a:pt x="411138" y="210114"/>
                </a:cubicBezTo>
                <a:cubicBezTo>
                  <a:pt x="425602" y="169192"/>
                  <a:pt x="383974" y="260914"/>
                  <a:pt x="362455" y="303247"/>
                </a:cubicBezTo>
                <a:cubicBezTo>
                  <a:pt x="340936" y="345580"/>
                  <a:pt x="298250" y="413667"/>
                  <a:pt x="282022" y="464114"/>
                </a:cubicBezTo>
                <a:cubicBezTo>
                  <a:pt x="265794" y="514561"/>
                  <a:pt x="266852" y="605931"/>
                  <a:pt x="265088" y="605931"/>
                </a:cubicBezTo>
                <a:cubicBezTo>
                  <a:pt x="263324" y="605931"/>
                  <a:pt x="245685" y="551250"/>
                  <a:pt x="271438" y="464114"/>
                </a:cubicBezTo>
                <a:cubicBezTo>
                  <a:pt x="297191" y="376978"/>
                  <a:pt x="417135" y="110631"/>
                  <a:pt x="419605" y="83114"/>
                </a:cubicBezTo>
                <a:cubicBezTo>
                  <a:pt x="422074" y="55597"/>
                  <a:pt x="316947" y="247156"/>
                  <a:pt x="286255" y="299014"/>
                </a:cubicBezTo>
                <a:cubicBezTo>
                  <a:pt x="255563" y="350872"/>
                  <a:pt x="246391" y="314184"/>
                  <a:pt x="235455" y="394264"/>
                </a:cubicBezTo>
                <a:cubicBezTo>
                  <a:pt x="224519" y="474344"/>
                  <a:pt x="224518" y="740692"/>
                  <a:pt x="220638" y="779497"/>
                </a:cubicBezTo>
                <a:cubicBezTo>
                  <a:pt x="216757" y="818303"/>
                  <a:pt x="214994" y="694477"/>
                  <a:pt x="212172" y="627097"/>
                </a:cubicBezTo>
                <a:cubicBezTo>
                  <a:pt x="209350" y="559717"/>
                  <a:pt x="171602" y="471169"/>
                  <a:pt x="203705" y="375214"/>
                </a:cubicBezTo>
                <a:cubicBezTo>
                  <a:pt x="235808" y="279259"/>
                  <a:pt x="384327" y="88406"/>
                  <a:pt x="404788" y="51364"/>
                </a:cubicBezTo>
                <a:cubicBezTo>
                  <a:pt x="425249" y="14322"/>
                  <a:pt x="364219" y="102164"/>
                  <a:pt x="326472" y="152964"/>
                </a:cubicBezTo>
                <a:cubicBezTo>
                  <a:pt x="288725" y="203764"/>
                  <a:pt x="210408" y="305717"/>
                  <a:pt x="178305" y="356164"/>
                </a:cubicBezTo>
                <a:cubicBezTo>
                  <a:pt x="146202" y="406611"/>
                  <a:pt x="137735" y="368511"/>
                  <a:pt x="133855" y="455647"/>
                </a:cubicBezTo>
                <a:cubicBezTo>
                  <a:pt x="129974" y="542783"/>
                  <a:pt x="154669" y="842292"/>
                  <a:pt x="155022" y="878981"/>
                </a:cubicBezTo>
                <a:cubicBezTo>
                  <a:pt x="155375" y="915670"/>
                  <a:pt x="136678" y="765034"/>
                  <a:pt x="135972" y="675781"/>
                </a:cubicBezTo>
                <a:cubicBezTo>
                  <a:pt x="135266" y="586528"/>
                  <a:pt x="110571" y="451061"/>
                  <a:pt x="150788" y="343464"/>
                </a:cubicBezTo>
                <a:cubicBezTo>
                  <a:pt x="191005" y="235867"/>
                  <a:pt x="339878" y="83466"/>
                  <a:pt x="377272" y="30197"/>
                </a:cubicBezTo>
                <a:cubicBezTo>
                  <a:pt x="414666" y="-23072"/>
                  <a:pt x="403024" y="6914"/>
                  <a:pt x="375155" y="23847"/>
                </a:cubicBezTo>
                <a:cubicBezTo>
                  <a:pt x="347286" y="40780"/>
                  <a:pt x="246744" y="77822"/>
                  <a:pt x="210055" y="131797"/>
                </a:cubicBezTo>
                <a:cubicBezTo>
                  <a:pt x="173366" y="185772"/>
                  <a:pt x="179364" y="263030"/>
                  <a:pt x="155022" y="347697"/>
                </a:cubicBezTo>
                <a:cubicBezTo>
                  <a:pt x="130680" y="432364"/>
                  <a:pt x="52011" y="497980"/>
                  <a:pt x="64005" y="639797"/>
                </a:cubicBezTo>
                <a:cubicBezTo>
                  <a:pt x="75999" y="781614"/>
                  <a:pt x="204410" y="1122750"/>
                  <a:pt x="226988" y="1198597"/>
                </a:cubicBezTo>
                <a:cubicBezTo>
                  <a:pt x="249566" y="1274444"/>
                  <a:pt x="220639" y="1151678"/>
                  <a:pt x="199472" y="1094881"/>
                </a:cubicBezTo>
                <a:cubicBezTo>
                  <a:pt x="178305" y="1038084"/>
                  <a:pt x="132091" y="965411"/>
                  <a:pt x="99988" y="857814"/>
                </a:cubicBezTo>
                <a:cubicBezTo>
                  <a:pt x="67885" y="750217"/>
                  <a:pt x="19202" y="510327"/>
                  <a:pt x="6855" y="449297"/>
                </a:cubicBezTo>
                <a:cubicBezTo>
                  <a:pt x="-5492" y="388267"/>
                  <a:pt x="-2317" y="380859"/>
                  <a:pt x="25905" y="491631"/>
                </a:cubicBezTo>
                <a:cubicBezTo>
                  <a:pt x="54127" y="602403"/>
                  <a:pt x="150435" y="1017270"/>
                  <a:pt x="176188" y="1113931"/>
                </a:cubicBezTo>
                <a:cubicBezTo>
                  <a:pt x="201941" y="1210592"/>
                  <a:pt x="175836" y="1098761"/>
                  <a:pt x="180422" y="1071597"/>
                </a:cubicBezTo>
                <a:cubicBezTo>
                  <a:pt x="185008" y="1044433"/>
                  <a:pt x="201941" y="956944"/>
                  <a:pt x="203705" y="950947"/>
                </a:cubicBezTo>
                <a:cubicBezTo>
                  <a:pt x="205469" y="944950"/>
                  <a:pt x="182891" y="1046197"/>
                  <a:pt x="191005" y="1035614"/>
                </a:cubicBezTo>
                <a:cubicBezTo>
                  <a:pt x="199119" y="1025031"/>
                  <a:pt x="252388" y="887447"/>
                  <a:pt x="252388" y="887447"/>
                </a:cubicBezTo>
                <a:lnTo>
                  <a:pt x="504272" y="2841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F1A2E68-7233-4008-BC47-9206FD180815}"/>
              </a:ext>
            </a:extLst>
          </p:cNvPr>
          <p:cNvSpPr/>
          <p:nvPr/>
        </p:nvSpPr>
        <p:spPr>
          <a:xfrm>
            <a:off x="4620886" y="2864791"/>
            <a:ext cx="206942" cy="870256"/>
          </a:xfrm>
          <a:custGeom>
            <a:avLst/>
            <a:gdLst>
              <a:gd name="connsiteX0" fmla="*/ 128914 w 206942"/>
              <a:gd name="connsiteY0" fmla="*/ 149342 h 870256"/>
              <a:gd name="connsiteX1" fmla="*/ 86581 w 206942"/>
              <a:gd name="connsiteY1" fmla="*/ 318676 h 870256"/>
              <a:gd name="connsiteX2" fmla="*/ 205114 w 206942"/>
              <a:gd name="connsiteY2" fmla="*/ 697559 h 870256"/>
              <a:gd name="connsiteX3" fmla="*/ 147964 w 206942"/>
              <a:gd name="connsiteY3" fmla="*/ 530342 h 870256"/>
              <a:gd name="connsiteX4" fmla="*/ 8264 w 206942"/>
              <a:gd name="connsiteY4" fmla="*/ 35042 h 870256"/>
              <a:gd name="connsiteX5" fmla="*/ 16731 w 206942"/>
              <a:gd name="connsiteY5" fmla="*/ 81609 h 870256"/>
              <a:gd name="connsiteX6" fmla="*/ 20964 w 206942"/>
              <a:gd name="connsiteY6" fmla="*/ 409692 h 870256"/>
              <a:gd name="connsiteX7" fmla="*/ 128914 w 206942"/>
              <a:gd name="connsiteY7" fmla="*/ 862659 h 870256"/>
              <a:gd name="connsiteX8" fmla="*/ 97164 w 206942"/>
              <a:gd name="connsiteY8" fmla="*/ 674276 h 870256"/>
              <a:gd name="connsiteX9" fmla="*/ 29431 w 206942"/>
              <a:gd name="connsiteY9" fmla="*/ 422392 h 870256"/>
              <a:gd name="connsiteX10" fmla="*/ 29431 w 206942"/>
              <a:gd name="connsiteY10" fmla="*/ 166276 h 870256"/>
              <a:gd name="connsiteX11" fmla="*/ 52714 w 206942"/>
              <a:gd name="connsiteY11" fmla="*/ 221309 h 870256"/>
              <a:gd name="connsiteX12" fmla="*/ 202997 w 206942"/>
              <a:gd name="connsiteY12" fmla="*/ 627709 h 870256"/>
              <a:gd name="connsiteX13" fmla="*/ 154314 w 206942"/>
              <a:gd name="connsiteY13" fmla="*/ 458376 h 870256"/>
              <a:gd name="connsiteX14" fmla="*/ 111981 w 206942"/>
              <a:gd name="connsiteY14" fmla="*/ 310209 h 870256"/>
              <a:gd name="connsiteX15" fmla="*/ 128914 w 206942"/>
              <a:gd name="connsiteY15" fmla="*/ 149342 h 87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6942" h="870256">
                <a:moveTo>
                  <a:pt x="128914" y="149342"/>
                </a:moveTo>
                <a:cubicBezTo>
                  <a:pt x="124681" y="150753"/>
                  <a:pt x="73881" y="227307"/>
                  <a:pt x="86581" y="318676"/>
                </a:cubicBezTo>
                <a:cubicBezTo>
                  <a:pt x="99281" y="410046"/>
                  <a:pt x="194884" y="662281"/>
                  <a:pt x="205114" y="697559"/>
                </a:cubicBezTo>
                <a:cubicBezTo>
                  <a:pt x="215345" y="732837"/>
                  <a:pt x="180772" y="640762"/>
                  <a:pt x="147964" y="530342"/>
                </a:cubicBezTo>
                <a:cubicBezTo>
                  <a:pt x="115156" y="419923"/>
                  <a:pt x="30136" y="109831"/>
                  <a:pt x="8264" y="35042"/>
                </a:cubicBezTo>
                <a:cubicBezTo>
                  <a:pt x="-13608" y="-39747"/>
                  <a:pt x="14614" y="19167"/>
                  <a:pt x="16731" y="81609"/>
                </a:cubicBezTo>
                <a:cubicBezTo>
                  <a:pt x="18848" y="144051"/>
                  <a:pt x="2267" y="279517"/>
                  <a:pt x="20964" y="409692"/>
                </a:cubicBezTo>
                <a:cubicBezTo>
                  <a:pt x="39661" y="539867"/>
                  <a:pt x="116214" y="818562"/>
                  <a:pt x="128914" y="862659"/>
                </a:cubicBezTo>
                <a:cubicBezTo>
                  <a:pt x="141614" y="906756"/>
                  <a:pt x="113744" y="747654"/>
                  <a:pt x="97164" y="674276"/>
                </a:cubicBezTo>
                <a:cubicBezTo>
                  <a:pt x="80583" y="600898"/>
                  <a:pt x="40720" y="507059"/>
                  <a:pt x="29431" y="422392"/>
                </a:cubicBezTo>
                <a:cubicBezTo>
                  <a:pt x="18142" y="337725"/>
                  <a:pt x="25551" y="199790"/>
                  <a:pt x="29431" y="166276"/>
                </a:cubicBezTo>
                <a:cubicBezTo>
                  <a:pt x="33311" y="132762"/>
                  <a:pt x="23786" y="144403"/>
                  <a:pt x="52714" y="221309"/>
                </a:cubicBezTo>
                <a:cubicBezTo>
                  <a:pt x="81642" y="298215"/>
                  <a:pt x="186064" y="588198"/>
                  <a:pt x="202997" y="627709"/>
                </a:cubicBezTo>
                <a:cubicBezTo>
                  <a:pt x="219930" y="667220"/>
                  <a:pt x="169483" y="511293"/>
                  <a:pt x="154314" y="458376"/>
                </a:cubicBezTo>
                <a:cubicBezTo>
                  <a:pt x="139145" y="405459"/>
                  <a:pt x="115861" y="355012"/>
                  <a:pt x="111981" y="310209"/>
                </a:cubicBezTo>
                <a:cubicBezTo>
                  <a:pt x="108101" y="265406"/>
                  <a:pt x="133147" y="147931"/>
                  <a:pt x="128914" y="149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BECA851E-98E7-433E-AA57-7FC6A1862484}"/>
              </a:ext>
            </a:extLst>
          </p:cNvPr>
          <p:cNvSpPr/>
          <p:nvPr/>
        </p:nvSpPr>
        <p:spPr>
          <a:xfrm>
            <a:off x="4629733" y="3403058"/>
            <a:ext cx="349279" cy="1051249"/>
          </a:xfrm>
          <a:custGeom>
            <a:avLst/>
            <a:gdLst>
              <a:gd name="connsiteX0" fmla="*/ 348667 w 349279"/>
              <a:gd name="connsiteY0" fmla="*/ 411175 h 1051249"/>
              <a:gd name="connsiteX1" fmla="*/ 236484 w 349279"/>
              <a:gd name="connsiteY1" fmla="*/ 555109 h 1051249"/>
              <a:gd name="connsiteX2" fmla="*/ 143350 w 349279"/>
              <a:gd name="connsiteY2" fmla="*/ 940342 h 1051249"/>
              <a:gd name="connsiteX3" fmla="*/ 172984 w 349279"/>
              <a:gd name="connsiteY3" fmla="*/ 783709 h 1051249"/>
              <a:gd name="connsiteX4" fmla="*/ 285167 w 349279"/>
              <a:gd name="connsiteY4" fmla="*/ 390009 h 1051249"/>
              <a:gd name="connsiteX5" fmla="*/ 230134 w 349279"/>
              <a:gd name="connsiteY5" fmla="*/ 497959 h 1051249"/>
              <a:gd name="connsiteX6" fmla="*/ 5767 w 349279"/>
              <a:gd name="connsiteY6" fmla="*/ 1033475 h 1051249"/>
              <a:gd name="connsiteX7" fmla="*/ 88317 w 349279"/>
              <a:gd name="connsiteY7" fmla="*/ 840859 h 1051249"/>
              <a:gd name="connsiteX8" fmla="*/ 323267 w 349279"/>
              <a:gd name="connsiteY8" fmla="*/ 44992 h 1051249"/>
              <a:gd name="connsiteX9" fmla="*/ 280934 w 349279"/>
              <a:gd name="connsiteY9" fmla="*/ 110609 h 1051249"/>
              <a:gd name="connsiteX10" fmla="*/ 283050 w 349279"/>
              <a:gd name="connsiteY10" fmla="*/ 203742 h 1051249"/>
              <a:gd name="connsiteX11" fmla="*/ 348667 w 349279"/>
              <a:gd name="connsiteY11" fmla="*/ 411175 h 105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279" h="1051249">
                <a:moveTo>
                  <a:pt x="348667" y="411175"/>
                </a:moveTo>
                <a:cubicBezTo>
                  <a:pt x="340906" y="469736"/>
                  <a:pt x="270703" y="466915"/>
                  <a:pt x="236484" y="555109"/>
                </a:cubicBezTo>
                <a:cubicBezTo>
                  <a:pt x="202265" y="643303"/>
                  <a:pt x="153933" y="902242"/>
                  <a:pt x="143350" y="940342"/>
                </a:cubicBezTo>
                <a:cubicBezTo>
                  <a:pt x="132767" y="978442"/>
                  <a:pt x="149348" y="875431"/>
                  <a:pt x="172984" y="783709"/>
                </a:cubicBezTo>
                <a:cubicBezTo>
                  <a:pt x="196620" y="691987"/>
                  <a:pt x="275642" y="437634"/>
                  <a:pt x="285167" y="390009"/>
                </a:cubicBezTo>
                <a:cubicBezTo>
                  <a:pt x="294692" y="342384"/>
                  <a:pt x="276701" y="390715"/>
                  <a:pt x="230134" y="497959"/>
                </a:cubicBezTo>
                <a:cubicBezTo>
                  <a:pt x="183567" y="605203"/>
                  <a:pt x="29403" y="976325"/>
                  <a:pt x="5767" y="1033475"/>
                </a:cubicBezTo>
                <a:cubicBezTo>
                  <a:pt x="-17869" y="1090625"/>
                  <a:pt x="35400" y="1005606"/>
                  <a:pt x="88317" y="840859"/>
                </a:cubicBezTo>
                <a:cubicBezTo>
                  <a:pt x="141234" y="676112"/>
                  <a:pt x="291164" y="166700"/>
                  <a:pt x="323267" y="44992"/>
                </a:cubicBezTo>
                <a:cubicBezTo>
                  <a:pt x="355370" y="-76716"/>
                  <a:pt x="287637" y="84151"/>
                  <a:pt x="280934" y="110609"/>
                </a:cubicBezTo>
                <a:cubicBezTo>
                  <a:pt x="274231" y="137067"/>
                  <a:pt x="278111" y="151531"/>
                  <a:pt x="283050" y="203742"/>
                </a:cubicBezTo>
                <a:cubicBezTo>
                  <a:pt x="287989" y="255953"/>
                  <a:pt x="356428" y="352614"/>
                  <a:pt x="348667" y="41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4943A3FB-2ACE-4E58-AAE8-E1C26F848EE5}"/>
              </a:ext>
            </a:extLst>
          </p:cNvPr>
          <p:cNvSpPr/>
          <p:nvPr/>
        </p:nvSpPr>
        <p:spPr>
          <a:xfrm>
            <a:off x="4368256" y="2548114"/>
            <a:ext cx="364164" cy="1257218"/>
          </a:xfrm>
          <a:custGeom>
            <a:avLst/>
            <a:gdLst>
              <a:gd name="connsiteX0" fmla="*/ 347677 w 364164"/>
              <a:gd name="connsiteY0" fmla="*/ 353 h 1257218"/>
              <a:gd name="connsiteX1" fmla="*/ 260894 w 364164"/>
              <a:gd name="connsiteY1" fmla="*/ 472369 h 1257218"/>
              <a:gd name="connsiteX2" fmla="*/ 307461 w 364164"/>
              <a:gd name="connsiteY2" fmla="*/ 971903 h 1257218"/>
              <a:gd name="connsiteX3" fmla="*/ 279944 w 364164"/>
              <a:gd name="connsiteY3" fmla="*/ 804686 h 1257218"/>
              <a:gd name="connsiteX4" fmla="*/ 256661 w 364164"/>
              <a:gd name="connsiteY4" fmla="*/ 421569 h 1257218"/>
              <a:gd name="connsiteX5" fmla="*/ 347677 w 364164"/>
              <a:gd name="connsiteY5" fmla="*/ 1196269 h 1257218"/>
              <a:gd name="connsiteX6" fmla="*/ 330744 w 364164"/>
              <a:gd name="connsiteY6" fmla="*/ 1101019 h 1257218"/>
              <a:gd name="connsiteX7" fmla="*/ 23827 w 364164"/>
              <a:gd name="connsiteY7" fmla="*/ 256469 h 1257218"/>
              <a:gd name="connsiteX8" fmla="*/ 102144 w 364164"/>
              <a:gd name="connsiteY8" fmla="*/ 673453 h 1257218"/>
              <a:gd name="connsiteX9" fmla="*/ 28061 w 364164"/>
              <a:gd name="connsiteY9" fmla="*/ 834319 h 1257218"/>
              <a:gd name="connsiteX10" fmla="*/ 28061 w 364164"/>
              <a:gd name="connsiteY10" fmla="*/ 402519 h 1257218"/>
              <a:gd name="connsiteX11" fmla="*/ 347677 w 364164"/>
              <a:gd name="connsiteY11" fmla="*/ 353 h 125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164" h="1257218">
                <a:moveTo>
                  <a:pt x="347677" y="353"/>
                </a:moveTo>
                <a:cubicBezTo>
                  <a:pt x="386483" y="11995"/>
                  <a:pt x="267597" y="310444"/>
                  <a:pt x="260894" y="472369"/>
                </a:cubicBezTo>
                <a:cubicBezTo>
                  <a:pt x="254191" y="634294"/>
                  <a:pt x="304286" y="916517"/>
                  <a:pt x="307461" y="971903"/>
                </a:cubicBezTo>
                <a:cubicBezTo>
                  <a:pt x="310636" y="1027289"/>
                  <a:pt x="288411" y="896408"/>
                  <a:pt x="279944" y="804686"/>
                </a:cubicBezTo>
                <a:cubicBezTo>
                  <a:pt x="271477" y="712964"/>
                  <a:pt x="245372" y="356305"/>
                  <a:pt x="256661" y="421569"/>
                </a:cubicBezTo>
                <a:cubicBezTo>
                  <a:pt x="267950" y="486833"/>
                  <a:pt x="335330" y="1083027"/>
                  <a:pt x="347677" y="1196269"/>
                </a:cubicBezTo>
                <a:cubicBezTo>
                  <a:pt x="360024" y="1309511"/>
                  <a:pt x="384719" y="1257652"/>
                  <a:pt x="330744" y="1101019"/>
                </a:cubicBezTo>
                <a:cubicBezTo>
                  <a:pt x="276769" y="944386"/>
                  <a:pt x="61927" y="327730"/>
                  <a:pt x="23827" y="256469"/>
                </a:cubicBezTo>
                <a:cubicBezTo>
                  <a:pt x="-14273" y="185208"/>
                  <a:pt x="101438" y="577145"/>
                  <a:pt x="102144" y="673453"/>
                </a:cubicBezTo>
                <a:cubicBezTo>
                  <a:pt x="102850" y="769761"/>
                  <a:pt x="40408" y="879475"/>
                  <a:pt x="28061" y="834319"/>
                </a:cubicBezTo>
                <a:cubicBezTo>
                  <a:pt x="15714" y="789163"/>
                  <a:pt x="-28383" y="537633"/>
                  <a:pt x="28061" y="402519"/>
                </a:cubicBezTo>
                <a:cubicBezTo>
                  <a:pt x="84505" y="267405"/>
                  <a:pt x="308871" y="-11289"/>
                  <a:pt x="347677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1A2F915C-0A29-49F2-9686-A84A6A638DA2}"/>
              </a:ext>
            </a:extLst>
          </p:cNvPr>
          <p:cNvSpPr/>
          <p:nvPr/>
        </p:nvSpPr>
        <p:spPr>
          <a:xfrm>
            <a:off x="4436529" y="3351600"/>
            <a:ext cx="174116" cy="1114381"/>
          </a:xfrm>
          <a:custGeom>
            <a:avLst/>
            <a:gdLst>
              <a:gd name="connsiteX0" fmla="*/ 40221 w 174116"/>
              <a:gd name="connsiteY0" fmla="*/ 7550 h 1114381"/>
              <a:gd name="connsiteX1" fmla="*/ 160871 w 174116"/>
              <a:gd name="connsiteY1" fmla="*/ 433000 h 1114381"/>
              <a:gd name="connsiteX2" fmla="*/ 162988 w 174116"/>
              <a:gd name="connsiteY2" fmla="*/ 792833 h 1114381"/>
              <a:gd name="connsiteX3" fmla="*/ 173571 w 174116"/>
              <a:gd name="connsiteY3" fmla="*/ 676417 h 1114381"/>
              <a:gd name="connsiteX4" fmla="*/ 143938 w 174116"/>
              <a:gd name="connsiteY4" fmla="*/ 394900 h 1114381"/>
              <a:gd name="connsiteX5" fmla="*/ 25404 w 174116"/>
              <a:gd name="connsiteY5" fmla="*/ 58350 h 1114381"/>
              <a:gd name="connsiteX6" fmla="*/ 59271 w 174116"/>
              <a:gd name="connsiteY6" fmla="*/ 159950 h 1114381"/>
              <a:gd name="connsiteX7" fmla="*/ 25404 w 174116"/>
              <a:gd name="connsiteY7" fmla="*/ 1059533 h 1114381"/>
              <a:gd name="connsiteX8" fmla="*/ 42338 w 174116"/>
              <a:gd name="connsiteY8" fmla="*/ 879617 h 1114381"/>
              <a:gd name="connsiteX9" fmla="*/ 74088 w 174116"/>
              <a:gd name="connsiteY9" fmla="*/ 242500 h 1114381"/>
              <a:gd name="connsiteX10" fmla="*/ 27521 w 174116"/>
              <a:gd name="connsiteY10" fmla="*/ 456283 h 1114381"/>
              <a:gd name="connsiteX11" fmla="*/ 4 w 174116"/>
              <a:gd name="connsiteY11" fmla="*/ 1101867 h 1114381"/>
              <a:gd name="connsiteX12" fmla="*/ 25404 w 174116"/>
              <a:gd name="connsiteY12" fmla="*/ 816117 h 1114381"/>
              <a:gd name="connsiteX13" fmla="*/ 40221 w 174116"/>
              <a:gd name="connsiteY13" fmla="*/ 7550 h 11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116" h="1114381">
                <a:moveTo>
                  <a:pt x="40221" y="7550"/>
                </a:moveTo>
                <a:cubicBezTo>
                  <a:pt x="62799" y="-56303"/>
                  <a:pt x="140410" y="302120"/>
                  <a:pt x="160871" y="433000"/>
                </a:cubicBezTo>
                <a:cubicBezTo>
                  <a:pt x="181332" y="563880"/>
                  <a:pt x="160871" y="752264"/>
                  <a:pt x="162988" y="792833"/>
                </a:cubicBezTo>
                <a:cubicBezTo>
                  <a:pt x="165105" y="833402"/>
                  <a:pt x="176746" y="742739"/>
                  <a:pt x="173571" y="676417"/>
                </a:cubicBezTo>
                <a:cubicBezTo>
                  <a:pt x="170396" y="610095"/>
                  <a:pt x="168633" y="497911"/>
                  <a:pt x="143938" y="394900"/>
                </a:cubicBezTo>
                <a:cubicBezTo>
                  <a:pt x="119244" y="291889"/>
                  <a:pt x="39515" y="97508"/>
                  <a:pt x="25404" y="58350"/>
                </a:cubicBezTo>
                <a:cubicBezTo>
                  <a:pt x="11293" y="19192"/>
                  <a:pt x="59271" y="-6914"/>
                  <a:pt x="59271" y="159950"/>
                </a:cubicBezTo>
                <a:cubicBezTo>
                  <a:pt x="59271" y="326814"/>
                  <a:pt x="28226" y="939589"/>
                  <a:pt x="25404" y="1059533"/>
                </a:cubicBezTo>
                <a:cubicBezTo>
                  <a:pt x="22582" y="1179477"/>
                  <a:pt x="34224" y="1015789"/>
                  <a:pt x="42338" y="879617"/>
                </a:cubicBezTo>
                <a:cubicBezTo>
                  <a:pt x="50452" y="743445"/>
                  <a:pt x="76557" y="313056"/>
                  <a:pt x="74088" y="242500"/>
                </a:cubicBezTo>
                <a:cubicBezTo>
                  <a:pt x="71619" y="171944"/>
                  <a:pt x="39868" y="313055"/>
                  <a:pt x="27521" y="456283"/>
                </a:cubicBezTo>
                <a:cubicBezTo>
                  <a:pt x="15174" y="599511"/>
                  <a:pt x="357" y="1041895"/>
                  <a:pt x="4" y="1101867"/>
                </a:cubicBezTo>
                <a:cubicBezTo>
                  <a:pt x="-349" y="1161839"/>
                  <a:pt x="18348" y="996387"/>
                  <a:pt x="25404" y="816117"/>
                </a:cubicBezTo>
                <a:cubicBezTo>
                  <a:pt x="32460" y="635847"/>
                  <a:pt x="17643" y="71403"/>
                  <a:pt x="40221" y="7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273BF875-3D58-4510-BCA5-2E3CC43B0259}"/>
              </a:ext>
            </a:extLst>
          </p:cNvPr>
          <p:cNvSpPr/>
          <p:nvPr/>
        </p:nvSpPr>
        <p:spPr>
          <a:xfrm>
            <a:off x="4347592" y="3369603"/>
            <a:ext cx="130007" cy="900835"/>
          </a:xfrm>
          <a:custGeom>
            <a:avLst/>
            <a:gdLst>
              <a:gd name="connsiteX0" fmla="*/ 95291 w 130007"/>
              <a:gd name="connsiteY0" fmla="*/ 76330 h 900835"/>
              <a:gd name="connsiteX1" fmla="*/ 40258 w 130007"/>
              <a:gd name="connsiteY1" fmla="*/ 379014 h 900835"/>
              <a:gd name="connsiteX2" fmla="*/ 127041 w 130007"/>
              <a:gd name="connsiteY2" fmla="*/ 880664 h 900835"/>
              <a:gd name="connsiteX3" fmla="*/ 99525 w 130007"/>
              <a:gd name="connsiteY3" fmla="*/ 749430 h 900835"/>
              <a:gd name="connsiteX4" fmla="*/ 41 w 130007"/>
              <a:gd name="connsiteY4" fmla="*/ 264714 h 900835"/>
              <a:gd name="connsiteX5" fmla="*/ 112225 w 130007"/>
              <a:gd name="connsiteY5" fmla="*/ 12830 h 900835"/>
              <a:gd name="connsiteX6" fmla="*/ 95291 w 130007"/>
              <a:gd name="connsiteY6" fmla="*/ 76330 h 90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07" h="900835">
                <a:moveTo>
                  <a:pt x="95291" y="76330"/>
                </a:moveTo>
                <a:cubicBezTo>
                  <a:pt x="83296" y="137361"/>
                  <a:pt x="34966" y="244958"/>
                  <a:pt x="40258" y="379014"/>
                </a:cubicBezTo>
                <a:cubicBezTo>
                  <a:pt x="45550" y="513070"/>
                  <a:pt x="117163" y="818928"/>
                  <a:pt x="127041" y="880664"/>
                </a:cubicBezTo>
                <a:cubicBezTo>
                  <a:pt x="136919" y="942400"/>
                  <a:pt x="120692" y="852088"/>
                  <a:pt x="99525" y="749430"/>
                </a:cubicBezTo>
                <a:cubicBezTo>
                  <a:pt x="78358" y="646772"/>
                  <a:pt x="-2076" y="387481"/>
                  <a:pt x="41" y="264714"/>
                </a:cubicBezTo>
                <a:cubicBezTo>
                  <a:pt x="2158" y="141947"/>
                  <a:pt x="93528" y="46344"/>
                  <a:pt x="112225" y="12830"/>
                </a:cubicBezTo>
                <a:cubicBezTo>
                  <a:pt x="130922" y="-20684"/>
                  <a:pt x="107286" y="15299"/>
                  <a:pt x="95291" y="76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48870BF6-A2ED-4B39-89F0-7D86C75A2946}"/>
              </a:ext>
            </a:extLst>
          </p:cNvPr>
          <p:cNvSpPr/>
          <p:nvPr/>
        </p:nvSpPr>
        <p:spPr>
          <a:xfrm>
            <a:off x="4362963" y="3703895"/>
            <a:ext cx="463792" cy="945389"/>
          </a:xfrm>
          <a:custGeom>
            <a:avLst/>
            <a:gdLst>
              <a:gd name="connsiteX0" fmla="*/ 448220 w 463792"/>
              <a:gd name="connsiteY0" fmla="*/ 36255 h 945389"/>
              <a:gd name="connsiteX1" fmla="*/ 416470 w 463792"/>
              <a:gd name="connsiteY1" fmla="*/ 78588 h 945389"/>
              <a:gd name="connsiteX2" fmla="*/ 147654 w 463792"/>
              <a:gd name="connsiteY2" fmla="*/ 559072 h 945389"/>
              <a:gd name="connsiteX3" fmla="*/ 5837 w 463792"/>
              <a:gd name="connsiteY3" fmla="*/ 933722 h 945389"/>
              <a:gd name="connsiteX4" fmla="*/ 54520 w 463792"/>
              <a:gd name="connsiteY4" fmla="*/ 800372 h 945389"/>
              <a:gd name="connsiteX5" fmla="*/ 300054 w 463792"/>
              <a:gd name="connsiteY5" fmla="*/ 302955 h 945389"/>
              <a:gd name="connsiteX6" fmla="*/ 247137 w 463792"/>
              <a:gd name="connsiteY6" fmla="*/ 440538 h 945389"/>
              <a:gd name="connsiteX7" fmla="*/ 448220 w 463792"/>
              <a:gd name="connsiteY7" fmla="*/ 36255 h 94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792" h="945389">
                <a:moveTo>
                  <a:pt x="448220" y="36255"/>
                </a:moveTo>
                <a:cubicBezTo>
                  <a:pt x="476442" y="-24070"/>
                  <a:pt x="466564" y="-8548"/>
                  <a:pt x="416470" y="78588"/>
                </a:cubicBezTo>
                <a:cubicBezTo>
                  <a:pt x="366376" y="165724"/>
                  <a:pt x="216093" y="416550"/>
                  <a:pt x="147654" y="559072"/>
                </a:cubicBezTo>
                <a:cubicBezTo>
                  <a:pt x="79215" y="701594"/>
                  <a:pt x="21359" y="893506"/>
                  <a:pt x="5837" y="933722"/>
                </a:cubicBezTo>
                <a:cubicBezTo>
                  <a:pt x="-9685" y="973938"/>
                  <a:pt x="5484" y="905500"/>
                  <a:pt x="54520" y="800372"/>
                </a:cubicBezTo>
                <a:cubicBezTo>
                  <a:pt x="103556" y="695244"/>
                  <a:pt x="267951" y="362927"/>
                  <a:pt x="300054" y="302955"/>
                </a:cubicBezTo>
                <a:cubicBezTo>
                  <a:pt x="332157" y="242983"/>
                  <a:pt x="222795" y="489927"/>
                  <a:pt x="247137" y="440538"/>
                </a:cubicBezTo>
                <a:cubicBezTo>
                  <a:pt x="271479" y="391149"/>
                  <a:pt x="419998" y="96580"/>
                  <a:pt x="448220" y="3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9A07039-C910-4F0C-9EBD-330CFD9F1289}"/>
              </a:ext>
            </a:extLst>
          </p:cNvPr>
          <p:cNvSpPr/>
          <p:nvPr/>
        </p:nvSpPr>
        <p:spPr>
          <a:xfrm>
            <a:off x="4274604" y="3473450"/>
            <a:ext cx="74138" cy="844350"/>
          </a:xfrm>
          <a:custGeom>
            <a:avLst/>
            <a:gdLst>
              <a:gd name="connsiteX0" fmla="*/ 11646 w 74138"/>
              <a:gd name="connsiteY0" fmla="*/ 0 h 844350"/>
              <a:gd name="connsiteX1" fmla="*/ 3179 w 74138"/>
              <a:gd name="connsiteY1" fmla="*/ 226483 h 844350"/>
              <a:gd name="connsiteX2" fmla="*/ 73029 w 74138"/>
              <a:gd name="connsiteY2" fmla="*/ 529167 h 844350"/>
              <a:gd name="connsiteX3" fmla="*/ 47629 w 74138"/>
              <a:gd name="connsiteY3" fmla="*/ 842433 h 844350"/>
              <a:gd name="connsiteX4" fmla="*/ 68796 w 74138"/>
              <a:gd name="connsiteY4" fmla="*/ 632883 h 844350"/>
              <a:gd name="connsiteX5" fmla="*/ 56096 w 74138"/>
              <a:gd name="connsiteY5" fmla="*/ 93133 h 844350"/>
              <a:gd name="connsiteX6" fmla="*/ 9529 w 74138"/>
              <a:gd name="connsiteY6" fmla="*/ 224367 h 844350"/>
              <a:gd name="connsiteX7" fmla="*/ 11646 w 74138"/>
              <a:gd name="connsiteY7" fmla="*/ 0 h 8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8" h="844350">
                <a:moveTo>
                  <a:pt x="11646" y="0"/>
                </a:moveTo>
                <a:cubicBezTo>
                  <a:pt x="10588" y="353"/>
                  <a:pt x="-7051" y="138289"/>
                  <a:pt x="3179" y="226483"/>
                </a:cubicBezTo>
                <a:cubicBezTo>
                  <a:pt x="13409" y="314677"/>
                  <a:pt x="65621" y="426509"/>
                  <a:pt x="73029" y="529167"/>
                </a:cubicBezTo>
                <a:cubicBezTo>
                  <a:pt x="80437" y="631825"/>
                  <a:pt x="48335" y="825147"/>
                  <a:pt x="47629" y="842433"/>
                </a:cubicBezTo>
                <a:cubicBezTo>
                  <a:pt x="46923" y="859719"/>
                  <a:pt x="67385" y="757766"/>
                  <a:pt x="68796" y="632883"/>
                </a:cubicBezTo>
                <a:cubicBezTo>
                  <a:pt x="70207" y="508000"/>
                  <a:pt x="65974" y="161219"/>
                  <a:pt x="56096" y="93133"/>
                </a:cubicBezTo>
                <a:cubicBezTo>
                  <a:pt x="46218" y="25047"/>
                  <a:pt x="18348" y="236361"/>
                  <a:pt x="9529" y="224367"/>
                </a:cubicBezTo>
                <a:cubicBezTo>
                  <a:pt x="710" y="212373"/>
                  <a:pt x="12704" y="-353"/>
                  <a:pt x="116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0ADF9228-D8A4-4746-9F3E-F7BA21FE0692}"/>
              </a:ext>
            </a:extLst>
          </p:cNvPr>
          <p:cNvSpPr/>
          <p:nvPr/>
        </p:nvSpPr>
        <p:spPr>
          <a:xfrm>
            <a:off x="4216343" y="3921087"/>
            <a:ext cx="319873" cy="903316"/>
          </a:xfrm>
          <a:custGeom>
            <a:avLst/>
            <a:gdLst>
              <a:gd name="connsiteX0" fmla="*/ 275224 w 319873"/>
              <a:gd name="connsiteY0" fmla="*/ 1096 h 903316"/>
              <a:gd name="connsiteX1" fmla="*/ 160924 w 319873"/>
              <a:gd name="connsiteY1" fmla="*/ 379980 h 903316"/>
              <a:gd name="connsiteX2" fmla="*/ 313324 w 319873"/>
              <a:gd name="connsiteY2" fmla="*/ 883746 h 903316"/>
              <a:gd name="connsiteX3" fmla="*/ 279457 w 319873"/>
              <a:gd name="connsiteY3" fmla="*/ 771563 h 903316"/>
              <a:gd name="connsiteX4" fmla="*/ 165157 w 319873"/>
              <a:gd name="connsiteY4" fmla="*/ 500630 h 903316"/>
              <a:gd name="connsiteX5" fmla="*/ 57 w 319873"/>
              <a:gd name="connsiteY5" fmla="*/ 9563 h 903316"/>
              <a:gd name="connsiteX6" fmla="*/ 146107 w 319873"/>
              <a:gd name="connsiteY6" fmla="*/ 396913 h 903316"/>
              <a:gd name="connsiteX7" fmla="*/ 122824 w 319873"/>
              <a:gd name="connsiteY7" fmla="*/ 267796 h 903316"/>
              <a:gd name="connsiteX8" fmla="*/ 275224 w 319873"/>
              <a:gd name="connsiteY8" fmla="*/ 1096 h 90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73" h="903316">
                <a:moveTo>
                  <a:pt x="275224" y="1096"/>
                </a:moveTo>
                <a:cubicBezTo>
                  <a:pt x="281574" y="19793"/>
                  <a:pt x="154574" y="232872"/>
                  <a:pt x="160924" y="379980"/>
                </a:cubicBezTo>
                <a:cubicBezTo>
                  <a:pt x="167274" y="527088"/>
                  <a:pt x="293569" y="818482"/>
                  <a:pt x="313324" y="883746"/>
                </a:cubicBezTo>
                <a:cubicBezTo>
                  <a:pt x="333080" y="949010"/>
                  <a:pt x="304151" y="835416"/>
                  <a:pt x="279457" y="771563"/>
                </a:cubicBezTo>
                <a:cubicBezTo>
                  <a:pt x="254763" y="707710"/>
                  <a:pt x="211724" y="627630"/>
                  <a:pt x="165157" y="500630"/>
                </a:cubicBezTo>
                <a:cubicBezTo>
                  <a:pt x="118590" y="373630"/>
                  <a:pt x="3232" y="26849"/>
                  <a:pt x="57" y="9563"/>
                </a:cubicBezTo>
                <a:cubicBezTo>
                  <a:pt x="-3118" y="-7723"/>
                  <a:pt x="125646" y="353874"/>
                  <a:pt x="146107" y="396913"/>
                </a:cubicBezTo>
                <a:cubicBezTo>
                  <a:pt x="166568" y="439952"/>
                  <a:pt x="102010" y="327415"/>
                  <a:pt x="122824" y="267796"/>
                </a:cubicBezTo>
                <a:cubicBezTo>
                  <a:pt x="143638" y="208177"/>
                  <a:pt x="268874" y="-17601"/>
                  <a:pt x="275224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2775CF72-1BAC-4A16-ADE0-B1D29878E674}"/>
              </a:ext>
            </a:extLst>
          </p:cNvPr>
          <p:cNvSpPr/>
          <p:nvPr/>
        </p:nvSpPr>
        <p:spPr>
          <a:xfrm>
            <a:off x="5030506" y="3544917"/>
            <a:ext cx="920496" cy="795170"/>
          </a:xfrm>
          <a:custGeom>
            <a:avLst/>
            <a:gdLst>
              <a:gd name="connsiteX0" fmla="*/ 5044 w 920496"/>
              <a:gd name="connsiteY0" fmla="*/ 11083 h 795170"/>
              <a:gd name="connsiteX1" fmla="*/ 395569 w 920496"/>
              <a:gd name="connsiteY1" fmla="*/ 201583 h 795170"/>
              <a:gd name="connsiteX2" fmla="*/ 249519 w 920496"/>
              <a:gd name="connsiteY2" fmla="*/ 138083 h 795170"/>
              <a:gd name="connsiteX3" fmla="*/ 427319 w 920496"/>
              <a:gd name="connsiteY3" fmla="*/ 319058 h 795170"/>
              <a:gd name="connsiteX4" fmla="*/ 906744 w 920496"/>
              <a:gd name="connsiteY4" fmla="*/ 785783 h 795170"/>
              <a:gd name="connsiteX5" fmla="*/ 722594 w 920496"/>
              <a:gd name="connsiteY5" fmla="*/ 585758 h 795170"/>
              <a:gd name="connsiteX6" fmla="*/ 5044 w 920496"/>
              <a:gd name="connsiteY6" fmla="*/ 11083 h 7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496" h="795170">
                <a:moveTo>
                  <a:pt x="5044" y="11083"/>
                </a:moveTo>
                <a:cubicBezTo>
                  <a:pt x="-49460" y="-52946"/>
                  <a:pt x="354823" y="180416"/>
                  <a:pt x="395569" y="201583"/>
                </a:cubicBezTo>
                <a:cubicBezTo>
                  <a:pt x="436315" y="222750"/>
                  <a:pt x="244227" y="118504"/>
                  <a:pt x="249519" y="138083"/>
                </a:cubicBezTo>
                <a:cubicBezTo>
                  <a:pt x="254811" y="157662"/>
                  <a:pt x="317781" y="211108"/>
                  <a:pt x="427319" y="319058"/>
                </a:cubicBezTo>
                <a:cubicBezTo>
                  <a:pt x="536857" y="427008"/>
                  <a:pt x="857532" y="741333"/>
                  <a:pt x="906744" y="785783"/>
                </a:cubicBezTo>
                <a:cubicBezTo>
                  <a:pt x="955956" y="830233"/>
                  <a:pt x="868115" y="709054"/>
                  <a:pt x="722594" y="585758"/>
                </a:cubicBezTo>
                <a:cubicBezTo>
                  <a:pt x="577073" y="462462"/>
                  <a:pt x="59548" y="75112"/>
                  <a:pt x="5044" y="1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51266648-068E-490C-8C8B-2E68A5DF37A4}"/>
              </a:ext>
            </a:extLst>
          </p:cNvPr>
          <p:cNvSpPr/>
          <p:nvPr/>
        </p:nvSpPr>
        <p:spPr>
          <a:xfrm>
            <a:off x="4907630" y="3609241"/>
            <a:ext cx="1554291" cy="1153965"/>
          </a:xfrm>
          <a:custGeom>
            <a:avLst/>
            <a:gdLst>
              <a:gd name="connsiteX0" fmla="*/ 920 w 1554291"/>
              <a:gd name="connsiteY0" fmla="*/ 734 h 1153965"/>
              <a:gd name="connsiteX1" fmla="*/ 635920 w 1554291"/>
              <a:gd name="connsiteY1" fmla="*/ 423009 h 1153965"/>
              <a:gd name="connsiteX2" fmla="*/ 943895 w 1554291"/>
              <a:gd name="connsiteY2" fmla="*/ 740509 h 1153965"/>
              <a:gd name="connsiteX3" fmla="*/ 1143920 w 1554291"/>
              <a:gd name="connsiteY3" fmla="*/ 899259 h 1153965"/>
              <a:gd name="connsiteX4" fmla="*/ 1543970 w 1554291"/>
              <a:gd name="connsiteY4" fmla="*/ 1150084 h 1153965"/>
              <a:gd name="connsiteX5" fmla="*/ 1353470 w 1554291"/>
              <a:gd name="connsiteY5" fmla="*/ 1004034 h 1153965"/>
              <a:gd name="connsiteX6" fmla="*/ 499395 w 1554291"/>
              <a:gd name="connsiteY6" fmla="*/ 410309 h 1153965"/>
              <a:gd name="connsiteX7" fmla="*/ 693070 w 1554291"/>
              <a:gd name="connsiteY7" fmla="*/ 476984 h 1153965"/>
              <a:gd name="connsiteX8" fmla="*/ 499395 w 1554291"/>
              <a:gd name="connsiteY8" fmla="*/ 324584 h 1153965"/>
              <a:gd name="connsiteX9" fmla="*/ 920 w 1554291"/>
              <a:gd name="connsiteY9" fmla="*/ 734 h 115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4291" h="1153965">
                <a:moveTo>
                  <a:pt x="920" y="734"/>
                </a:moveTo>
                <a:cubicBezTo>
                  <a:pt x="23674" y="17138"/>
                  <a:pt x="478758" y="299713"/>
                  <a:pt x="635920" y="423009"/>
                </a:cubicBezTo>
                <a:cubicBezTo>
                  <a:pt x="793082" y="546305"/>
                  <a:pt x="859228" y="661134"/>
                  <a:pt x="943895" y="740509"/>
                </a:cubicBezTo>
                <a:cubicBezTo>
                  <a:pt x="1028562" y="819884"/>
                  <a:pt x="1043908" y="830997"/>
                  <a:pt x="1143920" y="899259"/>
                </a:cubicBezTo>
                <a:cubicBezTo>
                  <a:pt x="1243932" y="967521"/>
                  <a:pt x="1509045" y="1132622"/>
                  <a:pt x="1543970" y="1150084"/>
                </a:cubicBezTo>
                <a:cubicBezTo>
                  <a:pt x="1578895" y="1167547"/>
                  <a:pt x="1527566" y="1127330"/>
                  <a:pt x="1353470" y="1004034"/>
                </a:cubicBezTo>
                <a:cubicBezTo>
                  <a:pt x="1179374" y="880738"/>
                  <a:pt x="609462" y="498151"/>
                  <a:pt x="499395" y="410309"/>
                </a:cubicBezTo>
                <a:cubicBezTo>
                  <a:pt x="389328" y="322467"/>
                  <a:pt x="693070" y="491271"/>
                  <a:pt x="693070" y="476984"/>
                </a:cubicBezTo>
                <a:cubicBezTo>
                  <a:pt x="693070" y="462697"/>
                  <a:pt x="615283" y="401842"/>
                  <a:pt x="499395" y="324584"/>
                </a:cubicBezTo>
                <a:cubicBezTo>
                  <a:pt x="383508" y="247326"/>
                  <a:pt x="-21834" y="-15670"/>
                  <a:pt x="920" y="7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F9A30B7E-5D62-4C87-B53A-F6AD48DD2519}"/>
              </a:ext>
            </a:extLst>
          </p:cNvPr>
          <p:cNvSpPr/>
          <p:nvPr/>
        </p:nvSpPr>
        <p:spPr>
          <a:xfrm>
            <a:off x="4954776" y="3559985"/>
            <a:ext cx="984273" cy="857385"/>
          </a:xfrm>
          <a:custGeom>
            <a:avLst/>
            <a:gdLst>
              <a:gd name="connsiteX0" fmla="*/ 23624 w 984273"/>
              <a:gd name="connsiteY0" fmla="*/ 15065 h 857385"/>
              <a:gd name="connsiteX1" fmla="*/ 64899 w 984273"/>
              <a:gd name="connsiteY1" fmla="*/ 59515 h 857385"/>
              <a:gd name="connsiteX2" fmla="*/ 636399 w 984273"/>
              <a:gd name="connsiteY2" fmla="*/ 469090 h 857385"/>
              <a:gd name="connsiteX3" fmla="*/ 414149 w 984273"/>
              <a:gd name="connsiteY3" fmla="*/ 319865 h 857385"/>
              <a:gd name="connsiteX4" fmla="*/ 509399 w 984273"/>
              <a:gd name="connsiteY4" fmla="*/ 424640 h 857385"/>
              <a:gd name="connsiteX5" fmla="*/ 871349 w 984273"/>
              <a:gd name="connsiteY5" fmla="*/ 688165 h 857385"/>
              <a:gd name="connsiteX6" fmla="*/ 579249 w 984273"/>
              <a:gd name="connsiteY6" fmla="*/ 484965 h 857385"/>
              <a:gd name="connsiteX7" fmla="*/ 137924 w 984273"/>
              <a:gd name="connsiteY7" fmla="*/ 218265 h 857385"/>
              <a:gd name="connsiteX8" fmla="*/ 382399 w 984273"/>
              <a:gd name="connsiteY8" fmla="*/ 472265 h 857385"/>
              <a:gd name="connsiteX9" fmla="*/ 947549 w 984273"/>
              <a:gd name="connsiteY9" fmla="*/ 840565 h 857385"/>
              <a:gd name="connsiteX10" fmla="*/ 849124 w 984273"/>
              <a:gd name="connsiteY10" fmla="*/ 745315 h 857385"/>
              <a:gd name="connsiteX11" fmla="*/ 201424 w 984273"/>
              <a:gd name="connsiteY11" fmla="*/ 307165 h 857385"/>
              <a:gd name="connsiteX12" fmla="*/ 160149 w 984273"/>
              <a:gd name="connsiteY12" fmla="*/ 183340 h 857385"/>
              <a:gd name="connsiteX13" fmla="*/ 23624 w 984273"/>
              <a:gd name="connsiteY13" fmla="*/ 15065 h 85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4273" h="857385">
                <a:moveTo>
                  <a:pt x="23624" y="15065"/>
                </a:moveTo>
                <a:cubicBezTo>
                  <a:pt x="7749" y="-5573"/>
                  <a:pt x="-37230" y="-16156"/>
                  <a:pt x="64899" y="59515"/>
                </a:cubicBezTo>
                <a:cubicBezTo>
                  <a:pt x="167028" y="135186"/>
                  <a:pt x="578191" y="425698"/>
                  <a:pt x="636399" y="469090"/>
                </a:cubicBezTo>
                <a:cubicBezTo>
                  <a:pt x="694607" y="512482"/>
                  <a:pt x="435316" y="327273"/>
                  <a:pt x="414149" y="319865"/>
                </a:cubicBezTo>
                <a:cubicBezTo>
                  <a:pt x="392982" y="312457"/>
                  <a:pt x="433199" y="363257"/>
                  <a:pt x="509399" y="424640"/>
                </a:cubicBezTo>
                <a:cubicBezTo>
                  <a:pt x="585599" y="486023"/>
                  <a:pt x="859707" y="678111"/>
                  <a:pt x="871349" y="688165"/>
                </a:cubicBezTo>
                <a:cubicBezTo>
                  <a:pt x="882991" y="698219"/>
                  <a:pt x="701487" y="563282"/>
                  <a:pt x="579249" y="484965"/>
                </a:cubicBezTo>
                <a:cubicBezTo>
                  <a:pt x="457011" y="406648"/>
                  <a:pt x="170732" y="220382"/>
                  <a:pt x="137924" y="218265"/>
                </a:cubicBezTo>
                <a:cubicBezTo>
                  <a:pt x="105116" y="216148"/>
                  <a:pt x="247462" y="368548"/>
                  <a:pt x="382399" y="472265"/>
                </a:cubicBezTo>
                <a:cubicBezTo>
                  <a:pt x="517337" y="575982"/>
                  <a:pt x="869762" y="795057"/>
                  <a:pt x="947549" y="840565"/>
                </a:cubicBezTo>
                <a:cubicBezTo>
                  <a:pt x="1025336" y="886073"/>
                  <a:pt x="973478" y="834215"/>
                  <a:pt x="849124" y="745315"/>
                </a:cubicBezTo>
                <a:cubicBezTo>
                  <a:pt x="724770" y="656415"/>
                  <a:pt x="316253" y="400828"/>
                  <a:pt x="201424" y="307165"/>
                </a:cubicBezTo>
                <a:cubicBezTo>
                  <a:pt x="86595" y="213502"/>
                  <a:pt x="192428" y="233082"/>
                  <a:pt x="160149" y="183340"/>
                </a:cubicBezTo>
                <a:cubicBezTo>
                  <a:pt x="127870" y="133598"/>
                  <a:pt x="39499" y="35703"/>
                  <a:pt x="23624" y="15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AFA38D60-B15C-43CB-808D-9E65C65CE465}"/>
              </a:ext>
            </a:extLst>
          </p:cNvPr>
          <p:cNvSpPr/>
          <p:nvPr/>
        </p:nvSpPr>
        <p:spPr>
          <a:xfrm>
            <a:off x="5013440" y="3624110"/>
            <a:ext cx="349926" cy="1426215"/>
          </a:xfrm>
          <a:custGeom>
            <a:avLst/>
            <a:gdLst>
              <a:gd name="connsiteX0" fmla="*/ 10680 w 349926"/>
              <a:gd name="connsiteY0" fmla="*/ 3010 h 1426215"/>
              <a:gd name="connsiteX1" fmla="*/ 274840 w 349926"/>
              <a:gd name="connsiteY1" fmla="*/ 663410 h 1426215"/>
              <a:gd name="connsiteX2" fmla="*/ 163080 w 349926"/>
              <a:gd name="connsiteY2" fmla="*/ 373850 h 1426215"/>
              <a:gd name="connsiteX3" fmla="*/ 76720 w 349926"/>
              <a:gd name="connsiteY3" fmla="*/ 165570 h 1426215"/>
              <a:gd name="connsiteX4" fmla="*/ 193560 w 349926"/>
              <a:gd name="connsiteY4" fmla="*/ 577050 h 1426215"/>
              <a:gd name="connsiteX5" fmla="*/ 345960 w 349926"/>
              <a:gd name="connsiteY5" fmla="*/ 1283170 h 1426215"/>
              <a:gd name="connsiteX6" fmla="*/ 279920 w 349926"/>
              <a:gd name="connsiteY6" fmla="*/ 1024090 h 1426215"/>
              <a:gd name="connsiteX7" fmla="*/ 15760 w 349926"/>
              <a:gd name="connsiteY7" fmla="*/ 135090 h 1426215"/>
              <a:gd name="connsiteX8" fmla="*/ 335800 w 349926"/>
              <a:gd name="connsiteY8" fmla="*/ 1410170 h 1426215"/>
              <a:gd name="connsiteX9" fmla="*/ 168160 w 349926"/>
              <a:gd name="connsiteY9" fmla="*/ 825970 h 1426215"/>
              <a:gd name="connsiteX10" fmla="*/ 61480 w 349926"/>
              <a:gd name="connsiteY10" fmla="*/ 434810 h 1426215"/>
              <a:gd name="connsiteX11" fmla="*/ 10680 w 349926"/>
              <a:gd name="connsiteY11" fmla="*/ 3010 h 142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926" h="1426215">
                <a:moveTo>
                  <a:pt x="10680" y="3010"/>
                </a:moveTo>
                <a:cubicBezTo>
                  <a:pt x="46240" y="41110"/>
                  <a:pt x="249440" y="601604"/>
                  <a:pt x="274840" y="663410"/>
                </a:cubicBezTo>
                <a:cubicBezTo>
                  <a:pt x="300240" y="725216"/>
                  <a:pt x="196100" y="456823"/>
                  <a:pt x="163080" y="373850"/>
                </a:cubicBezTo>
                <a:cubicBezTo>
                  <a:pt x="130060" y="290877"/>
                  <a:pt x="71640" y="131703"/>
                  <a:pt x="76720" y="165570"/>
                </a:cubicBezTo>
                <a:cubicBezTo>
                  <a:pt x="81800" y="199437"/>
                  <a:pt x="148687" y="390783"/>
                  <a:pt x="193560" y="577050"/>
                </a:cubicBezTo>
                <a:cubicBezTo>
                  <a:pt x="238433" y="763317"/>
                  <a:pt x="331567" y="1208663"/>
                  <a:pt x="345960" y="1283170"/>
                </a:cubicBezTo>
                <a:cubicBezTo>
                  <a:pt x="360353" y="1357677"/>
                  <a:pt x="334953" y="1215437"/>
                  <a:pt x="279920" y="1024090"/>
                </a:cubicBezTo>
                <a:cubicBezTo>
                  <a:pt x="224887" y="832743"/>
                  <a:pt x="6447" y="70743"/>
                  <a:pt x="15760" y="135090"/>
                </a:cubicBezTo>
                <a:cubicBezTo>
                  <a:pt x="25073" y="199437"/>
                  <a:pt x="310400" y="1295023"/>
                  <a:pt x="335800" y="1410170"/>
                </a:cubicBezTo>
                <a:cubicBezTo>
                  <a:pt x="361200" y="1525317"/>
                  <a:pt x="213880" y="988530"/>
                  <a:pt x="168160" y="825970"/>
                </a:cubicBezTo>
                <a:cubicBezTo>
                  <a:pt x="122440" y="663410"/>
                  <a:pt x="85187" y="571123"/>
                  <a:pt x="61480" y="434810"/>
                </a:cubicBezTo>
                <a:cubicBezTo>
                  <a:pt x="37773" y="298497"/>
                  <a:pt x="-24880" y="-35090"/>
                  <a:pt x="10680" y="3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0594555D-8945-4ABE-B9B7-CF2E8450E613}"/>
              </a:ext>
            </a:extLst>
          </p:cNvPr>
          <p:cNvSpPr/>
          <p:nvPr/>
        </p:nvSpPr>
        <p:spPr>
          <a:xfrm>
            <a:off x="4636143" y="4137604"/>
            <a:ext cx="248048" cy="1169553"/>
          </a:xfrm>
          <a:custGeom>
            <a:avLst/>
            <a:gdLst>
              <a:gd name="connsiteX0" fmla="*/ 215257 w 248048"/>
              <a:gd name="connsiteY0" fmla="*/ 2596 h 1169553"/>
              <a:gd name="connsiteX1" fmla="*/ 108577 w 248048"/>
              <a:gd name="connsiteY1" fmla="*/ 266756 h 1169553"/>
              <a:gd name="connsiteX2" fmla="*/ 245737 w 248048"/>
              <a:gd name="connsiteY2" fmla="*/ 1054156 h 1169553"/>
              <a:gd name="connsiteX3" fmla="*/ 184777 w 248048"/>
              <a:gd name="connsiteY3" fmla="*/ 795076 h 1169553"/>
              <a:gd name="connsiteX4" fmla="*/ 57777 w 248048"/>
              <a:gd name="connsiteY4" fmla="*/ 170236 h 1169553"/>
              <a:gd name="connsiteX5" fmla="*/ 194937 w 248048"/>
              <a:gd name="connsiteY5" fmla="*/ 1150676 h 1169553"/>
              <a:gd name="connsiteX6" fmla="*/ 108577 w 248048"/>
              <a:gd name="connsiteY6" fmla="*/ 784916 h 1169553"/>
              <a:gd name="connsiteX7" fmla="*/ 1897 w 248048"/>
              <a:gd name="connsiteY7" fmla="*/ 393756 h 1169553"/>
              <a:gd name="connsiteX8" fmla="*/ 215257 w 248048"/>
              <a:gd name="connsiteY8" fmla="*/ 2596 h 116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048" h="1169553">
                <a:moveTo>
                  <a:pt x="215257" y="2596"/>
                </a:moveTo>
                <a:cubicBezTo>
                  <a:pt x="233037" y="-18571"/>
                  <a:pt x="103497" y="91496"/>
                  <a:pt x="108577" y="266756"/>
                </a:cubicBezTo>
                <a:cubicBezTo>
                  <a:pt x="113657" y="442016"/>
                  <a:pt x="233037" y="966103"/>
                  <a:pt x="245737" y="1054156"/>
                </a:cubicBezTo>
                <a:cubicBezTo>
                  <a:pt x="258437" y="1142209"/>
                  <a:pt x="216104" y="942396"/>
                  <a:pt x="184777" y="795076"/>
                </a:cubicBezTo>
                <a:cubicBezTo>
                  <a:pt x="153450" y="647756"/>
                  <a:pt x="56084" y="110969"/>
                  <a:pt x="57777" y="170236"/>
                </a:cubicBezTo>
                <a:cubicBezTo>
                  <a:pt x="59470" y="229503"/>
                  <a:pt x="186470" y="1048229"/>
                  <a:pt x="194937" y="1150676"/>
                </a:cubicBezTo>
                <a:cubicBezTo>
                  <a:pt x="203404" y="1253123"/>
                  <a:pt x="140750" y="911069"/>
                  <a:pt x="108577" y="784916"/>
                </a:cubicBezTo>
                <a:cubicBezTo>
                  <a:pt x="76404" y="658763"/>
                  <a:pt x="-14190" y="526683"/>
                  <a:pt x="1897" y="393756"/>
                </a:cubicBezTo>
                <a:cubicBezTo>
                  <a:pt x="17984" y="260829"/>
                  <a:pt x="197477" y="23763"/>
                  <a:pt x="215257" y="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ADA5FF49-A3D3-41D1-8ECE-919A0A581A0A}"/>
              </a:ext>
            </a:extLst>
          </p:cNvPr>
          <p:cNvSpPr/>
          <p:nvPr/>
        </p:nvSpPr>
        <p:spPr>
          <a:xfrm>
            <a:off x="4439715" y="4203854"/>
            <a:ext cx="456855" cy="1313049"/>
          </a:xfrm>
          <a:custGeom>
            <a:avLst/>
            <a:gdLst>
              <a:gd name="connsiteX0" fmla="*/ 264365 w 456855"/>
              <a:gd name="connsiteY0" fmla="*/ 2386 h 1313049"/>
              <a:gd name="connsiteX1" fmla="*/ 101805 w 456855"/>
              <a:gd name="connsiteY1" fmla="*/ 378306 h 1313049"/>
              <a:gd name="connsiteX2" fmla="*/ 284685 w 456855"/>
              <a:gd name="connsiteY2" fmla="*/ 1003146 h 1313049"/>
              <a:gd name="connsiteX3" fmla="*/ 172925 w 456855"/>
              <a:gd name="connsiteY3" fmla="*/ 672946 h 1313049"/>
              <a:gd name="connsiteX4" fmla="*/ 56085 w 456855"/>
              <a:gd name="connsiteY4" fmla="*/ 342746 h 1313049"/>
              <a:gd name="connsiteX5" fmla="*/ 86565 w 456855"/>
              <a:gd name="connsiteY5" fmla="*/ 805026 h 1313049"/>
              <a:gd name="connsiteX6" fmla="*/ 152605 w 456855"/>
              <a:gd name="connsiteY6" fmla="*/ 1013306 h 1313049"/>
              <a:gd name="connsiteX7" fmla="*/ 452325 w 456855"/>
              <a:gd name="connsiteY7" fmla="*/ 1307946 h 1313049"/>
              <a:gd name="connsiteX8" fmla="*/ 310085 w 456855"/>
              <a:gd name="connsiteY8" fmla="*/ 1150466 h 1313049"/>
              <a:gd name="connsiteX9" fmla="*/ 205 w 456855"/>
              <a:gd name="connsiteY9" fmla="*/ 551026 h 1313049"/>
              <a:gd name="connsiteX10" fmla="*/ 264365 w 456855"/>
              <a:gd name="connsiteY10" fmla="*/ 2386 h 13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6855" h="1313049">
                <a:moveTo>
                  <a:pt x="264365" y="2386"/>
                </a:moveTo>
                <a:cubicBezTo>
                  <a:pt x="281298" y="-26401"/>
                  <a:pt x="98418" y="211513"/>
                  <a:pt x="101805" y="378306"/>
                </a:cubicBezTo>
                <a:cubicBezTo>
                  <a:pt x="105192" y="545099"/>
                  <a:pt x="272832" y="954039"/>
                  <a:pt x="284685" y="1003146"/>
                </a:cubicBezTo>
                <a:cubicBezTo>
                  <a:pt x="296538" y="1052253"/>
                  <a:pt x="211025" y="783013"/>
                  <a:pt x="172925" y="672946"/>
                </a:cubicBezTo>
                <a:cubicBezTo>
                  <a:pt x="134825" y="562879"/>
                  <a:pt x="70478" y="320733"/>
                  <a:pt x="56085" y="342746"/>
                </a:cubicBezTo>
                <a:cubicBezTo>
                  <a:pt x="41692" y="364759"/>
                  <a:pt x="70478" y="693266"/>
                  <a:pt x="86565" y="805026"/>
                </a:cubicBezTo>
                <a:cubicBezTo>
                  <a:pt x="102652" y="916786"/>
                  <a:pt x="91645" y="929486"/>
                  <a:pt x="152605" y="1013306"/>
                </a:cubicBezTo>
                <a:cubicBezTo>
                  <a:pt x="213565" y="1097126"/>
                  <a:pt x="426078" y="1285086"/>
                  <a:pt x="452325" y="1307946"/>
                </a:cubicBezTo>
                <a:cubicBezTo>
                  <a:pt x="478572" y="1330806"/>
                  <a:pt x="385438" y="1276619"/>
                  <a:pt x="310085" y="1150466"/>
                </a:cubicBezTo>
                <a:cubicBezTo>
                  <a:pt x="234732" y="1024313"/>
                  <a:pt x="8672" y="738139"/>
                  <a:pt x="205" y="551026"/>
                </a:cubicBezTo>
                <a:cubicBezTo>
                  <a:pt x="-8262" y="363913"/>
                  <a:pt x="247432" y="31173"/>
                  <a:pt x="264365" y="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BF857BC6-B348-4E3E-8D5E-D52D3F6E3EA4}"/>
              </a:ext>
            </a:extLst>
          </p:cNvPr>
          <p:cNvSpPr/>
          <p:nvPr/>
        </p:nvSpPr>
        <p:spPr>
          <a:xfrm>
            <a:off x="5010431" y="4071526"/>
            <a:ext cx="1103172" cy="1966941"/>
          </a:xfrm>
          <a:custGeom>
            <a:avLst/>
            <a:gdLst>
              <a:gd name="connsiteX0" fmla="*/ 435329 w 1103172"/>
              <a:gd name="connsiteY0" fmla="*/ 988154 h 1966941"/>
              <a:gd name="connsiteX1" fmla="*/ 592809 w 1103172"/>
              <a:gd name="connsiteY1" fmla="*/ 1237074 h 1966941"/>
              <a:gd name="connsiteX2" fmla="*/ 851889 w 1103172"/>
              <a:gd name="connsiteY2" fmla="*/ 1430114 h 1966941"/>
              <a:gd name="connsiteX3" fmla="*/ 1095729 w 1103172"/>
              <a:gd name="connsiteY3" fmla="*/ 1953354 h 1966941"/>
              <a:gd name="connsiteX4" fmla="*/ 1009369 w 1103172"/>
              <a:gd name="connsiteY4" fmla="*/ 1775554 h 1966941"/>
              <a:gd name="connsiteX5" fmla="*/ 699489 w 1103172"/>
              <a:gd name="connsiteY5" fmla="*/ 1369154 h 1966941"/>
              <a:gd name="connsiteX6" fmla="*/ 323569 w 1103172"/>
              <a:gd name="connsiteY6" fmla="*/ 1003394 h 1966941"/>
              <a:gd name="connsiteX7" fmla="*/ 8609 w 1103172"/>
              <a:gd name="connsiteY7" fmla="*/ 7714 h 1966941"/>
              <a:gd name="connsiteX8" fmla="*/ 105129 w 1103172"/>
              <a:gd name="connsiteY8" fmla="*/ 566514 h 1966941"/>
              <a:gd name="connsiteX9" fmla="*/ 277849 w 1103172"/>
              <a:gd name="connsiteY9" fmla="*/ 1023714 h 1966941"/>
              <a:gd name="connsiteX10" fmla="*/ 577569 w 1103172"/>
              <a:gd name="connsiteY10" fmla="*/ 1389474 h 1966941"/>
              <a:gd name="connsiteX11" fmla="*/ 912849 w 1103172"/>
              <a:gd name="connsiteY11" fmla="*/ 1770474 h 1966941"/>
              <a:gd name="connsiteX12" fmla="*/ 643609 w 1103172"/>
              <a:gd name="connsiteY12" fmla="*/ 1343754 h 1966941"/>
              <a:gd name="connsiteX13" fmla="*/ 435329 w 1103172"/>
              <a:gd name="connsiteY13" fmla="*/ 988154 h 19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3172" h="1966941">
                <a:moveTo>
                  <a:pt x="435329" y="988154"/>
                </a:moveTo>
                <a:cubicBezTo>
                  <a:pt x="426862" y="970374"/>
                  <a:pt x="523382" y="1163414"/>
                  <a:pt x="592809" y="1237074"/>
                </a:cubicBezTo>
                <a:cubicBezTo>
                  <a:pt x="662236" y="1310734"/>
                  <a:pt x="768069" y="1310734"/>
                  <a:pt x="851889" y="1430114"/>
                </a:cubicBezTo>
                <a:cubicBezTo>
                  <a:pt x="935709" y="1549494"/>
                  <a:pt x="1069482" y="1895781"/>
                  <a:pt x="1095729" y="1953354"/>
                </a:cubicBezTo>
                <a:cubicBezTo>
                  <a:pt x="1121976" y="2010927"/>
                  <a:pt x="1075409" y="1872921"/>
                  <a:pt x="1009369" y="1775554"/>
                </a:cubicBezTo>
                <a:cubicBezTo>
                  <a:pt x="943329" y="1678187"/>
                  <a:pt x="813789" y="1497847"/>
                  <a:pt x="699489" y="1369154"/>
                </a:cubicBezTo>
                <a:cubicBezTo>
                  <a:pt x="585189" y="1240461"/>
                  <a:pt x="438716" y="1230301"/>
                  <a:pt x="323569" y="1003394"/>
                </a:cubicBezTo>
                <a:cubicBezTo>
                  <a:pt x="208422" y="776487"/>
                  <a:pt x="45016" y="80527"/>
                  <a:pt x="8609" y="7714"/>
                </a:cubicBezTo>
                <a:cubicBezTo>
                  <a:pt x="-27798" y="-65099"/>
                  <a:pt x="60256" y="397181"/>
                  <a:pt x="105129" y="566514"/>
                </a:cubicBezTo>
                <a:cubicBezTo>
                  <a:pt x="150002" y="735847"/>
                  <a:pt x="199109" y="886554"/>
                  <a:pt x="277849" y="1023714"/>
                </a:cubicBezTo>
                <a:cubicBezTo>
                  <a:pt x="356589" y="1160874"/>
                  <a:pt x="471736" y="1265014"/>
                  <a:pt x="577569" y="1389474"/>
                </a:cubicBezTo>
                <a:cubicBezTo>
                  <a:pt x="683402" y="1513934"/>
                  <a:pt x="901842" y="1778094"/>
                  <a:pt x="912849" y="1770474"/>
                </a:cubicBezTo>
                <a:cubicBezTo>
                  <a:pt x="923856" y="1762854"/>
                  <a:pt x="720656" y="1474987"/>
                  <a:pt x="643609" y="1343754"/>
                </a:cubicBezTo>
                <a:cubicBezTo>
                  <a:pt x="566562" y="1212521"/>
                  <a:pt x="443796" y="1005934"/>
                  <a:pt x="435329" y="988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69D4E8FC-FE02-48DB-A312-D23C60606903}"/>
              </a:ext>
            </a:extLst>
          </p:cNvPr>
          <p:cNvSpPr/>
          <p:nvPr/>
        </p:nvSpPr>
        <p:spPr>
          <a:xfrm>
            <a:off x="4975311" y="4800582"/>
            <a:ext cx="1416105" cy="1205128"/>
          </a:xfrm>
          <a:custGeom>
            <a:avLst/>
            <a:gdLst>
              <a:gd name="connsiteX0" fmla="*/ 18329 w 1416105"/>
              <a:gd name="connsiteY0" fmla="*/ 18 h 1205128"/>
              <a:gd name="connsiteX1" fmla="*/ 18329 w 1416105"/>
              <a:gd name="connsiteY1" fmla="*/ 360698 h 1205128"/>
              <a:gd name="connsiteX2" fmla="*/ 246929 w 1416105"/>
              <a:gd name="connsiteY2" fmla="*/ 690898 h 1205128"/>
              <a:gd name="connsiteX3" fmla="*/ 922569 w 1416105"/>
              <a:gd name="connsiteY3" fmla="*/ 1097298 h 1205128"/>
              <a:gd name="connsiteX4" fmla="*/ 638089 w 1416105"/>
              <a:gd name="connsiteY4" fmla="*/ 919498 h 1205128"/>
              <a:gd name="connsiteX5" fmla="*/ 1410249 w 1416105"/>
              <a:gd name="connsiteY5" fmla="*/ 1203978 h 1205128"/>
              <a:gd name="connsiteX6" fmla="*/ 953049 w 1416105"/>
              <a:gd name="connsiteY6" fmla="*/ 1000778 h 1205128"/>
              <a:gd name="connsiteX7" fmla="*/ 226609 w 1416105"/>
              <a:gd name="connsiteY7" fmla="*/ 553738 h 1205128"/>
              <a:gd name="connsiteX8" fmla="*/ 53889 w 1416105"/>
              <a:gd name="connsiteY8" fmla="*/ 345458 h 1205128"/>
              <a:gd name="connsiteX9" fmla="*/ 18329 w 1416105"/>
              <a:gd name="connsiteY9" fmla="*/ 18 h 120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6105" h="1205128">
                <a:moveTo>
                  <a:pt x="18329" y="18"/>
                </a:moveTo>
                <a:cubicBezTo>
                  <a:pt x="12402" y="2558"/>
                  <a:pt x="-19771" y="245551"/>
                  <a:pt x="18329" y="360698"/>
                </a:cubicBezTo>
                <a:cubicBezTo>
                  <a:pt x="56429" y="475845"/>
                  <a:pt x="96222" y="568131"/>
                  <a:pt x="246929" y="690898"/>
                </a:cubicBezTo>
                <a:cubicBezTo>
                  <a:pt x="397636" y="813665"/>
                  <a:pt x="857376" y="1059198"/>
                  <a:pt x="922569" y="1097298"/>
                </a:cubicBezTo>
                <a:cubicBezTo>
                  <a:pt x="987762" y="1135398"/>
                  <a:pt x="556809" y="901718"/>
                  <a:pt x="638089" y="919498"/>
                </a:cubicBezTo>
                <a:cubicBezTo>
                  <a:pt x="719369" y="937278"/>
                  <a:pt x="1357756" y="1190431"/>
                  <a:pt x="1410249" y="1203978"/>
                </a:cubicBezTo>
                <a:cubicBezTo>
                  <a:pt x="1462742" y="1217525"/>
                  <a:pt x="1150322" y="1109151"/>
                  <a:pt x="953049" y="1000778"/>
                </a:cubicBezTo>
                <a:cubicBezTo>
                  <a:pt x="755776" y="892405"/>
                  <a:pt x="376469" y="662958"/>
                  <a:pt x="226609" y="553738"/>
                </a:cubicBezTo>
                <a:cubicBezTo>
                  <a:pt x="76749" y="444518"/>
                  <a:pt x="86909" y="430971"/>
                  <a:pt x="53889" y="345458"/>
                </a:cubicBezTo>
                <a:cubicBezTo>
                  <a:pt x="20869" y="259945"/>
                  <a:pt x="24256" y="-2522"/>
                  <a:pt x="1832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936D17A1-1028-43D0-99D7-69BF8DD753EA}"/>
              </a:ext>
            </a:extLst>
          </p:cNvPr>
          <p:cNvSpPr/>
          <p:nvPr/>
        </p:nvSpPr>
        <p:spPr>
          <a:xfrm>
            <a:off x="4907204" y="4081689"/>
            <a:ext cx="796113" cy="1570185"/>
          </a:xfrm>
          <a:custGeom>
            <a:avLst/>
            <a:gdLst>
              <a:gd name="connsiteX0" fmla="*/ 55956 w 796113"/>
              <a:gd name="connsiteY0" fmla="*/ 2631 h 1570185"/>
              <a:gd name="connsiteX1" fmla="*/ 61036 w 796113"/>
              <a:gd name="connsiteY1" fmla="*/ 287111 h 1570185"/>
              <a:gd name="connsiteX2" fmla="*/ 370916 w 796113"/>
              <a:gd name="connsiteY2" fmla="*/ 1074511 h 1570185"/>
              <a:gd name="connsiteX3" fmla="*/ 274396 w 796113"/>
              <a:gd name="connsiteY3" fmla="*/ 835751 h 1570185"/>
              <a:gd name="connsiteX4" fmla="*/ 35636 w 796113"/>
              <a:gd name="connsiteY4" fmla="*/ 353151 h 1570185"/>
              <a:gd name="connsiteX5" fmla="*/ 106756 w 796113"/>
              <a:gd name="connsiteY5" fmla="*/ 449671 h 1570185"/>
              <a:gd name="connsiteX6" fmla="*/ 264236 w 796113"/>
              <a:gd name="connsiteY6" fmla="*/ 881471 h 1570185"/>
              <a:gd name="connsiteX7" fmla="*/ 350596 w 796113"/>
              <a:gd name="connsiteY7" fmla="*/ 1089751 h 1570185"/>
              <a:gd name="connsiteX8" fmla="*/ 574116 w 796113"/>
              <a:gd name="connsiteY8" fmla="*/ 1546951 h 1570185"/>
              <a:gd name="connsiteX9" fmla="*/ 538556 w 796113"/>
              <a:gd name="connsiteY9" fmla="*/ 1425031 h 1570185"/>
              <a:gd name="connsiteX10" fmla="*/ 152476 w 796113"/>
              <a:gd name="connsiteY10" fmla="*/ 759551 h 1570185"/>
              <a:gd name="connsiteX11" fmla="*/ 208356 w 796113"/>
              <a:gd name="connsiteY11" fmla="*/ 901791 h 1570185"/>
              <a:gd name="connsiteX12" fmla="*/ 777316 w 796113"/>
              <a:gd name="connsiteY12" fmla="*/ 1546951 h 1570185"/>
              <a:gd name="connsiteX13" fmla="*/ 614756 w 796113"/>
              <a:gd name="connsiteY13" fmla="*/ 1369151 h 1570185"/>
              <a:gd name="connsiteX14" fmla="*/ 172796 w 796113"/>
              <a:gd name="connsiteY14" fmla="*/ 906871 h 1570185"/>
              <a:gd name="connsiteX15" fmla="*/ 5156 w 796113"/>
              <a:gd name="connsiteY15" fmla="*/ 424271 h 1570185"/>
              <a:gd name="connsiteX16" fmla="*/ 55956 w 796113"/>
              <a:gd name="connsiteY16" fmla="*/ 2631 h 157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113" h="1570185">
                <a:moveTo>
                  <a:pt x="55956" y="2631"/>
                </a:moveTo>
                <a:cubicBezTo>
                  <a:pt x="65269" y="-20229"/>
                  <a:pt x="8543" y="108464"/>
                  <a:pt x="61036" y="287111"/>
                </a:cubicBezTo>
                <a:cubicBezTo>
                  <a:pt x="113529" y="465758"/>
                  <a:pt x="335356" y="983071"/>
                  <a:pt x="370916" y="1074511"/>
                </a:cubicBezTo>
                <a:cubicBezTo>
                  <a:pt x="406476" y="1165951"/>
                  <a:pt x="330276" y="955978"/>
                  <a:pt x="274396" y="835751"/>
                </a:cubicBezTo>
                <a:cubicBezTo>
                  <a:pt x="218516" y="715524"/>
                  <a:pt x="63576" y="417498"/>
                  <a:pt x="35636" y="353151"/>
                </a:cubicBezTo>
                <a:cubicBezTo>
                  <a:pt x="7696" y="288804"/>
                  <a:pt x="68656" y="361618"/>
                  <a:pt x="106756" y="449671"/>
                </a:cubicBezTo>
                <a:cubicBezTo>
                  <a:pt x="144856" y="537724"/>
                  <a:pt x="223596" y="774791"/>
                  <a:pt x="264236" y="881471"/>
                </a:cubicBezTo>
                <a:cubicBezTo>
                  <a:pt x="304876" y="988151"/>
                  <a:pt x="298949" y="978838"/>
                  <a:pt x="350596" y="1089751"/>
                </a:cubicBezTo>
                <a:cubicBezTo>
                  <a:pt x="402243" y="1200664"/>
                  <a:pt x="542789" y="1491071"/>
                  <a:pt x="574116" y="1546951"/>
                </a:cubicBezTo>
                <a:cubicBezTo>
                  <a:pt x="605443" y="1602831"/>
                  <a:pt x="608829" y="1556264"/>
                  <a:pt x="538556" y="1425031"/>
                </a:cubicBezTo>
                <a:cubicBezTo>
                  <a:pt x="468283" y="1293798"/>
                  <a:pt x="207509" y="846758"/>
                  <a:pt x="152476" y="759551"/>
                </a:cubicBezTo>
                <a:cubicBezTo>
                  <a:pt x="97443" y="672344"/>
                  <a:pt x="104216" y="770558"/>
                  <a:pt x="208356" y="901791"/>
                </a:cubicBezTo>
                <a:cubicBezTo>
                  <a:pt x="312496" y="1033024"/>
                  <a:pt x="709583" y="1469058"/>
                  <a:pt x="777316" y="1546951"/>
                </a:cubicBezTo>
                <a:cubicBezTo>
                  <a:pt x="845049" y="1624844"/>
                  <a:pt x="715509" y="1475831"/>
                  <a:pt x="614756" y="1369151"/>
                </a:cubicBezTo>
                <a:cubicBezTo>
                  <a:pt x="514003" y="1262471"/>
                  <a:pt x="274396" y="1064351"/>
                  <a:pt x="172796" y="906871"/>
                </a:cubicBezTo>
                <a:cubicBezTo>
                  <a:pt x="71196" y="749391"/>
                  <a:pt x="28863" y="568204"/>
                  <a:pt x="5156" y="424271"/>
                </a:cubicBezTo>
                <a:cubicBezTo>
                  <a:pt x="-18551" y="280338"/>
                  <a:pt x="46643" y="25491"/>
                  <a:pt x="55956" y="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6442F32-970B-4AA4-AA11-ABBCB7624EF4}"/>
              </a:ext>
            </a:extLst>
          </p:cNvPr>
          <p:cNvSpPr/>
          <p:nvPr/>
        </p:nvSpPr>
        <p:spPr>
          <a:xfrm>
            <a:off x="4851289" y="3925583"/>
            <a:ext cx="55678" cy="166992"/>
          </a:xfrm>
          <a:custGeom>
            <a:avLst/>
            <a:gdLst>
              <a:gd name="connsiteX0" fmla="*/ 55674 w 55678"/>
              <a:gd name="connsiteY0" fmla="*/ 305 h 166992"/>
              <a:gd name="connsiteX1" fmla="*/ 4874 w 55678"/>
              <a:gd name="connsiteY1" fmla="*/ 125717 h 166992"/>
              <a:gd name="connsiteX2" fmla="*/ 4874 w 55678"/>
              <a:gd name="connsiteY2" fmla="*/ 166992 h 166992"/>
              <a:gd name="connsiteX3" fmla="*/ 4874 w 55678"/>
              <a:gd name="connsiteY3" fmla="*/ 125717 h 166992"/>
              <a:gd name="connsiteX4" fmla="*/ 1699 w 55678"/>
              <a:gd name="connsiteY4" fmla="*/ 90792 h 166992"/>
              <a:gd name="connsiteX5" fmla="*/ 55674 w 55678"/>
              <a:gd name="connsiteY5" fmla="*/ 305 h 1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8" h="166992">
                <a:moveTo>
                  <a:pt x="55674" y="305"/>
                </a:moveTo>
                <a:cubicBezTo>
                  <a:pt x="56203" y="6126"/>
                  <a:pt x="13341" y="97936"/>
                  <a:pt x="4874" y="125717"/>
                </a:cubicBezTo>
                <a:cubicBezTo>
                  <a:pt x="-3593" y="153498"/>
                  <a:pt x="4874" y="166992"/>
                  <a:pt x="4874" y="166992"/>
                </a:cubicBezTo>
                <a:cubicBezTo>
                  <a:pt x="4874" y="166992"/>
                  <a:pt x="5403" y="138417"/>
                  <a:pt x="4874" y="125717"/>
                </a:cubicBezTo>
                <a:cubicBezTo>
                  <a:pt x="4345" y="113017"/>
                  <a:pt x="-3328" y="107990"/>
                  <a:pt x="1699" y="90792"/>
                </a:cubicBezTo>
                <a:cubicBezTo>
                  <a:pt x="6726" y="73594"/>
                  <a:pt x="55145" y="-5516"/>
                  <a:pt x="55674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76B2A428-AC47-4CDA-B332-C1E7509EA641}"/>
              </a:ext>
            </a:extLst>
          </p:cNvPr>
          <p:cNvSpPr/>
          <p:nvPr/>
        </p:nvSpPr>
        <p:spPr>
          <a:xfrm>
            <a:off x="4813285" y="4060748"/>
            <a:ext cx="62088" cy="87391"/>
          </a:xfrm>
          <a:custGeom>
            <a:avLst/>
            <a:gdLst>
              <a:gd name="connsiteX0" fmla="*/ 19065 w 62088"/>
              <a:gd name="connsiteY0" fmla="*/ 77 h 87391"/>
              <a:gd name="connsiteX1" fmla="*/ 61928 w 62088"/>
              <a:gd name="connsiteY1" fmla="*/ 65165 h 87391"/>
              <a:gd name="connsiteX2" fmla="*/ 15 w 62088"/>
              <a:gd name="connsiteY2" fmla="*/ 84215 h 87391"/>
              <a:gd name="connsiteX3" fmla="*/ 55578 w 62088"/>
              <a:gd name="connsiteY3" fmla="*/ 79452 h 87391"/>
              <a:gd name="connsiteX4" fmla="*/ 19065 w 62088"/>
              <a:gd name="connsiteY4" fmla="*/ 77 h 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88" h="87391">
                <a:moveTo>
                  <a:pt x="19065" y="77"/>
                </a:moveTo>
                <a:cubicBezTo>
                  <a:pt x="20123" y="-2304"/>
                  <a:pt x="65103" y="51142"/>
                  <a:pt x="61928" y="65165"/>
                </a:cubicBezTo>
                <a:cubicBezTo>
                  <a:pt x="58753" y="79188"/>
                  <a:pt x="1073" y="81834"/>
                  <a:pt x="15" y="84215"/>
                </a:cubicBezTo>
                <a:cubicBezTo>
                  <a:pt x="-1043" y="86596"/>
                  <a:pt x="52932" y="91887"/>
                  <a:pt x="55578" y="79452"/>
                </a:cubicBezTo>
                <a:cubicBezTo>
                  <a:pt x="58224" y="67017"/>
                  <a:pt x="18007" y="2458"/>
                  <a:pt x="1906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C0B4D95D-3F61-4011-9EB9-AF83E768A317}"/>
              </a:ext>
            </a:extLst>
          </p:cNvPr>
          <p:cNvSpPr/>
          <p:nvPr/>
        </p:nvSpPr>
        <p:spPr>
          <a:xfrm>
            <a:off x="4828963" y="4114287"/>
            <a:ext cx="55279" cy="143510"/>
          </a:xfrm>
          <a:custGeom>
            <a:avLst/>
            <a:gdLst>
              <a:gd name="connsiteX0" fmla="*/ 212 w 55279"/>
              <a:gd name="connsiteY0" fmla="*/ 38613 h 143510"/>
              <a:gd name="connsiteX1" fmla="*/ 17675 w 55279"/>
              <a:gd name="connsiteY1" fmla="*/ 125926 h 143510"/>
              <a:gd name="connsiteX2" fmla="*/ 31962 w 55279"/>
              <a:gd name="connsiteY2" fmla="*/ 122751 h 143510"/>
              <a:gd name="connsiteX3" fmla="*/ 52600 w 55279"/>
              <a:gd name="connsiteY3" fmla="*/ 513 h 143510"/>
              <a:gd name="connsiteX4" fmla="*/ 52600 w 55279"/>
              <a:gd name="connsiteY4" fmla="*/ 81476 h 143510"/>
              <a:gd name="connsiteX5" fmla="*/ 30375 w 55279"/>
              <a:gd name="connsiteY5" fmla="*/ 143388 h 143510"/>
              <a:gd name="connsiteX6" fmla="*/ 212 w 55279"/>
              <a:gd name="connsiteY6" fmla="*/ 38613 h 1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9" h="143510">
                <a:moveTo>
                  <a:pt x="212" y="38613"/>
                </a:moveTo>
                <a:cubicBezTo>
                  <a:pt x="-1905" y="35703"/>
                  <a:pt x="12383" y="111903"/>
                  <a:pt x="17675" y="125926"/>
                </a:cubicBezTo>
                <a:cubicBezTo>
                  <a:pt x="22967" y="139949"/>
                  <a:pt x="26141" y="143653"/>
                  <a:pt x="31962" y="122751"/>
                </a:cubicBezTo>
                <a:cubicBezTo>
                  <a:pt x="37783" y="101849"/>
                  <a:pt x="49160" y="7392"/>
                  <a:pt x="52600" y="513"/>
                </a:cubicBezTo>
                <a:cubicBezTo>
                  <a:pt x="56040" y="-6366"/>
                  <a:pt x="56304" y="57664"/>
                  <a:pt x="52600" y="81476"/>
                </a:cubicBezTo>
                <a:cubicBezTo>
                  <a:pt x="48896" y="105289"/>
                  <a:pt x="38842" y="146034"/>
                  <a:pt x="30375" y="143388"/>
                </a:cubicBezTo>
                <a:cubicBezTo>
                  <a:pt x="21908" y="140742"/>
                  <a:pt x="2329" y="41523"/>
                  <a:pt x="212" y="38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E115E7C7-F608-4AFD-8198-49603258EADE}"/>
              </a:ext>
            </a:extLst>
          </p:cNvPr>
          <p:cNvSpPr/>
          <p:nvPr/>
        </p:nvSpPr>
        <p:spPr>
          <a:xfrm>
            <a:off x="4784677" y="4229790"/>
            <a:ext cx="158129" cy="72587"/>
          </a:xfrm>
          <a:custGeom>
            <a:avLst/>
            <a:gdLst>
              <a:gd name="connsiteX0" fmla="*/ 48 w 158129"/>
              <a:gd name="connsiteY0" fmla="*/ 12010 h 72587"/>
              <a:gd name="connsiteX1" fmla="*/ 117523 w 158129"/>
              <a:gd name="connsiteY1" fmla="*/ 12010 h 72587"/>
              <a:gd name="connsiteX2" fmla="*/ 79423 w 158129"/>
              <a:gd name="connsiteY2" fmla="*/ 32648 h 72587"/>
              <a:gd name="connsiteX3" fmla="*/ 157211 w 158129"/>
              <a:gd name="connsiteY3" fmla="*/ 37410 h 72587"/>
              <a:gd name="connsiteX4" fmla="*/ 114348 w 158129"/>
              <a:gd name="connsiteY4" fmla="*/ 59635 h 72587"/>
              <a:gd name="connsiteX5" fmla="*/ 1636 w 158129"/>
              <a:gd name="connsiteY5" fmla="*/ 72335 h 72587"/>
              <a:gd name="connsiteX6" fmla="*/ 109586 w 158129"/>
              <a:gd name="connsiteY6" fmla="*/ 48523 h 72587"/>
              <a:gd name="connsiteX7" fmla="*/ 100061 w 158129"/>
              <a:gd name="connsiteY7" fmla="*/ 24710 h 72587"/>
              <a:gd name="connsiteX8" fmla="*/ 133398 w 158129"/>
              <a:gd name="connsiteY8" fmla="*/ 898 h 72587"/>
              <a:gd name="connsiteX9" fmla="*/ 48 w 158129"/>
              <a:gd name="connsiteY9" fmla="*/ 12010 h 7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129" h="72587">
                <a:moveTo>
                  <a:pt x="48" y="12010"/>
                </a:moveTo>
                <a:cubicBezTo>
                  <a:pt x="-2598" y="13862"/>
                  <a:pt x="104294" y="8570"/>
                  <a:pt x="117523" y="12010"/>
                </a:cubicBezTo>
                <a:cubicBezTo>
                  <a:pt x="130752" y="15450"/>
                  <a:pt x="72808" y="28415"/>
                  <a:pt x="79423" y="32648"/>
                </a:cubicBezTo>
                <a:cubicBezTo>
                  <a:pt x="86038" y="36881"/>
                  <a:pt x="151390" y="32912"/>
                  <a:pt x="157211" y="37410"/>
                </a:cubicBezTo>
                <a:cubicBezTo>
                  <a:pt x="163032" y="41908"/>
                  <a:pt x="140277" y="53814"/>
                  <a:pt x="114348" y="59635"/>
                </a:cubicBezTo>
                <a:cubicBezTo>
                  <a:pt x="88419" y="65456"/>
                  <a:pt x="2430" y="74187"/>
                  <a:pt x="1636" y="72335"/>
                </a:cubicBezTo>
                <a:cubicBezTo>
                  <a:pt x="842" y="70483"/>
                  <a:pt x="93182" y="56461"/>
                  <a:pt x="109586" y="48523"/>
                </a:cubicBezTo>
                <a:cubicBezTo>
                  <a:pt x="125990" y="40586"/>
                  <a:pt x="96092" y="32647"/>
                  <a:pt x="100061" y="24710"/>
                </a:cubicBezTo>
                <a:cubicBezTo>
                  <a:pt x="104030" y="16773"/>
                  <a:pt x="146363" y="5396"/>
                  <a:pt x="133398" y="898"/>
                </a:cubicBezTo>
                <a:cubicBezTo>
                  <a:pt x="120433" y="-3600"/>
                  <a:pt x="2694" y="10158"/>
                  <a:pt x="48" y="1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840519AE-24E3-4510-AB8D-64B1477D7796}"/>
              </a:ext>
            </a:extLst>
          </p:cNvPr>
          <p:cNvSpPr/>
          <p:nvPr/>
        </p:nvSpPr>
        <p:spPr>
          <a:xfrm>
            <a:off x="4852988" y="4312598"/>
            <a:ext cx="73039" cy="208645"/>
          </a:xfrm>
          <a:custGeom>
            <a:avLst/>
            <a:gdLst>
              <a:gd name="connsiteX0" fmla="*/ 26987 w 73039"/>
              <a:gd name="connsiteY0" fmla="*/ 2227 h 208645"/>
              <a:gd name="connsiteX1" fmla="*/ 69850 w 73039"/>
              <a:gd name="connsiteY1" fmla="*/ 68902 h 208645"/>
              <a:gd name="connsiteX2" fmla="*/ 17462 w 73039"/>
              <a:gd name="connsiteY2" fmla="*/ 68902 h 208645"/>
              <a:gd name="connsiteX3" fmla="*/ 73025 w 73039"/>
              <a:gd name="connsiteY3" fmla="*/ 108590 h 208645"/>
              <a:gd name="connsiteX4" fmla="*/ 11112 w 73039"/>
              <a:gd name="connsiteY4" fmla="*/ 103827 h 208645"/>
              <a:gd name="connsiteX5" fmla="*/ 57150 w 73039"/>
              <a:gd name="connsiteY5" fmla="*/ 126052 h 208645"/>
              <a:gd name="connsiteX6" fmla="*/ 0 w 73039"/>
              <a:gd name="connsiteY6" fmla="*/ 151452 h 208645"/>
              <a:gd name="connsiteX7" fmla="*/ 58737 w 73039"/>
              <a:gd name="connsiteY7" fmla="*/ 156215 h 208645"/>
              <a:gd name="connsiteX8" fmla="*/ 22225 w 73039"/>
              <a:gd name="connsiteY8" fmla="*/ 208602 h 208645"/>
              <a:gd name="connsiteX9" fmla="*/ 33337 w 73039"/>
              <a:gd name="connsiteY9" fmla="*/ 162565 h 208645"/>
              <a:gd name="connsiteX10" fmla="*/ 26987 w 73039"/>
              <a:gd name="connsiteY10" fmla="*/ 2227 h 20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39" h="208645">
                <a:moveTo>
                  <a:pt x="26987" y="2227"/>
                </a:moveTo>
                <a:cubicBezTo>
                  <a:pt x="33072" y="-13383"/>
                  <a:pt x="71437" y="57790"/>
                  <a:pt x="69850" y="68902"/>
                </a:cubicBezTo>
                <a:cubicBezTo>
                  <a:pt x="68263" y="80014"/>
                  <a:pt x="16933" y="62288"/>
                  <a:pt x="17462" y="68902"/>
                </a:cubicBezTo>
                <a:cubicBezTo>
                  <a:pt x="17991" y="75516"/>
                  <a:pt x="74083" y="102769"/>
                  <a:pt x="73025" y="108590"/>
                </a:cubicBezTo>
                <a:cubicBezTo>
                  <a:pt x="71967" y="114411"/>
                  <a:pt x="13758" y="100917"/>
                  <a:pt x="11112" y="103827"/>
                </a:cubicBezTo>
                <a:cubicBezTo>
                  <a:pt x="8466" y="106737"/>
                  <a:pt x="59002" y="118115"/>
                  <a:pt x="57150" y="126052"/>
                </a:cubicBezTo>
                <a:cubicBezTo>
                  <a:pt x="55298" y="133990"/>
                  <a:pt x="-264" y="146425"/>
                  <a:pt x="0" y="151452"/>
                </a:cubicBezTo>
                <a:cubicBezTo>
                  <a:pt x="264" y="156479"/>
                  <a:pt x="55033" y="146690"/>
                  <a:pt x="58737" y="156215"/>
                </a:cubicBezTo>
                <a:cubicBezTo>
                  <a:pt x="62441" y="165740"/>
                  <a:pt x="26458" y="207544"/>
                  <a:pt x="22225" y="208602"/>
                </a:cubicBezTo>
                <a:cubicBezTo>
                  <a:pt x="17992" y="209660"/>
                  <a:pt x="27252" y="191405"/>
                  <a:pt x="33337" y="162565"/>
                </a:cubicBezTo>
                <a:cubicBezTo>
                  <a:pt x="39422" y="133726"/>
                  <a:pt x="20902" y="17837"/>
                  <a:pt x="26987" y="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3456E6EB-2A14-4EA6-BA89-EAE0CD500EA4}"/>
              </a:ext>
            </a:extLst>
          </p:cNvPr>
          <p:cNvSpPr/>
          <p:nvPr/>
        </p:nvSpPr>
        <p:spPr>
          <a:xfrm>
            <a:off x="4788367" y="4333412"/>
            <a:ext cx="51922" cy="132773"/>
          </a:xfrm>
          <a:custGeom>
            <a:avLst/>
            <a:gdLst>
              <a:gd name="connsiteX0" fmla="*/ 51921 w 51922"/>
              <a:gd name="connsiteY0" fmla="*/ 463 h 132773"/>
              <a:gd name="connsiteX1" fmla="*/ 5883 w 51922"/>
              <a:gd name="connsiteY1" fmla="*/ 84601 h 132773"/>
              <a:gd name="connsiteX2" fmla="*/ 2708 w 51922"/>
              <a:gd name="connsiteY2" fmla="*/ 132226 h 132773"/>
              <a:gd name="connsiteX3" fmla="*/ 4296 w 51922"/>
              <a:gd name="connsiteY3" fmla="*/ 54438 h 132773"/>
              <a:gd name="connsiteX4" fmla="*/ 51921 w 51922"/>
              <a:gd name="connsiteY4" fmla="*/ 463 h 1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2" h="132773">
                <a:moveTo>
                  <a:pt x="51921" y="463"/>
                </a:moveTo>
                <a:cubicBezTo>
                  <a:pt x="52185" y="5490"/>
                  <a:pt x="14085" y="62641"/>
                  <a:pt x="5883" y="84601"/>
                </a:cubicBezTo>
                <a:cubicBezTo>
                  <a:pt x="-2319" y="106562"/>
                  <a:pt x="2972" y="137253"/>
                  <a:pt x="2708" y="132226"/>
                </a:cubicBezTo>
                <a:cubicBezTo>
                  <a:pt x="2444" y="127199"/>
                  <a:pt x="-4171" y="76398"/>
                  <a:pt x="4296" y="54438"/>
                </a:cubicBezTo>
                <a:cubicBezTo>
                  <a:pt x="12763" y="32478"/>
                  <a:pt x="51657" y="-4564"/>
                  <a:pt x="51921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658409FF-CEC1-4CEC-B461-AC6F92F1FE11}"/>
              </a:ext>
            </a:extLst>
          </p:cNvPr>
          <p:cNvSpPr/>
          <p:nvPr/>
        </p:nvSpPr>
        <p:spPr>
          <a:xfrm>
            <a:off x="4765185" y="4362081"/>
            <a:ext cx="57658" cy="192679"/>
          </a:xfrm>
          <a:custGeom>
            <a:avLst/>
            <a:gdLst>
              <a:gd name="connsiteX0" fmla="*/ 57640 w 57658"/>
              <a:gd name="connsiteY0" fmla="*/ 369 h 192679"/>
              <a:gd name="connsiteX1" fmla="*/ 6840 w 57658"/>
              <a:gd name="connsiteY1" fmla="*/ 92444 h 192679"/>
              <a:gd name="connsiteX2" fmla="*/ 11603 w 57658"/>
              <a:gd name="connsiteY2" fmla="*/ 192457 h 192679"/>
              <a:gd name="connsiteX3" fmla="*/ 490 w 57658"/>
              <a:gd name="connsiteY3" fmla="*/ 63869 h 192679"/>
              <a:gd name="connsiteX4" fmla="*/ 57640 w 57658"/>
              <a:gd name="connsiteY4" fmla="*/ 369 h 1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8" h="192679">
                <a:moveTo>
                  <a:pt x="57640" y="369"/>
                </a:moveTo>
                <a:cubicBezTo>
                  <a:pt x="58698" y="5131"/>
                  <a:pt x="14513" y="60429"/>
                  <a:pt x="6840" y="92444"/>
                </a:cubicBezTo>
                <a:cubicBezTo>
                  <a:pt x="-833" y="124459"/>
                  <a:pt x="12661" y="197219"/>
                  <a:pt x="11603" y="192457"/>
                </a:cubicBezTo>
                <a:cubicBezTo>
                  <a:pt x="10545" y="187695"/>
                  <a:pt x="-2685" y="89798"/>
                  <a:pt x="490" y="63869"/>
                </a:cubicBezTo>
                <a:cubicBezTo>
                  <a:pt x="3665" y="37940"/>
                  <a:pt x="56582" y="-4393"/>
                  <a:pt x="57640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AD1F4BBE-8D2E-472A-89B4-DDE481ADF21D}"/>
              </a:ext>
            </a:extLst>
          </p:cNvPr>
          <p:cNvSpPr/>
          <p:nvPr/>
        </p:nvSpPr>
        <p:spPr>
          <a:xfrm>
            <a:off x="4763690" y="4367213"/>
            <a:ext cx="125859" cy="188912"/>
          </a:xfrm>
          <a:custGeom>
            <a:avLst/>
            <a:gdLst>
              <a:gd name="connsiteX0" fmla="*/ 125810 w 125859"/>
              <a:gd name="connsiteY0" fmla="*/ 0 h 188912"/>
              <a:gd name="connsiteX1" fmla="*/ 24210 w 125859"/>
              <a:gd name="connsiteY1" fmla="*/ 98425 h 188912"/>
              <a:gd name="connsiteX2" fmla="*/ 3573 w 125859"/>
              <a:gd name="connsiteY2" fmla="*/ 188912 h 188912"/>
              <a:gd name="connsiteX3" fmla="*/ 9923 w 125859"/>
              <a:gd name="connsiteY3" fmla="*/ 100012 h 188912"/>
              <a:gd name="connsiteX4" fmla="*/ 125810 w 125859"/>
              <a:gd name="connsiteY4" fmla="*/ 0 h 18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59" h="188912">
                <a:moveTo>
                  <a:pt x="125810" y="0"/>
                </a:moveTo>
                <a:cubicBezTo>
                  <a:pt x="128191" y="-264"/>
                  <a:pt x="44583" y="66940"/>
                  <a:pt x="24210" y="98425"/>
                </a:cubicBezTo>
                <a:cubicBezTo>
                  <a:pt x="3837" y="129910"/>
                  <a:pt x="5954" y="188648"/>
                  <a:pt x="3573" y="188912"/>
                </a:cubicBezTo>
                <a:cubicBezTo>
                  <a:pt x="1192" y="189176"/>
                  <a:pt x="-5687" y="128852"/>
                  <a:pt x="9923" y="100012"/>
                </a:cubicBezTo>
                <a:cubicBezTo>
                  <a:pt x="25533" y="71173"/>
                  <a:pt x="123429" y="264"/>
                  <a:pt x="1258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45519FF8-DAA0-46A5-A495-871F4E900A51}"/>
              </a:ext>
            </a:extLst>
          </p:cNvPr>
          <p:cNvSpPr/>
          <p:nvPr/>
        </p:nvSpPr>
        <p:spPr>
          <a:xfrm>
            <a:off x="4826807" y="4460844"/>
            <a:ext cx="140780" cy="419151"/>
          </a:xfrm>
          <a:custGeom>
            <a:avLst/>
            <a:gdLst>
              <a:gd name="connsiteX0" fmla="*/ 781 w 140780"/>
              <a:gd name="connsiteY0" fmla="*/ 1619 h 419151"/>
              <a:gd name="connsiteX1" fmla="*/ 83331 w 140780"/>
              <a:gd name="connsiteY1" fmla="*/ 101631 h 419151"/>
              <a:gd name="connsiteX2" fmla="*/ 123018 w 140780"/>
              <a:gd name="connsiteY2" fmla="*/ 255619 h 419151"/>
              <a:gd name="connsiteX3" fmla="*/ 99206 w 140780"/>
              <a:gd name="connsiteY3" fmla="*/ 328644 h 419151"/>
              <a:gd name="connsiteX4" fmla="*/ 100793 w 140780"/>
              <a:gd name="connsiteY4" fmla="*/ 417544 h 419151"/>
              <a:gd name="connsiteX5" fmla="*/ 102381 w 140780"/>
              <a:gd name="connsiteY5" fmla="*/ 369919 h 419151"/>
              <a:gd name="connsiteX6" fmla="*/ 137306 w 140780"/>
              <a:gd name="connsiteY6" fmla="*/ 181006 h 419151"/>
              <a:gd name="connsiteX7" fmla="*/ 781 w 140780"/>
              <a:gd name="connsiteY7" fmla="*/ 1619 h 4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780" h="419151">
                <a:moveTo>
                  <a:pt x="781" y="1619"/>
                </a:moveTo>
                <a:cubicBezTo>
                  <a:pt x="-8215" y="-11610"/>
                  <a:pt x="62958" y="59298"/>
                  <a:pt x="83331" y="101631"/>
                </a:cubicBezTo>
                <a:cubicBezTo>
                  <a:pt x="103704" y="143964"/>
                  <a:pt x="120372" y="217784"/>
                  <a:pt x="123018" y="255619"/>
                </a:cubicBezTo>
                <a:cubicBezTo>
                  <a:pt x="125664" y="293454"/>
                  <a:pt x="102910" y="301657"/>
                  <a:pt x="99206" y="328644"/>
                </a:cubicBezTo>
                <a:cubicBezTo>
                  <a:pt x="95502" y="355631"/>
                  <a:pt x="100264" y="410665"/>
                  <a:pt x="100793" y="417544"/>
                </a:cubicBezTo>
                <a:cubicBezTo>
                  <a:pt x="101322" y="424423"/>
                  <a:pt x="96296" y="409342"/>
                  <a:pt x="102381" y="369919"/>
                </a:cubicBezTo>
                <a:cubicBezTo>
                  <a:pt x="108466" y="330496"/>
                  <a:pt x="153446" y="242918"/>
                  <a:pt x="137306" y="181006"/>
                </a:cubicBezTo>
                <a:cubicBezTo>
                  <a:pt x="121166" y="119094"/>
                  <a:pt x="9777" y="14848"/>
                  <a:pt x="781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A0372F3F-484A-4118-9ACB-F13766E6928C}"/>
              </a:ext>
            </a:extLst>
          </p:cNvPr>
          <p:cNvSpPr/>
          <p:nvPr/>
        </p:nvSpPr>
        <p:spPr>
          <a:xfrm>
            <a:off x="4808524" y="4505058"/>
            <a:ext cx="114428" cy="384463"/>
          </a:xfrm>
          <a:custGeom>
            <a:avLst/>
            <a:gdLst>
              <a:gd name="connsiteX0" fmla="*/ 14 w 114428"/>
              <a:gd name="connsiteY0" fmla="*/ 1855 h 384463"/>
              <a:gd name="connsiteX1" fmla="*/ 109551 w 114428"/>
              <a:gd name="connsiteY1" fmla="*/ 171717 h 384463"/>
              <a:gd name="connsiteX2" fmla="*/ 96851 w 114428"/>
              <a:gd name="connsiteY2" fmla="*/ 230455 h 384463"/>
              <a:gd name="connsiteX3" fmla="*/ 111139 w 114428"/>
              <a:gd name="connsiteY3" fmla="*/ 311417 h 384463"/>
              <a:gd name="connsiteX4" fmla="*/ 95264 w 114428"/>
              <a:gd name="connsiteY4" fmla="*/ 384442 h 384463"/>
              <a:gd name="connsiteX5" fmla="*/ 95264 w 114428"/>
              <a:gd name="connsiteY5" fmla="*/ 316180 h 384463"/>
              <a:gd name="connsiteX6" fmla="*/ 101614 w 114428"/>
              <a:gd name="connsiteY6" fmla="*/ 97105 h 384463"/>
              <a:gd name="connsiteX7" fmla="*/ 14 w 114428"/>
              <a:gd name="connsiteY7" fmla="*/ 1855 h 3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28" h="384463">
                <a:moveTo>
                  <a:pt x="14" y="1855"/>
                </a:moveTo>
                <a:cubicBezTo>
                  <a:pt x="1337" y="14290"/>
                  <a:pt x="93411" y="133617"/>
                  <a:pt x="109551" y="171717"/>
                </a:cubicBezTo>
                <a:cubicBezTo>
                  <a:pt x="125691" y="209817"/>
                  <a:pt x="96586" y="207172"/>
                  <a:pt x="96851" y="230455"/>
                </a:cubicBezTo>
                <a:cubicBezTo>
                  <a:pt x="97116" y="253738"/>
                  <a:pt x="111403" y="285753"/>
                  <a:pt x="111139" y="311417"/>
                </a:cubicBezTo>
                <a:cubicBezTo>
                  <a:pt x="110875" y="337081"/>
                  <a:pt x="97910" y="383648"/>
                  <a:pt x="95264" y="384442"/>
                </a:cubicBezTo>
                <a:cubicBezTo>
                  <a:pt x="92618" y="385236"/>
                  <a:pt x="94206" y="364069"/>
                  <a:pt x="95264" y="316180"/>
                </a:cubicBezTo>
                <a:cubicBezTo>
                  <a:pt x="96322" y="268291"/>
                  <a:pt x="115372" y="152668"/>
                  <a:pt x="101614" y="97105"/>
                </a:cubicBezTo>
                <a:cubicBezTo>
                  <a:pt x="87856" y="41543"/>
                  <a:pt x="-1309" y="-10580"/>
                  <a:pt x="14" y="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EAA9BAF9-8E7D-4C6C-9365-B40F5C3569AB}"/>
              </a:ext>
            </a:extLst>
          </p:cNvPr>
          <p:cNvSpPr/>
          <p:nvPr/>
        </p:nvSpPr>
        <p:spPr>
          <a:xfrm>
            <a:off x="4886323" y="4598343"/>
            <a:ext cx="27754" cy="197804"/>
          </a:xfrm>
          <a:custGeom>
            <a:avLst/>
            <a:gdLst>
              <a:gd name="connsiteX0" fmla="*/ 26990 w 27754"/>
              <a:gd name="connsiteY0" fmla="*/ 645 h 197804"/>
              <a:gd name="connsiteX1" fmla="*/ 2 w 27754"/>
              <a:gd name="connsiteY1" fmla="*/ 129232 h 197804"/>
              <a:gd name="connsiteX2" fmla="*/ 25402 w 27754"/>
              <a:gd name="connsiteY2" fmla="*/ 197495 h 197804"/>
              <a:gd name="connsiteX3" fmla="*/ 20640 w 27754"/>
              <a:gd name="connsiteY3" fmla="*/ 151457 h 197804"/>
              <a:gd name="connsiteX4" fmla="*/ 20640 w 27754"/>
              <a:gd name="connsiteY4" fmla="*/ 81607 h 197804"/>
              <a:gd name="connsiteX5" fmla="*/ 26990 w 27754"/>
              <a:gd name="connsiteY5" fmla="*/ 645 h 1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4" h="197804">
                <a:moveTo>
                  <a:pt x="26990" y="645"/>
                </a:moveTo>
                <a:cubicBezTo>
                  <a:pt x="23550" y="8583"/>
                  <a:pt x="267" y="96424"/>
                  <a:pt x="2" y="129232"/>
                </a:cubicBezTo>
                <a:cubicBezTo>
                  <a:pt x="-263" y="162040"/>
                  <a:pt x="21962" y="193791"/>
                  <a:pt x="25402" y="197495"/>
                </a:cubicBezTo>
                <a:cubicBezTo>
                  <a:pt x="28842" y="201199"/>
                  <a:pt x="21434" y="170772"/>
                  <a:pt x="20640" y="151457"/>
                </a:cubicBezTo>
                <a:cubicBezTo>
                  <a:pt x="19846" y="132142"/>
                  <a:pt x="20111" y="103038"/>
                  <a:pt x="20640" y="81607"/>
                </a:cubicBezTo>
                <a:cubicBezTo>
                  <a:pt x="21169" y="60176"/>
                  <a:pt x="30430" y="-7293"/>
                  <a:pt x="26990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9EAD9085-19DA-4771-BAFF-5E01942D9E64}"/>
              </a:ext>
            </a:extLst>
          </p:cNvPr>
          <p:cNvSpPr/>
          <p:nvPr/>
        </p:nvSpPr>
        <p:spPr>
          <a:xfrm>
            <a:off x="4784023" y="4466908"/>
            <a:ext cx="95955" cy="127493"/>
          </a:xfrm>
          <a:custGeom>
            <a:avLst/>
            <a:gdLst>
              <a:gd name="connsiteX0" fmla="*/ 2290 w 95955"/>
              <a:gd name="connsiteY0" fmla="*/ 127317 h 127493"/>
              <a:gd name="connsiteX1" fmla="*/ 14990 w 95955"/>
              <a:gd name="connsiteY1" fmla="*/ 28892 h 127493"/>
              <a:gd name="connsiteX2" fmla="*/ 95952 w 95955"/>
              <a:gd name="connsiteY2" fmla="*/ 68580 h 127493"/>
              <a:gd name="connsiteX3" fmla="*/ 11815 w 95955"/>
              <a:gd name="connsiteY3" fmla="*/ 317 h 127493"/>
              <a:gd name="connsiteX4" fmla="*/ 2290 w 95955"/>
              <a:gd name="connsiteY4" fmla="*/ 127317 h 1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5" h="127493">
                <a:moveTo>
                  <a:pt x="2290" y="127317"/>
                </a:moveTo>
                <a:cubicBezTo>
                  <a:pt x="2819" y="132080"/>
                  <a:pt x="-620" y="38681"/>
                  <a:pt x="14990" y="28892"/>
                </a:cubicBezTo>
                <a:cubicBezTo>
                  <a:pt x="30600" y="19103"/>
                  <a:pt x="96481" y="73342"/>
                  <a:pt x="95952" y="68580"/>
                </a:cubicBezTo>
                <a:cubicBezTo>
                  <a:pt x="95423" y="63817"/>
                  <a:pt x="30071" y="-5239"/>
                  <a:pt x="11815" y="317"/>
                </a:cubicBezTo>
                <a:cubicBezTo>
                  <a:pt x="-6441" y="5873"/>
                  <a:pt x="1761" y="122554"/>
                  <a:pt x="2290" y="127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905B210D-2E86-4545-892D-378FBF03AB2B}"/>
              </a:ext>
            </a:extLst>
          </p:cNvPr>
          <p:cNvSpPr/>
          <p:nvPr/>
        </p:nvSpPr>
        <p:spPr>
          <a:xfrm>
            <a:off x="4793219" y="4583113"/>
            <a:ext cx="74090" cy="111125"/>
          </a:xfrm>
          <a:custGeom>
            <a:avLst/>
            <a:gdLst>
              <a:gd name="connsiteX0" fmla="*/ 74056 w 74090"/>
              <a:gd name="connsiteY0" fmla="*/ 0 h 111125"/>
              <a:gd name="connsiteX1" fmla="*/ 12144 w 74090"/>
              <a:gd name="connsiteY1" fmla="*/ 69850 h 111125"/>
              <a:gd name="connsiteX2" fmla="*/ 12144 w 74090"/>
              <a:gd name="connsiteY2" fmla="*/ 111125 h 111125"/>
              <a:gd name="connsiteX3" fmla="*/ 2619 w 74090"/>
              <a:gd name="connsiteY3" fmla="*/ 69850 h 111125"/>
              <a:gd name="connsiteX4" fmla="*/ 74056 w 7409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90" h="111125">
                <a:moveTo>
                  <a:pt x="74056" y="0"/>
                </a:moveTo>
                <a:cubicBezTo>
                  <a:pt x="75643" y="0"/>
                  <a:pt x="22463" y="51329"/>
                  <a:pt x="12144" y="69850"/>
                </a:cubicBezTo>
                <a:cubicBezTo>
                  <a:pt x="1825" y="88371"/>
                  <a:pt x="13731" y="111125"/>
                  <a:pt x="12144" y="111125"/>
                </a:cubicBezTo>
                <a:cubicBezTo>
                  <a:pt x="10557" y="111125"/>
                  <a:pt x="-6377" y="87313"/>
                  <a:pt x="2619" y="69850"/>
                </a:cubicBezTo>
                <a:cubicBezTo>
                  <a:pt x="11615" y="52388"/>
                  <a:pt x="72469" y="0"/>
                  <a:pt x="740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BE6A14EC-24D5-4208-B2BA-542D24F2762A}"/>
              </a:ext>
            </a:extLst>
          </p:cNvPr>
          <p:cNvSpPr/>
          <p:nvPr/>
        </p:nvSpPr>
        <p:spPr>
          <a:xfrm>
            <a:off x="4770400" y="4546260"/>
            <a:ext cx="82609" cy="125784"/>
          </a:xfrm>
          <a:custGeom>
            <a:avLst/>
            <a:gdLst>
              <a:gd name="connsiteX0" fmla="*/ 82588 w 82609"/>
              <a:gd name="connsiteY0" fmla="*/ 340 h 125784"/>
              <a:gd name="connsiteX1" fmla="*/ 12738 w 82609"/>
              <a:gd name="connsiteY1" fmla="*/ 79715 h 125784"/>
              <a:gd name="connsiteX2" fmla="*/ 20675 w 82609"/>
              <a:gd name="connsiteY2" fmla="*/ 125753 h 125784"/>
              <a:gd name="connsiteX3" fmla="*/ 3213 w 82609"/>
              <a:gd name="connsiteY3" fmla="*/ 73365 h 125784"/>
              <a:gd name="connsiteX4" fmla="*/ 4800 w 82609"/>
              <a:gd name="connsiteY4" fmla="*/ 51140 h 125784"/>
              <a:gd name="connsiteX5" fmla="*/ 82588 w 82609"/>
              <a:gd name="connsiteY5" fmla="*/ 340 h 12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9" h="125784">
                <a:moveTo>
                  <a:pt x="82588" y="340"/>
                </a:moveTo>
                <a:cubicBezTo>
                  <a:pt x="83911" y="5102"/>
                  <a:pt x="23057" y="58813"/>
                  <a:pt x="12738" y="79715"/>
                </a:cubicBezTo>
                <a:cubicBezTo>
                  <a:pt x="2419" y="100617"/>
                  <a:pt x="22263" y="126811"/>
                  <a:pt x="20675" y="125753"/>
                </a:cubicBezTo>
                <a:cubicBezTo>
                  <a:pt x="19087" y="124695"/>
                  <a:pt x="5859" y="85800"/>
                  <a:pt x="3213" y="73365"/>
                </a:cubicBezTo>
                <a:cubicBezTo>
                  <a:pt x="567" y="60930"/>
                  <a:pt x="-3138" y="60136"/>
                  <a:pt x="4800" y="51140"/>
                </a:cubicBezTo>
                <a:cubicBezTo>
                  <a:pt x="12737" y="42144"/>
                  <a:pt x="81265" y="-4422"/>
                  <a:pt x="82588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1C1AC08-ECF6-48E7-A30B-FAAFA39D2E6C}"/>
              </a:ext>
            </a:extLst>
          </p:cNvPr>
          <p:cNvSpPr/>
          <p:nvPr/>
        </p:nvSpPr>
        <p:spPr>
          <a:xfrm>
            <a:off x="10248849" y="697822"/>
            <a:ext cx="203593" cy="67550"/>
          </a:xfrm>
          <a:custGeom>
            <a:avLst/>
            <a:gdLst>
              <a:gd name="connsiteX0" fmla="*/ 51 w 203593"/>
              <a:gd name="connsiteY0" fmla="*/ 43541 h 67550"/>
              <a:gd name="connsiteX1" fmla="*/ 63551 w 203593"/>
              <a:gd name="connsiteY1" fmla="*/ 678 h 67550"/>
              <a:gd name="connsiteX2" fmla="*/ 103239 w 203593"/>
              <a:gd name="connsiteY2" fmla="*/ 16553 h 67550"/>
              <a:gd name="connsiteX3" fmla="*/ 134989 w 203593"/>
              <a:gd name="connsiteY3" fmla="*/ 7028 h 67550"/>
              <a:gd name="connsiteX4" fmla="*/ 203251 w 203593"/>
              <a:gd name="connsiteY4" fmla="*/ 67353 h 67550"/>
              <a:gd name="connsiteX5" fmla="*/ 158801 w 203593"/>
              <a:gd name="connsiteY5" fmla="*/ 26078 h 67550"/>
              <a:gd name="connsiteX6" fmla="*/ 101651 w 203593"/>
              <a:gd name="connsiteY6" fmla="*/ 16553 h 67550"/>
              <a:gd name="connsiteX7" fmla="*/ 74664 w 203593"/>
              <a:gd name="connsiteY7" fmla="*/ 5441 h 67550"/>
              <a:gd name="connsiteX8" fmla="*/ 51 w 203593"/>
              <a:gd name="connsiteY8" fmla="*/ 43541 h 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93" h="67550">
                <a:moveTo>
                  <a:pt x="51" y="43541"/>
                </a:moveTo>
                <a:cubicBezTo>
                  <a:pt x="-1801" y="42747"/>
                  <a:pt x="46353" y="5176"/>
                  <a:pt x="63551" y="678"/>
                </a:cubicBezTo>
                <a:cubicBezTo>
                  <a:pt x="80749" y="-3820"/>
                  <a:pt x="91333" y="15495"/>
                  <a:pt x="103239" y="16553"/>
                </a:cubicBezTo>
                <a:cubicBezTo>
                  <a:pt x="115145" y="17611"/>
                  <a:pt x="118320" y="-1439"/>
                  <a:pt x="134989" y="7028"/>
                </a:cubicBezTo>
                <a:cubicBezTo>
                  <a:pt x="151658" y="15495"/>
                  <a:pt x="199282" y="64178"/>
                  <a:pt x="203251" y="67353"/>
                </a:cubicBezTo>
                <a:cubicBezTo>
                  <a:pt x="207220" y="70528"/>
                  <a:pt x="175734" y="34545"/>
                  <a:pt x="158801" y="26078"/>
                </a:cubicBezTo>
                <a:cubicBezTo>
                  <a:pt x="141868" y="17611"/>
                  <a:pt x="115674" y="19992"/>
                  <a:pt x="101651" y="16553"/>
                </a:cubicBezTo>
                <a:cubicBezTo>
                  <a:pt x="87628" y="13114"/>
                  <a:pt x="85247" y="5706"/>
                  <a:pt x="74664" y="5441"/>
                </a:cubicBezTo>
                <a:cubicBezTo>
                  <a:pt x="64081" y="5176"/>
                  <a:pt x="1903" y="44335"/>
                  <a:pt x="51" y="4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FA198527-F2CA-4B2A-91F7-2E94308D399D}"/>
              </a:ext>
            </a:extLst>
          </p:cNvPr>
          <p:cNvSpPr/>
          <p:nvPr/>
        </p:nvSpPr>
        <p:spPr>
          <a:xfrm>
            <a:off x="10252993" y="709362"/>
            <a:ext cx="85010" cy="140476"/>
          </a:xfrm>
          <a:custGeom>
            <a:avLst/>
            <a:gdLst>
              <a:gd name="connsiteX0" fmla="*/ 57820 w 85010"/>
              <a:gd name="connsiteY0" fmla="*/ 139951 h 140476"/>
              <a:gd name="connsiteX1" fmla="*/ 2257 w 85010"/>
              <a:gd name="connsiteY1" fmla="*/ 74863 h 140476"/>
              <a:gd name="connsiteX2" fmla="*/ 13370 w 85010"/>
              <a:gd name="connsiteY2" fmla="*/ 28826 h 140476"/>
              <a:gd name="connsiteX3" fmla="*/ 37182 w 85010"/>
              <a:gd name="connsiteY3" fmla="*/ 251 h 140476"/>
              <a:gd name="connsiteX4" fmla="*/ 84807 w 85010"/>
              <a:gd name="connsiteY4" fmla="*/ 44701 h 140476"/>
              <a:gd name="connsiteX5" fmla="*/ 53057 w 85010"/>
              <a:gd name="connsiteY5" fmla="*/ 6601 h 140476"/>
              <a:gd name="connsiteX6" fmla="*/ 21307 w 85010"/>
              <a:gd name="connsiteY6" fmla="*/ 36763 h 140476"/>
              <a:gd name="connsiteX7" fmla="*/ 57820 w 85010"/>
              <a:gd name="connsiteY7" fmla="*/ 139951 h 1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10" h="140476">
                <a:moveTo>
                  <a:pt x="57820" y="139951"/>
                </a:moveTo>
                <a:cubicBezTo>
                  <a:pt x="54645" y="146301"/>
                  <a:pt x="9665" y="93384"/>
                  <a:pt x="2257" y="74863"/>
                </a:cubicBezTo>
                <a:cubicBezTo>
                  <a:pt x="-5151" y="56342"/>
                  <a:pt x="7549" y="41261"/>
                  <a:pt x="13370" y="28826"/>
                </a:cubicBezTo>
                <a:cubicBezTo>
                  <a:pt x="19191" y="16391"/>
                  <a:pt x="25276" y="-2395"/>
                  <a:pt x="37182" y="251"/>
                </a:cubicBezTo>
                <a:cubicBezTo>
                  <a:pt x="49088" y="2897"/>
                  <a:pt x="82161" y="43643"/>
                  <a:pt x="84807" y="44701"/>
                </a:cubicBezTo>
                <a:cubicBezTo>
                  <a:pt x="87453" y="45759"/>
                  <a:pt x="63640" y="7924"/>
                  <a:pt x="53057" y="6601"/>
                </a:cubicBezTo>
                <a:cubicBezTo>
                  <a:pt x="42474" y="5278"/>
                  <a:pt x="23424" y="16655"/>
                  <a:pt x="21307" y="36763"/>
                </a:cubicBezTo>
                <a:cubicBezTo>
                  <a:pt x="19190" y="56871"/>
                  <a:pt x="60995" y="133601"/>
                  <a:pt x="57820" y="13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62048356-63DC-4677-BA2E-4A005E0F601E}"/>
              </a:ext>
            </a:extLst>
          </p:cNvPr>
          <p:cNvSpPr/>
          <p:nvPr/>
        </p:nvSpPr>
        <p:spPr>
          <a:xfrm>
            <a:off x="10406059" y="709845"/>
            <a:ext cx="54850" cy="207917"/>
          </a:xfrm>
          <a:custGeom>
            <a:avLst/>
            <a:gdLst>
              <a:gd name="connsiteX0" fmla="*/ 4 w 54850"/>
              <a:gd name="connsiteY0" fmla="*/ 1355 h 207917"/>
              <a:gd name="connsiteX1" fmla="*/ 47629 w 54850"/>
              <a:gd name="connsiteY1" fmla="*/ 75968 h 207917"/>
              <a:gd name="connsiteX2" fmla="*/ 28579 w 54850"/>
              <a:gd name="connsiteY2" fmla="*/ 134705 h 207917"/>
              <a:gd name="connsiteX3" fmla="*/ 46041 w 54850"/>
              <a:gd name="connsiteY3" fmla="*/ 206143 h 207917"/>
              <a:gd name="connsiteX4" fmla="*/ 38104 w 54850"/>
              <a:gd name="connsiteY4" fmla="*/ 175980 h 207917"/>
              <a:gd name="connsiteX5" fmla="*/ 50804 w 54850"/>
              <a:gd name="connsiteY5" fmla="*/ 66443 h 207917"/>
              <a:gd name="connsiteX6" fmla="*/ 50804 w 54850"/>
              <a:gd name="connsiteY6" fmla="*/ 29930 h 207917"/>
              <a:gd name="connsiteX7" fmla="*/ 4 w 54850"/>
              <a:gd name="connsiteY7" fmla="*/ 1355 h 20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0" h="207917">
                <a:moveTo>
                  <a:pt x="4" y="1355"/>
                </a:moveTo>
                <a:cubicBezTo>
                  <a:pt x="-525" y="9028"/>
                  <a:pt x="42867" y="53743"/>
                  <a:pt x="47629" y="75968"/>
                </a:cubicBezTo>
                <a:cubicBezTo>
                  <a:pt x="52392" y="98193"/>
                  <a:pt x="28844" y="113009"/>
                  <a:pt x="28579" y="134705"/>
                </a:cubicBezTo>
                <a:cubicBezTo>
                  <a:pt x="28314" y="156401"/>
                  <a:pt x="44454" y="199264"/>
                  <a:pt x="46041" y="206143"/>
                </a:cubicBezTo>
                <a:cubicBezTo>
                  <a:pt x="47628" y="213022"/>
                  <a:pt x="37310" y="199263"/>
                  <a:pt x="38104" y="175980"/>
                </a:cubicBezTo>
                <a:cubicBezTo>
                  <a:pt x="38898" y="152697"/>
                  <a:pt x="48687" y="90785"/>
                  <a:pt x="50804" y="66443"/>
                </a:cubicBezTo>
                <a:cubicBezTo>
                  <a:pt x="52921" y="42101"/>
                  <a:pt x="58741" y="39190"/>
                  <a:pt x="50804" y="29930"/>
                </a:cubicBezTo>
                <a:cubicBezTo>
                  <a:pt x="42867" y="20670"/>
                  <a:pt x="533" y="-6318"/>
                  <a:pt x="4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3A32CB71-2F3A-499A-A56F-7004EEC4CFBC}"/>
              </a:ext>
            </a:extLst>
          </p:cNvPr>
          <p:cNvSpPr/>
          <p:nvPr/>
        </p:nvSpPr>
        <p:spPr>
          <a:xfrm>
            <a:off x="10299600" y="738482"/>
            <a:ext cx="28860" cy="136469"/>
          </a:xfrm>
          <a:custGeom>
            <a:avLst/>
            <a:gdLst>
              <a:gd name="connsiteX0" fmla="*/ 28675 w 28860"/>
              <a:gd name="connsiteY0" fmla="*/ 1293 h 136469"/>
              <a:gd name="connsiteX1" fmla="*/ 12800 w 28860"/>
              <a:gd name="connsiteY1" fmla="*/ 107656 h 136469"/>
              <a:gd name="connsiteX2" fmla="*/ 20738 w 28860"/>
              <a:gd name="connsiteY2" fmla="*/ 136231 h 136469"/>
              <a:gd name="connsiteX3" fmla="*/ 14388 w 28860"/>
              <a:gd name="connsiteY3" fmla="*/ 117181 h 136469"/>
              <a:gd name="connsiteX4" fmla="*/ 100 w 28860"/>
              <a:gd name="connsiteY4" fmla="*/ 50506 h 136469"/>
              <a:gd name="connsiteX5" fmla="*/ 28675 w 28860"/>
              <a:gd name="connsiteY5" fmla="*/ 1293 h 1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0" h="136469">
                <a:moveTo>
                  <a:pt x="28675" y="1293"/>
                </a:moveTo>
                <a:cubicBezTo>
                  <a:pt x="30792" y="10818"/>
                  <a:pt x="14123" y="85166"/>
                  <a:pt x="12800" y="107656"/>
                </a:cubicBezTo>
                <a:cubicBezTo>
                  <a:pt x="11477" y="130146"/>
                  <a:pt x="20473" y="134644"/>
                  <a:pt x="20738" y="136231"/>
                </a:cubicBezTo>
                <a:cubicBezTo>
                  <a:pt x="21003" y="137819"/>
                  <a:pt x="17828" y="131469"/>
                  <a:pt x="14388" y="117181"/>
                </a:cubicBezTo>
                <a:cubicBezTo>
                  <a:pt x="10948" y="102894"/>
                  <a:pt x="-1223" y="63471"/>
                  <a:pt x="100" y="50506"/>
                </a:cubicBezTo>
                <a:cubicBezTo>
                  <a:pt x="1423" y="37541"/>
                  <a:pt x="26558" y="-8232"/>
                  <a:pt x="28675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97B3705F-43EC-430E-936F-09B4421F084A}"/>
              </a:ext>
            </a:extLst>
          </p:cNvPr>
          <p:cNvSpPr/>
          <p:nvPr/>
        </p:nvSpPr>
        <p:spPr>
          <a:xfrm>
            <a:off x="10310876" y="823905"/>
            <a:ext cx="132979" cy="64462"/>
          </a:xfrm>
          <a:custGeom>
            <a:avLst/>
            <a:gdLst>
              <a:gd name="connsiteX0" fmla="*/ 1524 w 132979"/>
              <a:gd name="connsiteY0" fmla="*/ 8 h 64462"/>
              <a:gd name="connsiteX1" fmla="*/ 87249 w 132979"/>
              <a:gd name="connsiteY1" fmla="*/ 60333 h 64462"/>
              <a:gd name="connsiteX2" fmla="*/ 131699 w 132979"/>
              <a:gd name="connsiteY2" fmla="*/ 58745 h 64462"/>
              <a:gd name="connsiteX3" fmla="*/ 39624 w 132979"/>
              <a:gd name="connsiteY3" fmla="*/ 55570 h 64462"/>
              <a:gd name="connsiteX4" fmla="*/ 1524 w 132979"/>
              <a:gd name="connsiteY4" fmla="*/ 8 h 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79" h="64462">
                <a:moveTo>
                  <a:pt x="1524" y="8"/>
                </a:moveTo>
                <a:cubicBezTo>
                  <a:pt x="9461" y="802"/>
                  <a:pt x="65553" y="50544"/>
                  <a:pt x="87249" y="60333"/>
                </a:cubicBezTo>
                <a:cubicBezTo>
                  <a:pt x="108945" y="70122"/>
                  <a:pt x="139636" y="59539"/>
                  <a:pt x="131699" y="58745"/>
                </a:cubicBezTo>
                <a:cubicBezTo>
                  <a:pt x="123762" y="57951"/>
                  <a:pt x="61055" y="59803"/>
                  <a:pt x="39624" y="55570"/>
                </a:cubicBezTo>
                <a:cubicBezTo>
                  <a:pt x="18193" y="51337"/>
                  <a:pt x="-6413" y="-786"/>
                  <a:pt x="15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F505E93-E616-425C-93F9-3AFA48F573F1}"/>
              </a:ext>
            </a:extLst>
          </p:cNvPr>
          <p:cNvSpPr/>
          <p:nvPr/>
        </p:nvSpPr>
        <p:spPr>
          <a:xfrm>
            <a:off x="10287265" y="814345"/>
            <a:ext cx="193866" cy="107993"/>
          </a:xfrm>
          <a:custGeom>
            <a:avLst/>
            <a:gdLst>
              <a:gd name="connsiteX0" fmla="*/ 4498 w 193866"/>
              <a:gd name="connsiteY0" fmla="*/ 88943 h 107993"/>
              <a:gd name="connsiteX1" fmla="*/ 129910 w 193866"/>
              <a:gd name="connsiteY1" fmla="*/ 88943 h 107993"/>
              <a:gd name="connsiteX2" fmla="*/ 193410 w 193866"/>
              <a:gd name="connsiteY2" fmla="*/ 107993 h 107993"/>
              <a:gd name="connsiteX3" fmla="*/ 155310 w 193866"/>
              <a:gd name="connsiteY3" fmla="*/ 88943 h 107993"/>
              <a:gd name="connsiteX4" fmla="*/ 96573 w 193866"/>
              <a:gd name="connsiteY4" fmla="*/ 68305 h 107993"/>
              <a:gd name="connsiteX5" fmla="*/ 56885 w 193866"/>
              <a:gd name="connsiteY5" fmla="*/ 76243 h 107993"/>
              <a:gd name="connsiteX6" fmla="*/ 28310 w 193866"/>
              <a:gd name="connsiteY6" fmla="*/ 43 h 107993"/>
              <a:gd name="connsiteX7" fmla="*/ 4498 w 193866"/>
              <a:gd name="connsiteY7" fmla="*/ 88943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66" h="107993">
                <a:moveTo>
                  <a:pt x="4498" y="88943"/>
                </a:moveTo>
                <a:cubicBezTo>
                  <a:pt x="21431" y="103760"/>
                  <a:pt x="98425" y="85768"/>
                  <a:pt x="129910" y="88943"/>
                </a:cubicBezTo>
                <a:cubicBezTo>
                  <a:pt x="161395" y="92118"/>
                  <a:pt x="189177" y="107993"/>
                  <a:pt x="193410" y="107993"/>
                </a:cubicBezTo>
                <a:cubicBezTo>
                  <a:pt x="197643" y="107993"/>
                  <a:pt x="171449" y="95558"/>
                  <a:pt x="155310" y="88943"/>
                </a:cubicBezTo>
                <a:cubicBezTo>
                  <a:pt x="139171" y="82328"/>
                  <a:pt x="112977" y="70422"/>
                  <a:pt x="96573" y="68305"/>
                </a:cubicBezTo>
                <a:cubicBezTo>
                  <a:pt x="80169" y="66188"/>
                  <a:pt x="68262" y="87620"/>
                  <a:pt x="56885" y="76243"/>
                </a:cubicBezTo>
                <a:cubicBezTo>
                  <a:pt x="45508" y="64866"/>
                  <a:pt x="33072" y="2160"/>
                  <a:pt x="28310" y="43"/>
                </a:cubicBezTo>
                <a:cubicBezTo>
                  <a:pt x="23548" y="-2074"/>
                  <a:pt x="-12435" y="74126"/>
                  <a:pt x="4498" y="88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931EA9A9-672D-4446-A3D9-742D9A7CCE08}"/>
              </a:ext>
            </a:extLst>
          </p:cNvPr>
          <p:cNvSpPr/>
          <p:nvPr/>
        </p:nvSpPr>
        <p:spPr>
          <a:xfrm>
            <a:off x="10315473" y="890577"/>
            <a:ext cx="48675" cy="209633"/>
          </a:xfrm>
          <a:custGeom>
            <a:avLst/>
            <a:gdLst>
              <a:gd name="connsiteX0" fmla="*/ 102 w 48675"/>
              <a:gd name="connsiteY0" fmla="*/ 11 h 209633"/>
              <a:gd name="connsiteX1" fmla="*/ 33440 w 48675"/>
              <a:gd name="connsiteY1" fmla="*/ 141298 h 209633"/>
              <a:gd name="connsiteX2" fmla="*/ 25502 w 48675"/>
              <a:gd name="connsiteY2" fmla="*/ 209561 h 209633"/>
              <a:gd name="connsiteX3" fmla="*/ 42965 w 48675"/>
              <a:gd name="connsiteY3" fmla="*/ 153998 h 209633"/>
              <a:gd name="connsiteX4" fmla="*/ 46140 w 48675"/>
              <a:gd name="connsiteY4" fmla="*/ 133361 h 209633"/>
              <a:gd name="connsiteX5" fmla="*/ 102 w 48675"/>
              <a:gd name="connsiteY5" fmla="*/ 11 h 20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75" h="209633">
                <a:moveTo>
                  <a:pt x="102" y="11"/>
                </a:moveTo>
                <a:cubicBezTo>
                  <a:pt x="-2015" y="1334"/>
                  <a:pt x="29207" y="106373"/>
                  <a:pt x="33440" y="141298"/>
                </a:cubicBezTo>
                <a:cubicBezTo>
                  <a:pt x="37673" y="176223"/>
                  <a:pt x="23914" y="207444"/>
                  <a:pt x="25502" y="209561"/>
                </a:cubicBezTo>
                <a:cubicBezTo>
                  <a:pt x="27090" y="211678"/>
                  <a:pt x="39525" y="166698"/>
                  <a:pt x="42965" y="153998"/>
                </a:cubicBezTo>
                <a:cubicBezTo>
                  <a:pt x="46405" y="141298"/>
                  <a:pt x="51961" y="155057"/>
                  <a:pt x="46140" y="133361"/>
                </a:cubicBezTo>
                <a:cubicBezTo>
                  <a:pt x="40319" y="111665"/>
                  <a:pt x="2219" y="-1312"/>
                  <a:pt x="10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B470D6D2-B00E-4177-9047-88C8FEDA4A67}"/>
              </a:ext>
            </a:extLst>
          </p:cNvPr>
          <p:cNvSpPr/>
          <p:nvPr/>
        </p:nvSpPr>
        <p:spPr>
          <a:xfrm>
            <a:off x="10407634" y="887317"/>
            <a:ext cx="152154" cy="223110"/>
          </a:xfrm>
          <a:custGeom>
            <a:avLst/>
            <a:gdLst>
              <a:gd name="connsiteX0" fmla="*/ 16 w 152154"/>
              <a:gd name="connsiteY0" fmla="*/ 96 h 223110"/>
              <a:gd name="connsiteX1" fmla="*/ 131779 w 152154"/>
              <a:gd name="connsiteY1" fmla="*/ 135033 h 223110"/>
              <a:gd name="connsiteX2" fmla="*/ 139716 w 152154"/>
              <a:gd name="connsiteY2" fmla="*/ 206471 h 223110"/>
              <a:gd name="connsiteX3" fmla="*/ 125429 w 152154"/>
              <a:gd name="connsiteY3" fmla="*/ 222346 h 223110"/>
              <a:gd name="connsiteX4" fmla="*/ 142891 w 152154"/>
              <a:gd name="connsiteY4" fmla="*/ 190596 h 223110"/>
              <a:gd name="connsiteX5" fmla="*/ 141304 w 152154"/>
              <a:gd name="connsiteY5" fmla="*/ 157258 h 223110"/>
              <a:gd name="connsiteX6" fmla="*/ 16 w 152154"/>
              <a:gd name="connsiteY6" fmla="*/ 96 h 22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154" h="223110">
                <a:moveTo>
                  <a:pt x="16" y="96"/>
                </a:moveTo>
                <a:cubicBezTo>
                  <a:pt x="-1571" y="-3608"/>
                  <a:pt x="108496" y="100637"/>
                  <a:pt x="131779" y="135033"/>
                </a:cubicBezTo>
                <a:cubicBezTo>
                  <a:pt x="155062" y="169429"/>
                  <a:pt x="140774" y="191919"/>
                  <a:pt x="139716" y="206471"/>
                </a:cubicBezTo>
                <a:cubicBezTo>
                  <a:pt x="138658" y="221023"/>
                  <a:pt x="124900" y="224992"/>
                  <a:pt x="125429" y="222346"/>
                </a:cubicBezTo>
                <a:cubicBezTo>
                  <a:pt x="125958" y="219700"/>
                  <a:pt x="140245" y="201444"/>
                  <a:pt x="142891" y="190596"/>
                </a:cubicBezTo>
                <a:cubicBezTo>
                  <a:pt x="145537" y="179748"/>
                  <a:pt x="163264" y="183452"/>
                  <a:pt x="141304" y="157258"/>
                </a:cubicBezTo>
                <a:cubicBezTo>
                  <a:pt x="119344" y="131064"/>
                  <a:pt x="1603" y="3800"/>
                  <a:pt x="1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06F0220E-E45D-4CB5-95F9-2169BED0DB98}"/>
              </a:ext>
            </a:extLst>
          </p:cNvPr>
          <p:cNvSpPr/>
          <p:nvPr/>
        </p:nvSpPr>
        <p:spPr>
          <a:xfrm>
            <a:off x="10391704" y="915165"/>
            <a:ext cx="141300" cy="164330"/>
          </a:xfrm>
          <a:custGeom>
            <a:avLst/>
            <a:gdLst>
              <a:gd name="connsiteX0" fmla="*/ 71 w 141300"/>
              <a:gd name="connsiteY0" fmla="*/ 823 h 164330"/>
              <a:gd name="connsiteX1" fmla="*/ 82621 w 141300"/>
              <a:gd name="connsiteY1" fmla="*/ 83373 h 164330"/>
              <a:gd name="connsiteX2" fmla="*/ 84209 w 141300"/>
              <a:gd name="connsiteY2" fmla="*/ 91310 h 164330"/>
              <a:gd name="connsiteX3" fmla="*/ 101671 w 141300"/>
              <a:gd name="connsiteY3" fmla="*/ 62735 h 164330"/>
              <a:gd name="connsiteX4" fmla="*/ 103259 w 141300"/>
              <a:gd name="connsiteY4" fmla="*/ 92898 h 164330"/>
              <a:gd name="connsiteX5" fmla="*/ 135009 w 141300"/>
              <a:gd name="connsiteY5" fmla="*/ 153223 h 164330"/>
              <a:gd name="connsiteX6" fmla="*/ 139771 w 141300"/>
              <a:gd name="connsiteY6" fmla="*/ 159573 h 164330"/>
              <a:gd name="connsiteX7" fmla="*/ 115959 w 141300"/>
              <a:gd name="connsiteY7" fmla="*/ 100835 h 164330"/>
              <a:gd name="connsiteX8" fmla="*/ 96909 w 141300"/>
              <a:gd name="connsiteY8" fmla="*/ 48448 h 164330"/>
              <a:gd name="connsiteX9" fmla="*/ 68334 w 141300"/>
              <a:gd name="connsiteY9" fmla="*/ 40510 h 164330"/>
              <a:gd name="connsiteX10" fmla="*/ 71 w 141300"/>
              <a:gd name="connsiteY10" fmla="*/ 823 h 16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300" h="164330">
                <a:moveTo>
                  <a:pt x="71" y="823"/>
                </a:moveTo>
                <a:cubicBezTo>
                  <a:pt x="2452" y="7967"/>
                  <a:pt x="68598" y="68292"/>
                  <a:pt x="82621" y="83373"/>
                </a:cubicBezTo>
                <a:cubicBezTo>
                  <a:pt x="96644" y="98454"/>
                  <a:pt x="81034" y="94750"/>
                  <a:pt x="84209" y="91310"/>
                </a:cubicBezTo>
                <a:cubicBezTo>
                  <a:pt x="87384" y="87870"/>
                  <a:pt x="98496" y="62470"/>
                  <a:pt x="101671" y="62735"/>
                </a:cubicBezTo>
                <a:cubicBezTo>
                  <a:pt x="104846" y="63000"/>
                  <a:pt x="97703" y="77817"/>
                  <a:pt x="103259" y="92898"/>
                </a:cubicBezTo>
                <a:cubicBezTo>
                  <a:pt x="108815" y="107979"/>
                  <a:pt x="128924" y="142111"/>
                  <a:pt x="135009" y="153223"/>
                </a:cubicBezTo>
                <a:cubicBezTo>
                  <a:pt x="141094" y="164336"/>
                  <a:pt x="142946" y="168304"/>
                  <a:pt x="139771" y="159573"/>
                </a:cubicBezTo>
                <a:cubicBezTo>
                  <a:pt x="136596" y="150842"/>
                  <a:pt x="123103" y="119356"/>
                  <a:pt x="115959" y="100835"/>
                </a:cubicBezTo>
                <a:cubicBezTo>
                  <a:pt x="108815" y="82314"/>
                  <a:pt x="104846" y="58502"/>
                  <a:pt x="96909" y="48448"/>
                </a:cubicBezTo>
                <a:cubicBezTo>
                  <a:pt x="88972" y="38394"/>
                  <a:pt x="81563" y="45802"/>
                  <a:pt x="68334" y="40510"/>
                </a:cubicBezTo>
                <a:cubicBezTo>
                  <a:pt x="55105" y="35218"/>
                  <a:pt x="-2310" y="-6321"/>
                  <a:pt x="71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2285B505-C0A8-4319-A160-79C7677DAC97}"/>
              </a:ext>
            </a:extLst>
          </p:cNvPr>
          <p:cNvSpPr/>
          <p:nvPr/>
        </p:nvSpPr>
        <p:spPr>
          <a:xfrm>
            <a:off x="10381804" y="906452"/>
            <a:ext cx="133977" cy="164096"/>
          </a:xfrm>
          <a:custGeom>
            <a:avLst/>
            <a:gdLst>
              <a:gd name="connsiteX0" fmla="*/ 446 w 133977"/>
              <a:gd name="connsiteY0" fmla="*/ 11 h 164096"/>
              <a:gd name="connsiteX1" fmla="*/ 52834 w 133977"/>
              <a:gd name="connsiteY1" fmla="*/ 96848 h 164096"/>
              <a:gd name="connsiteX2" fmla="*/ 133796 w 133977"/>
              <a:gd name="connsiteY2" fmla="*/ 163523 h 164096"/>
              <a:gd name="connsiteX3" fmla="*/ 73471 w 133977"/>
              <a:gd name="connsiteY3" fmla="*/ 127011 h 164096"/>
              <a:gd name="connsiteX4" fmla="*/ 29021 w 133977"/>
              <a:gd name="connsiteY4" fmla="*/ 90498 h 164096"/>
              <a:gd name="connsiteX5" fmla="*/ 446 w 133977"/>
              <a:gd name="connsiteY5" fmla="*/ 11 h 1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77" h="164096">
                <a:moveTo>
                  <a:pt x="446" y="11"/>
                </a:moveTo>
                <a:cubicBezTo>
                  <a:pt x="4415" y="1069"/>
                  <a:pt x="30609" y="69596"/>
                  <a:pt x="52834" y="96848"/>
                </a:cubicBezTo>
                <a:cubicBezTo>
                  <a:pt x="75059" y="124100"/>
                  <a:pt x="130357" y="158496"/>
                  <a:pt x="133796" y="163523"/>
                </a:cubicBezTo>
                <a:cubicBezTo>
                  <a:pt x="137235" y="168550"/>
                  <a:pt x="90933" y="139182"/>
                  <a:pt x="73471" y="127011"/>
                </a:cubicBezTo>
                <a:cubicBezTo>
                  <a:pt x="56009" y="114840"/>
                  <a:pt x="38017" y="107696"/>
                  <a:pt x="29021" y="90498"/>
                </a:cubicBezTo>
                <a:cubicBezTo>
                  <a:pt x="20025" y="73300"/>
                  <a:pt x="-3523" y="-1047"/>
                  <a:pt x="4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C05A1A0D-D52B-4BAB-8DE3-57CEB8CEA192}"/>
              </a:ext>
            </a:extLst>
          </p:cNvPr>
          <p:cNvSpPr/>
          <p:nvPr/>
        </p:nvSpPr>
        <p:spPr>
          <a:xfrm>
            <a:off x="10371707" y="1081975"/>
            <a:ext cx="67714" cy="203901"/>
          </a:xfrm>
          <a:custGeom>
            <a:avLst/>
            <a:gdLst>
              <a:gd name="connsiteX0" fmla="*/ 8956 w 67714"/>
              <a:gd name="connsiteY0" fmla="*/ 2288 h 203901"/>
              <a:gd name="connsiteX1" fmla="*/ 35943 w 67714"/>
              <a:gd name="connsiteY1" fmla="*/ 127700 h 203901"/>
              <a:gd name="connsiteX2" fmla="*/ 31181 w 67714"/>
              <a:gd name="connsiteY2" fmla="*/ 164213 h 203901"/>
              <a:gd name="connsiteX3" fmla="*/ 67693 w 67714"/>
              <a:gd name="connsiteY3" fmla="*/ 203900 h 203901"/>
              <a:gd name="connsiteX4" fmla="*/ 35943 w 67714"/>
              <a:gd name="connsiteY4" fmla="*/ 162625 h 203901"/>
              <a:gd name="connsiteX5" fmla="*/ 2606 w 67714"/>
              <a:gd name="connsiteY5" fmla="*/ 53088 h 203901"/>
              <a:gd name="connsiteX6" fmla="*/ 8956 w 67714"/>
              <a:gd name="connsiteY6" fmla="*/ 2288 h 20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14" h="203901">
                <a:moveTo>
                  <a:pt x="8956" y="2288"/>
                </a:moveTo>
                <a:cubicBezTo>
                  <a:pt x="14512" y="14723"/>
                  <a:pt x="32239" y="100713"/>
                  <a:pt x="35943" y="127700"/>
                </a:cubicBezTo>
                <a:cubicBezTo>
                  <a:pt x="39647" y="154687"/>
                  <a:pt x="25889" y="151513"/>
                  <a:pt x="31181" y="164213"/>
                </a:cubicBezTo>
                <a:cubicBezTo>
                  <a:pt x="36473" y="176913"/>
                  <a:pt x="66899" y="204165"/>
                  <a:pt x="67693" y="203900"/>
                </a:cubicBezTo>
                <a:cubicBezTo>
                  <a:pt x="68487" y="203635"/>
                  <a:pt x="46791" y="187760"/>
                  <a:pt x="35943" y="162625"/>
                </a:cubicBezTo>
                <a:cubicBezTo>
                  <a:pt x="25095" y="137490"/>
                  <a:pt x="9220" y="75048"/>
                  <a:pt x="2606" y="53088"/>
                </a:cubicBezTo>
                <a:cubicBezTo>
                  <a:pt x="-4008" y="31128"/>
                  <a:pt x="3400" y="-10147"/>
                  <a:pt x="8956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534CE4EE-203C-4339-B851-BF2EFCE47F85}"/>
              </a:ext>
            </a:extLst>
          </p:cNvPr>
          <p:cNvSpPr/>
          <p:nvPr/>
        </p:nvSpPr>
        <p:spPr>
          <a:xfrm>
            <a:off x="10394658" y="1038224"/>
            <a:ext cx="86176" cy="104777"/>
          </a:xfrm>
          <a:custGeom>
            <a:avLst/>
            <a:gdLst>
              <a:gd name="connsiteX0" fmla="*/ 292 w 86176"/>
              <a:gd name="connsiteY0" fmla="*/ 1 h 104777"/>
              <a:gd name="connsiteX1" fmla="*/ 86017 w 86176"/>
              <a:gd name="connsiteY1" fmla="*/ 57151 h 104777"/>
              <a:gd name="connsiteX2" fmla="*/ 22517 w 86176"/>
              <a:gd name="connsiteY2" fmla="*/ 104776 h 104777"/>
              <a:gd name="connsiteX3" fmla="*/ 55855 w 86176"/>
              <a:gd name="connsiteY3" fmla="*/ 58739 h 104777"/>
              <a:gd name="connsiteX4" fmla="*/ 292 w 86176"/>
              <a:gd name="connsiteY4" fmla="*/ 1 h 10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76" h="104777">
                <a:moveTo>
                  <a:pt x="292" y="1"/>
                </a:moveTo>
                <a:cubicBezTo>
                  <a:pt x="5319" y="-264"/>
                  <a:pt x="82313" y="39689"/>
                  <a:pt x="86017" y="57151"/>
                </a:cubicBezTo>
                <a:cubicBezTo>
                  <a:pt x="89721" y="74613"/>
                  <a:pt x="27544" y="104511"/>
                  <a:pt x="22517" y="104776"/>
                </a:cubicBezTo>
                <a:cubicBezTo>
                  <a:pt x="17490" y="105041"/>
                  <a:pt x="55061" y="71174"/>
                  <a:pt x="55855" y="58739"/>
                </a:cubicBezTo>
                <a:cubicBezTo>
                  <a:pt x="56649" y="46304"/>
                  <a:pt x="-4735" y="266"/>
                  <a:pt x="2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2B72E64B-F0F6-42AA-9202-93AF8A7C7892}"/>
              </a:ext>
            </a:extLst>
          </p:cNvPr>
          <p:cNvSpPr/>
          <p:nvPr/>
        </p:nvSpPr>
        <p:spPr>
          <a:xfrm>
            <a:off x="10413988" y="1119060"/>
            <a:ext cx="205650" cy="109855"/>
          </a:xfrm>
          <a:custGeom>
            <a:avLst/>
            <a:gdLst>
              <a:gd name="connsiteX0" fmla="*/ 12 w 205650"/>
              <a:gd name="connsiteY0" fmla="*/ 109665 h 109855"/>
              <a:gd name="connsiteX1" fmla="*/ 134950 w 205650"/>
              <a:gd name="connsiteY1" fmla="*/ 52515 h 109855"/>
              <a:gd name="connsiteX2" fmla="*/ 204800 w 205650"/>
              <a:gd name="connsiteY2" fmla="*/ 52515 h 109855"/>
              <a:gd name="connsiteX3" fmla="*/ 168287 w 205650"/>
              <a:gd name="connsiteY3" fmla="*/ 41403 h 109855"/>
              <a:gd name="connsiteX4" fmla="*/ 88912 w 205650"/>
              <a:gd name="connsiteY4" fmla="*/ 128 h 109855"/>
              <a:gd name="connsiteX5" fmla="*/ 192100 w 205650"/>
              <a:gd name="connsiteY5" fmla="*/ 28703 h 109855"/>
              <a:gd name="connsiteX6" fmla="*/ 198450 w 205650"/>
              <a:gd name="connsiteY6" fmla="*/ 36640 h 109855"/>
              <a:gd name="connsiteX7" fmla="*/ 142887 w 205650"/>
              <a:gd name="connsiteY7" fmla="*/ 30290 h 109855"/>
              <a:gd name="connsiteX8" fmla="*/ 12 w 205650"/>
              <a:gd name="connsiteY8" fmla="*/ 109665 h 10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650" h="109855">
                <a:moveTo>
                  <a:pt x="12" y="109665"/>
                </a:moveTo>
                <a:cubicBezTo>
                  <a:pt x="-1311" y="113369"/>
                  <a:pt x="100819" y="62040"/>
                  <a:pt x="134950" y="52515"/>
                </a:cubicBezTo>
                <a:cubicBezTo>
                  <a:pt x="169081" y="42990"/>
                  <a:pt x="199244" y="54367"/>
                  <a:pt x="204800" y="52515"/>
                </a:cubicBezTo>
                <a:cubicBezTo>
                  <a:pt x="210356" y="50663"/>
                  <a:pt x="187602" y="50134"/>
                  <a:pt x="168287" y="41403"/>
                </a:cubicBezTo>
                <a:cubicBezTo>
                  <a:pt x="148972" y="32672"/>
                  <a:pt x="84943" y="2245"/>
                  <a:pt x="88912" y="128"/>
                </a:cubicBezTo>
                <a:cubicBezTo>
                  <a:pt x="92881" y="-1989"/>
                  <a:pt x="173844" y="22618"/>
                  <a:pt x="192100" y="28703"/>
                </a:cubicBezTo>
                <a:cubicBezTo>
                  <a:pt x="210356" y="34788"/>
                  <a:pt x="206652" y="36376"/>
                  <a:pt x="198450" y="36640"/>
                </a:cubicBezTo>
                <a:cubicBezTo>
                  <a:pt x="190248" y="36904"/>
                  <a:pt x="174637" y="18384"/>
                  <a:pt x="142887" y="30290"/>
                </a:cubicBezTo>
                <a:cubicBezTo>
                  <a:pt x="111137" y="42196"/>
                  <a:pt x="1335" y="105961"/>
                  <a:pt x="12" y="109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2D69FB0-A940-4B2B-BCDB-C8B5AF6063A8}"/>
              </a:ext>
            </a:extLst>
          </p:cNvPr>
          <p:cNvSpPr/>
          <p:nvPr/>
        </p:nvSpPr>
        <p:spPr>
          <a:xfrm>
            <a:off x="10420973" y="1196161"/>
            <a:ext cx="191069" cy="97252"/>
          </a:xfrm>
          <a:custGeom>
            <a:avLst/>
            <a:gdLst>
              <a:gd name="connsiteX0" fmla="*/ 965 w 191069"/>
              <a:gd name="connsiteY0" fmla="*/ 88127 h 97252"/>
              <a:gd name="connsiteX1" fmla="*/ 100977 w 191069"/>
              <a:gd name="connsiteY1" fmla="*/ 29389 h 97252"/>
              <a:gd name="connsiteX2" fmla="*/ 181940 w 191069"/>
              <a:gd name="connsiteY2" fmla="*/ 38914 h 97252"/>
              <a:gd name="connsiteX3" fmla="*/ 188290 w 191069"/>
              <a:gd name="connsiteY3" fmla="*/ 72252 h 97252"/>
              <a:gd name="connsiteX4" fmla="*/ 174002 w 191069"/>
              <a:gd name="connsiteY4" fmla="*/ 94477 h 97252"/>
              <a:gd name="connsiteX5" fmla="*/ 188290 w 191069"/>
              <a:gd name="connsiteY5" fmla="*/ 7164 h 97252"/>
              <a:gd name="connsiteX6" fmla="*/ 127965 w 191069"/>
              <a:gd name="connsiteY6" fmla="*/ 7164 h 97252"/>
              <a:gd name="connsiteX7" fmla="*/ 53352 w 191069"/>
              <a:gd name="connsiteY7" fmla="*/ 24627 h 97252"/>
              <a:gd name="connsiteX8" fmla="*/ 965 w 191069"/>
              <a:gd name="connsiteY8" fmla="*/ 88127 h 9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069" h="97252">
                <a:moveTo>
                  <a:pt x="965" y="88127"/>
                </a:moveTo>
                <a:cubicBezTo>
                  <a:pt x="8902" y="88921"/>
                  <a:pt x="70815" y="37591"/>
                  <a:pt x="100977" y="29389"/>
                </a:cubicBezTo>
                <a:cubicBezTo>
                  <a:pt x="131139" y="21187"/>
                  <a:pt x="167388" y="31770"/>
                  <a:pt x="181940" y="38914"/>
                </a:cubicBezTo>
                <a:cubicBezTo>
                  <a:pt x="196492" y="46058"/>
                  <a:pt x="189613" y="62992"/>
                  <a:pt x="188290" y="72252"/>
                </a:cubicBezTo>
                <a:cubicBezTo>
                  <a:pt x="186967" y="81512"/>
                  <a:pt x="174002" y="105325"/>
                  <a:pt x="174002" y="94477"/>
                </a:cubicBezTo>
                <a:cubicBezTo>
                  <a:pt x="174002" y="83629"/>
                  <a:pt x="195963" y="21716"/>
                  <a:pt x="188290" y="7164"/>
                </a:cubicBezTo>
                <a:cubicBezTo>
                  <a:pt x="180617" y="-7388"/>
                  <a:pt x="150455" y="4254"/>
                  <a:pt x="127965" y="7164"/>
                </a:cubicBezTo>
                <a:cubicBezTo>
                  <a:pt x="105475" y="10074"/>
                  <a:pt x="70550" y="14044"/>
                  <a:pt x="53352" y="24627"/>
                </a:cubicBezTo>
                <a:cubicBezTo>
                  <a:pt x="36154" y="35210"/>
                  <a:pt x="-6972" y="87333"/>
                  <a:pt x="965" y="88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99F7D4A-6659-4BFE-9AD7-5F1BE9F5E53B}"/>
              </a:ext>
            </a:extLst>
          </p:cNvPr>
          <p:cNvSpPr/>
          <p:nvPr/>
        </p:nvSpPr>
        <p:spPr>
          <a:xfrm>
            <a:off x="10588622" y="1153613"/>
            <a:ext cx="62370" cy="140568"/>
          </a:xfrm>
          <a:custGeom>
            <a:avLst/>
            <a:gdLst>
              <a:gd name="connsiteX0" fmla="*/ 1591 w 62370"/>
              <a:gd name="connsiteY0" fmla="*/ 500 h 140568"/>
              <a:gd name="connsiteX1" fmla="*/ 55566 w 62370"/>
              <a:gd name="connsiteY1" fmla="*/ 62412 h 140568"/>
              <a:gd name="connsiteX2" fmla="*/ 3 w 62370"/>
              <a:gd name="connsiteY2" fmla="*/ 140200 h 140568"/>
              <a:gd name="connsiteX3" fmla="*/ 58741 w 62370"/>
              <a:gd name="connsiteY3" fmla="*/ 89400 h 140568"/>
              <a:gd name="connsiteX4" fmla="*/ 52391 w 62370"/>
              <a:gd name="connsiteY4" fmla="*/ 35425 h 140568"/>
              <a:gd name="connsiteX5" fmla="*/ 1591 w 62370"/>
              <a:gd name="connsiteY5" fmla="*/ 500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0" h="140568">
                <a:moveTo>
                  <a:pt x="1591" y="500"/>
                </a:moveTo>
                <a:cubicBezTo>
                  <a:pt x="2120" y="4998"/>
                  <a:pt x="55831" y="39129"/>
                  <a:pt x="55566" y="62412"/>
                </a:cubicBezTo>
                <a:cubicBezTo>
                  <a:pt x="55301" y="85695"/>
                  <a:pt x="-526" y="135702"/>
                  <a:pt x="3" y="140200"/>
                </a:cubicBezTo>
                <a:cubicBezTo>
                  <a:pt x="532" y="144698"/>
                  <a:pt x="50010" y="106862"/>
                  <a:pt x="58741" y="89400"/>
                </a:cubicBezTo>
                <a:cubicBezTo>
                  <a:pt x="67472" y="71938"/>
                  <a:pt x="58477" y="47861"/>
                  <a:pt x="52391" y="35425"/>
                </a:cubicBezTo>
                <a:cubicBezTo>
                  <a:pt x="46306" y="22990"/>
                  <a:pt x="1062" y="-3998"/>
                  <a:pt x="1591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57F203EF-3A12-4C1F-8F11-ED60DBDE761F}"/>
              </a:ext>
            </a:extLst>
          </p:cNvPr>
          <p:cNvSpPr/>
          <p:nvPr/>
        </p:nvSpPr>
        <p:spPr>
          <a:xfrm>
            <a:off x="10547349" y="1244188"/>
            <a:ext cx="48881" cy="122605"/>
          </a:xfrm>
          <a:custGeom>
            <a:avLst/>
            <a:gdLst>
              <a:gd name="connsiteX0" fmla="*/ 1 w 48881"/>
              <a:gd name="connsiteY0" fmla="*/ 412 h 122605"/>
              <a:gd name="connsiteX1" fmla="*/ 44451 w 48881"/>
              <a:gd name="connsiteY1" fmla="*/ 82962 h 122605"/>
              <a:gd name="connsiteX2" fmla="*/ 46039 w 48881"/>
              <a:gd name="connsiteY2" fmla="*/ 121062 h 122605"/>
              <a:gd name="connsiteX3" fmla="*/ 1 w 48881"/>
              <a:gd name="connsiteY3" fmla="*/ 412 h 1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81" h="122605">
                <a:moveTo>
                  <a:pt x="1" y="412"/>
                </a:moveTo>
                <a:cubicBezTo>
                  <a:pt x="-264" y="-5938"/>
                  <a:pt x="36778" y="62854"/>
                  <a:pt x="44451" y="82962"/>
                </a:cubicBezTo>
                <a:cubicBezTo>
                  <a:pt x="52124" y="103070"/>
                  <a:pt x="47891" y="129264"/>
                  <a:pt x="46039" y="121062"/>
                </a:cubicBezTo>
                <a:cubicBezTo>
                  <a:pt x="44187" y="112860"/>
                  <a:pt x="266" y="6762"/>
                  <a:pt x="1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F699BF70-E5C7-4F23-94CC-0E460DE2AAE2}"/>
              </a:ext>
            </a:extLst>
          </p:cNvPr>
          <p:cNvSpPr/>
          <p:nvPr/>
        </p:nvSpPr>
        <p:spPr>
          <a:xfrm>
            <a:off x="10541583" y="1353187"/>
            <a:ext cx="120449" cy="123188"/>
          </a:xfrm>
          <a:custGeom>
            <a:avLst/>
            <a:gdLst>
              <a:gd name="connsiteX0" fmla="*/ 1005 w 120449"/>
              <a:gd name="connsiteY0" fmla="*/ 951 h 123188"/>
              <a:gd name="connsiteX1" fmla="*/ 116892 w 120449"/>
              <a:gd name="connsiteY1" fmla="*/ 35876 h 123188"/>
              <a:gd name="connsiteX2" fmla="*/ 91492 w 120449"/>
              <a:gd name="connsiteY2" fmla="*/ 61276 h 123188"/>
              <a:gd name="connsiteX3" fmla="*/ 99430 w 120449"/>
              <a:gd name="connsiteY3" fmla="*/ 123188 h 123188"/>
              <a:gd name="connsiteX4" fmla="*/ 112130 w 120449"/>
              <a:gd name="connsiteY4" fmla="*/ 61276 h 123188"/>
              <a:gd name="connsiteX5" fmla="*/ 104192 w 120449"/>
              <a:gd name="connsiteY5" fmla="*/ 27938 h 123188"/>
              <a:gd name="connsiteX6" fmla="*/ 61330 w 120449"/>
              <a:gd name="connsiteY6" fmla="*/ 10476 h 123188"/>
              <a:gd name="connsiteX7" fmla="*/ 1005 w 120449"/>
              <a:gd name="connsiteY7" fmla="*/ 951 h 12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49" h="123188">
                <a:moveTo>
                  <a:pt x="1005" y="951"/>
                </a:moveTo>
                <a:cubicBezTo>
                  <a:pt x="10265" y="5184"/>
                  <a:pt x="101811" y="25822"/>
                  <a:pt x="116892" y="35876"/>
                </a:cubicBezTo>
                <a:cubicBezTo>
                  <a:pt x="131973" y="45930"/>
                  <a:pt x="94402" y="46724"/>
                  <a:pt x="91492" y="61276"/>
                </a:cubicBezTo>
                <a:cubicBezTo>
                  <a:pt x="88582" y="75828"/>
                  <a:pt x="95990" y="123188"/>
                  <a:pt x="99430" y="123188"/>
                </a:cubicBezTo>
                <a:cubicBezTo>
                  <a:pt x="102870" y="123188"/>
                  <a:pt x="111336" y="77151"/>
                  <a:pt x="112130" y="61276"/>
                </a:cubicBezTo>
                <a:cubicBezTo>
                  <a:pt x="112924" y="45401"/>
                  <a:pt x="112659" y="36405"/>
                  <a:pt x="104192" y="27938"/>
                </a:cubicBezTo>
                <a:cubicBezTo>
                  <a:pt x="95725" y="19471"/>
                  <a:pt x="73501" y="13122"/>
                  <a:pt x="61330" y="10476"/>
                </a:cubicBezTo>
                <a:cubicBezTo>
                  <a:pt x="49159" y="7830"/>
                  <a:pt x="-8255" y="-3282"/>
                  <a:pt x="1005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F9337CF2-EBCD-4E27-A841-00BF28095BD7}"/>
              </a:ext>
            </a:extLst>
          </p:cNvPr>
          <p:cNvSpPr/>
          <p:nvPr/>
        </p:nvSpPr>
        <p:spPr>
          <a:xfrm>
            <a:off x="10481666" y="1344213"/>
            <a:ext cx="94441" cy="103470"/>
          </a:xfrm>
          <a:custGeom>
            <a:avLst/>
            <a:gdLst>
              <a:gd name="connsiteX0" fmla="*/ 597 w 94441"/>
              <a:gd name="connsiteY0" fmla="*/ 400 h 103470"/>
              <a:gd name="connsiteX1" fmla="*/ 54572 w 94441"/>
              <a:gd name="connsiteY1" fmla="*/ 89300 h 103470"/>
              <a:gd name="connsiteX2" fmla="*/ 94259 w 94441"/>
              <a:gd name="connsiteY2" fmla="*/ 98825 h 103470"/>
              <a:gd name="connsiteX3" fmla="*/ 38697 w 94441"/>
              <a:gd name="connsiteY3" fmla="*/ 100412 h 103470"/>
              <a:gd name="connsiteX4" fmla="*/ 25997 w 94441"/>
              <a:gd name="connsiteY4" fmla="*/ 57550 h 103470"/>
              <a:gd name="connsiteX5" fmla="*/ 597 w 94441"/>
              <a:gd name="connsiteY5" fmla="*/ 400 h 10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41" h="103470">
                <a:moveTo>
                  <a:pt x="597" y="400"/>
                </a:moveTo>
                <a:cubicBezTo>
                  <a:pt x="5360" y="5692"/>
                  <a:pt x="38962" y="72896"/>
                  <a:pt x="54572" y="89300"/>
                </a:cubicBezTo>
                <a:cubicBezTo>
                  <a:pt x="70182" y="105704"/>
                  <a:pt x="96905" y="96973"/>
                  <a:pt x="94259" y="98825"/>
                </a:cubicBezTo>
                <a:cubicBezTo>
                  <a:pt x="91613" y="100677"/>
                  <a:pt x="50074" y="107291"/>
                  <a:pt x="38697" y="100412"/>
                </a:cubicBezTo>
                <a:cubicBezTo>
                  <a:pt x="27320" y="93533"/>
                  <a:pt x="31024" y="71308"/>
                  <a:pt x="25997" y="57550"/>
                </a:cubicBezTo>
                <a:cubicBezTo>
                  <a:pt x="20970" y="43792"/>
                  <a:pt x="-4166" y="-4892"/>
                  <a:pt x="597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5DDA20F6-69F0-4F17-9DFC-0C8FC649ABA5}"/>
              </a:ext>
            </a:extLst>
          </p:cNvPr>
          <p:cNvSpPr/>
          <p:nvPr/>
        </p:nvSpPr>
        <p:spPr>
          <a:xfrm>
            <a:off x="10444693" y="1487460"/>
            <a:ext cx="210310" cy="18297"/>
          </a:xfrm>
          <a:custGeom>
            <a:avLst/>
            <a:gdLst>
              <a:gd name="connsiteX0" fmla="*/ 1057 w 210310"/>
              <a:gd name="connsiteY0" fmla="*/ 17490 h 18297"/>
              <a:gd name="connsiteX1" fmla="*/ 162982 w 210310"/>
              <a:gd name="connsiteY1" fmla="*/ 14315 h 18297"/>
              <a:gd name="connsiteX2" fmla="*/ 207432 w 210310"/>
              <a:gd name="connsiteY2" fmla="*/ 4790 h 18297"/>
              <a:gd name="connsiteX3" fmla="*/ 97895 w 210310"/>
              <a:gd name="connsiteY3" fmla="*/ 28 h 18297"/>
              <a:gd name="connsiteX4" fmla="*/ 1057 w 210310"/>
              <a:gd name="connsiteY4" fmla="*/ 17490 h 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0" h="18297">
                <a:moveTo>
                  <a:pt x="1057" y="17490"/>
                </a:moveTo>
                <a:cubicBezTo>
                  <a:pt x="11905" y="19871"/>
                  <a:pt x="128586" y="16432"/>
                  <a:pt x="162982" y="14315"/>
                </a:cubicBezTo>
                <a:cubicBezTo>
                  <a:pt x="197378" y="12198"/>
                  <a:pt x="218280" y="7171"/>
                  <a:pt x="207432" y="4790"/>
                </a:cubicBezTo>
                <a:cubicBezTo>
                  <a:pt x="196584" y="2409"/>
                  <a:pt x="130174" y="822"/>
                  <a:pt x="97895" y="28"/>
                </a:cubicBezTo>
                <a:cubicBezTo>
                  <a:pt x="65616" y="-766"/>
                  <a:pt x="-9791" y="15109"/>
                  <a:pt x="1057" y="17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87AFE754-D577-4C45-B171-122545D1E293}"/>
              </a:ext>
            </a:extLst>
          </p:cNvPr>
          <p:cNvSpPr/>
          <p:nvPr/>
        </p:nvSpPr>
        <p:spPr>
          <a:xfrm>
            <a:off x="10428217" y="1506499"/>
            <a:ext cx="46114" cy="187506"/>
          </a:xfrm>
          <a:custGeom>
            <a:avLst/>
            <a:gdLst>
              <a:gd name="connsiteX0" fmla="*/ 28646 w 46114"/>
              <a:gd name="connsiteY0" fmla="*/ 39 h 187506"/>
              <a:gd name="connsiteX1" fmla="*/ 28646 w 46114"/>
              <a:gd name="connsiteY1" fmla="*/ 92114 h 187506"/>
              <a:gd name="connsiteX2" fmla="*/ 46108 w 46114"/>
              <a:gd name="connsiteY2" fmla="*/ 185776 h 187506"/>
              <a:gd name="connsiteX3" fmla="*/ 30233 w 46114"/>
              <a:gd name="connsiteY3" fmla="*/ 149264 h 187506"/>
              <a:gd name="connsiteX4" fmla="*/ 71 w 46114"/>
              <a:gd name="connsiteY4" fmla="*/ 103226 h 187506"/>
              <a:gd name="connsiteX5" fmla="*/ 28646 w 46114"/>
              <a:gd name="connsiteY5" fmla="*/ 39 h 1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14" h="187506">
                <a:moveTo>
                  <a:pt x="28646" y="39"/>
                </a:moveTo>
                <a:cubicBezTo>
                  <a:pt x="33409" y="-1813"/>
                  <a:pt x="25736" y="61158"/>
                  <a:pt x="28646" y="92114"/>
                </a:cubicBezTo>
                <a:cubicBezTo>
                  <a:pt x="31556" y="123070"/>
                  <a:pt x="45844" y="176251"/>
                  <a:pt x="46108" y="185776"/>
                </a:cubicBezTo>
                <a:cubicBezTo>
                  <a:pt x="46373" y="195301"/>
                  <a:pt x="37906" y="163022"/>
                  <a:pt x="30233" y="149264"/>
                </a:cubicBezTo>
                <a:cubicBezTo>
                  <a:pt x="22560" y="135506"/>
                  <a:pt x="1659" y="124657"/>
                  <a:pt x="71" y="103226"/>
                </a:cubicBezTo>
                <a:cubicBezTo>
                  <a:pt x="-1517" y="81795"/>
                  <a:pt x="23883" y="1891"/>
                  <a:pt x="2864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7BDC49E1-6820-40C1-ACED-21275EAA8BEA}"/>
              </a:ext>
            </a:extLst>
          </p:cNvPr>
          <p:cNvSpPr/>
          <p:nvPr/>
        </p:nvSpPr>
        <p:spPr>
          <a:xfrm>
            <a:off x="10658077" y="1460541"/>
            <a:ext cx="19500" cy="161904"/>
          </a:xfrm>
          <a:custGeom>
            <a:avLst/>
            <a:gdLst>
              <a:gd name="connsiteX0" fmla="*/ 398 w 19500"/>
              <a:gd name="connsiteY0" fmla="*/ 1547 h 161904"/>
              <a:gd name="connsiteX1" fmla="*/ 6748 w 19500"/>
              <a:gd name="connsiteY1" fmla="*/ 117434 h 161904"/>
              <a:gd name="connsiteX2" fmla="*/ 19448 w 19500"/>
              <a:gd name="connsiteY2" fmla="*/ 161884 h 161904"/>
              <a:gd name="connsiteX3" fmla="*/ 11511 w 19500"/>
              <a:gd name="connsiteY3" fmla="*/ 122197 h 161904"/>
              <a:gd name="connsiteX4" fmla="*/ 17861 w 19500"/>
              <a:gd name="connsiteY4" fmla="*/ 53934 h 161904"/>
              <a:gd name="connsiteX5" fmla="*/ 398 w 19500"/>
              <a:gd name="connsiteY5" fmla="*/ 1547 h 16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" h="161904">
                <a:moveTo>
                  <a:pt x="398" y="1547"/>
                </a:moveTo>
                <a:cubicBezTo>
                  <a:pt x="-1454" y="12130"/>
                  <a:pt x="3573" y="90711"/>
                  <a:pt x="6748" y="117434"/>
                </a:cubicBezTo>
                <a:cubicBezTo>
                  <a:pt x="9923" y="144157"/>
                  <a:pt x="18654" y="161090"/>
                  <a:pt x="19448" y="161884"/>
                </a:cubicBezTo>
                <a:cubicBezTo>
                  <a:pt x="20242" y="162678"/>
                  <a:pt x="11775" y="140189"/>
                  <a:pt x="11511" y="122197"/>
                </a:cubicBezTo>
                <a:cubicBezTo>
                  <a:pt x="11247" y="104205"/>
                  <a:pt x="18919" y="70338"/>
                  <a:pt x="17861" y="53934"/>
                </a:cubicBezTo>
                <a:cubicBezTo>
                  <a:pt x="16803" y="37530"/>
                  <a:pt x="2250" y="-9036"/>
                  <a:pt x="398" y="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A8491A7F-6A10-4F84-9E0F-8BC68B946EB1}"/>
              </a:ext>
            </a:extLst>
          </p:cNvPr>
          <p:cNvSpPr/>
          <p:nvPr/>
        </p:nvSpPr>
        <p:spPr>
          <a:xfrm>
            <a:off x="10453665" y="1515398"/>
            <a:ext cx="195360" cy="67412"/>
          </a:xfrm>
          <a:custGeom>
            <a:avLst/>
            <a:gdLst>
              <a:gd name="connsiteX0" fmla="*/ 23 w 195360"/>
              <a:gd name="connsiteY0" fmla="*/ 14952 h 67412"/>
              <a:gd name="connsiteX1" fmla="*/ 180998 w 195360"/>
              <a:gd name="connsiteY1" fmla="*/ 2252 h 67412"/>
              <a:gd name="connsiteX2" fmla="*/ 9548 w 195360"/>
              <a:gd name="connsiteY2" fmla="*/ 67340 h 67412"/>
              <a:gd name="connsiteX3" fmla="*/ 195285 w 195360"/>
              <a:gd name="connsiteY3" fmla="*/ 14952 h 67412"/>
              <a:gd name="connsiteX4" fmla="*/ 23 w 195360"/>
              <a:gd name="connsiteY4" fmla="*/ 14952 h 6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60" h="67412">
                <a:moveTo>
                  <a:pt x="23" y="14952"/>
                </a:moveTo>
                <a:cubicBezTo>
                  <a:pt x="-2358" y="12835"/>
                  <a:pt x="179410" y="-6479"/>
                  <a:pt x="180998" y="2252"/>
                </a:cubicBezTo>
                <a:cubicBezTo>
                  <a:pt x="182586" y="10983"/>
                  <a:pt x="7167" y="65223"/>
                  <a:pt x="9548" y="67340"/>
                </a:cubicBezTo>
                <a:cubicBezTo>
                  <a:pt x="11929" y="69457"/>
                  <a:pt x="190787" y="24742"/>
                  <a:pt x="195285" y="14952"/>
                </a:cubicBezTo>
                <a:cubicBezTo>
                  <a:pt x="199783" y="5162"/>
                  <a:pt x="2404" y="17069"/>
                  <a:pt x="23" y="1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557C6ACD-D98D-4154-88CE-224AFD175748}"/>
              </a:ext>
            </a:extLst>
          </p:cNvPr>
          <p:cNvSpPr/>
          <p:nvPr/>
        </p:nvSpPr>
        <p:spPr>
          <a:xfrm>
            <a:off x="10492876" y="1674809"/>
            <a:ext cx="168816" cy="173877"/>
          </a:xfrm>
          <a:custGeom>
            <a:avLst/>
            <a:gdLst>
              <a:gd name="connsiteX0" fmla="*/ 499 w 168816"/>
              <a:gd name="connsiteY0" fmla="*/ 4 h 173877"/>
              <a:gd name="connsiteX1" fmla="*/ 19549 w 168816"/>
              <a:gd name="connsiteY1" fmla="*/ 127004 h 173877"/>
              <a:gd name="connsiteX2" fmla="*/ 13199 w 168816"/>
              <a:gd name="connsiteY2" fmla="*/ 155579 h 173877"/>
              <a:gd name="connsiteX3" fmla="*/ 168774 w 168816"/>
              <a:gd name="connsiteY3" fmla="*/ 153991 h 173877"/>
              <a:gd name="connsiteX4" fmla="*/ 29074 w 168816"/>
              <a:gd name="connsiteY4" fmla="*/ 173041 h 173877"/>
              <a:gd name="connsiteX5" fmla="*/ 43362 w 168816"/>
              <a:gd name="connsiteY5" fmla="*/ 122241 h 173877"/>
              <a:gd name="connsiteX6" fmla="*/ 499 w 168816"/>
              <a:gd name="connsiteY6" fmla="*/ 4 h 17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816" h="173877">
                <a:moveTo>
                  <a:pt x="499" y="4"/>
                </a:moveTo>
                <a:cubicBezTo>
                  <a:pt x="-3470" y="798"/>
                  <a:pt x="17432" y="101075"/>
                  <a:pt x="19549" y="127004"/>
                </a:cubicBezTo>
                <a:cubicBezTo>
                  <a:pt x="21666" y="152933"/>
                  <a:pt x="-11672" y="151081"/>
                  <a:pt x="13199" y="155579"/>
                </a:cubicBezTo>
                <a:cubicBezTo>
                  <a:pt x="38070" y="160077"/>
                  <a:pt x="166128" y="151081"/>
                  <a:pt x="168774" y="153991"/>
                </a:cubicBezTo>
                <a:cubicBezTo>
                  <a:pt x="171420" y="156901"/>
                  <a:pt x="49976" y="178333"/>
                  <a:pt x="29074" y="173041"/>
                </a:cubicBezTo>
                <a:cubicBezTo>
                  <a:pt x="8172" y="167749"/>
                  <a:pt x="46008" y="147376"/>
                  <a:pt x="43362" y="122241"/>
                </a:cubicBezTo>
                <a:cubicBezTo>
                  <a:pt x="40716" y="97106"/>
                  <a:pt x="4468" y="-790"/>
                  <a:pt x="49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830A810E-33A9-46CD-9F48-B0E3971D0092}"/>
              </a:ext>
            </a:extLst>
          </p:cNvPr>
          <p:cNvSpPr/>
          <p:nvPr/>
        </p:nvSpPr>
        <p:spPr>
          <a:xfrm>
            <a:off x="10604406" y="1687497"/>
            <a:ext cx="60589" cy="160397"/>
          </a:xfrm>
          <a:custGeom>
            <a:avLst/>
            <a:gdLst>
              <a:gd name="connsiteX0" fmla="*/ 94 w 60589"/>
              <a:gd name="connsiteY0" fmla="*/ 16 h 160397"/>
              <a:gd name="connsiteX1" fmla="*/ 60419 w 60589"/>
              <a:gd name="connsiteY1" fmla="*/ 100028 h 160397"/>
              <a:gd name="connsiteX2" fmla="*/ 19144 w 60589"/>
              <a:gd name="connsiteY2" fmla="*/ 160353 h 160397"/>
              <a:gd name="connsiteX3" fmla="*/ 46132 w 60589"/>
              <a:gd name="connsiteY3" fmla="*/ 109553 h 160397"/>
              <a:gd name="connsiteX4" fmla="*/ 46132 w 60589"/>
              <a:gd name="connsiteY4" fmla="*/ 92091 h 160397"/>
              <a:gd name="connsiteX5" fmla="*/ 94 w 60589"/>
              <a:gd name="connsiteY5" fmla="*/ 16 h 1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89" h="160397">
                <a:moveTo>
                  <a:pt x="94" y="16"/>
                </a:moveTo>
                <a:cubicBezTo>
                  <a:pt x="2475" y="1339"/>
                  <a:pt x="57244" y="73305"/>
                  <a:pt x="60419" y="100028"/>
                </a:cubicBezTo>
                <a:cubicBezTo>
                  <a:pt x="63594" y="126751"/>
                  <a:pt x="21525" y="158766"/>
                  <a:pt x="19144" y="160353"/>
                </a:cubicBezTo>
                <a:cubicBezTo>
                  <a:pt x="16763" y="161941"/>
                  <a:pt x="41634" y="120930"/>
                  <a:pt x="46132" y="109553"/>
                </a:cubicBezTo>
                <a:cubicBezTo>
                  <a:pt x="50630" y="98176"/>
                  <a:pt x="51159" y="106907"/>
                  <a:pt x="46132" y="92091"/>
                </a:cubicBezTo>
                <a:cubicBezTo>
                  <a:pt x="41105" y="77275"/>
                  <a:pt x="-2287" y="-1307"/>
                  <a:pt x="9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89601A02-8E28-4476-A8BB-D3D34F7B0071}"/>
              </a:ext>
            </a:extLst>
          </p:cNvPr>
          <p:cNvSpPr/>
          <p:nvPr/>
        </p:nvSpPr>
        <p:spPr>
          <a:xfrm>
            <a:off x="10521950" y="1701663"/>
            <a:ext cx="71440" cy="112945"/>
          </a:xfrm>
          <a:custGeom>
            <a:avLst/>
            <a:gdLst>
              <a:gd name="connsiteX0" fmla="*/ 65088 w 71440"/>
              <a:gd name="connsiteY0" fmla="*/ 137 h 112945"/>
              <a:gd name="connsiteX1" fmla="*/ 49213 w 71440"/>
              <a:gd name="connsiteY1" fmla="*/ 77925 h 112945"/>
              <a:gd name="connsiteX2" fmla="*/ 71438 w 71440"/>
              <a:gd name="connsiteY2" fmla="*/ 112850 h 112945"/>
              <a:gd name="connsiteX3" fmla="*/ 47625 w 71440"/>
              <a:gd name="connsiteY3" fmla="*/ 87450 h 112945"/>
              <a:gd name="connsiteX4" fmla="*/ 0 w 71440"/>
              <a:gd name="connsiteY4" fmla="*/ 62050 h 112945"/>
              <a:gd name="connsiteX5" fmla="*/ 47625 w 71440"/>
              <a:gd name="connsiteY5" fmla="*/ 58875 h 112945"/>
              <a:gd name="connsiteX6" fmla="*/ 65088 w 71440"/>
              <a:gd name="connsiteY6" fmla="*/ 137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" h="112945">
                <a:moveTo>
                  <a:pt x="65088" y="137"/>
                </a:moveTo>
                <a:cubicBezTo>
                  <a:pt x="65353" y="3312"/>
                  <a:pt x="48155" y="59140"/>
                  <a:pt x="49213" y="77925"/>
                </a:cubicBezTo>
                <a:cubicBezTo>
                  <a:pt x="50271" y="96710"/>
                  <a:pt x="71703" y="111263"/>
                  <a:pt x="71438" y="112850"/>
                </a:cubicBezTo>
                <a:cubicBezTo>
                  <a:pt x="71173" y="114438"/>
                  <a:pt x="59531" y="95917"/>
                  <a:pt x="47625" y="87450"/>
                </a:cubicBezTo>
                <a:cubicBezTo>
                  <a:pt x="35719" y="78983"/>
                  <a:pt x="0" y="66812"/>
                  <a:pt x="0" y="62050"/>
                </a:cubicBezTo>
                <a:cubicBezTo>
                  <a:pt x="0" y="57288"/>
                  <a:pt x="35983" y="67871"/>
                  <a:pt x="47625" y="58875"/>
                </a:cubicBezTo>
                <a:cubicBezTo>
                  <a:pt x="59267" y="49879"/>
                  <a:pt x="64823" y="-3038"/>
                  <a:pt x="6508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BDE8048A-B3F7-4D82-AD8B-EDC16714D436}"/>
              </a:ext>
            </a:extLst>
          </p:cNvPr>
          <p:cNvSpPr/>
          <p:nvPr/>
        </p:nvSpPr>
        <p:spPr>
          <a:xfrm>
            <a:off x="10485290" y="1610999"/>
            <a:ext cx="204430" cy="44922"/>
          </a:xfrm>
          <a:custGeom>
            <a:avLst/>
            <a:gdLst>
              <a:gd name="connsiteX0" fmla="*/ 148 w 204430"/>
              <a:gd name="connsiteY0" fmla="*/ 44764 h 44922"/>
              <a:gd name="connsiteX1" fmla="*/ 193823 w 204430"/>
              <a:gd name="connsiteY1" fmla="*/ 14601 h 44922"/>
              <a:gd name="connsiteX2" fmla="*/ 162073 w 204430"/>
              <a:gd name="connsiteY2" fmla="*/ 314 h 44922"/>
              <a:gd name="connsiteX3" fmla="*/ 148 w 204430"/>
              <a:gd name="connsiteY3" fmla="*/ 44764 h 4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0" h="44922">
                <a:moveTo>
                  <a:pt x="148" y="44764"/>
                </a:moveTo>
                <a:cubicBezTo>
                  <a:pt x="5440" y="47145"/>
                  <a:pt x="166836" y="22009"/>
                  <a:pt x="193823" y="14601"/>
                </a:cubicBezTo>
                <a:cubicBezTo>
                  <a:pt x="220810" y="7193"/>
                  <a:pt x="191177" y="-1803"/>
                  <a:pt x="162073" y="314"/>
                </a:cubicBezTo>
                <a:cubicBezTo>
                  <a:pt x="132969" y="2431"/>
                  <a:pt x="-5144" y="42383"/>
                  <a:pt x="148" y="4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144C7AF1-0DF4-4898-8381-DC3478B55B6E}"/>
              </a:ext>
            </a:extLst>
          </p:cNvPr>
          <p:cNvSpPr/>
          <p:nvPr/>
        </p:nvSpPr>
        <p:spPr>
          <a:xfrm>
            <a:off x="10494702" y="1639668"/>
            <a:ext cx="177238" cy="53049"/>
          </a:xfrm>
          <a:custGeom>
            <a:avLst/>
            <a:gdLst>
              <a:gd name="connsiteX0" fmla="*/ 261 w 177238"/>
              <a:gd name="connsiteY0" fmla="*/ 52607 h 53049"/>
              <a:gd name="connsiteX1" fmla="*/ 133611 w 177238"/>
              <a:gd name="connsiteY1" fmla="*/ 24032 h 53049"/>
              <a:gd name="connsiteX2" fmla="*/ 171711 w 177238"/>
              <a:gd name="connsiteY2" fmla="*/ 220 h 53049"/>
              <a:gd name="connsiteX3" fmla="*/ 261 w 177238"/>
              <a:gd name="connsiteY3" fmla="*/ 52607 h 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38" h="53049">
                <a:moveTo>
                  <a:pt x="261" y="52607"/>
                </a:moveTo>
                <a:cubicBezTo>
                  <a:pt x="-6089" y="56576"/>
                  <a:pt x="105036" y="32763"/>
                  <a:pt x="133611" y="24032"/>
                </a:cubicBezTo>
                <a:cubicBezTo>
                  <a:pt x="162186" y="15301"/>
                  <a:pt x="189173" y="-2161"/>
                  <a:pt x="171711" y="220"/>
                </a:cubicBezTo>
                <a:cubicBezTo>
                  <a:pt x="154249" y="2601"/>
                  <a:pt x="6611" y="48638"/>
                  <a:pt x="261" y="52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944FA427-B94A-4756-AC5B-619230FF622E}"/>
              </a:ext>
            </a:extLst>
          </p:cNvPr>
          <p:cNvSpPr/>
          <p:nvPr/>
        </p:nvSpPr>
        <p:spPr>
          <a:xfrm>
            <a:off x="10628243" y="1690655"/>
            <a:ext cx="64877" cy="157728"/>
          </a:xfrm>
          <a:custGeom>
            <a:avLst/>
            <a:gdLst>
              <a:gd name="connsiteX0" fmla="*/ 6420 w 64877"/>
              <a:gd name="connsiteY0" fmla="*/ 33 h 157728"/>
              <a:gd name="connsiteX1" fmla="*/ 58807 w 64877"/>
              <a:gd name="connsiteY1" fmla="*/ 107983 h 157728"/>
              <a:gd name="connsiteX2" fmla="*/ 57220 w 64877"/>
              <a:gd name="connsiteY2" fmla="*/ 141320 h 157728"/>
              <a:gd name="connsiteX3" fmla="*/ 70 w 64877"/>
              <a:gd name="connsiteY3" fmla="*/ 155608 h 157728"/>
              <a:gd name="connsiteX4" fmla="*/ 44520 w 64877"/>
              <a:gd name="connsiteY4" fmla="*/ 96870 h 157728"/>
              <a:gd name="connsiteX5" fmla="*/ 6420 w 64877"/>
              <a:gd name="connsiteY5" fmla="*/ 33 h 15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77" h="157728">
                <a:moveTo>
                  <a:pt x="6420" y="33"/>
                </a:moveTo>
                <a:cubicBezTo>
                  <a:pt x="8801" y="1885"/>
                  <a:pt x="50340" y="84435"/>
                  <a:pt x="58807" y="107983"/>
                </a:cubicBezTo>
                <a:cubicBezTo>
                  <a:pt x="67274" y="131531"/>
                  <a:pt x="67009" y="133383"/>
                  <a:pt x="57220" y="141320"/>
                </a:cubicBezTo>
                <a:cubicBezTo>
                  <a:pt x="47431" y="149257"/>
                  <a:pt x="2187" y="163016"/>
                  <a:pt x="70" y="155608"/>
                </a:cubicBezTo>
                <a:cubicBezTo>
                  <a:pt x="-2047" y="148200"/>
                  <a:pt x="44520" y="120153"/>
                  <a:pt x="44520" y="96870"/>
                </a:cubicBezTo>
                <a:cubicBezTo>
                  <a:pt x="44520" y="73587"/>
                  <a:pt x="4039" y="-1819"/>
                  <a:pt x="642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1D11F5F1-8764-4DE6-87AB-A5EBB1CDD20D}"/>
              </a:ext>
            </a:extLst>
          </p:cNvPr>
          <p:cNvSpPr/>
          <p:nvPr/>
        </p:nvSpPr>
        <p:spPr>
          <a:xfrm>
            <a:off x="10626660" y="1931743"/>
            <a:ext cx="85790" cy="130676"/>
          </a:xfrm>
          <a:custGeom>
            <a:avLst/>
            <a:gdLst>
              <a:gd name="connsiteX0" fmla="*/ 85790 w 85790"/>
              <a:gd name="connsiteY0" fmla="*/ 245 h 130676"/>
              <a:gd name="connsiteX1" fmla="*/ 12765 w 85790"/>
              <a:gd name="connsiteY1" fmla="*/ 57395 h 130676"/>
              <a:gd name="connsiteX2" fmla="*/ 65 w 85790"/>
              <a:gd name="connsiteY2" fmla="*/ 130420 h 130676"/>
              <a:gd name="connsiteX3" fmla="*/ 11178 w 85790"/>
              <a:gd name="connsiteY3" fmla="*/ 79620 h 130676"/>
              <a:gd name="connsiteX4" fmla="*/ 85790 w 85790"/>
              <a:gd name="connsiteY4" fmla="*/ 245 h 13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90" h="130676">
                <a:moveTo>
                  <a:pt x="85790" y="245"/>
                </a:moveTo>
                <a:cubicBezTo>
                  <a:pt x="86054" y="-3459"/>
                  <a:pt x="27052" y="35699"/>
                  <a:pt x="12765" y="57395"/>
                </a:cubicBezTo>
                <a:cubicBezTo>
                  <a:pt x="-1523" y="79091"/>
                  <a:pt x="329" y="126716"/>
                  <a:pt x="65" y="130420"/>
                </a:cubicBezTo>
                <a:cubicBezTo>
                  <a:pt x="-199" y="134124"/>
                  <a:pt x="-199" y="96818"/>
                  <a:pt x="11178" y="79620"/>
                </a:cubicBezTo>
                <a:cubicBezTo>
                  <a:pt x="22555" y="62422"/>
                  <a:pt x="85526" y="3949"/>
                  <a:pt x="85790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AB6AE882-8FB5-40AF-AAB4-F388764A981F}"/>
              </a:ext>
            </a:extLst>
          </p:cNvPr>
          <p:cNvSpPr/>
          <p:nvPr/>
        </p:nvSpPr>
        <p:spPr>
          <a:xfrm>
            <a:off x="10509207" y="1912570"/>
            <a:ext cx="45357" cy="241047"/>
          </a:xfrm>
          <a:custGeom>
            <a:avLst/>
            <a:gdLst>
              <a:gd name="connsiteX0" fmla="*/ 6393 w 45357"/>
              <a:gd name="connsiteY0" fmla="*/ 368 h 241047"/>
              <a:gd name="connsiteX1" fmla="*/ 34968 w 45357"/>
              <a:gd name="connsiteY1" fmla="*/ 114668 h 241047"/>
              <a:gd name="connsiteX2" fmla="*/ 44493 w 45357"/>
              <a:gd name="connsiteY2" fmla="*/ 240080 h 241047"/>
              <a:gd name="connsiteX3" fmla="*/ 41318 w 45357"/>
              <a:gd name="connsiteY3" fmla="*/ 168643 h 241047"/>
              <a:gd name="connsiteX4" fmla="*/ 12743 w 45357"/>
              <a:gd name="connsiteY4" fmla="*/ 94030 h 241047"/>
              <a:gd name="connsiteX5" fmla="*/ 43 w 45357"/>
              <a:gd name="connsiteY5" fmla="*/ 78155 h 241047"/>
              <a:gd name="connsiteX6" fmla="*/ 6393 w 45357"/>
              <a:gd name="connsiteY6" fmla="*/ 368 h 2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57" h="241047">
                <a:moveTo>
                  <a:pt x="6393" y="368"/>
                </a:moveTo>
                <a:cubicBezTo>
                  <a:pt x="12214" y="6453"/>
                  <a:pt x="28618" y="74716"/>
                  <a:pt x="34968" y="114668"/>
                </a:cubicBezTo>
                <a:cubicBezTo>
                  <a:pt x="41318" y="154620"/>
                  <a:pt x="43435" y="231084"/>
                  <a:pt x="44493" y="240080"/>
                </a:cubicBezTo>
                <a:cubicBezTo>
                  <a:pt x="45551" y="249076"/>
                  <a:pt x="46610" y="192985"/>
                  <a:pt x="41318" y="168643"/>
                </a:cubicBezTo>
                <a:cubicBezTo>
                  <a:pt x="36026" y="144301"/>
                  <a:pt x="19622" y="109111"/>
                  <a:pt x="12743" y="94030"/>
                </a:cubicBezTo>
                <a:cubicBezTo>
                  <a:pt x="5864" y="78949"/>
                  <a:pt x="307" y="90855"/>
                  <a:pt x="43" y="78155"/>
                </a:cubicBezTo>
                <a:cubicBezTo>
                  <a:pt x="-222" y="65455"/>
                  <a:pt x="572" y="-5717"/>
                  <a:pt x="6393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1C8031B0-FDB4-4B76-9CEE-DC734B8544FD}"/>
              </a:ext>
            </a:extLst>
          </p:cNvPr>
          <p:cNvSpPr/>
          <p:nvPr/>
        </p:nvSpPr>
        <p:spPr>
          <a:xfrm>
            <a:off x="10613403" y="1904949"/>
            <a:ext cx="72226" cy="149815"/>
          </a:xfrm>
          <a:custGeom>
            <a:avLst/>
            <a:gdLst>
              <a:gd name="connsiteX0" fmla="*/ 72060 w 72226"/>
              <a:gd name="connsiteY0" fmla="*/ 51 h 149815"/>
              <a:gd name="connsiteX1" fmla="*/ 22847 w 72226"/>
              <a:gd name="connsiteY1" fmla="*/ 71489 h 149815"/>
              <a:gd name="connsiteX2" fmla="*/ 16497 w 72226"/>
              <a:gd name="connsiteY2" fmla="*/ 149276 h 149815"/>
              <a:gd name="connsiteX3" fmla="*/ 6972 w 72226"/>
              <a:gd name="connsiteY3" fmla="*/ 104826 h 149815"/>
              <a:gd name="connsiteX4" fmla="*/ 3797 w 72226"/>
              <a:gd name="connsiteY4" fmla="*/ 82601 h 149815"/>
              <a:gd name="connsiteX5" fmla="*/ 72060 w 72226"/>
              <a:gd name="connsiteY5" fmla="*/ 51 h 14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26" h="149815">
                <a:moveTo>
                  <a:pt x="72060" y="51"/>
                </a:moveTo>
                <a:cubicBezTo>
                  <a:pt x="75235" y="-1801"/>
                  <a:pt x="32108" y="46618"/>
                  <a:pt x="22847" y="71489"/>
                </a:cubicBezTo>
                <a:cubicBezTo>
                  <a:pt x="13586" y="96360"/>
                  <a:pt x="19143" y="143720"/>
                  <a:pt x="16497" y="149276"/>
                </a:cubicBezTo>
                <a:cubicBezTo>
                  <a:pt x="13851" y="154832"/>
                  <a:pt x="9089" y="115938"/>
                  <a:pt x="6972" y="104826"/>
                </a:cubicBezTo>
                <a:cubicBezTo>
                  <a:pt x="4855" y="93714"/>
                  <a:pt x="-5463" y="93978"/>
                  <a:pt x="3797" y="82601"/>
                </a:cubicBezTo>
                <a:cubicBezTo>
                  <a:pt x="13057" y="71224"/>
                  <a:pt x="68885" y="1903"/>
                  <a:pt x="7206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922D138-4D34-48B3-B876-356F4AC1268B}"/>
              </a:ext>
            </a:extLst>
          </p:cNvPr>
          <p:cNvSpPr/>
          <p:nvPr/>
        </p:nvSpPr>
        <p:spPr>
          <a:xfrm>
            <a:off x="10518766" y="1918471"/>
            <a:ext cx="104896" cy="173492"/>
          </a:xfrm>
          <a:custGeom>
            <a:avLst/>
            <a:gdLst>
              <a:gd name="connsiteX0" fmla="*/ 9 w 104896"/>
              <a:gd name="connsiteY0" fmla="*/ 817 h 173492"/>
              <a:gd name="connsiteX1" fmla="*/ 65097 w 104896"/>
              <a:gd name="connsiteY1" fmla="*/ 104004 h 173492"/>
              <a:gd name="connsiteX2" fmla="*/ 66684 w 104896"/>
              <a:gd name="connsiteY2" fmla="*/ 142104 h 173492"/>
              <a:gd name="connsiteX3" fmla="*/ 104784 w 104896"/>
              <a:gd name="connsiteY3" fmla="*/ 172267 h 173492"/>
              <a:gd name="connsiteX4" fmla="*/ 77797 w 104896"/>
              <a:gd name="connsiteY4" fmla="*/ 99242 h 173492"/>
              <a:gd name="connsiteX5" fmla="*/ 60334 w 104896"/>
              <a:gd name="connsiteY5" fmla="*/ 57967 h 173492"/>
              <a:gd name="connsiteX6" fmla="*/ 9 w 104896"/>
              <a:gd name="connsiteY6" fmla="*/ 817 h 1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96" h="173492">
                <a:moveTo>
                  <a:pt x="9" y="817"/>
                </a:moveTo>
                <a:cubicBezTo>
                  <a:pt x="803" y="8490"/>
                  <a:pt x="53985" y="80456"/>
                  <a:pt x="65097" y="104004"/>
                </a:cubicBezTo>
                <a:cubicBezTo>
                  <a:pt x="76210" y="127552"/>
                  <a:pt x="60070" y="130727"/>
                  <a:pt x="66684" y="142104"/>
                </a:cubicBezTo>
                <a:cubicBezTo>
                  <a:pt x="73299" y="153481"/>
                  <a:pt x="102932" y="179411"/>
                  <a:pt x="104784" y="172267"/>
                </a:cubicBezTo>
                <a:cubicBezTo>
                  <a:pt x="106636" y="165123"/>
                  <a:pt x="85205" y="118292"/>
                  <a:pt x="77797" y="99242"/>
                </a:cubicBezTo>
                <a:cubicBezTo>
                  <a:pt x="70389" y="80192"/>
                  <a:pt x="72505" y="74371"/>
                  <a:pt x="60334" y="57967"/>
                </a:cubicBezTo>
                <a:cubicBezTo>
                  <a:pt x="48163" y="41563"/>
                  <a:pt x="-785" y="-6856"/>
                  <a:pt x="9" y="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831A2EE4-6BBF-446C-98D6-38D880A1A50F}"/>
              </a:ext>
            </a:extLst>
          </p:cNvPr>
          <p:cNvSpPr/>
          <p:nvPr/>
        </p:nvSpPr>
        <p:spPr>
          <a:xfrm>
            <a:off x="10571982" y="1906529"/>
            <a:ext cx="45226" cy="159419"/>
          </a:xfrm>
          <a:custGeom>
            <a:avLst/>
            <a:gdLst>
              <a:gd name="connsiteX0" fmla="*/ 38868 w 45226"/>
              <a:gd name="connsiteY0" fmla="*/ 59 h 159419"/>
              <a:gd name="connsiteX1" fmla="*/ 21406 w 45226"/>
              <a:gd name="connsiteY1" fmla="*/ 55621 h 159419"/>
              <a:gd name="connsiteX2" fmla="*/ 45218 w 45226"/>
              <a:gd name="connsiteY2" fmla="*/ 158809 h 159419"/>
              <a:gd name="connsiteX3" fmla="*/ 18231 w 45226"/>
              <a:gd name="connsiteY3" fmla="*/ 96896 h 159419"/>
              <a:gd name="connsiteX4" fmla="*/ 768 w 45226"/>
              <a:gd name="connsiteY4" fmla="*/ 65146 h 159419"/>
              <a:gd name="connsiteX5" fmla="*/ 38868 w 45226"/>
              <a:gd name="connsiteY5" fmla="*/ 59 h 15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26" h="159419">
                <a:moveTo>
                  <a:pt x="38868" y="59"/>
                </a:moveTo>
                <a:cubicBezTo>
                  <a:pt x="42308" y="-1529"/>
                  <a:pt x="20348" y="29163"/>
                  <a:pt x="21406" y="55621"/>
                </a:cubicBezTo>
                <a:cubicBezTo>
                  <a:pt x="22464" y="82079"/>
                  <a:pt x="45747" y="151930"/>
                  <a:pt x="45218" y="158809"/>
                </a:cubicBezTo>
                <a:cubicBezTo>
                  <a:pt x="44689" y="165688"/>
                  <a:pt x="25639" y="112507"/>
                  <a:pt x="18231" y="96896"/>
                </a:cubicBezTo>
                <a:cubicBezTo>
                  <a:pt x="10823" y="81286"/>
                  <a:pt x="-3465" y="78375"/>
                  <a:pt x="768" y="65146"/>
                </a:cubicBezTo>
                <a:cubicBezTo>
                  <a:pt x="5001" y="51917"/>
                  <a:pt x="35428" y="1647"/>
                  <a:pt x="3886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CC891DFF-F168-45E2-B9AB-71747C8A0316}"/>
              </a:ext>
            </a:extLst>
          </p:cNvPr>
          <p:cNvSpPr/>
          <p:nvPr/>
        </p:nvSpPr>
        <p:spPr>
          <a:xfrm>
            <a:off x="10499725" y="1854093"/>
            <a:ext cx="111125" cy="74823"/>
          </a:xfrm>
          <a:custGeom>
            <a:avLst/>
            <a:gdLst>
              <a:gd name="connsiteX0" fmla="*/ 0 w 111125"/>
              <a:gd name="connsiteY0" fmla="*/ 74720 h 74823"/>
              <a:gd name="connsiteX1" fmla="*/ 79375 w 111125"/>
              <a:gd name="connsiteY1" fmla="*/ 107 h 74823"/>
              <a:gd name="connsiteX2" fmla="*/ 111125 w 111125"/>
              <a:gd name="connsiteY2" fmla="*/ 57257 h 74823"/>
              <a:gd name="connsiteX3" fmla="*/ 79375 w 111125"/>
              <a:gd name="connsiteY3" fmla="*/ 17570 h 74823"/>
              <a:gd name="connsiteX4" fmla="*/ 0 w 111125"/>
              <a:gd name="connsiteY4" fmla="*/ 74720 h 7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" h="74823">
                <a:moveTo>
                  <a:pt x="0" y="74720"/>
                </a:moveTo>
                <a:cubicBezTo>
                  <a:pt x="0" y="71810"/>
                  <a:pt x="60854" y="3017"/>
                  <a:pt x="79375" y="107"/>
                </a:cubicBezTo>
                <a:cubicBezTo>
                  <a:pt x="97896" y="-2803"/>
                  <a:pt x="111125" y="54347"/>
                  <a:pt x="111125" y="57257"/>
                </a:cubicBezTo>
                <a:cubicBezTo>
                  <a:pt x="111125" y="60167"/>
                  <a:pt x="91017" y="16776"/>
                  <a:pt x="79375" y="17570"/>
                </a:cubicBezTo>
                <a:cubicBezTo>
                  <a:pt x="67733" y="18364"/>
                  <a:pt x="0" y="77630"/>
                  <a:pt x="0" y="74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4345307C-5E94-4F9F-AC94-C4F7B717F7CE}"/>
              </a:ext>
            </a:extLst>
          </p:cNvPr>
          <p:cNvSpPr/>
          <p:nvPr/>
        </p:nvSpPr>
        <p:spPr>
          <a:xfrm>
            <a:off x="10637366" y="1935112"/>
            <a:ext cx="76795" cy="144821"/>
          </a:xfrm>
          <a:custGeom>
            <a:avLst/>
            <a:gdLst>
              <a:gd name="connsiteX0" fmla="*/ 76672 w 76795"/>
              <a:gd name="connsiteY0" fmla="*/ 51 h 144821"/>
              <a:gd name="connsiteX1" fmla="*/ 472 w 76795"/>
              <a:gd name="connsiteY1" fmla="*/ 103238 h 144821"/>
              <a:gd name="connsiteX2" fmla="*/ 43334 w 76795"/>
              <a:gd name="connsiteY2" fmla="*/ 144513 h 144821"/>
              <a:gd name="connsiteX3" fmla="*/ 19522 w 76795"/>
              <a:gd name="connsiteY3" fmla="*/ 117526 h 144821"/>
              <a:gd name="connsiteX4" fmla="*/ 76672 w 76795"/>
              <a:gd name="connsiteY4" fmla="*/ 51 h 14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95" h="144821">
                <a:moveTo>
                  <a:pt x="76672" y="51"/>
                </a:moveTo>
                <a:cubicBezTo>
                  <a:pt x="73497" y="-2330"/>
                  <a:pt x="6028" y="79161"/>
                  <a:pt x="472" y="103238"/>
                </a:cubicBezTo>
                <a:cubicBezTo>
                  <a:pt x="-5084" y="127315"/>
                  <a:pt x="40159" y="142132"/>
                  <a:pt x="43334" y="144513"/>
                </a:cubicBezTo>
                <a:cubicBezTo>
                  <a:pt x="46509" y="146894"/>
                  <a:pt x="18199" y="135253"/>
                  <a:pt x="19522" y="117526"/>
                </a:cubicBezTo>
                <a:cubicBezTo>
                  <a:pt x="20845" y="99799"/>
                  <a:pt x="79847" y="2432"/>
                  <a:pt x="7667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10EB4215-3DDF-48FF-9770-92A2FBC5AAE8}"/>
              </a:ext>
            </a:extLst>
          </p:cNvPr>
          <p:cNvSpPr/>
          <p:nvPr/>
        </p:nvSpPr>
        <p:spPr>
          <a:xfrm>
            <a:off x="10513953" y="1990708"/>
            <a:ext cx="24290" cy="182608"/>
          </a:xfrm>
          <a:custGeom>
            <a:avLst/>
            <a:gdLst>
              <a:gd name="connsiteX0" fmla="*/ 3235 w 24290"/>
              <a:gd name="connsiteY0" fmla="*/ 17 h 182608"/>
              <a:gd name="connsiteX1" fmla="*/ 1647 w 24290"/>
              <a:gd name="connsiteY1" fmla="*/ 107967 h 182608"/>
              <a:gd name="connsiteX2" fmla="*/ 23872 w 24290"/>
              <a:gd name="connsiteY2" fmla="*/ 182580 h 182608"/>
              <a:gd name="connsiteX3" fmla="*/ 15935 w 24290"/>
              <a:gd name="connsiteY3" fmla="*/ 100030 h 182608"/>
              <a:gd name="connsiteX4" fmla="*/ 3235 w 24290"/>
              <a:gd name="connsiteY4" fmla="*/ 17 h 1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0" h="182608">
                <a:moveTo>
                  <a:pt x="3235" y="17"/>
                </a:moveTo>
                <a:cubicBezTo>
                  <a:pt x="854" y="1340"/>
                  <a:pt x="-1792" y="77540"/>
                  <a:pt x="1647" y="107967"/>
                </a:cubicBezTo>
                <a:cubicBezTo>
                  <a:pt x="5086" y="138394"/>
                  <a:pt x="21491" y="183903"/>
                  <a:pt x="23872" y="182580"/>
                </a:cubicBezTo>
                <a:cubicBezTo>
                  <a:pt x="26253" y="181257"/>
                  <a:pt x="17787" y="126753"/>
                  <a:pt x="15935" y="100030"/>
                </a:cubicBezTo>
                <a:cubicBezTo>
                  <a:pt x="14083" y="73307"/>
                  <a:pt x="5616" y="-1306"/>
                  <a:pt x="323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FA7B64BE-DB72-4EF5-8EF2-EA6BE4EBDD85}"/>
              </a:ext>
            </a:extLst>
          </p:cNvPr>
          <p:cNvSpPr/>
          <p:nvPr/>
        </p:nvSpPr>
        <p:spPr>
          <a:xfrm>
            <a:off x="10624245" y="2074860"/>
            <a:ext cx="86981" cy="327322"/>
          </a:xfrm>
          <a:custGeom>
            <a:avLst/>
            <a:gdLst>
              <a:gd name="connsiteX0" fmla="*/ 86618 w 86981"/>
              <a:gd name="connsiteY0" fmla="*/ 3 h 327322"/>
              <a:gd name="connsiteX1" fmla="*/ 56455 w 86981"/>
              <a:gd name="connsiteY1" fmla="*/ 111128 h 327322"/>
              <a:gd name="connsiteX2" fmla="*/ 37405 w 86981"/>
              <a:gd name="connsiteY2" fmla="*/ 298453 h 327322"/>
              <a:gd name="connsiteX3" fmla="*/ 4068 w 86981"/>
              <a:gd name="connsiteY3" fmla="*/ 325440 h 327322"/>
              <a:gd name="connsiteX4" fmla="*/ 2480 w 86981"/>
              <a:gd name="connsiteY4" fmla="*/ 285753 h 327322"/>
              <a:gd name="connsiteX5" fmla="*/ 21530 w 86981"/>
              <a:gd name="connsiteY5" fmla="*/ 109540 h 327322"/>
              <a:gd name="connsiteX6" fmla="*/ 38993 w 86981"/>
              <a:gd name="connsiteY6" fmla="*/ 254003 h 327322"/>
              <a:gd name="connsiteX7" fmla="*/ 42168 w 86981"/>
              <a:gd name="connsiteY7" fmla="*/ 173040 h 327322"/>
              <a:gd name="connsiteX8" fmla="*/ 34230 w 86981"/>
              <a:gd name="connsiteY8" fmla="*/ 114303 h 327322"/>
              <a:gd name="connsiteX9" fmla="*/ 86618 w 86981"/>
              <a:gd name="connsiteY9" fmla="*/ 3 h 32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981" h="327322">
                <a:moveTo>
                  <a:pt x="86618" y="3"/>
                </a:moveTo>
                <a:cubicBezTo>
                  <a:pt x="90322" y="-526"/>
                  <a:pt x="64657" y="61386"/>
                  <a:pt x="56455" y="111128"/>
                </a:cubicBezTo>
                <a:cubicBezTo>
                  <a:pt x="48253" y="160870"/>
                  <a:pt x="46136" y="262734"/>
                  <a:pt x="37405" y="298453"/>
                </a:cubicBezTo>
                <a:cubicBezTo>
                  <a:pt x="28674" y="334172"/>
                  <a:pt x="9889" y="327557"/>
                  <a:pt x="4068" y="325440"/>
                </a:cubicBezTo>
                <a:cubicBezTo>
                  <a:pt x="-1753" y="323323"/>
                  <a:pt x="-430" y="321736"/>
                  <a:pt x="2480" y="285753"/>
                </a:cubicBezTo>
                <a:cubicBezTo>
                  <a:pt x="5390" y="249770"/>
                  <a:pt x="15445" y="114832"/>
                  <a:pt x="21530" y="109540"/>
                </a:cubicBezTo>
                <a:cubicBezTo>
                  <a:pt x="27615" y="104248"/>
                  <a:pt x="35553" y="243420"/>
                  <a:pt x="38993" y="254003"/>
                </a:cubicBezTo>
                <a:cubicBezTo>
                  <a:pt x="42433" y="264586"/>
                  <a:pt x="42962" y="196323"/>
                  <a:pt x="42168" y="173040"/>
                </a:cubicBezTo>
                <a:cubicBezTo>
                  <a:pt x="41374" y="149757"/>
                  <a:pt x="28674" y="141555"/>
                  <a:pt x="34230" y="114303"/>
                </a:cubicBezTo>
                <a:cubicBezTo>
                  <a:pt x="39786" y="87051"/>
                  <a:pt x="82914" y="532"/>
                  <a:pt x="866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78F8C9D3-F7AA-42EA-8DDA-94333467050C}"/>
              </a:ext>
            </a:extLst>
          </p:cNvPr>
          <p:cNvSpPr/>
          <p:nvPr/>
        </p:nvSpPr>
        <p:spPr>
          <a:xfrm>
            <a:off x="10535984" y="2091133"/>
            <a:ext cx="73302" cy="237998"/>
          </a:xfrm>
          <a:custGeom>
            <a:avLst/>
            <a:gdLst>
              <a:gd name="connsiteX0" fmla="*/ 73279 w 73302"/>
              <a:gd name="connsiteY0" fmla="*/ 13892 h 237998"/>
              <a:gd name="connsiteX1" fmla="*/ 22479 w 73302"/>
              <a:gd name="connsiteY1" fmla="*/ 137717 h 237998"/>
              <a:gd name="connsiteX2" fmla="*/ 3429 w 73302"/>
              <a:gd name="connsiteY2" fmla="*/ 237730 h 237998"/>
              <a:gd name="connsiteX3" fmla="*/ 254 w 73302"/>
              <a:gd name="connsiteY3" fmla="*/ 161530 h 237998"/>
              <a:gd name="connsiteX4" fmla="*/ 3429 w 73302"/>
              <a:gd name="connsiteY4" fmla="*/ 1192 h 237998"/>
              <a:gd name="connsiteX5" fmla="*/ 28829 w 73302"/>
              <a:gd name="connsiteY5" fmla="*/ 85330 h 237998"/>
              <a:gd name="connsiteX6" fmla="*/ 73279 w 73302"/>
              <a:gd name="connsiteY6" fmla="*/ 13892 h 23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2" h="237998">
                <a:moveTo>
                  <a:pt x="73279" y="13892"/>
                </a:moveTo>
                <a:cubicBezTo>
                  <a:pt x="72221" y="22623"/>
                  <a:pt x="34121" y="100411"/>
                  <a:pt x="22479" y="137717"/>
                </a:cubicBezTo>
                <a:cubicBezTo>
                  <a:pt x="10837" y="175023"/>
                  <a:pt x="7133" y="233761"/>
                  <a:pt x="3429" y="237730"/>
                </a:cubicBezTo>
                <a:cubicBezTo>
                  <a:pt x="-275" y="241699"/>
                  <a:pt x="254" y="200953"/>
                  <a:pt x="254" y="161530"/>
                </a:cubicBezTo>
                <a:cubicBezTo>
                  <a:pt x="254" y="122107"/>
                  <a:pt x="-1334" y="13892"/>
                  <a:pt x="3429" y="1192"/>
                </a:cubicBezTo>
                <a:cubicBezTo>
                  <a:pt x="8192" y="-11508"/>
                  <a:pt x="17717" y="81361"/>
                  <a:pt x="28829" y="85330"/>
                </a:cubicBezTo>
                <a:cubicBezTo>
                  <a:pt x="39941" y="89299"/>
                  <a:pt x="74337" y="5161"/>
                  <a:pt x="73279" y="13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2BC73A4E-42E1-457F-8C96-43DEFF5F228A}"/>
              </a:ext>
            </a:extLst>
          </p:cNvPr>
          <p:cNvSpPr/>
          <p:nvPr/>
        </p:nvSpPr>
        <p:spPr>
          <a:xfrm>
            <a:off x="10539549" y="2071651"/>
            <a:ext cx="103593" cy="261618"/>
          </a:xfrm>
          <a:custGeom>
            <a:avLst/>
            <a:gdLst>
              <a:gd name="connsiteX0" fmla="*/ 64951 w 103593"/>
              <a:gd name="connsiteY0" fmla="*/ 37 h 261618"/>
              <a:gd name="connsiteX1" fmla="*/ 103051 w 103593"/>
              <a:gd name="connsiteY1" fmla="*/ 103224 h 261618"/>
              <a:gd name="connsiteX2" fmla="*/ 85589 w 103593"/>
              <a:gd name="connsiteY2" fmla="*/ 82587 h 261618"/>
              <a:gd name="connsiteX3" fmla="*/ 60189 w 103593"/>
              <a:gd name="connsiteY3" fmla="*/ 119099 h 261618"/>
              <a:gd name="connsiteX4" fmla="*/ 1451 w 103593"/>
              <a:gd name="connsiteY4" fmla="*/ 260387 h 261618"/>
              <a:gd name="connsiteX5" fmla="*/ 22089 w 103593"/>
              <a:gd name="connsiteY5" fmla="*/ 182599 h 261618"/>
              <a:gd name="connsiteX6" fmla="*/ 68126 w 103593"/>
              <a:gd name="connsiteY6" fmla="*/ 92112 h 261618"/>
              <a:gd name="connsiteX7" fmla="*/ 64951 w 103593"/>
              <a:gd name="connsiteY7" fmla="*/ 37 h 2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593" h="261618">
                <a:moveTo>
                  <a:pt x="64951" y="37"/>
                </a:moveTo>
                <a:cubicBezTo>
                  <a:pt x="70772" y="1889"/>
                  <a:pt x="99611" y="89466"/>
                  <a:pt x="103051" y="103224"/>
                </a:cubicBezTo>
                <a:cubicBezTo>
                  <a:pt x="106491" y="116982"/>
                  <a:pt x="92733" y="79941"/>
                  <a:pt x="85589" y="82587"/>
                </a:cubicBezTo>
                <a:cubicBezTo>
                  <a:pt x="78445" y="85233"/>
                  <a:pt x="74212" y="89466"/>
                  <a:pt x="60189" y="119099"/>
                </a:cubicBezTo>
                <a:cubicBezTo>
                  <a:pt x="46166" y="148732"/>
                  <a:pt x="7801" y="249804"/>
                  <a:pt x="1451" y="260387"/>
                </a:cubicBezTo>
                <a:cubicBezTo>
                  <a:pt x="-4899" y="270970"/>
                  <a:pt x="10976" y="210645"/>
                  <a:pt x="22089" y="182599"/>
                </a:cubicBezTo>
                <a:cubicBezTo>
                  <a:pt x="33201" y="154553"/>
                  <a:pt x="61247" y="118041"/>
                  <a:pt x="68126" y="92112"/>
                </a:cubicBezTo>
                <a:cubicBezTo>
                  <a:pt x="75005" y="66183"/>
                  <a:pt x="59130" y="-1815"/>
                  <a:pt x="6495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50495B6F-66A4-4DEC-90BB-5D9A62D3999A}"/>
              </a:ext>
            </a:extLst>
          </p:cNvPr>
          <p:cNvSpPr/>
          <p:nvPr/>
        </p:nvSpPr>
        <p:spPr>
          <a:xfrm>
            <a:off x="10564770" y="2187162"/>
            <a:ext cx="76621" cy="171875"/>
          </a:xfrm>
          <a:custGeom>
            <a:avLst/>
            <a:gdLst>
              <a:gd name="connsiteX0" fmla="*/ 76243 w 76621"/>
              <a:gd name="connsiteY0" fmla="*/ 413 h 171875"/>
              <a:gd name="connsiteX1" fmla="*/ 66718 w 76621"/>
              <a:gd name="connsiteY1" fmla="*/ 76613 h 171875"/>
              <a:gd name="connsiteX2" fmla="*/ 61955 w 76621"/>
              <a:gd name="connsiteY2" fmla="*/ 171863 h 171875"/>
              <a:gd name="connsiteX3" fmla="*/ 61955 w 76621"/>
              <a:gd name="connsiteY3" fmla="*/ 70263 h 171875"/>
              <a:gd name="connsiteX4" fmla="*/ 43 w 76621"/>
              <a:gd name="connsiteY4" fmla="*/ 62326 h 171875"/>
              <a:gd name="connsiteX5" fmla="*/ 52430 w 76621"/>
              <a:gd name="connsiteY5" fmla="*/ 46451 h 171875"/>
              <a:gd name="connsiteX6" fmla="*/ 76243 w 76621"/>
              <a:gd name="connsiteY6" fmla="*/ 413 h 1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21" h="171875">
                <a:moveTo>
                  <a:pt x="76243" y="413"/>
                </a:moveTo>
                <a:cubicBezTo>
                  <a:pt x="78624" y="5440"/>
                  <a:pt x="69099" y="48038"/>
                  <a:pt x="66718" y="76613"/>
                </a:cubicBezTo>
                <a:cubicBezTo>
                  <a:pt x="64337" y="105188"/>
                  <a:pt x="62749" y="172921"/>
                  <a:pt x="61955" y="171863"/>
                </a:cubicBezTo>
                <a:cubicBezTo>
                  <a:pt x="61161" y="170805"/>
                  <a:pt x="72274" y="88519"/>
                  <a:pt x="61955" y="70263"/>
                </a:cubicBezTo>
                <a:cubicBezTo>
                  <a:pt x="51636" y="52007"/>
                  <a:pt x="1630" y="66295"/>
                  <a:pt x="43" y="62326"/>
                </a:cubicBezTo>
                <a:cubicBezTo>
                  <a:pt x="-1544" y="58357"/>
                  <a:pt x="40259" y="55182"/>
                  <a:pt x="52430" y="46451"/>
                </a:cubicBezTo>
                <a:cubicBezTo>
                  <a:pt x="64601" y="37720"/>
                  <a:pt x="73862" y="-4614"/>
                  <a:pt x="76243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75CBA237-869F-4E45-9E88-0F53EC27B684}"/>
              </a:ext>
            </a:extLst>
          </p:cNvPr>
          <p:cNvSpPr/>
          <p:nvPr/>
        </p:nvSpPr>
        <p:spPr>
          <a:xfrm>
            <a:off x="10559974" y="2227225"/>
            <a:ext cx="77922" cy="171240"/>
          </a:xfrm>
          <a:custGeom>
            <a:avLst/>
            <a:gdLst>
              <a:gd name="connsiteX0" fmla="*/ 25476 w 77922"/>
              <a:gd name="connsiteY0" fmla="*/ 49250 h 171240"/>
              <a:gd name="connsiteX1" fmla="*/ 76 w 77922"/>
              <a:gd name="connsiteY1" fmla="*/ 166725 h 171240"/>
              <a:gd name="connsiteX2" fmla="*/ 35001 w 77922"/>
              <a:gd name="connsiteY2" fmla="*/ 111163 h 171240"/>
              <a:gd name="connsiteX3" fmla="*/ 41351 w 77922"/>
              <a:gd name="connsiteY3" fmla="*/ 168313 h 171240"/>
              <a:gd name="connsiteX4" fmla="*/ 77864 w 77922"/>
              <a:gd name="connsiteY4" fmla="*/ 38 h 171240"/>
              <a:gd name="connsiteX5" fmla="*/ 31826 w 77922"/>
              <a:gd name="connsiteY5" fmla="*/ 152438 h 171240"/>
              <a:gd name="connsiteX6" fmla="*/ 20714 w 77922"/>
              <a:gd name="connsiteY6" fmla="*/ 123863 h 171240"/>
              <a:gd name="connsiteX7" fmla="*/ 25476 w 77922"/>
              <a:gd name="connsiteY7" fmla="*/ 49250 h 1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22" h="171240">
                <a:moveTo>
                  <a:pt x="25476" y="49250"/>
                </a:moveTo>
                <a:cubicBezTo>
                  <a:pt x="22036" y="56394"/>
                  <a:pt x="-1512" y="156406"/>
                  <a:pt x="76" y="166725"/>
                </a:cubicBezTo>
                <a:cubicBezTo>
                  <a:pt x="1663" y="177044"/>
                  <a:pt x="28122" y="110898"/>
                  <a:pt x="35001" y="111163"/>
                </a:cubicBezTo>
                <a:cubicBezTo>
                  <a:pt x="41880" y="111428"/>
                  <a:pt x="34207" y="186834"/>
                  <a:pt x="41351" y="168313"/>
                </a:cubicBezTo>
                <a:cubicBezTo>
                  <a:pt x="48495" y="149792"/>
                  <a:pt x="79452" y="2684"/>
                  <a:pt x="77864" y="38"/>
                </a:cubicBezTo>
                <a:cubicBezTo>
                  <a:pt x="76277" y="-2608"/>
                  <a:pt x="41351" y="131801"/>
                  <a:pt x="31826" y="152438"/>
                </a:cubicBezTo>
                <a:cubicBezTo>
                  <a:pt x="22301" y="173075"/>
                  <a:pt x="20185" y="142119"/>
                  <a:pt x="20714" y="123863"/>
                </a:cubicBezTo>
                <a:cubicBezTo>
                  <a:pt x="21243" y="105607"/>
                  <a:pt x="28916" y="42106"/>
                  <a:pt x="25476" y="49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F1CF0FCF-DC28-4B68-85B7-75624A8718B6}"/>
              </a:ext>
            </a:extLst>
          </p:cNvPr>
          <p:cNvSpPr/>
          <p:nvPr/>
        </p:nvSpPr>
        <p:spPr>
          <a:xfrm>
            <a:off x="9315780" y="360653"/>
            <a:ext cx="901779" cy="311508"/>
          </a:xfrm>
          <a:custGeom>
            <a:avLst/>
            <a:gdLst>
              <a:gd name="connsiteX0" fmla="*/ 2845 w 901779"/>
              <a:gd name="connsiteY0" fmla="*/ 10822 h 311508"/>
              <a:gd name="connsiteX1" fmla="*/ 307645 w 901779"/>
              <a:gd name="connsiteY1" fmla="*/ 20347 h 311508"/>
              <a:gd name="connsiteX2" fmla="*/ 653720 w 901779"/>
              <a:gd name="connsiteY2" fmla="*/ 242597 h 311508"/>
              <a:gd name="connsiteX3" fmla="*/ 536245 w 901779"/>
              <a:gd name="connsiteY3" fmla="*/ 163222 h 311508"/>
              <a:gd name="connsiteX4" fmla="*/ 133020 w 901779"/>
              <a:gd name="connsiteY4" fmla="*/ 58447 h 311508"/>
              <a:gd name="connsiteX5" fmla="*/ 672770 w 901779"/>
              <a:gd name="connsiteY5" fmla="*/ 277522 h 311508"/>
              <a:gd name="connsiteX6" fmla="*/ 901370 w 901779"/>
              <a:gd name="connsiteY6" fmla="*/ 309272 h 311508"/>
              <a:gd name="connsiteX7" fmla="*/ 625145 w 901779"/>
              <a:gd name="connsiteY7" fmla="*/ 261647 h 311508"/>
              <a:gd name="connsiteX8" fmla="*/ 450520 w 901779"/>
              <a:gd name="connsiteY8" fmla="*/ 264822 h 311508"/>
              <a:gd name="connsiteX9" fmla="*/ 345745 w 901779"/>
              <a:gd name="connsiteY9" fmla="*/ 163222 h 311508"/>
              <a:gd name="connsiteX10" fmla="*/ 167945 w 901779"/>
              <a:gd name="connsiteY10" fmla="*/ 26697 h 311508"/>
              <a:gd name="connsiteX11" fmla="*/ 2845 w 901779"/>
              <a:gd name="connsiteY11" fmla="*/ 10822 h 31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1779" h="311508">
                <a:moveTo>
                  <a:pt x="2845" y="10822"/>
                </a:moveTo>
                <a:cubicBezTo>
                  <a:pt x="26128" y="9764"/>
                  <a:pt x="199166" y="-18282"/>
                  <a:pt x="307645" y="20347"/>
                </a:cubicBezTo>
                <a:cubicBezTo>
                  <a:pt x="416124" y="58976"/>
                  <a:pt x="615620" y="218785"/>
                  <a:pt x="653720" y="242597"/>
                </a:cubicBezTo>
                <a:cubicBezTo>
                  <a:pt x="691820" y="266409"/>
                  <a:pt x="623028" y="193914"/>
                  <a:pt x="536245" y="163222"/>
                </a:cubicBezTo>
                <a:cubicBezTo>
                  <a:pt x="449462" y="132530"/>
                  <a:pt x="110266" y="39397"/>
                  <a:pt x="133020" y="58447"/>
                </a:cubicBezTo>
                <a:cubicBezTo>
                  <a:pt x="155774" y="77497"/>
                  <a:pt x="544712" y="235718"/>
                  <a:pt x="672770" y="277522"/>
                </a:cubicBezTo>
                <a:cubicBezTo>
                  <a:pt x="800828" y="319326"/>
                  <a:pt x="909307" y="311918"/>
                  <a:pt x="901370" y="309272"/>
                </a:cubicBezTo>
                <a:cubicBezTo>
                  <a:pt x="893433" y="306626"/>
                  <a:pt x="700287" y="269055"/>
                  <a:pt x="625145" y="261647"/>
                </a:cubicBezTo>
                <a:cubicBezTo>
                  <a:pt x="550003" y="254239"/>
                  <a:pt x="497087" y="281226"/>
                  <a:pt x="450520" y="264822"/>
                </a:cubicBezTo>
                <a:cubicBezTo>
                  <a:pt x="403953" y="248418"/>
                  <a:pt x="392841" y="202909"/>
                  <a:pt x="345745" y="163222"/>
                </a:cubicBezTo>
                <a:cubicBezTo>
                  <a:pt x="298649" y="123535"/>
                  <a:pt x="230916" y="49451"/>
                  <a:pt x="167945" y="26697"/>
                </a:cubicBezTo>
                <a:cubicBezTo>
                  <a:pt x="104974" y="3943"/>
                  <a:pt x="-20438" y="11880"/>
                  <a:pt x="2845" y="10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C0B5E211-178E-4E0C-99CB-9D4E65913FEA}"/>
              </a:ext>
            </a:extLst>
          </p:cNvPr>
          <p:cNvSpPr/>
          <p:nvPr/>
        </p:nvSpPr>
        <p:spPr>
          <a:xfrm>
            <a:off x="9438408" y="135994"/>
            <a:ext cx="903229" cy="197441"/>
          </a:xfrm>
          <a:custGeom>
            <a:avLst/>
            <a:gdLst>
              <a:gd name="connsiteX0" fmla="*/ 165967 w 903229"/>
              <a:gd name="connsiteY0" fmla="*/ 197381 h 197441"/>
              <a:gd name="connsiteX1" fmla="*/ 334242 w 903229"/>
              <a:gd name="connsiteY1" fmla="*/ 19581 h 197441"/>
              <a:gd name="connsiteX2" fmla="*/ 896217 w 903229"/>
              <a:gd name="connsiteY2" fmla="*/ 127531 h 197441"/>
              <a:gd name="connsiteX3" fmla="*/ 607292 w 903229"/>
              <a:gd name="connsiteY3" fmla="*/ 64031 h 197441"/>
              <a:gd name="connsiteX4" fmla="*/ 867 w 903229"/>
              <a:gd name="connsiteY4" fmla="*/ 19581 h 197441"/>
              <a:gd name="connsiteX5" fmla="*/ 467592 w 903229"/>
              <a:gd name="connsiteY5" fmla="*/ 531 h 197441"/>
              <a:gd name="connsiteX6" fmla="*/ 223117 w 903229"/>
              <a:gd name="connsiteY6" fmla="*/ 38631 h 197441"/>
              <a:gd name="connsiteX7" fmla="*/ 165967 w 903229"/>
              <a:gd name="connsiteY7" fmla="*/ 197381 h 19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229" h="197441">
                <a:moveTo>
                  <a:pt x="165967" y="197381"/>
                </a:moveTo>
                <a:cubicBezTo>
                  <a:pt x="184488" y="194206"/>
                  <a:pt x="212534" y="31223"/>
                  <a:pt x="334242" y="19581"/>
                </a:cubicBezTo>
                <a:cubicBezTo>
                  <a:pt x="455950" y="7939"/>
                  <a:pt x="850709" y="120123"/>
                  <a:pt x="896217" y="127531"/>
                </a:cubicBezTo>
                <a:cubicBezTo>
                  <a:pt x="941725" y="134939"/>
                  <a:pt x="756517" y="82023"/>
                  <a:pt x="607292" y="64031"/>
                </a:cubicBezTo>
                <a:cubicBezTo>
                  <a:pt x="458067" y="46039"/>
                  <a:pt x="24150" y="30164"/>
                  <a:pt x="867" y="19581"/>
                </a:cubicBezTo>
                <a:cubicBezTo>
                  <a:pt x="-22416" y="8998"/>
                  <a:pt x="430550" y="-2644"/>
                  <a:pt x="467592" y="531"/>
                </a:cubicBezTo>
                <a:cubicBezTo>
                  <a:pt x="504634" y="3706"/>
                  <a:pt x="273388" y="-527"/>
                  <a:pt x="223117" y="38631"/>
                </a:cubicBezTo>
                <a:cubicBezTo>
                  <a:pt x="172846" y="77789"/>
                  <a:pt x="147446" y="200556"/>
                  <a:pt x="165967" y="197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84E633EE-262C-4E8E-8C83-4E381482B639}"/>
              </a:ext>
            </a:extLst>
          </p:cNvPr>
          <p:cNvSpPr/>
          <p:nvPr/>
        </p:nvSpPr>
        <p:spPr>
          <a:xfrm>
            <a:off x="9311766" y="161580"/>
            <a:ext cx="302613" cy="244290"/>
          </a:xfrm>
          <a:custGeom>
            <a:avLst/>
            <a:gdLst>
              <a:gd name="connsiteX0" fmla="*/ 264034 w 302613"/>
              <a:gd name="connsiteY0" fmla="*/ 243233 h 244290"/>
              <a:gd name="connsiteX1" fmla="*/ 30672 w 302613"/>
              <a:gd name="connsiteY1" fmla="*/ 162270 h 244290"/>
              <a:gd name="connsiteX2" fmla="*/ 32259 w 302613"/>
              <a:gd name="connsiteY2" fmla="*/ 82895 h 244290"/>
              <a:gd name="connsiteX3" fmla="*/ 302134 w 302613"/>
              <a:gd name="connsiteY3" fmla="*/ 345 h 244290"/>
              <a:gd name="connsiteX4" fmla="*/ 102109 w 302613"/>
              <a:gd name="connsiteY4" fmla="*/ 52733 h 244290"/>
              <a:gd name="connsiteX5" fmla="*/ 256097 w 302613"/>
              <a:gd name="connsiteY5" fmla="*/ 36858 h 244290"/>
              <a:gd name="connsiteX6" fmla="*/ 286259 w 302613"/>
              <a:gd name="connsiteY6" fmla="*/ 33683 h 244290"/>
              <a:gd name="connsiteX7" fmla="*/ 83059 w 302613"/>
              <a:gd name="connsiteY7" fmla="*/ 101945 h 244290"/>
              <a:gd name="connsiteX8" fmla="*/ 264034 w 302613"/>
              <a:gd name="connsiteY8" fmla="*/ 243233 h 24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3" h="244290">
                <a:moveTo>
                  <a:pt x="264034" y="243233"/>
                </a:moveTo>
                <a:cubicBezTo>
                  <a:pt x="255303" y="253287"/>
                  <a:pt x="69301" y="188993"/>
                  <a:pt x="30672" y="162270"/>
                </a:cubicBezTo>
                <a:cubicBezTo>
                  <a:pt x="-7957" y="135547"/>
                  <a:pt x="-12985" y="109882"/>
                  <a:pt x="32259" y="82895"/>
                </a:cubicBezTo>
                <a:cubicBezTo>
                  <a:pt x="77503" y="55908"/>
                  <a:pt x="290492" y="5372"/>
                  <a:pt x="302134" y="345"/>
                </a:cubicBezTo>
                <a:cubicBezTo>
                  <a:pt x="313776" y="-4682"/>
                  <a:pt x="109782" y="46648"/>
                  <a:pt x="102109" y="52733"/>
                </a:cubicBezTo>
                <a:cubicBezTo>
                  <a:pt x="94436" y="58818"/>
                  <a:pt x="256097" y="36858"/>
                  <a:pt x="256097" y="36858"/>
                </a:cubicBezTo>
                <a:cubicBezTo>
                  <a:pt x="286789" y="33683"/>
                  <a:pt x="315099" y="22835"/>
                  <a:pt x="286259" y="33683"/>
                </a:cubicBezTo>
                <a:cubicBezTo>
                  <a:pt x="257419" y="44531"/>
                  <a:pt x="89674" y="68872"/>
                  <a:pt x="83059" y="101945"/>
                </a:cubicBezTo>
                <a:cubicBezTo>
                  <a:pt x="76444" y="135018"/>
                  <a:pt x="272765" y="233179"/>
                  <a:pt x="264034" y="243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8F0C63B6-B529-4555-A235-E2BE5D72A09E}"/>
              </a:ext>
            </a:extLst>
          </p:cNvPr>
          <p:cNvSpPr/>
          <p:nvPr/>
        </p:nvSpPr>
        <p:spPr>
          <a:xfrm>
            <a:off x="9726613" y="258554"/>
            <a:ext cx="975604" cy="306975"/>
          </a:xfrm>
          <a:custGeom>
            <a:avLst/>
            <a:gdLst>
              <a:gd name="connsiteX0" fmla="*/ 0 w 975604"/>
              <a:gd name="connsiteY0" fmla="*/ 73234 h 306975"/>
              <a:gd name="connsiteX1" fmla="*/ 530225 w 975604"/>
              <a:gd name="connsiteY1" fmla="*/ 98634 h 306975"/>
              <a:gd name="connsiteX2" fmla="*/ 801687 w 975604"/>
              <a:gd name="connsiteY2" fmla="*/ 84346 h 306975"/>
              <a:gd name="connsiteX3" fmla="*/ 969962 w 975604"/>
              <a:gd name="connsiteY3" fmla="*/ 266909 h 306975"/>
              <a:gd name="connsiteX4" fmla="*/ 890587 w 975604"/>
              <a:gd name="connsiteY4" fmla="*/ 184359 h 306975"/>
              <a:gd name="connsiteX5" fmla="*/ 758825 w 975604"/>
              <a:gd name="connsiteY5" fmla="*/ 1796 h 306975"/>
              <a:gd name="connsiteX6" fmla="*/ 974725 w 975604"/>
              <a:gd name="connsiteY6" fmla="*/ 306596 h 306975"/>
              <a:gd name="connsiteX7" fmla="*/ 660400 w 975604"/>
              <a:gd name="connsiteY7" fmla="*/ 65296 h 306975"/>
              <a:gd name="connsiteX8" fmla="*/ 350837 w 975604"/>
              <a:gd name="connsiteY8" fmla="*/ 79584 h 306975"/>
              <a:gd name="connsiteX9" fmla="*/ 0 w 975604"/>
              <a:gd name="connsiteY9" fmla="*/ 73234 h 30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5604" h="306975">
                <a:moveTo>
                  <a:pt x="0" y="73234"/>
                </a:moveTo>
                <a:cubicBezTo>
                  <a:pt x="29898" y="76409"/>
                  <a:pt x="396611" y="96782"/>
                  <a:pt x="530225" y="98634"/>
                </a:cubicBezTo>
                <a:cubicBezTo>
                  <a:pt x="663839" y="100486"/>
                  <a:pt x="728398" y="56300"/>
                  <a:pt x="801687" y="84346"/>
                </a:cubicBezTo>
                <a:cubicBezTo>
                  <a:pt x="874976" y="112392"/>
                  <a:pt x="955145" y="250240"/>
                  <a:pt x="969962" y="266909"/>
                </a:cubicBezTo>
                <a:cubicBezTo>
                  <a:pt x="984779" y="283578"/>
                  <a:pt x="925776" y="228544"/>
                  <a:pt x="890587" y="184359"/>
                </a:cubicBezTo>
                <a:cubicBezTo>
                  <a:pt x="855398" y="140174"/>
                  <a:pt x="744802" y="-18577"/>
                  <a:pt x="758825" y="1796"/>
                </a:cubicBezTo>
                <a:cubicBezTo>
                  <a:pt x="772848" y="22169"/>
                  <a:pt x="991129" y="296013"/>
                  <a:pt x="974725" y="306596"/>
                </a:cubicBezTo>
                <a:cubicBezTo>
                  <a:pt x="958321" y="317179"/>
                  <a:pt x="764381" y="103131"/>
                  <a:pt x="660400" y="65296"/>
                </a:cubicBezTo>
                <a:cubicBezTo>
                  <a:pt x="556419" y="27461"/>
                  <a:pt x="466195" y="81171"/>
                  <a:pt x="350837" y="79584"/>
                </a:cubicBezTo>
                <a:lnTo>
                  <a:pt x="0" y="73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797CC821-7A81-403B-B2A1-BB6A14BB71E5}"/>
              </a:ext>
            </a:extLst>
          </p:cNvPr>
          <p:cNvSpPr/>
          <p:nvPr/>
        </p:nvSpPr>
        <p:spPr>
          <a:xfrm>
            <a:off x="9858348" y="405486"/>
            <a:ext cx="1152171" cy="569258"/>
          </a:xfrm>
          <a:custGeom>
            <a:avLst/>
            <a:gdLst>
              <a:gd name="connsiteX0" fmla="*/ 27 w 1152171"/>
              <a:gd name="connsiteY0" fmla="*/ 61239 h 569258"/>
              <a:gd name="connsiteX1" fmla="*/ 365152 w 1152171"/>
              <a:gd name="connsiteY1" fmla="*/ 12027 h 569258"/>
              <a:gd name="connsiteX2" fmla="*/ 1054127 w 1152171"/>
              <a:gd name="connsiteY2" fmla="*/ 316827 h 569258"/>
              <a:gd name="connsiteX3" fmla="*/ 1149377 w 1152171"/>
              <a:gd name="connsiteY3" fmla="*/ 569239 h 569258"/>
              <a:gd name="connsiteX4" fmla="*/ 1087465 w 1152171"/>
              <a:gd name="connsiteY4" fmla="*/ 329527 h 569258"/>
              <a:gd name="connsiteX5" fmla="*/ 717577 w 1152171"/>
              <a:gd name="connsiteY5" fmla="*/ 126327 h 569258"/>
              <a:gd name="connsiteX6" fmla="*/ 841402 w 1152171"/>
              <a:gd name="connsiteY6" fmla="*/ 219989 h 569258"/>
              <a:gd name="connsiteX7" fmla="*/ 947765 w 1152171"/>
              <a:gd name="connsiteY7" fmla="*/ 348577 h 569258"/>
              <a:gd name="connsiteX8" fmla="*/ 706465 w 1152171"/>
              <a:gd name="connsiteY8" fmla="*/ 172364 h 569258"/>
              <a:gd name="connsiteX9" fmla="*/ 488977 w 1152171"/>
              <a:gd name="connsiteY9" fmla="*/ 108864 h 569258"/>
              <a:gd name="connsiteX10" fmla="*/ 728690 w 1152171"/>
              <a:gd name="connsiteY10" fmla="*/ 164427 h 569258"/>
              <a:gd name="connsiteX11" fmla="*/ 381027 w 1152171"/>
              <a:gd name="connsiteY11" fmla="*/ 61239 h 569258"/>
              <a:gd name="connsiteX12" fmla="*/ 27 w 1152171"/>
              <a:gd name="connsiteY12" fmla="*/ 61239 h 5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2171" h="569258">
                <a:moveTo>
                  <a:pt x="27" y="61239"/>
                </a:moveTo>
                <a:cubicBezTo>
                  <a:pt x="-2619" y="53037"/>
                  <a:pt x="189469" y="-30571"/>
                  <a:pt x="365152" y="12027"/>
                </a:cubicBezTo>
                <a:cubicBezTo>
                  <a:pt x="540835" y="54625"/>
                  <a:pt x="923423" y="223958"/>
                  <a:pt x="1054127" y="316827"/>
                </a:cubicBezTo>
                <a:cubicBezTo>
                  <a:pt x="1184831" y="409696"/>
                  <a:pt x="1143821" y="567122"/>
                  <a:pt x="1149377" y="569239"/>
                </a:cubicBezTo>
                <a:cubicBezTo>
                  <a:pt x="1154933" y="571356"/>
                  <a:pt x="1159432" y="403346"/>
                  <a:pt x="1087465" y="329527"/>
                </a:cubicBezTo>
                <a:cubicBezTo>
                  <a:pt x="1015498" y="255708"/>
                  <a:pt x="758587" y="144583"/>
                  <a:pt x="717577" y="126327"/>
                </a:cubicBezTo>
                <a:cubicBezTo>
                  <a:pt x="676567" y="108071"/>
                  <a:pt x="803037" y="182947"/>
                  <a:pt x="841402" y="219989"/>
                </a:cubicBezTo>
                <a:cubicBezTo>
                  <a:pt x="879767" y="257031"/>
                  <a:pt x="970255" y="356515"/>
                  <a:pt x="947765" y="348577"/>
                </a:cubicBezTo>
                <a:cubicBezTo>
                  <a:pt x="925275" y="340639"/>
                  <a:pt x="782930" y="212316"/>
                  <a:pt x="706465" y="172364"/>
                </a:cubicBezTo>
                <a:cubicBezTo>
                  <a:pt x="630000" y="132412"/>
                  <a:pt x="485273" y="110187"/>
                  <a:pt x="488977" y="108864"/>
                </a:cubicBezTo>
                <a:cubicBezTo>
                  <a:pt x="492681" y="107541"/>
                  <a:pt x="746682" y="172365"/>
                  <a:pt x="728690" y="164427"/>
                </a:cubicBezTo>
                <a:cubicBezTo>
                  <a:pt x="710698" y="156490"/>
                  <a:pt x="502206" y="78437"/>
                  <a:pt x="381027" y="61239"/>
                </a:cubicBezTo>
                <a:cubicBezTo>
                  <a:pt x="259848" y="44041"/>
                  <a:pt x="2673" y="69441"/>
                  <a:pt x="27" y="6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37A8445E-F5BF-4C49-A7AE-1EB990781CBD}"/>
              </a:ext>
            </a:extLst>
          </p:cNvPr>
          <p:cNvSpPr/>
          <p:nvPr/>
        </p:nvSpPr>
        <p:spPr>
          <a:xfrm>
            <a:off x="9804373" y="241096"/>
            <a:ext cx="452825" cy="160866"/>
          </a:xfrm>
          <a:custGeom>
            <a:avLst/>
            <a:gdLst>
              <a:gd name="connsiteX0" fmla="*/ 27 w 452825"/>
              <a:gd name="connsiteY0" fmla="*/ 160542 h 160866"/>
              <a:gd name="connsiteX1" fmla="*/ 146077 w 452825"/>
              <a:gd name="connsiteY1" fmla="*/ 51004 h 160866"/>
              <a:gd name="connsiteX2" fmla="*/ 450877 w 452825"/>
              <a:gd name="connsiteY2" fmla="*/ 43067 h 160866"/>
              <a:gd name="connsiteX3" fmla="*/ 269902 w 452825"/>
              <a:gd name="connsiteY3" fmla="*/ 17667 h 160866"/>
              <a:gd name="connsiteX4" fmla="*/ 134965 w 452825"/>
              <a:gd name="connsiteY4" fmla="*/ 11317 h 160866"/>
              <a:gd name="connsiteX5" fmla="*/ 27 w 452825"/>
              <a:gd name="connsiteY5" fmla="*/ 160542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825" h="160866">
                <a:moveTo>
                  <a:pt x="27" y="160542"/>
                </a:moveTo>
                <a:cubicBezTo>
                  <a:pt x="1879" y="167157"/>
                  <a:pt x="70935" y="70583"/>
                  <a:pt x="146077" y="51004"/>
                </a:cubicBezTo>
                <a:cubicBezTo>
                  <a:pt x="221219" y="31425"/>
                  <a:pt x="430240" y="48623"/>
                  <a:pt x="450877" y="43067"/>
                </a:cubicBezTo>
                <a:cubicBezTo>
                  <a:pt x="471514" y="37511"/>
                  <a:pt x="322554" y="22959"/>
                  <a:pt x="269902" y="17667"/>
                </a:cubicBezTo>
                <a:cubicBezTo>
                  <a:pt x="217250" y="12375"/>
                  <a:pt x="181267" y="-15141"/>
                  <a:pt x="134965" y="11317"/>
                </a:cubicBezTo>
                <a:cubicBezTo>
                  <a:pt x="88663" y="37775"/>
                  <a:pt x="-1825" y="153927"/>
                  <a:pt x="27" y="160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9D48304D-9289-4B2B-8C0C-2D89CDC75131}"/>
              </a:ext>
            </a:extLst>
          </p:cNvPr>
          <p:cNvSpPr/>
          <p:nvPr/>
        </p:nvSpPr>
        <p:spPr>
          <a:xfrm>
            <a:off x="9945402" y="511175"/>
            <a:ext cx="1052514" cy="406041"/>
          </a:xfrm>
          <a:custGeom>
            <a:avLst/>
            <a:gdLst>
              <a:gd name="connsiteX0" fmla="*/ 3461 w 1052514"/>
              <a:gd name="connsiteY0" fmla="*/ 0 h 406041"/>
              <a:gd name="connsiteX1" fmla="*/ 443198 w 1052514"/>
              <a:gd name="connsiteY1" fmla="*/ 60325 h 406041"/>
              <a:gd name="connsiteX2" fmla="*/ 259048 w 1052514"/>
              <a:gd name="connsiteY2" fmla="*/ 47625 h 406041"/>
              <a:gd name="connsiteX3" fmla="*/ 39973 w 1052514"/>
              <a:gd name="connsiteY3" fmla="*/ 39688 h 406041"/>
              <a:gd name="connsiteX4" fmla="*/ 255873 w 1052514"/>
              <a:gd name="connsiteY4" fmla="*/ 47625 h 406041"/>
              <a:gd name="connsiteX5" fmla="*/ 536861 w 1052514"/>
              <a:gd name="connsiteY5" fmla="*/ 127000 h 406041"/>
              <a:gd name="connsiteX6" fmla="*/ 1000411 w 1052514"/>
              <a:gd name="connsiteY6" fmla="*/ 384175 h 406041"/>
              <a:gd name="connsiteX7" fmla="*/ 965486 w 1052514"/>
              <a:gd name="connsiteY7" fmla="*/ 358775 h 406041"/>
              <a:gd name="connsiteX8" fmla="*/ 322548 w 1052514"/>
              <a:gd name="connsiteY8" fmla="*/ 90488 h 406041"/>
              <a:gd name="connsiteX9" fmla="*/ 428911 w 1052514"/>
              <a:gd name="connsiteY9" fmla="*/ 117475 h 406041"/>
              <a:gd name="connsiteX10" fmla="*/ 246348 w 1052514"/>
              <a:gd name="connsiteY10" fmla="*/ 88900 h 406041"/>
              <a:gd name="connsiteX11" fmla="*/ 3461 w 1052514"/>
              <a:gd name="connsiteY11" fmla="*/ 0 h 40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2514" h="406041">
                <a:moveTo>
                  <a:pt x="3461" y="0"/>
                </a:moveTo>
                <a:lnTo>
                  <a:pt x="443198" y="60325"/>
                </a:lnTo>
                <a:cubicBezTo>
                  <a:pt x="485796" y="68262"/>
                  <a:pt x="326252" y="51064"/>
                  <a:pt x="259048" y="47625"/>
                </a:cubicBezTo>
                <a:cubicBezTo>
                  <a:pt x="191844" y="44186"/>
                  <a:pt x="40502" y="39688"/>
                  <a:pt x="39973" y="39688"/>
                </a:cubicBezTo>
                <a:cubicBezTo>
                  <a:pt x="39444" y="39688"/>
                  <a:pt x="173058" y="33073"/>
                  <a:pt x="255873" y="47625"/>
                </a:cubicBezTo>
                <a:cubicBezTo>
                  <a:pt x="338688" y="62177"/>
                  <a:pt x="412771" y="70908"/>
                  <a:pt x="536861" y="127000"/>
                </a:cubicBezTo>
                <a:cubicBezTo>
                  <a:pt x="660951" y="183092"/>
                  <a:pt x="928974" y="345546"/>
                  <a:pt x="1000411" y="384175"/>
                </a:cubicBezTo>
                <a:cubicBezTo>
                  <a:pt x="1071848" y="422804"/>
                  <a:pt x="1078463" y="407723"/>
                  <a:pt x="965486" y="358775"/>
                </a:cubicBezTo>
                <a:cubicBezTo>
                  <a:pt x="852509" y="309827"/>
                  <a:pt x="411977" y="130705"/>
                  <a:pt x="322548" y="90488"/>
                </a:cubicBezTo>
                <a:cubicBezTo>
                  <a:pt x="233119" y="50271"/>
                  <a:pt x="441611" y="117740"/>
                  <a:pt x="428911" y="117475"/>
                </a:cubicBezTo>
                <a:cubicBezTo>
                  <a:pt x="416211" y="117210"/>
                  <a:pt x="312494" y="108214"/>
                  <a:pt x="246348" y="88900"/>
                </a:cubicBezTo>
                <a:cubicBezTo>
                  <a:pt x="180202" y="69586"/>
                  <a:pt x="-29347" y="4763"/>
                  <a:pt x="34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E6E3B111-131E-4A05-9985-030510259F86}"/>
              </a:ext>
            </a:extLst>
          </p:cNvPr>
          <p:cNvSpPr/>
          <p:nvPr/>
        </p:nvSpPr>
        <p:spPr>
          <a:xfrm>
            <a:off x="10553832" y="681008"/>
            <a:ext cx="543093" cy="598671"/>
          </a:xfrm>
          <a:custGeom>
            <a:avLst/>
            <a:gdLst>
              <a:gd name="connsiteX0" fmla="*/ 3043 w 543093"/>
              <a:gd name="connsiteY0" fmla="*/ 84167 h 598671"/>
              <a:gd name="connsiteX1" fmla="*/ 476118 w 543093"/>
              <a:gd name="connsiteY1" fmla="*/ 384205 h 598671"/>
              <a:gd name="connsiteX2" fmla="*/ 379281 w 543093"/>
              <a:gd name="connsiteY2" fmla="*/ 303242 h 598671"/>
              <a:gd name="connsiteX3" fmla="*/ 357056 w 543093"/>
              <a:gd name="connsiteY3" fmla="*/ 269905 h 598671"/>
              <a:gd name="connsiteX4" fmla="*/ 465006 w 543093"/>
              <a:gd name="connsiteY4" fmla="*/ 328642 h 598671"/>
              <a:gd name="connsiteX5" fmla="*/ 503106 w 543093"/>
              <a:gd name="connsiteY5" fmla="*/ 401667 h 598671"/>
              <a:gd name="connsiteX6" fmla="*/ 541206 w 543093"/>
              <a:gd name="connsiteY6" fmla="*/ 595342 h 598671"/>
              <a:gd name="connsiteX7" fmla="*/ 533268 w 543093"/>
              <a:gd name="connsiteY7" fmla="*/ 511205 h 598671"/>
              <a:gd name="connsiteX8" fmla="*/ 533268 w 543093"/>
              <a:gd name="connsiteY8" fmla="*/ 346105 h 598671"/>
              <a:gd name="connsiteX9" fmla="*/ 396743 w 543093"/>
              <a:gd name="connsiteY9" fmla="*/ 30 h 598671"/>
              <a:gd name="connsiteX10" fmla="*/ 453893 w 543093"/>
              <a:gd name="connsiteY10" fmla="*/ 325467 h 598671"/>
              <a:gd name="connsiteX11" fmla="*/ 280856 w 543093"/>
              <a:gd name="connsiteY11" fmla="*/ 227042 h 598671"/>
              <a:gd name="connsiteX12" fmla="*/ 3043 w 543093"/>
              <a:gd name="connsiteY12" fmla="*/ 84167 h 59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093" h="598671">
                <a:moveTo>
                  <a:pt x="3043" y="84167"/>
                </a:moveTo>
                <a:cubicBezTo>
                  <a:pt x="35587" y="110361"/>
                  <a:pt x="413412" y="347693"/>
                  <a:pt x="476118" y="384205"/>
                </a:cubicBezTo>
                <a:cubicBezTo>
                  <a:pt x="538824" y="420717"/>
                  <a:pt x="379281" y="303242"/>
                  <a:pt x="379281" y="303242"/>
                </a:cubicBezTo>
                <a:cubicBezTo>
                  <a:pt x="359437" y="284192"/>
                  <a:pt x="342769" y="265672"/>
                  <a:pt x="357056" y="269905"/>
                </a:cubicBezTo>
                <a:cubicBezTo>
                  <a:pt x="371343" y="274138"/>
                  <a:pt x="440664" y="306682"/>
                  <a:pt x="465006" y="328642"/>
                </a:cubicBezTo>
                <a:cubicBezTo>
                  <a:pt x="489348" y="350602"/>
                  <a:pt x="490406" y="357217"/>
                  <a:pt x="503106" y="401667"/>
                </a:cubicBezTo>
                <a:cubicBezTo>
                  <a:pt x="515806" y="446117"/>
                  <a:pt x="536179" y="577086"/>
                  <a:pt x="541206" y="595342"/>
                </a:cubicBezTo>
                <a:cubicBezTo>
                  <a:pt x="546233" y="613598"/>
                  <a:pt x="534591" y="552744"/>
                  <a:pt x="533268" y="511205"/>
                </a:cubicBezTo>
                <a:cubicBezTo>
                  <a:pt x="531945" y="469666"/>
                  <a:pt x="556022" y="431301"/>
                  <a:pt x="533268" y="346105"/>
                </a:cubicBezTo>
                <a:cubicBezTo>
                  <a:pt x="510514" y="260909"/>
                  <a:pt x="409972" y="3470"/>
                  <a:pt x="396743" y="30"/>
                </a:cubicBezTo>
                <a:cubicBezTo>
                  <a:pt x="383514" y="-3410"/>
                  <a:pt x="473207" y="287632"/>
                  <a:pt x="453893" y="325467"/>
                </a:cubicBezTo>
                <a:cubicBezTo>
                  <a:pt x="434579" y="363302"/>
                  <a:pt x="353616" y="264613"/>
                  <a:pt x="280856" y="227042"/>
                </a:cubicBezTo>
                <a:cubicBezTo>
                  <a:pt x="208096" y="189471"/>
                  <a:pt x="-29501" y="57973"/>
                  <a:pt x="3043" y="84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671695BA-18CE-436E-9AB6-C2A940DA3373}"/>
              </a:ext>
            </a:extLst>
          </p:cNvPr>
          <p:cNvSpPr/>
          <p:nvPr/>
        </p:nvSpPr>
        <p:spPr>
          <a:xfrm>
            <a:off x="8833082" y="418317"/>
            <a:ext cx="1180850" cy="478997"/>
          </a:xfrm>
          <a:custGeom>
            <a:avLst/>
            <a:gdLst>
              <a:gd name="connsiteX0" fmla="*/ 328381 w 1180850"/>
              <a:gd name="connsiteY0" fmla="*/ 350033 h 478997"/>
              <a:gd name="connsiteX1" fmla="*/ 726843 w 1180850"/>
              <a:gd name="connsiteY1" fmla="*/ 113496 h 478997"/>
              <a:gd name="connsiteX2" fmla="*/ 536343 w 1180850"/>
              <a:gd name="connsiteY2" fmla="*/ 275421 h 478997"/>
              <a:gd name="connsiteX3" fmla="*/ 703031 w 1180850"/>
              <a:gd name="connsiteY3" fmla="*/ 183346 h 478997"/>
              <a:gd name="connsiteX4" fmla="*/ 1172931 w 1180850"/>
              <a:gd name="connsiteY4" fmla="*/ 277008 h 478997"/>
              <a:gd name="connsiteX5" fmla="*/ 960206 w 1180850"/>
              <a:gd name="connsiteY5" fmla="*/ 199221 h 478997"/>
              <a:gd name="connsiteX6" fmla="*/ 477606 w 1180850"/>
              <a:gd name="connsiteY6" fmla="*/ 5546 h 478997"/>
              <a:gd name="connsiteX7" fmla="*/ 577618 w 1180850"/>
              <a:gd name="connsiteY7" fmla="*/ 54758 h 478997"/>
              <a:gd name="connsiteX8" fmla="*/ 547456 w 1180850"/>
              <a:gd name="connsiteY8" fmla="*/ 76983 h 478997"/>
              <a:gd name="connsiteX9" fmla="*/ 228368 w 1180850"/>
              <a:gd name="connsiteY9" fmla="*/ 253196 h 478997"/>
              <a:gd name="connsiteX10" fmla="*/ 410931 w 1180850"/>
              <a:gd name="connsiteY10" fmla="*/ 211921 h 478997"/>
              <a:gd name="connsiteX11" fmla="*/ 426806 w 1180850"/>
              <a:gd name="connsiteY11" fmla="*/ 283358 h 478997"/>
              <a:gd name="connsiteX12" fmla="*/ 1109431 w 1180850"/>
              <a:gd name="connsiteY12" fmla="*/ 310346 h 478997"/>
              <a:gd name="connsiteX13" fmla="*/ 941156 w 1180850"/>
              <a:gd name="connsiteY13" fmla="*/ 311933 h 478997"/>
              <a:gd name="connsiteX14" fmla="*/ 33106 w 1180850"/>
              <a:gd name="connsiteY14" fmla="*/ 475446 h 478997"/>
              <a:gd name="connsiteX15" fmla="*/ 209318 w 1180850"/>
              <a:gd name="connsiteY15" fmla="*/ 419883 h 478997"/>
              <a:gd name="connsiteX16" fmla="*/ 328381 w 1180850"/>
              <a:gd name="connsiteY16" fmla="*/ 350033 h 47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0850" h="478997">
                <a:moveTo>
                  <a:pt x="328381" y="350033"/>
                </a:moveTo>
                <a:cubicBezTo>
                  <a:pt x="414635" y="298969"/>
                  <a:pt x="692183" y="125931"/>
                  <a:pt x="726843" y="113496"/>
                </a:cubicBezTo>
                <a:cubicBezTo>
                  <a:pt x="761503" y="101061"/>
                  <a:pt x="540312" y="263779"/>
                  <a:pt x="536343" y="275421"/>
                </a:cubicBezTo>
                <a:cubicBezTo>
                  <a:pt x="532374" y="287063"/>
                  <a:pt x="596933" y="183081"/>
                  <a:pt x="703031" y="183346"/>
                </a:cubicBezTo>
                <a:cubicBezTo>
                  <a:pt x="809129" y="183610"/>
                  <a:pt x="1130069" y="274362"/>
                  <a:pt x="1172931" y="277008"/>
                </a:cubicBezTo>
                <a:cubicBezTo>
                  <a:pt x="1215793" y="279654"/>
                  <a:pt x="1076093" y="244465"/>
                  <a:pt x="960206" y="199221"/>
                </a:cubicBezTo>
                <a:cubicBezTo>
                  <a:pt x="844319" y="153977"/>
                  <a:pt x="541371" y="29623"/>
                  <a:pt x="477606" y="5546"/>
                </a:cubicBezTo>
                <a:cubicBezTo>
                  <a:pt x="413841" y="-18531"/>
                  <a:pt x="565977" y="42852"/>
                  <a:pt x="577618" y="54758"/>
                </a:cubicBezTo>
                <a:cubicBezTo>
                  <a:pt x="589259" y="66664"/>
                  <a:pt x="605664" y="43910"/>
                  <a:pt x="547456" y="76983"/>
                </a:cubicBezTo>
                <a:cubicBezTo>
                  <a:pt x="489248" y="110056"/>
                  <a:pt x="251122" y="230706"/>
                  <a:pt x="228368" y="253196"/>
                </a:cubicBezTo>
                <a:cubicBezTo>
                  <a:pt x="205614" y="275686"/>
                  <a:pt x="377858" y="206894"/>
                  <a:pt x="410931" y="211921"/>
                </a:cubicBezTo>
                <a:cubicBezTo>
                  <a:pt x="444004" y="216948"/>
                  <a:pt x="310389" y="266954"/>
                  <a:pt x="426806" y="283358"/>
                </a:cubicBezTo>
                <a:cubicBezTo>
                  <a:pt x="543223" y="299762"/>
                  <a:pt x="1023706" y="305584"/>
                  <a:pt x="1109431" y="310346"/>
                </a:cubicBezTo>
                <a:cubicBezTo>
                  <a:pt x="1195156" y="315108"/>
                  <a:pt x="1120544" y="284416"/>
                  <a:pt x="941156" y="311933"/>
                </a:cubicBezTo>
                <a:cubicBezTo>
                  <a:pt x="761769" y="339450"/>
                  <a:pt x="155079" y="457454"/>
                  <a:pt x="33106" y="475446"/>
                </a:cubicBezTo>
                <a:cubicBezTo>
                  <a:pt x="-88867" y="493438"/>
                  <a:pt x="161958" y="438139"/>
                  <a:pt x="209318" y="419883"/>
                </a:cubicBezTo>
                <a:cubicBezTo>
                  <a:pt x="256678" y="401627"/>
                  <a:pt x="242127" y="401097"/>
                  <a:pt x="328381" y="35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BBC871C9-A4A7-4B79-82FF-7CEB2CB550D8}"/>
              </a:ext>
            </a:extLst>
          </p:cNvPr>
          <p:cNvSpPr/>
          <p:nvPr/>
        </p:nvSpPr>
        <p:spPr>
          <a:xfrm>
            <a:off x="9269246" y="619004"/>
            <a:ext cx="665764" cy="119226"/>
          </a:xfrm>
          <a:custGeom>
            <a:avLst/>
            <a:gdLst>
              <a:gd name="connsiteX0" fmla="*/ 92242 w 665764"/>
              <a:gd name="connsiteY0" fmla="*/ 54096 h 119226"/>
              <a:gd name="connsiteX1" fmla="*/ 338304 w 665764"/>
              <a:gd name="connsiteY1" fmla="*/ 30284 h 119226"/>
              <a:gd name="connsiteX2" fmla="*/ 644692 w 665764"/>
              <a:gd name="connsiteY2" fmla="*/ 62034 h 119226"/>
              <a:gd name="connsiteX3" fmla="*/ 239879 w 665764"/>
              <a:gd name="connsiteY3" fmla="*/ 121 h 119226"/>
              <a:gd name="connsiteX4" fmla="*/ 665329 w 665764"/>
              <a:gd name="connsiteY4" fmla="*/ 81084 h 119226"/>
              <a:gd name="connsiteX5" fmla="*/ 317667 w 665764"/>
              <a:gd name="connsiteY5" fmla="*/ 81084 h 119226"/>
              <a:gd name="connsiteX6" fmla="*/ 182729 w 665764"/>
              <a:gd name="connsiteY6" fmla="*/ 95371 h 119226"/>
              <a:gd name="connsiteX7" fmla="*/ 631992 w 665764"/>
              <a:gd name="connsiteY7" fmla="*/ 111246 h 119226"/>
              <a:gd name="connsiteX8" fmla="*/ 89067 w 665764"/>
              <a:gd name="connsiteY8" fmla="*/ 119184 h 119226"/>
              <a:gd name="connsiteX9" fmla="*/ 167 w 665764"/>
              <a:gd name="connsiteY9" fmla="*/ 108071 h 119226"/>
              <a:gd name="connsiteX10" fmla="*/ 92242 w 665764"/>
              <a:gd name="connsiteY10" fmla="*/ 54096 h 1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5764" h="119226">
                <a:moveTo>
                  <a:pt x="92242" y="54096"/>
                </a:moveTo>
                <a:cubicBezTo>
                  <a:pt x="148598" y="41132"/>
                  <a:pt x="246229" y="28961"/>
                  <a:pt x="338304" y="30284"/>
                </a:cubicBezTo>
                <a:cubicBezTo>
                  <a:pt x="430379" y="31607"/>
                  <a:pt x="661096" y="67061"/>
                  <a:pt x="644692" y="62034"/>
                </a:cubicBezTo>
                <a:cubicBezTo>
                  <a:pt x="628288" y="57007"/>
                  <a:pt x="236439" y="-3054"/>
                  <a:pt x="239879" y="121"/>
                </a:cubicBezTo>
                <a:cubicBezTo>
                  <a:pt x="243319" y="3296"/>
                  <a:pt x="652364" y="67590"/>
                  <a:pt x="665329" y="81084"/>
                </a:cubicBezTo>
                <a:cubicBezTo>
                  <a:pt x="678294" y="94578"/>
                  <a:pt x="398100" y="78703"/>
                  <a:pt x="317667" y="81084"/>
                </a:cubicBezTo>
                <a:cubicBezTo>
                  <a:pt x="237234" y="83465"/>
                  <a:pt x="130342" y="90344"/>
                  <a:pt x="182729" y="95371"/>
                </a:cubicBezTo>
                <a:cubicBezTo>
                  <a:pt x="235116" y="100398"/>
                  <a:pt x="647602" y="107277"/>
                  <a:pt x="631992" y="111246"/>
                </a:cubicBezTo>
                <a:cubicBezTo>
                  <a:pt x="616382" y="115215"/>
                  <a:pt x="194371" y="119713"/>
                  <a:pt x="89067" y="119184"/>
                </a:cubicBezTo>
                <a:cubicBezTo>
                  <a:pt x="-16237" y="118655"/>
                  <a:pt x="2019" y="118919"/>
                  <a:pt x="167" y="108071"/>
                </a:cubicBezTo>
                <a:cubicBezTo>
                  <a:pt x="-1685" y="97223"/>
                  <a:pt x="35886" y="67060"/>
                  <a:pt x="92242" y="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E59A9A38-952B-4A36-B2CD-1BFD8B9ADDD1}"/>
              </a:ext>
            </a:extLst>
          </p:cNvPr>
          <p:cNvSpPr/>
          <p:nvPr/>
        </p:nvSpPr>
        <p:spPr>
          <a:xfrm>
            <a:off x="8221040" y="231552"/>
            <a:ext cx="831329" cy="602543"/>
          </a:xfrm>
          <a:custGeom>
            <a:avLst/>
            <a:gdLst>
              <a:gd name="connsiteX0" fmla="*/ 821360 w 831329"/>
              <a:gd name="connsiteY0" fmla="*/ 71661 h 602543"/>
              <a:gd name="connsiteX1" fmla="*/ 700710 w 831329"/>
              <a:gd name="connsiteY1" fmla="*/ 223 h 602543"/>
              <a:gd name="connsiteX2" fmla="*/ 434010 w 831329"/>
              <a:gd name="connsiteY2" fmla="*/ 100236 h 602543"/>
              <a:gd name="connsiteX3" fmla="*/ 630860 w 831329"/>
              <a:gd name="connsiteY3" fmla="*/ 51023 h 602543"/>
              <a:gd name="connsiteX4" fmla="*/ 248273 w 831329"/>
              <a:gd name="connsiteY4" fmla="*/ 279623 h 602543"/>
              <a:gd name="connsiteX5" fmla="*/ 403848 w 831329"/>
              <a:gd name="connsiteY5" fmla="*/ 133573 h 602543"/>
              <a:gd name="connsiteX6" fmla="*/ 3798 w 831329"/>
              <a:gd name="connsiteY6" fmla="*/ 600298 h 602543"/>
              <a:gd name="connsiteX7" fmla="*/ 216523 w 831329"/>
              <a:gd name="connsiteY7" fmla="*/ 298673 h 602543"/>
              <a:gd name="connsiteX8" fmla="*/ 451473 w 831329"/>
              <a:gd name="connsiteY8" fmla="*/ 20861 h 602543"/>
              <a:gd name="connsiteX9" fmla="*/ 821360 w 831329"/>
              <a:gd name="connsiteY9" fmla="*/ 71661 h 60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329" h="602543">
                <a:moveTo>
                  <a:pt x="821360" y="71661"/>
                </a:moveTo>
                <a:cubicBezTo>
                  <a:pt x="862899" y="68221"/>
                  <a:pt x="765268" y="-4539"/>
                  <a:pt x="700710" y="223"/>
                </a:cubicBezTo>
                <a:cubicBezTo>
                  <a:pt x="636152" y="4985"/>
                  <a:pt x="445652" y="91769"/>
                  <a:pt x="434010" y="100236"/>
                </a:cubicBezTo>
                <a:cubicBezTo>
                  <a:pt x="422368" y="108703"/>
                  <a:pt x="661816" y="21125"/>
                  <a:pt x="630860" y="51023"/>
                </a:cubicBezTo>
                <a:cubicBezTo>
                  <a:pt x="599904" y="80921"/>
                  <a:pt x="286108" y="265865"/>
                  <a:pt x="248273" y="279623"/>
                </a:cubicBezTo>
                <a:cubicBezTo>
                  <a:pt x="210438" y="293381"/>
                  <a:pt x="444594" y="80127"/>
                  <a:pt x="403848" y="133573"/>
                </a:cubicBezTo>
                <a:cubicBezTo>
                  <a:pt x="363102" y="187019"/>
                  <a:pt x="35019" y="572781"/>
                  <a:pt x="3798" y="600298"/>
                </a:cubicBezTo>
                <a:cubicBezTo>
                  <a:pt x="-27423" y="627815"/>
                  <a:pt x="141911" y="395246"/>
                  <a:pt x="216523" y="298673"/>
                </a:cubicBezTo>
                <a:cubicBezTo>
                  <a:pt x="291135" y="202100"/>
                  <a:pt x="352254" y="61871"/>
                  <a:pt x="451473" y="20861"/>
                </a:cubicBezTo>
                <a:cubicBezTo>
                  <a:pt x="550692" y="-20149"/>
                  <a:pt x="779821" y="75101"/>
                  <a:pt x="821360" y="7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3999AF0-5CD3-48AB-B05E-8A2CCC5570E4}"/>
              </a:ext>
            </a:extLst>
          </p:cNvPr>
          <p:cNvSpPr/>
          <p:nvPr/>
        </p:nvSpPr>
        <p:spPr>
          <a:xfrm>
            <a:off x="9020056" y="252825"/>
            <a:ext cx="248734" cy="148854"/>
          </a:xfrm>
          <a:custGeom>
            <a:avLst/>
            <a:gdLst>
              <a:gd name="connsiteX0" fmla="*/ 119 w 248734"/>
              <a:gd name="connsiteY0" fmla="*/ 148813 h 148854"/>
              <a:gd name="connsiteX1" fmla="*/ 135057 w 248734"/>
              <a:gd name="connsiteY1" fmla="*/ 18638 h 148854"/>
              <a:gd name="connsiteX2" fmla="*/ 246182 w 248734"/>
              <a:gd name="connsiteY2" fmla="*/ 94838 h 148854"/>
              <a:gd name="connsiteX3" fmla="*/ 204907 w 248734"/>
              <a:gd name="connsiteY3" fmla="*/ 47213 h 148854"/>
              <a:gd name="connsiteX4" fmla="*/ 112832 w 248734"/>
              <a:gd name="connsiteY4" fmla="*/ 2763 h 148854"/>
              <a:gd name="connsiteX5" fmla="*/ 119 w 248734"/>
              <a:gd name="connsiteY5" fmla="*/ 148813 h 14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734" h="148854">
                <a:moveTo>
                  <a:pt x="119" y="148813"/>
                </a:moveTo>
                <a:cubicBezTo>
                  <a:pt x="3823" y="151459"/>
                  <a:pt x="94046" y="27634"/>
                  <a:pt x="135057" y="18638"/>
                </a:cubicBezTo>
                <a:cubicBezTo>
                  <a:pt x="176068" y="9642"/>
                  <a:pt x="234540" y="90076"/>
                  <a:pt x="246182" y="94838"/>
                </a:cubicBezTo>
                <a:cubicBezTo>
                  <a:pt x="257824" y="99600"/>
                  <a:pt x="227132" y="62559"/>
                  <a:pt x="204907" y="47213"/>
                </a:cubicBezTo>
                <a:cubicBezTo>
                  <a:pt x="182682" y="31867"/>
                  <a:pt x="146169" y="-11260"/>
                  <a:pt x="112832" y="2763"/>
                </a:cubicBezTo>
                <a:cubicBezTo>
                  <a:pt x="79495" y="16786"/>
                  <a:pt x="-3585" y="146167"/>
                  <a:pt x="119" y="148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D260D093-6B64-4297-BBA6-13B26614F0B2}"/>
              </a:ext>
            </a:extLst>
          </p:cNvPr>
          <p:cNvSpPr/>
          <p:nvPr/>
        </p:nvSpPr>
        <p:spPr>
          <a:xfrm>
            <a:off x="8951603" y="224610"/>
            <a:ext cx="300554" cy="234179"/>
          </a:xfrm>
          <a:custGeom>
            <a:avLst/>
            <a:gdLst>
              <a:gd name="connsiteX0" fmla="*/ 310 w 300554"/>
              <a:gd name="connsiteY0" fmla="*/ 234178 h 234179"/>
              <a:gd name="connsiteX1" fmla="*/ 97147 w 300554"/>
              <a:gd name="connsiteY1" fmla="*/ 51615 h 234179"/>
              <a:gd name="connsiteX2" fmla="*/ 151122 w 300554"/>
              <a:gd name="connsiteY2" fmla="*/ 7165 h 234179"/>
              <a:gd name="connsiteX3" fmla="*/ 244785 w 300554"/>
              <a:gd name="connsiteY3" fmla="*/ 2403 h 234179"/>
              <a:gd name="connsiteX4" fmla="*/ 300347 w 300554"/>
              <a:gd name="connsiteY4" fmla="*/ 30978 h 234179"/>
              <a:gd name="connsiteX5" fmla="*/ 225735 w 300554"/>
              <a:gd name="connsiteY5" fmla="*/ 3990 h 234179"/>
              <a:gd name="connsiteX6" fmla="*/ 132072 w 300554"/>
              <a:gd name="connsiteY6" fmla="*/ 48440 h 234179"/>
              <a:gd name="connsiteX7" fmla="*/ 310 w 300554"/>
              <a:gd name="connsiteY7" fmla="*/ 234178 h 23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54" h="234179">
                <a:moveTo>
                  <a:pt x="310" y="234178"/>
                </a:moveTo>
                <a:cubicBezTo>
                  <a:pt x="-5511" y="234707"/>
                  <a:pt x="72012" y="89450"/>
                  <a:pt x="97147" y="51615"/>
                </a:cubicBezTo>
                <a:cubicBezTo>
                  <a:pt x="122282" y="13779"/>
                  <a:pt x="126516" y="15367"/>
                  <a:pt x="151122" y="7165"/>
                </a:cubicBezTo>
                <a:cubicBezTo>
                  <a:pt x="175728" y="-1037"/>
                  <a:pt x="219914" y="-1566"/>
                  <a:pt x="244785" y="2403"/>
                </a:cubicBezTo>
                <a:cubicBezTo>
                  <a:pt x="269656" y="6372"/>
                  <a:pt x="303522" y="30713"/>
                  <a:pt x="300347" y="30978"/>
                </a:cubicBezTo>
                <a:cubicBezTo>
                  <a:pt x="297172" y="31242"/>
                  <a:pt x="253781" y="1080"/>
                  <a:pt x="225735" y="3990"/>
                </a:cubicBezTo>
                <a:cubicBezTo>
                  <a:pt x="197689" y="6900"/>
                  <a:pt x="168055" y="15102"/>
                  <a:pt x="132072" y="48440"/>
                </a:cubicBezTo>
                <a:cubicBezTo>
                  <a:pt x="96089" y="81778"/>
                  <a:pt x="6131" y="233649"/>
                  <a:pt x="310" y="234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BFA3F362-F99B-4220-9B3D-6056FAFF4F81}"/>
              </a:ext>
            </a:extLst>
          </p:cNvPr>
          <p:cNvSpPr/>
          <p:nvPr/>
        </p:nvSpPr>
        <p:spPr>
          <a:xfrm>
            <a:off x="9212175" y="283607"/>
            <a:ext cx="87401" cy="283165"/>
          </a:xfrm>
          <a:custGeom>
            <a:avLst/>
            <a:gdLst>
              <a:gd name="connsiteX0" fmla="*/ 55650 w 87401"/>
              <a:gd name="connsiteY0" fmla="*/ 556 h 283165"/>
              <a:gd name="connsiteX1" fmla="*/ 87400 w 87401"/>
              <a:gd name="connsiteY1" fmla="*/ 87868 h 283165"/>
              <a:gd name="connsiteX2" fmla="*/ 54063 w 87401"/>
              <a:gd name="connsiteY2" fmla="*/ 157718 h 283165"/>
              <a:gd name="connsiteX3" fmla="*/ 30250 w 87401"/>
              <a:gd name="connsiteY3" fmla="*/ 189468 h 283165"/>
              <a:gd name="connsiteX4" fmla="*/ 6438 w 87401"/>
              <a:gd name="connsiteY4" fmla="*/ 245031 h 283165"/>
              <a:gd name="connsiteX5" fmla="*/ 4850 w 87401"/>
              <a:gd name="connsiteY5" fmla="*/ 283131 h 283165"/>
              <a:gd name="connsiteX6" fmla="*/ 6438 w 87401"/>
              <a:gd name="connsiteY6" fmla="*/ 238681 h 283165"/>
              <a:gd name="connsiteX7" fmla="*/ 85813 w 87401"/>
              <a:gd name="connsiteY7" fmla="*/ 132318 h 283165"/>
              <a:gd name="connsiteX8" fmla="*/ 55650 w 87401"/>
              <a:gd name="connsiteY8" fmla="*/ 556 h 28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01" h="283165">
                <a:moveTo>
                  <a:pt x="55650" y="556"/>
                </a:moveTo>
                <a:cubicBezTo>
                  <a:pt x="55915" y="-6852"/>
                  <a:pt x="87665" y="61674"/>
                  <a:pt x="87400" y="87868"/>
                </a:cubicBezTo>
                <a:cubicBezTo>
                  <a:pt x="87136" y="114062"/>
                  <a:pt x="63588" y="140785"/>
                  <a:pt x="54063" y="157718"/>
                </a:cubicBezTo>
                <a:cubicBezTo>
                  <a:pt x="44538" y="174651"/>
                  <a:pt x="38188" y="174916"/>
                  <a:pt x="30250" y="189468"/>
                </a:cubicBezTo>
                <a:cubicBezTo>
                  <a:pt x="22312" y="204020"/>
                  <a:pt x="10671" y="229421"/>
                  <a:pt x="6438" y="245031"/>
                </a:cubicBezTo>
                <a:cubicBezTo>
                  <a:pt x="2205" y="260642"/>
                  <a:pt x="4850" y="284189"/>
                  <a:pt x="4850" y="283131"/>
                </a:cubicBezTo>
                <a:cubicBezTo>
                  <a:pt x="4850" y="282073"/>
                  <a:pt x="-7056" y="263816"/>
                  <a:pt x="6438" y="238681"/>
                </a:cubicBezTo>
                <a:cubicBezTo>
                  <a:pt x="19932" y="213546"/>
                  <a:pt x="76553" y="175710"/>
                  <a:pt x="85813" y="132318"/>
                </a:cubicBezTo>
                <a:cubicBezTo>
                  <a:pt x="95073" y="88926"/>
                  <a:pt x="55385" y="7964"/>
                  <a:pt x="55650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4DB73D78-4B6E-4DB4-91F5-704305AAC3F2}"/>
              </a:ext>
            </a:extLst>
          </p:cNvPr>
          <p:cNvSpPr/>
          <p:nvPr/>
        </p:nvSpPr>
        <p:spPr>
          <a:xfrm>
            <a:off x="9080395" y="341759"/>
            <a:ext cx="180446" cy="208495"/>
          </a:xfrm>
          <a:custGeom>
            <a:avLst/>
            <a:gdLst>
              <a:gd name="connsiteX0" fmla="*/ 105 w 180446"/>
              <a:gd name="connsiteY0" fmla="*/ 75754 h 208495"/>
              <a:gd name="connsiteX1" fmla="*/ 95355 w 180446"/>
              <a:gd name="connsiteY1" fmla="*/ 1141 h 208495"/>
              <a:gd name="connsiteX2" fmla="*/ 163618 w 180446"/>
              <a:gd name="connsiteY2" fmla="*/ 32891 h 208495"/>
              <a:gd name="connsiteX3" fmla="*/ 174730 w 180446"/>
              <a:gd name="connsiteY3" fmla="*/ 64641 h 208495"/>
              <a:gd name="connsiteX4" fmla="*/ 87418 w 180446"/>
              <a:gd name="connsiteY4" fmla="*/ 45591 h 208495"/>
              <a:gd name="connsiteX5" fmla="*/ 90593 w 180446"/>
              <a:gd name="connsiteY5" fmla="*/ 105916 h 208495"/>
              <a:gd name="connsiteX6" fmla="*/ 90593 w 180446"/>
              <a:gd name="connsiteY6" fmla="*/ 161479 h 208495"/>
              <a:gd name="connsiteX7" fmla="*/ 103293 w 180446"/>
              <a:gd name="connsiteY7" fmla="*/ 207516 h 208495"/>
              <a:gd name="connsiteX8" fmla="*/ 76305 w 180446"/>
              <a:gd name="connsiteY8" fmla="*/ 117029 h 208495"/>
              <a:gd name="connsiteX9" fmla="*/ 105 w 180446"/>
              <a:gd name="connsiteY9" fmla="*/ 75754 h 20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46" h="208495">
                <a:moveTo>
                  <a:pt x="105" y="75754"/>
                </a:moveTo>
                <a:cubicBezTo>
                  <a:pt x="3280" y="56439"/>
                  <a:pt x="68103" y="8285"/>
                  <a:pt x="95355" y="1141"/>
                </a:cubicBezTo>
                <a:cubicBezTo>
                  <a:pt x="122607" y="-6003"/>
                  <a:pt x="150389" y="22308"/>
                  <a:pt x="163618" y="32891"/>
                </a:cubicBezTo>
                <a:cubicBezTo>
                  <a:pt x="176847" y="43474"/>
                  <a:pt x="187430" y="62524"/>
                  <a:pt x="174730" y="64641"/>
                </a:cubicBezTo>
                <a:cubicBezTo>
                  <a:pt x="162030" y="66758"/>
                  <a:pt x="101441" y="38712"/>
                  <a:pt x="87418" y="45591"/>
                </a:cubicBezTo>
                <a:cubicBezTo>
                  <a:pt x="73395" y="52470"/>
                  <a:pt x="90064" y="86601"/>
                  <a:pt x="90593" y="105916"/>
                </a:cubicBezTo>
                <a:cubicBezTo>
                  <a:pt x="91122" y="125231"/>
                  <a:pt x="88476" y="144546"/>
                  <a:pt x="90593" y="161479"/>
                </a:cubicBezTo>
                <a:cubicBezTo>
                  <a:pt x="92710" y="178412"/>
                  <a:pt x="105674" y="214924"/>
                  <a:pt x="103293" y="207516"/>
                </a:cubicBezTo>
                <a:cubicBezTo>
                  <a:pt x="100912" y="200108"/>
                  <a:pt x="86095" y="139783"/>
                  <a:pt x="76305" y="117029"/>
                </a:cubicBezTo>
                <a:cubicBezTo>
                  <a:pt x="66515" y="94275"/>
                  <a:pt x="-3070" y="95069"/>
                  <a:pt x="105" y="75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88356C79-2642-4DC2-8BF5-A0B6B586ACB0}"/>
              </a:ext>
            </a:extLst>
          </p:cNvPr>
          <p:cNvSpPr/>
          <p:nvPr/>
        </p:nvSpPr>
        <p:spPr>
          <a:xfrm>
            <a:off x="8905734" y="438990"/>
            <a:ext cx="73191" cy="134870"/>
          </a:xfrm>
          <a:custGeom>
            <a:avLst/>
            <a:gdLst>
              <a:gd name="connsiteX0" fmla="*/ 73166 w 73191"/>
              <a:gd name="connsiteY0" fmla="*/ 748 h 134870"/>
              <a:gd name="connsiteX1" fmla="*/ 3316 w 73191"/>
              <a:gd name="connsiteY1" fmla="*/ 132510 h 134870"/>
              <a:gd name="connsiteX2" fmla="*/ 11254 w 73191"/>
              <a:gd name="connsiteY2" fmla="*/ 84885 h 134870"/>
              <a:gd name="connsiteX3" fmla="*/ 11254 w 73191"/>
              <a:gd name="connsiteY3" fmla="*/ 78535 h 134870"/>
              <a:gd name="connsiteX4" fmla="*/ 73166 w 73191"/>
              <a:gd name="connsiteY4" fmla="*/ 748 h 1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91" h="134870">
                <a:moveTo>
                  <a:pt x="73166" y="748"/>
                </a:moveTo>
                <a:cubicBezTo>
                  <a:pt x="71843" y="9744"/>
                  <a:pt x="13635" y="118487"/>
                  <a:pt x="3316" y="132510"/>
                </a:cubicBezTo>
                <a:cubicBezTo>
                  <a:pt x="-7003" y="146533"/>
                  <a:pt x="9931" y="93881"/>
                  <a:pt x="11254" y="84885"/>
                </a:cubicBezTo>
                <a:cubicBezTo>
                  <a:pt x="12577" y="75889"/>
                  <a:pt x="-917" y="90441"/>
                  <a:pt x="11254" y="78535"/>
                </a:cubicBezTo>
                <a:cubicBezTo>
                  <a:pt x="23425" y="66629"/>
                  <a:pt x="74489" y="-8248"/>
                  <a:pt x="73166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22931A07-4E12-4A7C-AFA6-52207D1E4C7C}"/>
              </a:ext>
            </a:extLst>
          </p:cNvPr>
          <p:cNvSpPr/>
          <p:nvPr/>
        </p:nvSpPr>
        <p:spPr>
          <a:xfrm>
            <a:off x="8984929" y="428102"/>
            <a:ext cx="171771" cy="148871"/>
          </a:xfrm>
          <a:custGeom>
            <a:avLst/>
            <a:gdLst>
              <a:gd name="connsiteX0" fmla="*/ 95571 w 171771"/>
              <a:gd name="connsiteY0" fmla="*/ 523 h 148871"/>
              <a:gd name="connsiteX1" fmla="*/ 16196 w 171771"/>
              <a:gd name="connsiteY1" fmla="*/ 76723 h 148871"/>
              <a:gd name="connsiteX2" fmla="*/ 76521 w 171771"/>
              <a:gd name="connsiteY2" fmla="*/ 60848 h 148871"/>
              <a:gd name="connsiteX3" fmla="*/ 171771 w 171771"/>
              <a:gd name="connsiteY3" fmla="*/ 57673 h 148871"/>
              <a:gd name="connsiteX4" fmla="*/ 74934 w 171771"/>
              <a:gd name="connsiteY4" fmla="*/ 64023 h 148871"/>
              <a:gd name="connsiteX5" fmla="*/ 1909 w 171771"/>
              <a:gd name="connsiteY5" fmla="*/ 148161 h 148871"/>
              <a:gd name="connsiteX6" fmla="*/ 51121 w 171771"/>
              <a:gd name="connsiteY6" fmla="*/ 105298 h 148871"/>
              <a:gd name="connsiteX7" fmla="*/ 321 w 171771"/>
              <a:gd name="connsiteY7" fmla="*/ 121173 h 148871"/>
              <a:gd name="connsiteX8" fmla="*/ 95571 w 171771"/>
              <a:gd name="connsiteY8" fmla="*/ 523 h 1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1" h="148871">
                <a:moveTo>
                  <a:pt x="95571" y="523"/>
                </a:moveTo>
                <a:cubicBezTo>
                  <a:pt x="98217" y="-6885"/>
                  <a:pt x="19371" y="66669"/>
                  <a:pt x="16196" y="76723"/>
                </a:cubicBezTo>
                <a:cubicBezTo>
                  <a:pt x="13021" y="86777"/>
                  <a:pt x="50592" y="64023"/>
                  <a:pt x="76521" y="60848"/>
                </a:cubicBezTo>
                <a:cubicBezTo>
                  <a:pt x="102450" y="57673"/>
                  <a:pt x="172036" y="57144"/>
                  <a:pt x="171771" y="57673"/>
                </a:cubicBezTo>
                <a:cubicBezTo>
                  <a:pt x="171507" y="58202"/>
                  <a:pt x="103244" y="48942"/>
                  <a:pt x="74934" y="64023"/>
                </a:cubicBezTo>
                <a:cubicBezTo>
                  <a:pt x="46624" y="79104"/>
                  <a:pt x="5878" y="141282"/>
                  <a:pt x="1909" y="148161"/>
                </a:cubicBezTo>
                <a:cubicBezTo>
                  <a:pt x="-2060" y="155040"/>
                  <a:pt x="51386" y="109796"/>
                  <a:pt x="51121" y="105298"/>
                </a:cubicBezTo>
                <a:cubicBezTo>
                  <a:pt x="50856" y="100800"/>
                  <a:pt x="-4706" y="138371"/>
                  <a:pt x="321" y="121173"/>
                </a:cubicBezTo>
                <a:cubicBezTo>
                  <a:pt x="5348" y="103975"/>
                  <a:pt x="92925" y="7931"/>
                  <a:pt x="9557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029BFF34-B5E7-46B5-B08C-510DD2FB6835}"/>
              </a:ext>
            </a:extLst>
          </p:cNvPr>
          <p:cNvSpPr/>
          <p:nvPr/>
        </p:nvSpPr>
        <p:spPr>
          <a:xfrm>
            <a:off x="8869253" y="505782"/>
            <a:ext cx="201782" cy="173351"/>
          </a:xfrm>
          <a:custGeom>
            <a:avLst/>
            <a:gdLst>
              <a:gd name="connsiteX0" fmla="*/ 39797 w 201782"/>
              <a:gd name="connsiteY0" fmla="*/ 631 h 173351"/>
              <a:gd name="connsiteX1" fmla="*/ 17572 w 201782"/>
              <a:gd name="connsiteY1" fmla="*/ 72068 h 173351"/>
              <a:gd name="connsiteX2" fmla="*/ 189022 w 201782"/>
              <a:gd name="connsiteY2" fmla="*/ 114931 h 173351"/>
              <a:gd name="connsiteX3" fmla="*/ 110 w 201782"/>
              <a:gd name="connsiteY3" fmla="*/ 83181 h 173351"/>
              <a:gd name="connsiteX4" fmla="*/ 160447 w 201782"/>
              <a:gd name="connsiteY4" fmla="*/ 153031 h 173351"/>
              <a:gd name="connsiteX5" fmla="*/ 82660 w 201782"/>
              <a:gd name="connsiteY5" fmla="*/ 154618 h 173351"/>
              <a:gd name="connsiteX6" fmla="*/ 35035 w 201782"/>
              <a:gd name="connsiteY6" fmla="*/ 140331 h 173351"/>
              <a:gd name="connsiteX7" fmla="*/ 201722 w 201782"/>
              <a:gd name="connsiteY7" fmla="*/ 172081 h 173351"/>
              <a:gd name="connsiteX8" fmla="*/ 54085 w 201782"/>
              <a:gd name="connsiteY8" fmla="*/ 162556 h 173351"/>
              <a:gd name="connsiteX9" fmla="*/ 31860 w 201782"/>
              <a:gd name="connsiteY9" fmla="*/ 121281 h 173351"/>
              <a:gd name="connsiteX10" fmla="*/ 63610 w 201782"/>
              <a:gd name="connsiteY10" fmla="*/ 116518 h 173351"/>
              <a:gd name="connsiteX11" fmla="*/ 39797 w 201782"/>
              <a:gd name="connsiteY11" fmla="*/ 631 h 1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782" h="173351">
                <a:moveTo>
                  <a:pt x="39797" y="631"/>
                </a:moveTo>
                <a:cubicBezTo>
                  <a:pt x="32124" y="-6777"/>
                  <a:pt x="-7299" y="53018"/>
                  <a:pt x="17572" y="72068"/>
                </a:cubicBezTo>
                <a:cubicBezTo>
                  <a:pt x="42443" y="91118"/>
                  <a:pt x="191932" y="113079"/>
                  <a:pt x="189022" y="114931"/>
                </a:cubicBezTo>
                <a:cubicBezTo>
                  <a:pt x="186112" y="116783"/>
                  <a:pt x="4872" y="76831"/>
                  <a:pt x="110" y="83181"/>
                </a:cubicBezTo>
                <a:cubicBezTo>
                  <a:pt x="-4652" y="89531"/>
                  <a:pt x="146689" y="141125"/>
                  <a:pt x="160447" y="153031"/>
                </a:cubicBezTo>
                <a:cubicBezTo>
                  <a:pt x="174205" y="164937"/>
                  <a:pt x="103562" y="156735"/>
                  <a:pt x="82660" y="154618"/>
                </a:cubicBezTo>
                <a:cubicBezTo>
                  <a:pt x="61758" y="152501"/>
                  <a:pt x="15191" y="137420"/>
                  <a:pt x="35035" y="140331"/>
                </a:cubicBezTo>
                <a:cubicBezTo>
                  <a:pt x="54879" y="143242"/>
                  <a:pt x="198547" y="168377"/>
                  <a:pt x="201722" y="172081"/>
                </a:cubicBezTo>
                <a:cubicBezTo>
                  <a:pt x="204897" y="175785"/>
                  <a:pt x="82395" y="171023"/>
                  <a:pt x="54085" y="162556"/>
                </a:cubicBezTo>
                <a:cubicBezTo>
                  <a:pt x="25775" y="154089"/>
                  <a:pt x="30273" y="128954"/>
                  <a:pt x="31860" y="121281"/>
                </a:cubicBezTo>
                <a:cubicBezTo>
                  <a:pt x="33447" y="113608"/>
                  <a:pt x="67314" y="131599"/>
                  <a:pt x="63610" y="116518"/>
                </a:cubicBezTo>
                <a:cubicBezTo>
                  <a:pt x="59906" y="101437"/>
                  <a:pt x="47470" y="8039"/>
                  <a:pt x="39797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CE2148F3-D469-4C05-829B-FDC1AAFC729A}"/>
              </a:ext>
            </a:extLst>
          </p:cNvPr>
          <p:cNvSpPr/>
          <p:nvPr/>
        </p:nvSpPr>
        <p:spPr>
          <a:xfrm>
            <a:off x="8956482" y="543917"/>
            <a:ext cx="165301" cy="50102"/>
          </a:xfrm>
          <a:custGeom>
            <a:avLst/>
            <a:gdLst>
              <a:gd name="connsiteX0" fmla="*/ 193 w 165301"/>
              <a:gd name="connsiteY0" fmla="*/ 49808 h 50102"/>
              <a:gd name="connsiteX1" fmla="*/ 127193 w 165301"/>
              <a:gd name="connsiteY1" fmla="*/ 21233 h 50102"/>
              <a:gd name="connsiteX2" fmla="*/ 165293 w 165301"/>
              <a:gd name="connsiteY2" fmla="*/ 24408 h 50102"/>
              <a:gd name="connsiteX3" fmla="*/ 130368 w 165301"/>
              <a:gd name="connsiteY3" fmla="*/ 10121 h 50102"/>
              <a:gd name="connsiteX4" fmla="*/ 98618 w 165301"/>
              <a:gd name="connsiteY4" fmla="*/ 596 h 50102"/>
              <a:gd name="connsiteX5" fmla="*/ 193 w 165301"/>
              <a:gd name="connsiteY5" fmla="*/ 49808 h 5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01" h="50102">
                <a:moveTo>
                  <a:pt x="193" y="49808"/>
                </a:moveTo>
                <a:cubicBezTo>
                  <a:pt x="4956" y="53248"/>
                  <a:pt x="99676" y="25466"/>
                  <a:pt x="127193" y="21233"/>
                </a:cubicBezTo>
                <a:cubicBezTo>
                  <a:pt x="154710" y="17000"/>
                  <a:pt x="164764" y="26260"/>
                  <a:pt x="165293" y="24408"/>
                </a:cubicBezTo>
                <a:cubicBezTo>
                  <a:pt x="165822" y="22556"/>
                  <a:pt x="141480" y="14090"/>
                  <a:pt x="130368" y="10121"/>
                </a:cubicBezTo>
                <a:cubicBezTo>
                  <a:pt x="119256" y="6152"/>
                  <a:pt x="117403" y="-2314"/>
                  <a:pt x="98618" y="596"/>
                </a:cubicBezTo>
                <a:cubicBezTo>
                  <a:pt x="79833" y="3506"/>
                  <a:pt x="-4570" y="46368"/>
                  <a:pt x="193" y="49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B66267CB-E6AD-4380-946E-D7F3437FE864}"/>
              </a:ext>
            </a:extLst>
          </p:cNvPr>
          <p:cNvSpPr/>
          <p:nvPr/>
        </p:nvSpPr>
        <p:spPr>
          <a:xfrm>
            <a:off x="8601319" y="714350"/>
            <a:ext cx="374729" cy="372411"/>
          </a:xfrm>
          <a:custGeom>
            <a:avLst/>
            <a:gdLst>
              <a:gd name="connsiteX0" fmla="*/ 374406 w 374729"/>
              <a:gd name="connsiteY0" fmla="*/ 9550 h 372411"/>
              <a:gd name="connsiteX1" fmla="*/ 271219 w 374729"/>
              <a:gd name="connsiteY1" fmla="*/ 60350 h 372411"/>
              <a:gd name="connsiteX2" fmla="*/ 1344 w 374729"/>
              <a:gd name="connsiteY2" fmla="*/ 371500 h 372411"/>
              <a:gd name="connsiteX3" fmla="*/ 172794 w 374729"/>
              <a:gd name="connsiteY3" fmla="*/ 150838 h 372411"/>
              <a:gd name="connsiteX4" fmla="*/ 299794 w 374729"/>
              <a:gd name="connsiteY4" fmla="*/ 14313 h 372411"/>
              <a:gd name="connsiteX5" fmla="*/ 374406 w 374729"/>
              <a:gd name="connsiteY5" fmla="*/ 9550 h 3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29" h="372411">
                <a:moveTo>
                  <a:pt x="374406" y="9550"/>
                </a:moveTo>
                <a:cubicBezTo>
                  <a:pt x="369643" y="17223"/>
                  <a:pt x="333396" y="25"/>
                  <a:pt x="271219" y="60350"/>
                </a:cubicBezTo>
                <a:cubicBezTo>
                  <a:pt x="209042" y="120675"/>
                  <a:pt x="17748" y="356419"/>
                  <a:pt x="1344" y="371500"/>
                </a:cubicBezTo>
                <a:cubicBezTo>
                  <a:pt x="-15060" y="386581"/>
                  <a:pt x="123052" y="210369"/>
                  <a:pt x="172794" y="150838"/>
                </a:cubicBezTo>
                <a:cubicBezTo>
                  <a:pt x="222536" y="91307"/>
                  <a:pt x="269367" y="38125"/>
                  <a:pt x="299794" y="14313"/>
                </a:cubicBezTo>
                <a:cubicBezTo>
                  <a:pt x="330221" y="-9499"/>
                  <a:pt x="379169" y="1877"/>
                  <a:pt x="374406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BC998466-8187-4FAC-B78A-D304768B6EFE}"/>
              </a:ext>
            </a:extLst>
          </p:cNvPr>
          <p:cNvSpPr/>
          <p:nvPr/>
        </p:nvSpPr>
        <p:spPr>
          <a:xfrm>
            <a:off x="8521177" y="730931"/>
            <a:ext cx="415301" cy="459669"/>
          </a:xfrm>
          <a:custGeom>
            <a:avLst/>
            <a:gdLst>
              <a:gd name="connsiteX0" fmla="*/ 410098 w 415301"/>
              <a:gd name="connsiteY0" fmla="*/ 7257 h 459669"/>
              <a:gd name="connsiteX1" fmla="*/ 3698 w 415301"/>
              <a:gd name="connsiteY1" fmla="*/ 456519 h 459669"/>
              <a:gd name="connsiteX2" fmla="*/ 219598 w 415301"/>
              <a:gd name="connsiteY2" fmla="*/ 197757 h 459669"/>
              <a:gd name="connsiteX3" fmla="*/ 410098 w 415301"/>
              <a:gd name="connsiteY3" fmla="*/ 7257 h 45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01" h="459669">
                <a:moveTo>
                  <a:pt x="410098" y="7257"/>
                </a:moveTo>
                <a:cubicBezTo>
                  <a:pt x="374115" y="50384"/>
                  <a:pt x="35448" y="424769"/>
                  <a:pt x="3698" y="456519"/>
                </a:cubicBezTo>
                <a:cubicBezTo>
                  <a:pt x="-28052" y="488269"/>
                  <a:pt x="153187" y="271311"/>
                  <a:pt x="219598" y="197757"/>
                </a:cubicBezTo>
                <a:cubicBezTo>
                  <a:pt x="286009" y="124203"/>
                  <a:pt x="446081" y="-35870"/>
                  <a:pt x="410098" y="7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3601F8EF-D4F1-49CD-A324-BA714FC22FE2}"/>
              </a:ext>
            </a:extLst>
          </p:cNvPr>
          <p:cNvSpPr/>
          <p:nvPr/>
        </p:nvSpPr>
        <p:spPr>
          <a:xfrm>
            <a:off x="8513143" y="716551"/>
            <a:ext cx="450353" cy="532553"/>
          </a:xfrm>
          <a:custGeom>
            <a:avLst/>
            <a:gdLst>
              <a:gd name="connsiteX0" fmla="*/ 435595 w 450353"/>
              <a:gd name="connsiteY0" fmla="*/ 27987 h 532553"/>
              <a:gd name="connsiteX1" fmla="*/ 387970 w 450353"/>
              <a:gd name="connsiteY1" fmla="*/ 59737 h 532553"/>
              <a:gd name="connsiteX2" fmla="*/ 8557 w 450353"/>
              <a:gd name="connsiteY2" fmla="*/ 520112 h 532553"/>
              <a:gd name="connsiteX3" fmla="*/ 132382 w 450353"/>
              <a:gd name="connsiteY3" fmla="*/ 389937 h 532553"/>
              <a:gd name="connsiteX4" fmla="*/ 237157 w 450353"/>
              <a:gd name="connsiteY4" fmla="*/ 266112 h 532553"/>
              <a:gd name="connsiteX5" fmla="*/ 435595 w 450353"/>
              <a:gd name="connsiteY5" fmla="*/ 27987 h 53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353" h="532553">
                <a:moveTo>
                  <a:pt x="435595" y="27987"/>
                </a:moveTo>
                <a:cubicBezTo>
                  <a:pt x="460730" y="-6409"/>
                  <a:pt x="459143" y="-22284"/>
                  <a:pt x="387970" y="59737"/>
                </a:cubicBezTo>
                <a:cubicBezTo>
                  <a:pt x="316797" y="141758"/>
                  <a:pt x="51155" y="465079"/>
                  <a:pt x="8557" y="520112"/>
                </a:cubicBezTo>
                <a:cubicBezTo>
                  <a:pt x="-34041" y="575145"/>
                  <a:pt x="94282" y="432270"/>
                  <a:pt x="132382" y="389937"/>
                </a:cubicBezTo>
                <a:cubicBezTo>
                  <a:pt x="170482" y="347604"/>
                  <a:pt x="186886" y="328554"/>
                  <a:pt x="237157" y="266112"/>
                </a:cubicBezTo>
                <a:cubicBezTo>
                  <a:pt x="287428" y="203670"/>
                  <a:pt x="410460" y="62383"/>
                  <a:pt x="435595" y="27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CB22121C-801C-48D8-8BA4-F7807FA4ACB4}"/>
              </a:ext>
            </a:extLst>
          </p:cNvPr>
          <p:cNvSpPr/>
          <p:nvPr/>
        </p:nvSpPr>
        <p:spPr>
          <a:xfrm>
            <a:off x="8817579" y="622941"/>
            <a:ext cx="202734" cy="80046"/>
          </a:xfrm>
          <a:custGeom>
            <a:avLst/>
            <a:gdLst>
              <a:gd name="connsiteX0" fmla="*/ 984 w 202734"/>
              <a:gd name="connsiteY0" fmla="*/ 947 h 80046"/>
              <a:gd name="connsiteX1" fmla="*/ 121634 w 202734"/>
              <a:gd name="connsiteY1" fmla="*/ 72384 h 80046"/>
              <a:gd name="connsiteX2" fmla="*/ 202596 w 202734"/>
              <a:gd name="connsiteY2" fmla="*/ 77147 h 80046"/>
              <a:gd name="connsiteX3" fmla="*/ 139096 w 202734"/>
              <a:gd name="connsiteY3" fmla="*/ 64447 h 80046"/>
              <a:gd name="connsiteX4" fmla="*/ 66071 w 202734"/>
              <a:gd name="connsiteY4" fmla="*/ 32697 h 80046"/>
              <a:gd name="connsiteX5" fmla="*/ 984 w 202734"/>
              <a:gd name="connsiteY5" fmla="*/ 947 h 8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734" h="80046">
                <a:moveTo>
                  <a:pt x="984" y="947"/>
                </a:moveTo>
                <a:cubicBezTo>
                  <a:pt x="10244" y="7561"/>
                  <a:pt x="88032" y="59684"/>
                  <a:pt x="121634" y="72384"/>
                </a:cubicBezTo>
                <a:cubicBezTo>
                  <a:pt x="155236" y="85084"/>
                  <a:pt x="199686" y="78470"/>
                  <a:pt x="202596" y="77147"/>
                </a:cubicBezTo>
                <a:cubicBezTo>
                  <a:pt x="205506" y="75824"/>
                  <a:pt x="161850" y="71855"/>
                  <a:pt x="139096" y="64447"/>
                </a:cubicBezTo>
                <a:cubicBezTo>
                  <a:pt x="116342" y="57039"/>
                  <a:pt x="81681" y="41164"/>
                  <a:pt x="66071" y="32697"/>
                </a:cubicBezTo>
                <a:cubicBezTo>
                  <a:pt x="50461" y="24230"/>
                  <a:pt x="-8276" y="-5667"/>
                  <a:pt x="984" y="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FE32C0F1-328D-4D03-B033-E5E53F5B4C32}"/>
              </a:ext>
            </a:extLst>
          </p:cNvPr>
          <p:cNvSpPr/>
          <p:nvPr/>
        </p:nvSpPr>
        <p:spPr>
          <a:xfrm>
            <a:off x="8647106" y="567814"/>
            <a:ext cx="253517" cy="362467"/>
          </a:xfrm>
          <a:custGeom>
            <a:avLst/>
            <a:gdLst>
              <a:gd name="connsiteX0" fmla="*/ 200032 w 253517"/>
              <a:gd name="connsiteY0" fmla="*/ 511 h 362467"/>
              <a:gd name="connsiteX1" fmla="*/ 252419 w 253517"/>
              <a:gd name="connsiteY1" fmla="*/ 87824 h 362467"/>
              <a:gd name="connsiteX2" fmla="*/ 233369 w 253517"/>
              <a:gd name="connsiteY2" fmla="*/ 73536 h 362467"/>
              <a:gd name="connsiteX3" fmla="*/ 206382 w 253517"/>
              <a:gd name="connsiteY3" fmla="*/ 60836 h 362467"/>
              <a:gd name="connsiteX4" fmla="*/ 139707 w 253517"/>
              <a:gd name="connsiteY4" fmla="*/ 111636 h 362467"/>
              <a:gd name="connsiteX5" fmla="*/ 7 w 253517"/>
              <a:gd name="connsiteY5" fmla="*/ 362461 h 362467"/>
              <a:gd name="connsiteX6" fmla="*/ 146057 w 253517"/>
              <a:gd name="connsiteY6" fmla="*/ 119574 h 362467"/>
              <a:gd name="connsiteX7" fmla="*/ 207969 w 253517"/>
              <a:gd name="connsiteY7" fmla="*/ 90999 h 362467"/>
              <a:gd name="connsiteX8" fmla="*/ 231782 w 253517"/>
              <a:gd name="connsiteY8" fmla="*/ 52899 h 362467"/>
              <a:gd name="connsiteX9" fmla="*/ 200032 w 253517"/>
              <a:gd name="connsiteY9" fmla="*/ 511 h 3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17" h="362467">
                <a:moveTo>
                  <a:pt x="200032" y="511"/>
                </a:moveTo>
                <a:cubicBezTo>
                  <a:pt x="203471" y="6332"/>
                  <a:pt x="246863" y="75653"/>
                  <a:pt x="252419" y="87824"/>
                </a:cubicBezTo>
                <a:cubicBezTo>
                  <a:pt x="257975" y="99995"/>
                  <a:pt x="241042" y="78034"/>
                  <a:pt x="233369" y="73536"/>
                </a:cubicBezTo>
                <a:cubicBezTo>
                  <a:pt x="225696" y="69038"/>
                  <a:pt x="221992" y="54486"/>
                  <a:pt x="206382" y="60836"/>
                </a:cubicBezTo>
                <a:cubicBezTo>
                  <a:pt x="190772" y="67186"/>
                  <a:pt x="174103" y="61365"/>
                  <a:pt x="139707" y="111636"/>
                </a:cubicBezTo>
                <a:cubicBezTo>
                  <a:pt x="105311" y="161907"/>
                  <a:pt x="-1051" y="361138"/>
                  <a:pt x="7" y="362461"/>
                </a:cubicBezTo>
                <a:cubicBezTo>
                  <a:pt x="1065" y="363784"/>
                  <a:pt x="111397" y="164818"/>
                  <a:pt x="146057" y="119574"/>
                </a:cubicBezTo>
                <a:cubicBezTo>
                  <a:pt x="180717" y="74330"/>
                  <a:pt x="193681" y="102112"/>
                  <a:pt x="207969" y="90999"/>
                </a:cubicBezTo>
                <a:cubicBezTo>
                  <a:pt x="222257" y="79887"/>
                  <a:pt x="234163" y="65599"/>
                  <a:pt x="231782" y="52899"/>
                </a:cubicBezTo>
                <a:cubicBezTo>
                  <a:pt x="229401" y="40199"/>
                  <a:pt x="196593" y="-5310"/>
                  <a:pt x="200032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80E13FDB-0F19-4B07-B7BD-4043AC4E5D29}"/>
              </a:ext>
            </a:extLst>
          </p:cNvPr>
          <p:cNvSpPr/>
          <p:nvPr/>
        </p:nvSpPr>
        <p:spPr>
          <a:xfrm>
            <a:off x="8402272" y="625865"/>
            <a:ext cx="427200" cy="519083"/>
          </a:xfrm>
          <a:custGeom>
            <a:avLst/>
            <a:gdLst>
              <a:gd name="connsiteX0" fmla="*/ 424228 w 427200"/>
              <a:gd name="connsiteY0" fmla="*/ 2785 h 519083"/>
              <a:gd name="connsiteX1" fmla="*/ 6716 w 427200"/>
              <a:gd name="connsiteY1" fmla="*/ 509198 h 519083"/>
              <a:gd name="connsiteX2" fmla="*/ 184516 w 427200"/>
              <a:gd name="connsiteY2" fmla="*/ 313935 h 519083"/>
              <a:gd name="connsiteX3" fmla="*/ 424228 w 427200"/>
              <a:gd name="connsiteY3" fmla="*/ 2785 h 5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200" h="519083">
                <a:moveTo>
                  <a:pt x="424228" y="2785"/>
                </a:moveTo>
                <a:cubicBezTo>
                  <a:pt x="394595" y="35329"/>
                  <a:pt x="46668" y="457340"/>
                  <a:pt x="6716" y="509198"/>
                </a:cubicBezTo>
                <a:cubicBezTo>
                  <a:pt x="-33236" y="561056"/>
                  <a:pt x="115195" y="395956"/>
                  <a:pt x="184516" y="313935"/>
                </a:cubicBezTo>
                <a:cubicBezTo>
                  <a:pt x="253837" y="231914"/>
                  <a:pt x="453861" y="-29759"/>
                  <a:pt x="424228" y="2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6E464E76-E055-41FA-8418-E5D87C55E33E}"/>
              </a:ext>
            </a:extLst>
          </p:cNvPr>
          <p:cNvSpPr/>
          <p:nvPr/>
        </p:nvSpPr>
        <p:spPr>
          <a:xfrm>
            <a:off x="8452953" y="985469"/>
            <a:ext cx="184639" cy="267638"/>
          </a:xfrm>
          <a:custGeom>
            <a:avLst/>
            <a:gdLst>
              <a:gd name="connsiteX0" fmla="*/ 184635 w 184639"/>
              <a:gd name="connsiteY0" fmla="*/ 369 h 267638"/>
              <a:gd name="connsiteX1" fmla="*/ 54460 w 184639"/>
              <a:gd name="connsiteY1" fmla="*/ 155944 h 267638"/>
              <a:gd name="connsiteX2" fmla="*/ 485 w 184639"/>
              <a:gd name="connsiteY2" fmla="*/ 267069 h 267638"/>
              <a:gd name="connsiteX3" fmla="*/ 29060 w 184639"/>
              <a:gd name="connsiteY3" fmla="*/ 195631 h 267638"/>
              <a:gd name="connsiteX4" fmla="*/ 49697 w 184639"/>
              <a:gd name="connsiteY4" fmla="*/ 114669 h 267638"/>
              <a:gd name="connsiteX5" fmla="*/ 184635 w 184639"/>
              <a:gd name="connsiteY5" fmla="*/ 369 h 26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39" h="267638">
                <a:moveTo>
                  <a:pt x="184635" y="369"/>
                </a:moveTo>
                <a:cubicBezTo>
                  <a:pt x="185429" y="7248"/>
                  <a:pt x="85152" y="111494"/>
                  <a:pt x="54460" y="155944"/>
                </a:cubicBezTo>
                <a:cubicBezTo>
                  <a:pt x="23768" y="200394"/>
                  <a:pt x="4718" y="260455"/>
                  <a:pt x="485" y="267069"/>
                </a:cubicBezTo>
                <a:cubicBezTo>
                  <a:pt x="-3748" y="273683"/>
                  <a:pt x="20858" y="221031"/>
                  <a:pt x="29060" y="195631"/>
                </a:cubicBezTo>
                <a:cubicBezTo>
                  <a:pt x="37262" y="170231"/>
                  <a:pt x="21387" y="144832"/>
                  <a:pt x="49697" y="114669"/>
                </a:cubicBezTo>
                <a:cubicBezTo>
                  <a:pt x="78007" y="84507"/>
                  <a:pt x="183841" y="-6510"/>
                  <a:pt x="184635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E99E6F8F-3300-46D6-8A5F-4D70CE468DAE}"/>
              </a:ext>
            </a:extLst>
          </p:cNvPr>
          <p:cNvSpPr/>
          <p:nvPr/>
        </p:nvSpPr>
        <p:spPr>
          <a:xfrm>
            <a:off x="8157345" y="1237249"/>
            <a:ext cx="376410" cy="411866"/>
          </a:xfrm>
          <a:custGeom>
            <a:avLst/>
            <a:gdLst>
              <a:gd name="connsiteX0" fmla="*/ 370705 w 376410"/>
              <a:gd name="connsiteY0" fmla="*/ 10526 h 411866"/>
              <a:gd name="connsiteX1" fmla="*/ 3993 w 376410"/>
              <a:gd name="connsiteY1" fmla="*/ 408989 h 411866"/>
              <a:gd name="connsiteX2" fmla="*/ 178618 w 376410"/>
              <a:gd name="connsiteY2" fmla="*/ 186739 h 411866"/>
              <a:gd name="connsiteX3" fmla="*/ 224655 w 376410"/>
              <a:gd name="connsiteY3" fmla="*/ 123239 h 411866"/>
              <a:gd name="connsiteX4" fmla="*/ 370705 w 376410"/>
              <a:gd name="connsiteY4" fmla="*/ 10526 h 4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410" h="411866">
                <a:moveTo>
                  <a:pt x="370705" y="10526"/>
                </a:moveTo>
                <a:cubicBezTo>
                  <a:pt x="333928" y="58151"/>
                  <a:pt x="36007" y="379620"/>
                  <a:pt x="3993" y="408989"/>
                </a:cubicBezTo>
                <a:cubicBezTo>
                  <a:pt x="-28021" y="438358"/>
                  <a:pt x="141841" y="234364"/>
                  <a:pt x="178618" y="186739"/>
                </a:cubicBezTo>
                <a:cubicBezTo>
                  <a:pt x="215395" y="139114"/>
                  <a:pt x="193699" y="156047"/>
                  <a:pt x="224655" y="123239"/>
                </a:cubicBezTo>
                <a:cubicBezTo>
                  <a:pt x="255611" y="90431"/>
                  <a:pt x="407482" y="-37099"/>
                  <a:pt x="370705" y="10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93BA5D6B-875B-4B4A-A3BF-3D97D63C16B7}"/>
              </a:ext>
            </a:extLst>
          </p:cNvPr>
          <p:cNvSpPr/>
          <p:nvPr/>
        </p:nvSpPr>
        <p:spPr>
          <a:xfrm>
            <a:off x="8248788" y="1126905"/>
            <a:ext cx="193262" cy="245122"/>
          </a:xfrm>
          <a:custGeom>
            <a:avLst/>
            <a:gdLst>
              <a:gd name="connsiteX0" fmla="*/ 190362 w 193262"/>
              <a:gd name="connsiteY0" fmla="*/ 1808 h 245122"/>
              <a:gd name="connsiteX1" fmla="*/ 1450 w 193262"/>
              <a:gd name="connsiteY1" fmla="*/ 241520 h 245122"/>
              <a:gd name="connsiteX2" fmla="*/ 107812 w 193262"/>
              <a:gd name="connsiteY2" fmla="*/ 136745 h 245122"/>
              <a:gd name="connsiteX3" fmla="*/ 190362 w 193262"/>
              <a:gd name="connsiteY3" fmla="*/ 1808 h 24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62" h="245122">
                <a:moveTo>
                  <a:pt x="190362" y="1808"/>
                </a:moveTo>
                <a:cubicBezTo>
                  <a:pt x="172635" y="19271"/>
                  <a:pt x="15208" y="219031"/>
                  <a:pt x="1450" y="241520"/>
                </a:cubicBezTo>
                <a:cubicBezTo>
                  <a:pt x="-12308" y="264009"/>
                  <a:pt x="75533" y="175374"/>
                  <a:pt x="107812" y="136745"/>
                </a:cubicBezTo>
                <a:cubicBezTo>
                  <a:pt x="140091" y="98116"/>
                  <a:pt x="208089" y="-15655"/>
                  <a:pt x="190362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49F04520-CA90-42DD-AFAD-2B040E347CD5}"/>
              </a:ext>
            </a:extLst>
          </p:cNvPr>
          <p:cNvSpPr/>
          <p:nvPr/>
        </p:nvSpPr>
        <p:spPr>
          <a:xfrm>
            <a:off x="8092399" y="1128239"/>
            <a:ext cx="316940" cy="510487"/>
          </a:xfrm>
          <a:custGeom>
            <a:avLst/>
            <a:gdLst>
              <a:gd name="connsiteX0" fmla="*/ 316589 w 316940"/>
              <a:gd name="connsiteY0" fmla="*/ 474 h 510487"/>
              <a:gd name="connsiteX1" fmla="*/ 151489 w 316940"/>
              <a:gd name="connsiteY1" fmla="*/ 219549 h 510487"/>
              <a:gd name="connsiteX2" fmla="*/ 676 w 316940"/>
              <a:gd name="connsiteY2" fmla="*/ 510061 h 510487"/>
              <a:gd name="connsiteX3" fmla="*/ 105451 w 316940"/>
              <a:gd name="connsiteY3" fmla="*/ 278286 h 510487"/>
              <a:gd name="connsiteX4" fmla="*/ 316589 w 316940"/>
              <a:gd name="connsiteY4" fmla="*/ 474 h 5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40" h="510487">
                <a:moveTo>
                  <a:pt x="316589" y="474"/>
                </a:moveTo>
                <a:cubicBezTo>
                  <a:pt x="324262" y="-9316"/>
                  <a:pt x="204141" y="134618"/>
                  <a:pt x="151489" y="219549"/>
                </a:cubicBezTo>
                <a:cubicBezTo>
                  <a:pt x="98837" y="304480"/>
                  <a:pt x="8349" y="500272"/>
                  <a:pt x="676" y="510061"/>
                </a:cubicBezTo>
                <a:cubicBezTo>
                  <a:pt x="-6997" y="519851"/>
                  <a:pt x="52005" y="358719"/>
                  <a:pt x="105451" y="278286"/>
                </a:cubicBezTo>
                <a:cubicBezTo>
                  <a:pt x="158897" y="197853"/>
                  <a:pt x="308916" y="10264"/>
                  <a:pt x="316589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BCC6D907-63ED-468E-9767-3CDB552A4E4A}"/>
              </a:ext>
            </a:extLst>
          </p:cNvPr>
          <p:cNvSpPr/>
          <p:nvPr/>
        </p:nvSpPr>
        <p:spPr>
          <a:xfrm>
            <a:off x="7933659" y="1368023"/>
            <a:ext cx="297650" cy="359713"/>
          </a:xfrm>
          <a:custGeom>
            <a:avLst/>
            <a:gdLst>
              <a:gd name="connsiteX0" fmla="*/ 666 w 297650"/>
              <a:gd name="connsiteY0" fmla="*/ 359177 h 359713"/>
              <a:gd name="connsiteX1" fmla="*/ 194341 w 297650"/>
              <a:gd name="connsiteY1" fmla="*/ 162327 h 359713"/>
              <a:gd name="connsiteX2" fmla="*/ 297529 w 297650"/>
              <a:gd name="connsiteY2" fmla="*/ 402 h 359713"/>
              <a:gd name="connsiteX3" fmla="*/ 213391 w 297650"/>
              <a:gd name="connsiteY3" fmla="*/ 119465 h 359713"/>
              <a:gd name="connsiteX4" fmla="*/ 134016 w 297650"/>
              <a:gd name="connsiteY4" fmla="*/ 217890 h 359713"/>
              <a:gd name="connsiteX5" fmla="*/ 666 w 297650"/>
              <a:gd name="connsiteY5" fmla="*/ 359177 h 35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50" h="359713">
                <a:moveTo>
                  <a:pt x="666" y="359177"/>
                </a:moveTo>
                <a:cubicBezTo>
                  <a:pt x="10720" y="349917"/>
                  <a:pt x="144864" y="222123"/>
                  <a:pt x="194341" y="162327"/>
                </a:cubicBezTo>
                <a:cubicBezTo>
                  <a:pt x="243818" y="102531"/>
                  <a:pt x="294354" y="7546"/>
                  <a:pt x="297529" y="402"/>
                </a:cubicBezTo>
                <a:cubicBezTo>
                  <a:pt x="300704" y="-6742"/>
                  <a:pt x="240643" y="83217"/>
                  <a:pt x="213391" y="119465"/>
                </a:cubicBezTo>
                <a:cubicBezTo>
                  <a:pt x="186139" y="155713"/>
                  <a:pt x="171057" y="180584"/>
                  <a:pt x="134016" y="217890"/>
                </a:cubicBezTo>
                <a:cubicBezTo>
                  <a:pt x="96975" y="255196"/>
                  <a:pt x="-9388" y="368437"/>
                  <a:pt x="666" y="359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DBD512C7-1A16-4951-A6B4-9578D7FBD4AE}"/>
              </a:ext>
            </a:extLst>
          </p:cNvPr>
          <p:cNvSpPr/>
          <p:nvPr/>
        </p:nvSpPr>
        <p:spPr>
          <a:xfrm>
            <a:off x="7966928" y="1125395"/>
            <a:ext cx="454841" cy="544276"/>
          </a:xfrm>
          <a:custGeom>
            <a:avLst/>
            <a:gdLst>
              <a:gd name="connsiteX0" fmla="*/ 451585 w 454841"/>
              <a:gd name="connsiteY0" fmla="*/ 6493 h 544276"/>
              <a:gd name="connsiteX1" fmla="*/ 7085 w 454841"/>
              <a:gd name="connsiteY1" fmla="*/ 536718 h 544276"/>
              <a:gd name="connsiteX2" fmla="*/ 180122 w 454841"/>
              <a:gd name="connsiteY2" fmla="*/ 314468 h 544276"/>
              <a:gd name="connsiteX3" fmla="*/ 207110 w 454841"/>
              <a:gd name="connsiteY3" fmla="*/ 246205 h 544276"/>
              <a:gd name="connsiteX4" fmla="*/ 451585 w 454841"/>
              <a:gd name="connsiteY4" fmla="*/ 6493 h 54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41" h="544276">
                <a:moveTo>
                  <a:pt x="451585" y="6493"/>
                </a:moveTo>
                <a:cubicBezTo>
                  <a:pt x="418248" y="54912"/>
                  <a:pt x="52329" y="485389"/>
                  <a:pt x="7085" y="536718"/>
                </a:cubicBezTo>
                <a:cubicBezTo>
                  <a:pt x="-38159" y="588047"/>
                  <a:pt x="146785" y="362887"/>
                  <a:pt x="180122" y="314468"/>
                </a:cubicBezTo>
                <a:cubicBezTo>
                  <a:pt x="213459" y="266049"/>
                  <a:pt x="161866" y="297799"/>
                  <a:pt x="207110" y="246205"/>
                </a:cubicBezTo>
                <a:cubicBezTo>
                  <a:pt x="252354" y="194611"/>
                  <a:pt x="484922" y="-41926"/>
                  <a:pt x="451585" y="6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58ADBAA9-010A-4237-8132-AD301257DC71}"/>
              </a:ext>
            </a:extLst>
          </p:cNvPr>
          <p:cNvSpPr/>
          <p:nvPr/>
        </p:nvSpPr>
        <p:spPr>
          <a:xfrm>
            <a:off x="7712977" y="1678395"/>
            <a:ext cx="262545" cy="300808"/>
          </a:xfrm>
          <a:custGeom>
            <a:avLst/>
            <a:gdLst>
              <a:gd name="connsiteX0" fmla="*/ 259448 w 262545"/>
              <a:gd name="connsiteY0" fmla="*/ 9118 h 300808"/>
              <a:gd name="connsiteX1" fmla="*/ 122923 w 262545"/>
              <a:gd name="connsiteY1" fmla="*/ 148818 h 300808"/>
              <a:gd name="connsiteX2" fmla="*/ 2273 w 262545"/>
              <a:gd name="connsiteY2" fmla="*/ 299630 h 300808"/>
              <a:gd name="connsiteX3" fmla="*/ 56248 w 262545"/>
              <a:gd name="connsiteY3" fmla="*/ 209143 h 300808"/>
              <a:gd name="connsiteX4" fmla="*/ 203886 w 262545"/>
              <a:gd name="connsiteY4" fmla="*/ 34518 h 300808"/>
              <a:gd name="connsiteX5" fmla="*/ 259448 w 262545"/>
              <a:gd name="connsiteY5" fmla="*/ 9118 h 3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45" h="300808">
                <a:moveTo>
                  <a:pt x="259448" y="9118"/>
                </a:moveTo>
                <a:cubicBezTo>
                  <a:pt x="245954" y="28168"/>
                  <a:pt x="165785" y="100399"/>
                  <a:pt x="122923" y="148818"/>
                </a:cubicBezTo>
                <a:cubicBezTo>
                  <a:pt x="80060" y="197237"/>
                  <a:pt x="13385" y="289576"/>
                  <a:pt x="2273" y="299630"/>
                </a:cubicBezTo>
                <a:cubicBezTo>
                  <a:pt x="-8839" y="309684"/>
                  <a:pt x="22646" y="253328"/>
                  <a:pt x="56248" y="209143"/>
                </a:cubicBezTo>
                <a:cubicBezTo>
                  <a:pt x="89850" y="164958"/>
                  <a:pt x="167638" y="67062"/>
                  <a:pt x="203886" y="34518"/>
                </a:cubicBezTo>
                <a:cubicBezTo>
                  <a:pt x="240134" y="1974"/>
                  <a:pt x="272942" y="-9932"/>
                  <a:pt x="259448" y="9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78A37F10-ACA5-4800-8A06-09C2E5CE3603}"/>
              </a:ext>
            </a:extLst>
          </p:cNvPr>
          <p:cNvSpPr/>
          <p:nvPr/>
        </p:nvSpPr>
        <p:spPr>
          <a:xfrm>
            <a:off x="7757658" y="1627802"/>
            <a:ext cx="426760" cy="489976"/>
          </a:xfrm>
          <a:custGeom>
            <a:avLst/>
            <a:gdLst>
              <a:gd name="connsiteX0" fmla="*/ 421142 w 426760"/>
              <a:gd name="connsiteY0" fmla="*/ 4148 h 489976"/>
              <a:gd name="connsiteX1" fmla="*/ 3630 w 426760"/>
              <a:gd name="connsiteY1" fmla="*/ 483573 h 489976"/>
              <a:gd name="connsiteX2" fmla="*/ 229055 w 426760"/>
              <a:gd name="connsiteY2" fmla="*/ 262911 h 489976"/>
              <a:gd name="connsiteX3" fmla="*/ 421142 w 426760"/>
              <a:gd name="connsiteY3" fmla="*/ 4148 h 48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60" h="489976">
                <a:moveTo>
                  <a:pt x="421142" y="4148"/>
                </a:moveTo>
                <a:cubicBezTo>
                  <a:pt x="383571" y="40925"/>
                  <a:pt x="35644" y="440446"/>
                  <a:pt x="3630" y="483573"/>
                </a:cubicBezTo>
                <a:cubicBezTo>
                  <a:pt x="-28385" y="526700"/>
                  <a:pt x="159999" y="340699"/>
                  <a:pt x="229055" y="262911"/>
                </a:cubicBezTo>
                <a:cubicBezTo>
                  <a:pt x="298111" y="185124"/>
                  <a:pt x="458713" y="-32629"/>
                  <a:pt x="421142" y="4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AF915FC8-77B8-403F-914F-494D99788BF8}"/>
              </a:ext>
            </a:extLst>
          </p:cNvPr>
          <p:cNvSpPr/>
          <p:nvPr/>
        </p:nvSpPr>
        <p:spPr>
          <a:xfrm>
            <a:off x="7325658" y="2122455"/>
            <a:ext cx="453273" cy="446299"/>
          </a:xfrm>
          <a:custGeom>
            <a:avLst/>
            <a:gdLst>
              <a:gd name="connsiteX0" fmla="*/ 453092 w 453273"/>
              <a:gd name="connsiteY0" fmla="*/ 33 h 446299"/>
              <a:gd name="connsiteX1" fmla="*/ 227667 w 453273"/>
              <a:gd name="connsiteY1" fmla="*/ 219108 h 446299"/>
              <a:gd name="connsiteX2" fmla="*/ 3830 w 453273"/>
              <a:gd name="connsiteY2" fmla="*/ 439770 h 446299"/>
              <a:gd name="connsiteX3" fmla="*/ 99080 w 453273"/>
              <a:gd name="connsiteY3" fmla="*/ 374683 h 446299"/>
              <a:gd name="connsiteX4" fmla="*/ 262592 w 453273"/>
              <a:gd name="connsiteY4" fmla="*/ 238158 h 446299"/>
              <a:gd name="connsiteX5" fmla="*/ 453092 w 453273"/>
              <a:gd name="connsiteY5" fmla="*/ 33 h 4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73" h="446299">
                <a:moveTo>
                  <a:pt x="453092" y="33"/>
                </a:moveTo>
                <a:cubicBezTo>
                  <a:pt x="447271" y="-3142"/>
                  <a:pt x="227667" y="219108"/>
                  <a:pt x="227667" y="219108"/>
                </a:cubicBezTo>
                <a:cubicBezTo>
                  <a:pt x="152790" y="292397"/>
                  <a:pt x="25261" y="413841"/>
                  <a:pt x="3830" y="439770"/>
                </a:cubicBezTo>
                <a:cubicBezTo>
                  <a:pt x="-17601" y="465699"/>
                  <a:pt x="55953" y="408285"/>
                  <a:pt x="99080" y="374683"/>
                </a:cubicBezTo>
                <a:cubicBezTo>
                  <a:pt x="142207" y="341081"/>
                  <a:pt x="202003" y="303775"/>
                  <a:pt x="262592" y="238158"/>
                </a:cubicBezTo>
                <a:cubicBezTo>
                  <a:pt x="323181" y="172541"/>
                  <a:pt x="458913" y="3208"/>
                  <a:pt x="45309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45DDC0FE-1C40-4D77-8087-6E7BA2F85873}"/>
              </a:ext>
            </a:extLst>
          </p:cNvPr>
          <p:cNvSpPr/>
          <p:nvPr/>
        </p:nvSpPr>
        <p:spPr>
          <a:xfrm>
            <a:off x="7527775" y="1982084"/>
            <a:ext cx="225813" cy="256356"/>
          </a:xfrm>
          <a:custGeom>
            <a:avLst/>
            <a:gdLst>
              <a:gd name="connsiteX0" fmla="*/ 222400 w 225813"/>
              <a:gd name="connsiteY0" fmla="*/ 2291 h 256356"/>
              <a:gd name="connsiteX1" fmla="*/ 1738 w 225813"/>
              <a:gd name="connsiteY1" fmla="*/ 253116 h 256356"/>
              <a:gd name="connsiteX2" fmla="*/ 125563 w 225813"/>
              <a:gd name="connsiteY2" fmla="*/ 135641 h 256356"/>
              <a:gd name="connsiteX3" fmla="*/ 222400 w 225813"/>
              <a:gd name="connsiteY3" fmla="*/ 2291 h 2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13" h="256356">
                <a:moveTo>
                  <a:pt x="222400" y="2291"/>
                </a:moveTo>
                <a:cubicBezTo>
                  <a:pt x="201763" y="21870"/>
                  <a:pt x="17877" y="230891"/>
                  <a:pt x="1738" y="253116"/>
                </a:cubicBezTo>
                <a:cubicBezTo>
                  <a:pt x="-14401" y="275341"/>
                  <a:pt x="86140" y="177445"/>
                  <a:pt x="125563" y="135641"/>
                </a:cubicBezTo>
                <a:cubicBezTo>
                  <a:pt x="164986" y="93837"/>
                  <a:pt x="243037" y="-17288"/>
                  <a:pt x="222400" y="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4B79501F-673A-4BF5-AE42-639918426FA4}"/>
              </a:ext>
            </a:extLst>
          </p:cNvPr>
          <p:cNvSpPr/>
          <p:nvPr/>
        </p:nvSpPr>
        <p:spPr>
          <a:xfrm>
            <a:off x="7362552" y="1955693"/>
            <a:ext cx="355873" cy="437355"/>
          </a:xfrm>
          <a:custGeom>
            <a:avLst/>
            <a:gdLst>
              <a:gd name="connsiteX0" fmla="*/ 355873 w 355873"/>
              <a:gd name="connsiteY0" fmla="*/ 107 h 437355"/>
              <a:gd name="connsiteX1" fmla="*/ 163786 w 355873"/>
              <a:gd name="connsiteY1" fmla="*/ 209657 h 437355"/>
              <a:gd name="connsiteX2" fmla="*/ 1861 w 355873"/>
              <a:gd name="connsiteY2" fmla="*/ 435082 h 437355"/>
              <a:gd name="connsiteX3" fmla="*/ 81236 w 355873"/>
              <a:gd name="connsiteY3" fmla="*/ 317607 h 437355"/>
              <a:gd name="connsiteX4" fmla="*/ 163786 w 355873"/>
              <a:gd name="connsiteY4" fmla="*/ 182670 h 437355"/>
              <a:gd name="connsiteX5" fmla="*/ 355873 w 355873"/>
              <a:gd name="connsiteY5" fmla="*/ 107 h 4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873" h="437355">
                <a:moveTo>
                  <a:pt x="355873" y="107"/>
                </a:moveTo>
                <a:cubicBezTo>
                  <a:pt x="355873" y="4605"/>
                  <a:pt x="222788" y="137161"/>
                  <a:pt x="163786" y="209657"/>
                </a:cubicBezTo>
                <a:cubicBezTo>
                  <a:pt x="104784" y="282153"/>
                  <a:pt x="15619" y="417090"/>
                  <a:pt x="1861" y="435082"/>
                </a:cubicBezTo>
                <a:cubicBezTo>
                  <a:pt x="-11897" y="453074"/>
                  <a:pt x="54249" y="359676"/>
                  <a:pt x="81236" y="317607"/>
                </a:cubicBezTo>
                <a:cubicBezTo>
                  <a:pt x="108223" y="275538"/>
                  <a:pt x="119865" y="231353"/>
                  <a:pt x="163786" y="182670"/>
                </a:cubicBezTo>
                <a:cubicBezTo>
                  <a:pt x="207707" y="133987"/>
                  <a:pt x="355873" y="-4391"/>
                  <a:pt x="35587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273260F0-5821-4020-82ED-AA08CB4EF5C2}"/>
              </a:ext>
            </a:extLst>
          </p:cNvPr>
          <p:cNvSpPr/>
          <p:nvPr/>
        </p:nvSpPr>
        <p:spPr>
          <a:xfrm>
            <a:off x="7395417" y="1971604"/>
            <a:ext cx="314354" cy="391489"/>
          </a:xfrm>
          <a:custGeom>
            <a:avLst/>
            <a:gdLst>
              <a:gd name="connsiteX0" fmla="*/ 313483 w 314354"/>
              <a:gd name="connsiteY0" fmla="*/ 71 h 391489"/>
              <a:gd name="connsiteX1" fmla="*/ 227758 w 314354"/>
              <a:gd name="connsiteY1" fmla="*/ 146121 h 391489"/>
              <a:gd name="connsiteX2" fmla="*/ 18208 w 314354"/>
              <a:gd name="connsiteY2" fmla="*/ 374721 h 391489"/>
              <a:gd name="connsiteX3" fmla="*/ 26146 w 314354"/>
              <a:gd name="connsiteY3" fmla="*/ 355671 h 391489"/>
              <a:gd name="connsiteX4" fmla="*/ 153146 w 314354"/>
              <a:gd name="connsiteY4" fmla="*/ 208034 h 391489"/>
              <a:gd name="connsiteX5" fmla="*/ 181721 w 314354"/>
              <a:gd name="connsiteY5" fmla="*/ 163584 h 391489"/>
              <a:gd name="connsiteX6" fmla="*/ 313483 w 314354"/>
              <a:gd name="connsiteY6" fmla="*/ 71 h 3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54" h="391489">
                <a:moveTo>
                  <a:pt x="313483" y="71"/>
                </a:moveTo>
                <a:cubicBezTo>
                  <a:pt x="321156" y="-2840"/>
                  <a:pt x="276970" y="83679"/>
                  <a:pt x="227758" y="146121"/>
                </a:cubicBezTo>
                <a:cubicBezTo>
                  <a:pt x="178545" y="208563"/>
                  <a:pt x="51810" y="339796"/>
                  <a:pt x="18208" y="374721"/>
                </a:cubicBezTo>
                <a:cubicBezTo>
                  <a:pt x="-15394" y="409646"/>
                  <a:pt x="3656" y="383452"/>
                  <a:pt x="26146" y="355671"/>
                </a:cubicBezTo>
                <a:cubicBezTo>
                  <a:pt x="48636" y="327890"/>
                  <a:pt x="127217" y="240049"/>
                  <a:pt x="153146" y="208034"/>
                </a:cubicBezTo>
                <a:cubicBezTo>
                  <a:pt x="179075" y="176020"/>
                  <a:pt x="157644" y="196392"/>
                  <a:pt x="181721" y="163584"/>
                </a:cubicBezTo>
                <a:cubicBezTo>
                  <a:pt x="205798" y="130776"/>
                  <a:pt x="305810" y="2982"/>
                  <a:pt x="31348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09BCDAB7-F028-473E-B31F-AEF598B8A188}"/>
              </a:ext>
            </a:extLst>
          </p:cNvPr>
          <p:cNvSpPr/>
          <p:nvPr/>
        </p:nvSpPr>
        <p:spPr>
          <a:xfrm>
            <a:off x="8062994" y="459315"/>
            <a:ext cx="856552" cy="946034"/>
          </a:xfrm>
          <a:custGeom>
            <a:avLst/>
            <a:gdLst>
              <a:gd name="connsiteX0" fmla="*/ 854523 w 856552"/>
              <a:gd name="connsiteY0" fmla="*/ 2 h 946034"/>
              <a:gd name="connsiteX1" fmla="*/ 644973 w 856552"/>
              <a:gd name="connsiteY1" fmla="*/ 118535 h 946034"/>
              <a:gd name="connsiteX2" fmla="*/ 367689 w 856552"/>
              <a:gd name="connsiteY2" fmla="*/ 457202 h 946034"/>
              <a:gd name="connsiteX3" fmla="*/ 541256 w 856552"/>
              <a:gd name="connsiteY3" fmla="*/ 179918 h 946034"/>
              <a:gd name="connsiteX4" fmla="*/ 14206 w 856552"/>
              <a:gd name="connsiteY4" fmla="*/ 922868 h 946034"/>
              <a:gd name="connsiteX5" fmla="*/ 139089 w 856552"/>
              <a:gd name="connsiteY5" fmla="*/ 772585 h 946034"/>
              <a:gd name="connsiteX6" fmla="*/ 543373 w 856552"/>
              <a:gd name="connsiteY6" fmla="*/ 298452 h 946034"/>
              <a:gd name="connsiteX7" fmla="*/ 198356 w 856552"/>
              <a:gd name="connsiteY7" fmla="*/ 677335 h 946034"/>
              <a:gd name="connsiteX8" fmla="*/ 517973 w 856552"/>
              <a:gd name="connsiteY8" fmla="*/ 120652 h 946034"/>
              <a:gd name="connsiteX9" fmla="*/ 854523 w 856552"/>
              <a:gd name="connsiteY9" fmla="*/ 2 h 9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552" h="946034">
                <a:moveTo>
                  <a:pt x="854523" y="2"/>
                </a:moveTo>
                <a:cubicBezTo>
                  <a:pt x="875690" y="-351"/>
                  <a:pt x="726112" y="42335"/>
                  <a:pt x="644973" y="118535"/>
                </a:cubicBezTo>
                <a:cubicBezTo>
                  <a:pt x="563834" y="194735"/>
                  <a:pt x="384975" y="446972"/>
                  <a:pt x="367689" y="457202"/>
                </a:cubicBezTo>
                <a:cubicBezTo>
                  <a:pt x="350403" y="467432"/>
                  <a:pt x="600170" y="102307"/>
                  <a:pt x="541256" y="179918"/>
                </a:cubicBezTo>
                <a:cubicBezTo>
                  <a:pt x="482342" y="257529"/>
                  <a:pt x="81234" y="824090"/>
                  <a:pt x="14206" y="922868"/>
                </a:cubicBezTo>
                <a:cubicBezTo>
                  <a:pt x="-52822" y="1021646"/>
                  <a:pt x="139089" y="772585"/>
                  <a:pt x="139089" y="772585"/>
                </a:cubicBezTo>
                <a:cubicBezTo>
                  <a:pt x="227283" y="668516"/>
                  <a:pt x="533495" y="314327"/>
                  <a:pt x="543373" y="298452"/>
                </a:cubicBezTo>
                <a:cubicBezTo>
                  <a:pt x="553251" y="282577"/>
                  <a:pt x="202589" y="706968"/>
                  <a:pt x="198356" y="677335"/>
                </a:cubicBezTo>
                <a:cubicBezTo>
                  <a:pt x="194123" y="647702"/>
                  <a:pt x="411081" y="233188"/>
                  <a:pt x="517973" y="120652"/>
                </a:cubicBezTo>
                <a:cubicBezTo>
                  <a:pt x="624865" y="8116"/>
                  <a:pt x="833356" y="355"/>
                  <a:pt x="85452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14491609-0E30-484C-8C5A-DC714B774EBE}"/>
              </a:ext>
            </a:extLst>
          </p:cNvPr>
          <p:cNvSpPr/>
          <p:nvPr/>
        </p:nvSpPr>
        <p:spPr>
          <a:xfrm>
            <a:off x="7696081" y="359356"/>
            <a:ext cx="815882" cy="1226255"/>
          </a:xfrm>
          <a:custGeom>
            <a:avLst/>
            <a:gdLst>
              <a:gd name="connsiteX0" fmla="*/ 658402 w 815882"/>
              <a:gd name="connsiteY0" fmla="*/ 455561 h 1226255"/>
              <a:gd name="connsiteX1" fmla="*/ 427686 w 815882"/>
              <a:gd name="connsiteY1" fmla="*/ 588911 h 1226255"/>
              <a:gd name="connsiteX2" fmla="*/ 17052 w 815882"/>
              <a:gd name="connsiteY2" fmla="*/ 1204861 h 1226255"/>
              <a:gd name="connsiteX3" fmla="*/ 148286 w 815882"/>
              <a:gd name="connsiteY3" fmla="*/ 986844 h 1226255"/>
              <a:gd name="connsiteX4" fmla="*/ 781169 w 815882"/>
              <a:gd name="connsiteY4" fmla="*/ 51277 h 1226255"/>
              <a:gd name="connsiteX5" fmla="*/ 717669 w 815882"/>
              <a:gd name="connsiteY5" fmla="*/ 154994 h 1226255"/>
              <a:gd name="connsiteX6" fmla="*/ 588552 w 815882"/>
              <a:gd name="connsiteY6" fmla="*/ 428044 h 1226255"/>
              <a:gd name="connsiteX7" fmla="*/ 184269 w 815882"/>
              <a:gd name="connsiteY7" fmla="*/ 1149827 h 1226255"/>
              <a:gd name="connsiteX8" fmla="*/ 340902 w 815882"/>
              <a:gd name="connsiteY8" fmla="*/ 895827 h 1226255"/>
              <a:gd name="connsiteX9" fmla="*/ 658402 w 815882"/>
              <a:gd name="connsiteY9" fmla="*/ 455561 h 122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882" h="1226255">
                <a:moveTo>
                  <a:pt x="658402" y="455561"/>
                </a:moveTo>
                <a:cubicBezTo>
                  <a:pt x="672866" y="404408"/>
                  <a:pt x="534578" y="464028"/>
                  <a:pt x="427686" y="588911"/>
                </a:cubicBezTo>
                <a:cubicBezTo>
                  <a:pt x="320794" y="713794"/>
                  <a:pt x="63619" y="1138539"/>
                  <a:pt x="17052" y="1204861"/>
                </a:cubicBezTo>
                <a:cubicBezTo>
                  <a:pt x="-29515" y="1271183"/>
                  <a:pt x="20933" y="1179108"/>
                  <a:pt x="148286" y="986844"/>
                </a:cubicBezTo>
                <a:cubicBezTo>
                  <a:pt x="275639" y="794580"/>
                  <a:pt x="686272" y="189918"/>
                  <a:pt x="781169" y="51277"/>
                </a:cubicBezTo>
                <a:cubicBezTo>
                  <a:pt x="876066" y="-87364"/>
                  <a:pt x="749772" y="92199"/>
                  <a:pt x="717669" y="154994"/>
                </a:cubicBezTo>
                <a:cubicBezTo>
                  <a:pt x="685566" y="217789"/>
                  <a:pt x="677452" y="262239"/>
                  <a:pt x="588552" y="428044"/>
                </a:cubicBezTo>
                <a:cubicBezTo>
                  <a:pt x="499652" y="593849"/>
                  <a:pt x="225544" y="1071863"/>
                  <a:pt x="184269" y="1149827"/>
                </a:cubicBezTo>
                <a:cubicBezTo>
                  <a:pt x="142994" y="1227791"/>
                  <a:pt x="267172" y="1010832"/>
                  <a:pt x="340902" y="895827"/>
                </a:cubicBezTo>
                <a:cubicBezTo>
                  <a:pt x="414632" y="780822"/>
                  <a:pt x="643938" y="506714"/>
                  <a:pt x="658402" y="455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B204E849-991A-4408-A5D2-1A86284C6391}"/>
              </a:ext>
            </a:extLst>
          </p:cNvPr>
          <p:cNvSpPr/>
          <p:nvPr/>
        </p:nvSpPr>
        <p:spPr>
          <a:xfrm>
            <a:off x="7981420" y="1476588"/>
            <a:ext cx="432832" cy="1253969"/>
          </a:xfrm>
          <a:custGeom>
            <a:avLst/>
            <a:gdLst>
              <a:gd name="connsiteX0" fmla="*/ 417513 w 432832"/>
              <a:gd name="connsiteY0" fmla="*/ 17779 h 1253969"/>
              <a:gd name="connsiteX1" fmla="*/ 273580 w 432832"/>
              <a:gd name="connsiteY1" fmla="*/ 356445 h 1253969"/>
              <a:gd name="connsiteX2" fmla="*/ 205847 w 432832"/>
              <a:gd name="connsiteY2" fmla="*/ 1186179 h 1253969"/>
              <a:gd name="connsiteX3" fmla="*/ 205847 w 432832"/>
              <a:gd name="connsiteY3" fmla="*/ 961812 h 1253969"/>
              <a:gd name="connsiteX4" fmla="*/ 252413 w 432832"/>
              <a:gd name="connsiteY4" fmla="*/ 377612 h 1253969"/>
              <a:gd name="connsiteX5" fmla="*/ 201613 w 432832"/>
              <a:gd name="connsiteY5" fmla="*/ 589279 h 1253969"/>
              <a:gd name="connsiteX6" fmla="*/ 95780 w 432832"/>
              <a:gd name="connsiteY6" fmla="*/ 1253912 h 1253969"/>
              <a:gd name="connsiteX7" fmla="*/ 167747 w 432832"/>
              <a:gd name="connsiteY7" fmla="*/ 551179 h 1253969"/>
              <a:gd name="connsiteX8" fmla="*/ 108480 w 432832"/>
              <a:gd name="connsiteY8" fmla="*/ 1181945 h 1253969"/>
              <a:gd name="connsiteX9" fmla="*/ 108480 w 432832"/>
              <a:gd name="connsiteY9" fmla="*/ 864445 h 1253969"/>
              <a:gd name="connsiteX10" fmla="*/ 2647 w 432832"/>
              <a:gd name="connsiteY10" fmla="*/ 1203112 h 1253969"/>
              <a:gd name="connsiteX11" fmla="*/ 44980 w 432832"/>
              <a:gd name="connsiteY11" fmla="*/ 822112 h 1253969"/>
              <a:gd name="connsiteX12" fmla="*/ 184680 w 432832"/>
              <a:gd name="connsiteY12" fmla="*/ 453812 h 1253969"/>
              <a:gd name="connsiteX13" fmla="*/ 404813 w 432832"/>
              <a:gd name="connsiteY13" fmla="*/ 89745 h 1253969"/>
              <a:gd name="connsiteX14" fmla="*/ 417513 w 432832"/>
              <a:gd name="connsiteY14" fmla="*/ 17779 h 12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832" h="1253969">
                <a:moveTo>
                  <a:pt x="417513" y="17779"/>
                </a:moveTo>
                <a:cubicBezTo>
                  <a:pt x="395641" y="62229"/>
                  <a:pt x="308858" y="161712"/>
                  <a:pt x="273580" y="356445"/>
                </a:cubicBezTo>
                <a:cubicBezTo>
                  <a:pt x="238302" y="551178"/>
                  <a:pt x="217136" y="1085285"/>
                  <a:pt x="205847" y="1186179"/>
                </a:cubicBezTo>
                <a:cubicBezTo>
                  <a:pt x="194558" y="1287073"/>
                  <a:pt x="198086" y="1096573"/>
                  <a:pt x="205847" y="961812"/>
                </a:cubicBezTo>
                <a:cubicBezTo>
                  <a:pt x="213608" y="827051"/>
                  <a:pt x="253119" y="439701"/>
                  <a:pt x="252413" y="377612"/>
                </a:cubicBezTo>
                <a:cubicBezTo>
                  <a:pt x="251707" y="315523"/>
                  <a:pt x="227718" y="443229"/>
                  <a:pt x="201613" y="589279"/>
                </a:cubicBezTo>
                <a:cubicBezTo>
                  <a:pt x="175507" y="735329"/>
                  <a:pt x="101424" y="1260262"/>
                  <a:pt x="95780" y="1253912"/>
                </a:cubicBezTo>
                <a:cubicBezTo>
                  <a:pt x="90136" y="1247562"/>
                  <a:pt x="165630" y="563173"/>
                  <a:pt x="167747" y="551179"/>
                </a:cubicBezTo>
                <a:cubicBezTo>
                  <a:pt x="169864" y="539185"/>
                  <a:pt x="118358" y="1129734"/>
                  <a:pt x="108480" y="1181945"/>
                </a:cubicBezTo>
                <a:cubicBezTo>
                  <a:pt x="98602" y="1234156"/>
                  <a:pt x="126119" y="860917"/>
                  <a:pt x="108480" y="864445"/>
                </a:cubicBezTo>
                <a:cubicBezTo>
                  <a:pt x="90841" y="867973"/>
                  <a:pt x="13230" y="1210167"/>
                  <a:pt x="2647" y="1203112"/>
                </a:cubicBezTo>
                <a:cubicBezTo>
                  <a:pt x="-7936" y="1196057"/>
                  <a:pt x="14641" y="946995"/>
                  <a:pt x="44980" y="822112"/>
                </a:cubicBezTo>
                <a:cubicBezTo>
                  <a:pt x="75319" y="697229"/>
                  <a:pt x="124708" y="575873"/>
                  <a:pt x="184680" y="453812"/>
                </a:cubicBezTo>
                <a:cubicBezTo>
                  <a:pt x="244652" y="331751"/>
                  <a:pt x="369535" y="161711"/>
                  <a:pt x="404813" y="89745"/>
                </a:cubicBezTo>
                <a:cubicBezTo>
                  <a:pt x="440091" y="17779"/>
                  <a:pt x="439385" y="-26671"/>
                  <a:pt x="417513" y="17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144EEB47-E96C-4DDC-91A1-9321974DDA38}"/>
              </a:ext>
            </a:extLst>
          </p:cNvPr>
          <p:cNvSpPr/>
          <p:nvPr/>
        </p:nvSpPr>
        <p:spPr>
          <a:xfrm>
            <a:off x="7430393" y="920221"/>
            <a:ext cx="620782" cy="1109662"/>
          </a:xfrm>
          <a:custGeom>
            <a:avLst/>
            <a:gdLst>
              <a:gd name="connsiteX0" fmla="*/ 566374 w 620782"/>
              <a:gd name="connsiteY0" fmla="*/ 112712 h 1109662"/>
              <a:gd name="connsiteX1" fmla="*/ 20274 w 620782"/>
              <a:gd name="connsiteY1" fmla="*/ 1082146 h 1109662"/>
              <a:gd name="connsiteX2" fmla="*/ 155740 w 620782"/>
              <a:gd name="connsiteY2" fmla="*/ 802746 h 1109662"/>
              <a:gd name="connsiteX3" fmla="*/ 524040 w 620782"/>
              <a:gd name="connsiteY3" fmla="*/ 366712 h 1109662"/>
              <a:gd name="connsiteX4" fmla="*/ 596007 w 620782"/>
              <a:gd name="connsiteY4" fmla="*/ 44979 h 1109662"/>
              <a:gd name="connsiteX5" fmla="*/ 566374 w 620782"/>
              <a:gd name="connsiteY5" fmla="*/ 112712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82" h="1109662">
                <a:moveTo>
                  <a:pt x="566374" y="112712"/>
                </a:moveTo>
                <a:cubicBezTo>
                  <a:pt x="470419" y="285573"/>
                  <a:pt x="88713" y="967140"/>
                  <a:pt x="20274" y="1082146"/>
                </a:cubicBezTo>
                <a:cubicBezTo>
                  <a:pt x="-48165" y="1197152"/>
                  <a:pt x="71779" y="921985"/>
                  <a:pt x="155740" y="802746"/>
                </a:cubicBezTo>
                <a:cubicBezTo>
                  <a:pt x="239701" y="683507"/>
                  <a:pt x="450662" y="493006"/>
                  <a:pt x="524040" y="366712"/>
                </a:cubicBezTo>
                <a:cubicBezTo>
                  <a:pt x="597418" y="240418"/>
                  <a:pt x="588246" y="82373"/>
                  <a:pt x="596007" y="44979"/>
                </a:cubicBezTo>
                <a:cubicBezTo>
                  <a:pt x="603768" y="7585"/>
                  <a:pt x="662329" y="-60149"/>
                  <a:pt x="566374" y="11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19D8407B-EC45-4AC5-915D-47FA1EFAD958}"/>
              </a:ext>
            </a:extLst>
          </p:cNvPr>
          <p:cNvSpPr/>
          <p:nvPr/>
        </p:nvSpPr>
        <p:spPr>
          <a:xfrm>
            <a:off x="7323391" y="1595710"/>
            <a:ext cx="502840" cy="1410653"/>
          </a:xfrm>
          <a:custGeom>
            <a:avLst/>
            <a:gdLst>
              <a:gd name="connsiteX0" fmla="*/ 241576 w 502840"/>
              <a:gd name="connsiteY0" fmla="*/ 478623 h 1410653"/>
              <a:gd name="connsiteX1" fmla="*/ 59542 w 502840"/>
              <a:gd name="connsiteY1" fmla="*/ 758023 h 1410653"/>
              <a:gd name="connsiteX2" fmla="*/ 4509 w 502840"/>
              <a:gd name="connsiteY2" fmla="*/ 1384557 h 1410653"/>
              <a:gd name="connsiteX3" fmla="*/ 21442 w 502840"/>
              <a:gd name="connsiteY3" fmla="*/ 1168657 h 1410653"/>
              <a:gd name="connsiteX4" fmla="*/ 165376 w 502840"/>
              <a:gd name="connsiteY4" fmla="*/ 63757 h 1410653"/>
              <a:gd name="connsiteX5" fmla="*/ 51076 w 502840"/>
              <a:gd name="connsiteY5" fmla="*/ 533657 h 1410653"/>
              <a:gd name="connsiteX6" fmla="*/ 499809 w 502840"/>
              <a:gd name="connsiteY6" fmla="*/ 257 h 1410653"/>
              <a:gd name="connsiteX7" fmla="*/ 241576 w 502840"/>
              <a:gd name="connsiteY7" fmla="*/ 478623 h 14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40" h="1410653">
                <a:moveTo>
                  <a:pt x="241576" y="478623"/>
                </a:moveTo>
                <a:cubicBezTo>
                  <a:pt x="168198" y="604917"/>
                  <a:pt x="99053" y="607034"/>
                  <a:pt x="59542" y="758023"/>
                </a:cubicBezTo>
                <a:cubicBezTo>
                  <a:pt x="20031" y="909012"/>
                  <a:pt x="10859" y="1316118"/>
                  <a:pt x="4509" y="1384557"/>
                </a:cubicBezTo>
                <a:cubicBezTo>
                  <a:pt x="-1841" y="1452996"/>
                  <a:pt x="-5369" y="1388790"/>
                  <a:pt x="21442" y="1168657"/>
                </a:cubicBezTo>
                <a:cubicBezTo>
                  <a:pt x="48253" y="948524"/>
                  <a:pt x="160437" y="169590"/>
                  <a:pt x="165376" y="63757"/>
                </a:cubicBezTo>
                <a:cubicBezTo>
                  <a:pt x="170315" y="-42076"/>
                  <a:pt x="-4663" y="544240"/>
                  <a:pt x="51076" y="533657"/>
                </a:cubicBezTo>
                <a:cubicBezTo>
                  <a:pt x="106815" y="523074"/>
                  <a:pt x="468765" y="11546"/>
                  <a:pt x="499809" y="257"/>
                </a:cubicBezTo>
                <a:cubicBezTo>
                  <a:pt x="530853" y="-11032"/>
                  <a:pt x="314954" y="352329"/>
                  <a:pt x="241576" y="478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B2A25CC9-6669-4BDA-9360-E02A5B656607}"/>
              </a:ext>
            </a:extLst>
          </p:cNvPr>
          <p:cNvSpPr/>
          <p:nvPr/>
        </p:nvSpPr>
        <p:spPr>
          <a:xfrm>
            <a:off x="7712327" y="1727837"/>
            <a:ext cx="571829" cy="2064648"/>
          </a:xfrm>
          <a:custGeom>
            <a:avLst/>
            <a:gdLst>
              <a:gd name="connsiteX0" fmla="*/ 496106 w 571829"/>
              <a:gd name="connsiteY0" fmla="*/ 71330 h 2064648"/>
              <a:gd name="connsiteX1" fmla="*/ 267506 w 571829"/>
              <a:gd name="connsiteY1" fmla="*/ 456563 h 2064648"/>
              <a:gd name="connsiteX2" fmla="*/ 216706 w 571829"/>
              <a:gd name="connsiteY2" fmla="*/ 672463 h 2064648"/>
              <a:gd name="connsiteX3" fmla="*/ 309840 w 571829"/>
              <a:gd name="connsiteY3" fmla="*/ 1167763 h 2064648"/>
              <a:gd name="connsiteX4" fmla="*/ 102406 w 571829"/>
              <a:gd name="connsiteY4" fmla="*/ 1713863 h 2064648"/>
              <a:gd name="connsiteX5" fmla="*/ 352173 w 571829"/>
              <a:gd name="connsiteY5" fmla="*/ 1057696 h 2064648"/>
              <a:gd name="connsiteX6" fmla="*/ 5040 w 571829"/>
              <a:gd name="connsiteY6" fmla="*/ 2052530 h 2064648"/>
              <a:gd name="connsiteX7" fmla="*/ 148973 w 571829"/>
              <a:gd name="connsiteY7" fmla="*/ 1582630 h 2064648"/>
              <a:gd name="connsiteX8" fmla="*/ 191306 w 571829"/>
              <a:gd name="connsiteY8" fmla="*/ 1167763 h 2064648"/>
              <a:gd name="connsiteX9" fmla="*/ 93940 w 571829"/>
              <a:gd name="connsiteY9" fmla="*/ 1337096 h 2064648"/>
              <a:gd name="connsiteX10" fmla="*/ 136273 w 571829"/>
              <a:gd name="connsiteY10" fmla="*/ 1231263 h 2064648"/>
              <a:gd name="connsiteX11" fmla="*/ 208240 w 571829"/>
              <a:gd name="connsiteY11" fmla="*/ 884130 h 2064648"/>
              <a:gd name="connsiteX12" fmla="*/ 242106 w 571829"/>
              <a:gd name="connsiteY12" fmla="*/ 960330 h 2064648"/>
              <a:gd name="connsiteX13" fmla="*/ 148973 w 571829"/>
              <a:gd name="connsiteY13" fmla="*/ 719030 h 2064648"/>
              <a:gd name="connsiteX14" fmla="*/ 136273 w 571829"/>
              <a:gd name="connsiteY14" fmla="*/ 630130 h 2064648"/>
              <a:gd name="connsiteX15" fmla="*/ 546906 w 571829"/>
              <a:gd name="connsiteY15" fmla="*/ 50163 h 2064648"/>
              <a:gd name="connsiteX16" fmla="*/ 496106 w 571829"/>
              <a:gd name="connsiteY16" fmla="*/ 71330 h 20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829" h="2064648">
                <a:moveTo>
                  <a:pt x="496106" y="71330"/>
                </a:moveTo>
                <a:cubicBezTo>
                  <a:pt x="449539" y="139063"/>
                  <a:pt x="314073" y="356374"/>
                  <a:pt x="267506" y="456563"/>
                </a:cubicBezTo>
                <a:cubicBezTo>
                  <a:pt x="220939" y="556752"/>
                  <a:pt x="209650" y="553930"/>
                  <a:pt x="216706" y="672463"/>
                </a:cubicBezTo>
                <a:cubicBezTo>
                  <a:pt x="223762" y="790996"/>
                  <a:pt x="328890" y="994196"/>
                  <a:pt x="309840" y="1167763"/>
                </a:cubicBezTo>
                <a:cubicBezTo>
                  <a:pt x="290790" y="1341330"/>
                  <a:pt x="95350" y="1732208"/>
                  <a:pt x="102406" y="1713863"/>
                </a:cubicBezTo>
                <a:cubicBezTo>
                  <a:pt x="109461" y="1695519"/>
                  <a:pt x="368401" y="1001252"/>
                  <a:pt x="352173" y="1057696"/>
                </a:cubicBezTo>
                <a:cubicBezTo>
                  <a:pt x="335945" y="1114141"/>
                  <a:pt x="38907" y="1965041"/>
                  <a:pt x="5040" y="2052530"/>
                </a:cubicBezTo>
                <a:cubicBezTo>
                  <a:pt x="-28827" y="2140019"/>
                  <a:pt x="117929" y="1730091"/>
                  <a:pt x="148973" y="1582630"/>
                </a:cubicBezTo>
                <a:cubicBezTo>
                  <a:pt x="180017" y="1435169"/>
                  <a:pt x="200478" y="1208685"/>
                  <a:pt x="191306" y="1167763"/>
                </a:cubicBezTo>
                <a:cubicBezTo>
                  <a:pt x="182134" y="1126841"/>
                  <a:pt x="103112" y="1326513"/>
                  <a:pt x="93940" y="1337096"/>
                </a:cubicBezTo>
                <a:cubicBezTo>
                  <a:pt x="84768" y="1347679"/>
                  <a:pt x="117223" y="1306757"/>
                  <a:pt x="136273" y="1231263"/>
                </a:cubicBezTo>
                <a:cubicBezTo>
                  <a:pt x="155323" y="1155769"/>
                  <a:pt x="190601" y="929286"/>
                  <a:pt x="208240" y="884130"/>
                </a:cubicBezTo>
                <a:cubicBezTo>
                  <a:pt x="225879" y="838975"/>
                  <a:pt x="251984" y="987847"/>
                  <a:pt x="242106" y="960330"/>
                </a:cubicBezTo>
                <a:cubicBezTo>
                  <a:pt x="232228" y="932813"/>
                  <a:pt x="166612" y="774063"/>
                  <a:pt x="148973" y="719030"/>
                </a:cubicBezTo>
                <a:cubicBezTo>
                  <a:pt x="131334" y="663997"/>
                  <a:pt x="69951" y="741608"/>
                  <a:pt x="136273" y="630130"/>
                </a:cubicBezTo>
                <a:cubicBezTo>
                  <a:pt x="202595" y="518652"/>
                  <a:pt x="485523" y="138358"/>
                  <a:pt x="546906" y="50163"/>
                </a:cubicBezTo>
                <a:cubicBezTo>
                  <a:pt x="608289" y="-38032"/>
                  <a:pt x="542673" y="3597"/>
                  <a:pt x="496106" y="7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C4A25777-3796-4343-BB8F-150A5C978D48}"/>
              </a:ext>
            </a:extLst>
          </p:cNvPr>
          <p:cNvSpPr/>
          <p:nvPr/>
        </p:nvSpPr>
        <p:spPr>
          <a:xfrm>
            <a:off x="8267660" y="2237086"/>
            <a:ext cx="351447" cy="1111491"/>
          </a:xfrm>
          <a:custGeom>
            <a:avLst/>
            <a:gdLst>
              <a:gd name="connsiteX0" fmla="*/ 40 w 351447"/>
              <a:gd name="connsiteY0" fmla="*/ 15047 h 1111491"/>
              <a:gd name="connsiteX1" fmla="*/ 275207 w 351447"/>
              <a:gd name="connsiteY1" fmla="*/ 226714 h 1111491"/>
              <a:gd name="connsiteX2" fmla="*/ 258273 w 351447"/>
              <a:gd name="connsiteY2" fmla="*/ 408747 h 1111491"/>
              <a:gd name="connsiteX3" fmla="*/ 351407 w 351447"/>
              <a:gd name="connsiteY3" fmla="*/ 1111481 h 1111491"/>
              <a:gd name="connsiteX4" fmla="*/ 245573 w 351447"/>
              <a:gd name="connsiteY4" fmla="*/ 425681 h 1111491"/>
              <a:gd name="connsiteX5" fmla="*/ 190540 w 351447"/>
              <a:gd name="connsiteY5" fmla="*/ 311381 h 1111491"/>
              <a:gd name="connsiteX6" fmla="*/ 254040 w 351447"/>
              <a:gd name="connsiteY6" fmla="*/ 671214 h 1111491"/>
              <a:gd name="connsiteX7" fmla="*/ 40 w 351447"/>
              <a:gd name="connsiteY7" fmla="*/ 15047 h 111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47" h="1111491">
                <a:moveTo>
                  <a:pt x="40" y="15047"/>
                </a:moveTo>
                <a:cubicBezTo>
                  <a:pt x="3568" y="-59036"/>
                  <a:pt x="232168" y="161098"/>
                  <a:pt x="275207" y="226714"/>
                </a:cubicBezTo>
                <a:cubicBezTo>
                  <a:pt x="318246" y="292330"/>
                  <a:pt x="245573" y="261286"/>
                  <a:pt x="258273" y="408747"/>
                </a:cubicBezTo>
                <a:cubicBezTo>
                  <a:pt x="270973" y="556208"/>
                  <a:pt x="353524" y="1108659"/>
                  <a:pt x="351407" y="1111481"/>
                </a:cubicBezTo>
                <a:cubicBezTo>
                  <a:pt x="349290" y="1114303"/>
                  <a:pt x="272384" y="559031"/>
                  <a:pt x="245573" y="425681"/>
                </a:cubicBezTo>
                <a:cubicBezTo>
                  <a:pt x="218762" y="292331"/>
                  <a:pt x="189129" y="270459"/>
                  <a:pt x="190540" y="311381"/>
                </a:cubicBezTo>
                <a:cubicBezTo>
                  <a:pt x="191951" y="352303"/>
                  <a:pt x="283673" y="719192"/>
                  <a:pt x="254040" y="671214"/>
                </a:cubicBezTo>
                <a:cubicBezTo>
                  <a:pt x="224407" y="623236"/>
                  <a:pt x="-3488" y="89130"/>
                  <a:pt x="40" y="15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E4C372F9-013A-46D8-B31C-D30ABBA3DEFC}"/>
              </a:ext>
            </a:extLst>
          </p:cNvPr>
          <p:cNvSpPr/>
          <p:nvPr/>
        </p:nvSpPr>
        <p:spPr>
          <a:xfrm>
            <a:off x="8322482" y="2619006"/>
            <a:ext cx="326334" cy="1670449"/>
          </a:xfrm>
          <a:custGeom>
            <a:avLst/>
            <a:gdLst>
              <a:gd name="connsiteX0" fmla="*/ 251 w 326334"/>
              <a:gd name="connsiteY0" fmla="*/ 1427 h 1670449"/>
              <a:gd name="connsiteX1" fmla="*/ 182285 w 326334"/>
              <a:gd name="connsiteY1" fmla="*/ 505194 h 1670449"/>
              <a:gd name="connsiteX2" fmla="*/ 275418 w 326334"/>
              <a:gd name="connsiteY2" fmla="*/ 1288361 h 1670449"/>
              <a:gd name="connsiteX3" fmla="*/ 245785 w 326334"/>
              <a:gd name="connsiteY3" fmla="*/ 530594 h 1670449"/>
              <a:gd name="connsiteX4" fmla="*/ 326218 w 326334"/>
              <a:gd name="connsiteY4" fmla="*/ 1665127 h 1670449"/>
              <a:gd name="connsiteX5" fmla="*/ 262718 w 326334"/>
              <a:gd name="connsiteY5" fmla="*/ 932761 h 1670449"/>
              <a:gd name="connsiteX6" fmla="*/ 224618 w 326334"/>
              <a:gd name="connsiteY6" fmla="*/ 373961 h 1670449"/>
              <a:gd name="connsiteX7" fmla="*/ 251 w 326334"/>
              <a:gd name="connsiteY7" fmla="*/ 1427 h 16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34" h="1670449">
                <a:moveTo>
                  <a:pt x="251" y="1427"/>
                </a:moveTo>
                <a:cubicBezTo>
                  <a:pt x="-6805" y="23299"/>
                  <a:pt x="136424" y="290705"/>
                  <a:pt x="182285" y="505194"/>
                </a:cubicBezTo>
                <a:cubicBezTo>
                  <a:pt x="228146" y="719683"/>
                  <a:pt x="264835" y="1284128"/>
                  <a:pt x="275418" y="1288361"/>
                </a:cubicBezTo>
                <a:cubicBezTo>
                  <a:pt x="286001" y="1292594"/>
                  <a:pt x="237318" y="467800"/>
                  <a:pt x="245785" y="530594"/>
                </a:cubicBezTo>
                <a:cubicBezTo>
                  <a:pt x="254252" y="593388"/>
                  <a:pt x="323396" y="1598099"/>
                  <a:pt x="326218" y="1665127"/>
                </a:cubicBezTo>
                <a:cubicBezTo>
                  <a:pt x="329040" y="1732155"/>
                  <a:pt x="279651" y="1147955"/>
                  <a:pt x="262718" y="932761"/>
                </a:cubicBezTo>
                <a:cubicBezTo>
                  <a:pt x="245785" y="717567"/>
                  <a:pt x="268362" y="534122"/>
                  <a:pt x="224618" y="373961"/>
                </a:cubicBezTo>
                <a:cubicBezTo>
                  <a:pt x="180874" y="213800"/>
                  <a:pt x="7307" y="-20445"/>
                  <a:pt x="251" y="1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08295DA1-41B2-4DF8-9AFB-156284D5259F}"/>
              </a:ext>
            </a:extLst>
          </p:cNvPr>
          <p:cNvSpPr/>
          <p:nvPr/>
        </p:nvSpPr>
        <p:spPr>
          <a:xfrm>
            <a:off x="7069084" y="2244228"/>
            <a:ext cx="374057" cy="1214557"/>
          </a:xfrm>
          <a:custGeom>
            <a:avLst/>
            <a:gdLst>
              <a:gd name="connsiteX0" fmla="*/ 373116 w 374057"/>
              <a:gd name="connsiteY0" fmla="*/ 1132 h 1214557"/>
              <a:gd name="connsiteX1" fmla="*/ 114036 w 374057"/>
              <a:gd name="connsiteY1" fmla="*/ 438012 h 1214557"/>
              <a:gd name="connsiteX2" fmla="*/ 149596 w 374057"/>
              <a:gd name="connsiteY2" fmla="*/ 1200012 h 1214557"/>
              <a:gd name="connsiteX3" fmla="*/ 108956 w 374057"/>
              <a:gd name="connsiteY3" fmla="*/ 910452 h 1214557"/>
              <a:gd name="connsiteX4" fmla="*/ 7356 w 374057"/>
              <a:gd name="connsiteY4" fmla="*/ 559932 h 1214557"/>
              <a:gd name="connsiteX5" fmla="*/ 373116 w 374057"/>
              <a:gd name="connsiteY5" fmla="*/ 1132 h 121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7" h="1214557">
                <a:moveTo>
                  <a:pt x="373116" y="1132"/>
                </a:moveTo>
                <a:cubicBezTo>
                  <a:pt x="390896" y="-19188"/>
                  <a:pt x="151289" y="238199"/>
                  <a:pt x="114036" y="438012"/>
                </a:cubicBezTo>
                <a:cubicBezTo>
                  <a:pt x="76783" y="637825"/>
                  <a:pt x="150443" y="1121272"/>
                  <a:pt x="149596" y="1200012"/>
                </a:cubicBezTo>
                <a:cubicBezTo>
                  <a:pt x="148749" y="1278752"/>
                  <a:pt x="132663" y="1017132"/>
                  <a:pt x="108956" y="910452"/>
                </a:cubicBezTo>
                <a:cubicBezTo>
                  <a:pt x="85249" y="803772"/>
                  <a:pt x="-29897" y="714025"/>
                  <a:pt x="7356" y="559932"/>
                </a:cubicBezTo>
                <a:cubicBezTo>
                  <a:pt x="44609" y="405839"/>
                  <a:pt x="355336" y="21452"/>
                  <a:pt x="373116" y="1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500DFD13-6619-4CBA-A7C6-C068D5BE5853}"/>
              </a:ext>
            </a:extLst>
          </p:cNvPr>
          <p:cNvSpPr/>
          <p:nvPr/>
        </p:nvSpPr>
        <p:spPr>
          <a:xfrm>
            <a:off x="7574255" y="2110327"/>
            <a:ext cx="311816" cy="2090872"/>
          </a:xfrm>
          <a:custGeom>
            <a:avLst/>
            <a:gdLst>
              <a:gd name="connsiteX0" fmla="*/ 269265 w 311816"/>
              <a:gd name="connsiteY0" fmla="*/ 114713 h 2090872"/>
              <a:gd name="connsiteX1" fmla="*/ 162585 w 311816"/>
              <a:gd name="connsiteY1" fmla="*/ 607473 h 2090872"/>
              <a:gd name="connsiteX2" fmla="*/ 152425 w 311816"/>
              <a:gd name="connsiteY2" fmla="*/ 1333913 h 2090872"/>
              <a:gd name="connsiteX3" fmla="*/ 208305 w 311816"/>
              <a:gd name="connsiteY3" fmla="*/ 719233 h 2090872"/>
              <a:gd name="connsiteX4" fmla="*/ 203225 w 311816"/>
              <a:gd name="connsiteY4" fmla="*/ 475393 h 2090872"/>
              <a:gd name="connsiteX5" fmla="*/ 106705 w 311816"/>
              <a:gd name="connsiteY5" fmla="*/ 1115473 h 2090872"/>
              <a:gd name="connsiteX6" fmla="*/ 25 w 311816"/>
              <a:gd name="connsiteY6" fmla="*/ 2085753 h 2090872"/>
              <a:gd name="connsiteX7" fmla="*/ 96545 w 311816"/>
              <a:gd name="connsiteY7" fmla="*/ 663353 h 2090872"/>
              <a:gd name="connsiteX8" fmla="*/ 96545 w 311816"/>
              <a:gd name="connsiteY8" fmla="*/ 1542193 h 2090872"/>
              <a:gd name="connsiteX9" fmla="*/ 66065 w 311816"/>
              <a:gd name="connsiteY9" fmla="*/ 546513 h 2090872"/>
              <a:gd name="connsiteX10" fmla="*/ 299745 w 311816"/>
              <a:gd name="connsiteY10" fmla="*/ 33433 h 2090872"/>
              <a:gd name="connsiteX11" fmla="*/ 269265 w 311816"/>
              <a:gd name="connsiteY11" fmla="*/ 114713 h 20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816" h="2090872">
                <a:moveTo>
                  <a:pt x="269265" y="114713"/>
                </a:moveTo>
                <a:cubicBezTo>
                  <a:pt x="246405" y="210386"/>
                  <a:pt x="182058" y="404273"/>
                  <a:pt x="162585" y="607473"/>
                </a:cubicBezTo>
                <a:cubicBezTo>
                  <a:pt x="143112" y="810673"/>
                  <a:pt x="144805" y="1315286"/>
                  <a:pt x="152425" y="1333913"/>
                </a:cubicBezTo>
                <a:cubicBezTo>
                  <a:pt x="160045" y="1352540"/>
                  <a:pt x="199838" y="862320"/>
                  <a:pt x="208305" y="719233"/>
                </a:cubicBezTo>
                <a:cubicBezTo>
                  <a:pt x="216772" y="576146"/>
                  <a:pt x="220158" y="409353"/>
                  <a:pt x="203225" y="475393"/>
                </a:cubicBezTo>
                <a:cubicBezTo>
                  <a:pt x="186292" y="541433"/>
                  <a:pt x="140572" y="847080"/>
                  <a:pt x="106705" y="1115473"/>
                </a:cubicBezTo>
                <a:cubicBezTo>
                  <a:pt x="72838" y="1383866"/>
                  <a:pt x="1718" y="2161106"/>
                  <a:pt x="25" y="2085753"/>
                </a:cubicBezTo>
                <a:cubicBezTo>
                  <a:pt x="-1668" y="2010400"/>
                  <a:pt x="80458" y="753946"/>
                  <a:pt x="96545" y="663353"/>
                </a:cubicBezTo>
                <a:cubicBezTo>
                  <a:pt x="112632" y="572760"/>
                  <a:pt x="101625" y="1561666"/>
                  <a:pt x="96545" y="1542193"/>
                </a:cubicBezTo>
                <a:cubicBezTo>
                  <a:pt x="91465" y="1522720"/>
                  <a:pt x="32198" y="797973"/>
                  <a:pt x="66065" y="546513"/>
                </a:cubicBezTo>
                <a:cubicBezTo>
                  <a:pt x="99932" y="295053"/>
                  <a:pt x="267572" y="107939"/>
                  <a:pt x="299745" y="33433"/>
                </a:cubicBezTo>
                <a:cubicBezTo>
                  <a:pt x="331918" y="-41073"/>
                  <a:pt x="292125" y="19040"/>
                  <a:pt x="269265" y="114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AEECE91-D1D3-4BF6-8628-E8289FE64828}"/>
              </a:ext>
            </a:extLst>
          </p:cNvPr>
          <p:cNvSpPr/>
          <p:nvPr/>
        </p:nvSpPr>
        <p:spPr>
          <a:xfrm>
            <a:off x="7380409" y="2453568"/>
            <a:ext cx="268175" cy="1985470"/>
          </a:xfrm>
          <a:custGeom>
            <a:avLst/>
            <a:gdLst>
              <a:gd name="connsiteX0" fmla="*/ 264991 w 268175"/>
              <a:gd name="connsiteY0" fmla="*/ 72 h 1985470"/>
              <a:gd name="connsiteX1" fmla="*/ 158311 w 268175"/>
              <a:gd name="connsiteY1" fmla="*/ 487752 h 1985470"/>
              <a:gd name="connsiteX2" fmla="*/ 229431 w 268175"/>
              <a:gd name="connsiteY2" fmla="*/ 1381832 h 1985470"/>
              <a:gd name="connsiteX3" fmla="*/ 158311 w 268175"/>
              <a:gd name="connsiteY3" fmla="*/ 741752 h 1985470"/>
              <a:gd name="connsiteX4" fmla="*/ 107511 w 268175"/>
              <a:gd name="connsiteY4" fmla="*/ 370912 h 1985470"/>
              <a:gd name="connsiteX5" fmla="*/ 209111 w 268175"/>
              <a:gd name="connsiteY5" fmla="*/ 1767912 h 1985470"/>
              <a:gd name="connsiteX6" fmla="*/ 71951 w 268175"/>
              <a:gd name="connsiteY6" fmla="*/ 609672 h 1985470"/>
              <a:gd name="connsiteX7" fmla="*/ 188791 w 268175"/>
              <a:gd name="connsiteY7" fmla="*/ 1966032 h 1985470"/>
              <a:gd name="connsiteX8" fmla="*/ 56711 w 268175"/>
              <a:gd name="connsiteY8" fmla="*/ 1351352 h 1985470"/>
              <a:gd name="connsiteX9" fmla="*/ 10991 w 268175"/>
              <a:gd name="connsiteY9" fmla="*/ 518232 h 1985470"/>
              <a:gd name="connsiteX10" fmla="*/ 264991 w 268175"/>
              <a:gd name="connsiteY10" fmla="*/ 72 h 198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175" h="1985470">
                <a:moveTo>
                  <a:pt x="264991" y="72"/>
                </a:moveTo>
                <a:cubicBezTo>
                  <a:pt x="289544" y="-5008"/>
                  <a:pt x="164238" y="257459"/>
                  <a:pt x="158311" y="487752"/>
                </a:cubicBezTo>
                <a:cubicBezTo>
                  <a:pt x="152384" y="718045"/>
                  <a:pt x="229431" y="1339499"/>
                  <a:pt x="229431" y="1381832"/>
                </a:cubicBezTo>
                <a:cubicBezTo>
                  <a:pt x="229431" y="1424165"/>
                  <a:pt x="178631" y="910239"/>
                  <a:pt x="158311" y="741752"/>
                </a:cubicBezTo>
                <a:cubicBezTo>
                  <a:pt x="137991" y="573265"/>
                  <a:pt x="99044" y="199885"/>
                  <a:pt x="107511" y="370912"/>
                </a:cubicBezTo>
                <a:cubicBezTo>
                  <a:pt x="115978" y="541939"/>
                  <a:pt x="215038" y="1728119"/>
                  <a:pt x="209111" y="1767912"/>
                </a:cubicBezTo>
                <a:cubicBezTo>
                  <a:pt x="203184" y="1807705"/>
                  <a:pt x="75338" y="576652"/>
                  <a:pt x="71951" y="609672"/>
                </a:cubicBezTo>
                <a:cubicBezTo>
                  <a:pt x="68564" y="642692"/>
                  <a:pt x="191331" y="1842419"/>
                  <a:pt x="188791" y="1966032"/>
                </a:cubicBezTo>
                <a:cubicBezTo>
                  <a:pt x="186251" y="2089645"/>
                  <a:pt x="86344" y="1592652"/>
                  <a:pt x="56711" y="1351352"/>
                </a:cubicBezTo>
                <a:cubicBezTo>
                  <a:pt x="27078" y="1110052"/>
                  <a:pt x="-22029" y="746832"/>
                  <a:pt x="10991" y="518232"/>
                </a:cubicBezTo>
                <a:cubicBezTo>
                  <a:pt x="44011" y="289632"/>
                  <a:pt x="240438" y="5152"/>
                  <a:pt x="26499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F2844A42-2C58-484D-8051-07CE18C5A0A7}"/>
              </a:ext>
            </a:extLst>
          </p:cNvPr>
          <p:cNvSpPr/>
          <p:nvPr/>
        </p:nvSpPr>
        <p:spPr>
          <a:xfrm>
            <a:off x="8038503" y="2659851"/>
            <a:ext cx="255787" cy="1341700"/>
          </a:xfrm>
          <a:custGeom>
            <a:avLst/>
            <a:gdLst>
              <a:gd name="connsiteX0" fmla="*/ 54572 w 255787"/>
              <a:gd name="connsiteY0" fmla="*/ 10324 h 1341700"/>
              <a:gd name="connsiteX1" fmla="*/ 175222 w 255787"/>
              <a:gd name="connsiteY1" fmla="*/ 508799 h 1341700"/>
              <a:gd name="connsiteX2" fmla="*/ 597 w 255787"/>
              <a:gd name="connsiteY2" fmla="*/ 1207299 h 1341700"/>
              <a:gd name="connsiteX3" fmla="*/ 248247 w 255787"/>
              <a:gd name="connsiteY3" fmla="*/ 242099 h 1341700"/>
              <a:gd name="connsiteX4" fmla="*/ 184747 w 255787"/>
              <a:gd name="connsiteY4" fmla="*/ 540549 h 1341700"/>
              <a:gd name="connsiteX5" fmla="*/ 111722 w 255787"/>
              <a:gd name="connsiteY5" fmla="*/ 956474 h 1341700"/>
              <a:gd name="connsiteX6" fmla="*/ 121247 w 255787"/>
              <a:gd name="connsiteY6" fmla="*/ 1340649 h 1341700"/>
              <a:gd name="connsiteX7" fmla="*/ 121247 w 255787"/>
              <a:gd name="connsiteY7" fmla="*/ 1045374 h 1341700"/>
              <a:gd name="connsiteX8" fmla="*/ 168872 w 255787"/>
              <a:gd name="connsiteY8" fmla="*/ 343699 h 1341700"/>
              <a:gd name="connsiteX9" fmla="*/ 197447 w 255787"/>
              <a:gd name="connsiteY9" fmla="*/ 283374 h 1341700"/>
              <a:gd name="connsiteX10" fmla="*/ 206972 w 255787"/>
              <a:gd name="connsiteY10" fmla="*/ 365924 h 1341700"/>
              <a:gd name="connsiteX11" fmla="*/ 152997 w 255787"/>
              <a:gd name="connsiteY11" fmla="*/ 184949 h 1341700"/>
              <a:gd name="connsiteX12" fmla="*/ 54572 w 255787"/>
              <a:gd name="connsiteY12" fmla="*/ 10324 h 13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787" h="1341700">
                <a:moveTo>
                  <a:pt x="54572" y="10324"/>
                </a:moveTo>
                <a:cubicBezTo>
                  <a:pt x="58276" y="64299"/>
                  <a:pt x="184218" y="309303"/>
                  <a:pt x="175222" y="508799"/>
                </a:cubicBezTo>
                <a:cubicBezTo>
                  <a:pt x="166226" y="708295"/>
                  <a:pt x="-11574" y="1251749"/>
                  <a:pt x="597" y="1207299"/>
                </a:cubicBezTo>
                <a:cubicBezTo>
                  <a:pt x="12768" y="1162849"/>
                  <a:pt x="217555" y="353224"/>
                  <a:pt x="248247" y="242099"/>
                </a:cubicBezTo>
                <a:cubicBezTo>
                  <a:pt x="278939" y="130974"/>
                  <a:pt x="207501" y="421487"/>
                  <a:pt x="184747" y="540549"/>
                </a:cubicBezTo>
                <a:cubicBezTo>
                  <a:pt x="161993" y="659612"/>
                  <a:pt x="122305" y="823124"/>
                  <a:pt x="111722" y="956474"/>
                </a:cubicBezTo>
                <a:cubicBezTo>
                  <a:pt x="101139" y="1089824"/>
                  <a:pt x="119660" y="1325832"/>
                  <a:pt x="121247" y="1340649"/>
                </a:cubicBezTo>
                <a:cubicBezTo>
                  <a:pt x="122834" y="1355466"/>
                  <a:pt x="113310" y="1211532"/>
                  <a:pt x="121247" y="1045374"/>
                </a:cubicBezTo>
                <a:cubicBezTo>
                  <a:pt x="129184" y="879216"/>
                  <a:pt x="156172" y="470699"/>
                  <a:pt x="168872" y="343699"/>
                </a:cubicBezTo>
                <a:cubicBezTo>
                  <a:pt x="181572" y="216699"/>
                  <a:pt x="191097" y="279670"/>
                  <a:pt x="197447" y="283374"/>
                </a:cubicBezTo>
                <a:cubicBezTo>
                  <a:pt x="203797" y="287078"/>
                  <a:pt x="214380" y="382328"/>
                  <a:pt x="206972" y="365924"/>
                </a:cubicBezTo>
                <a:cubicBezTo>
                  <a:pt x="199564" y="349520"/>
                  <a:pt x="176809" y="241041"/>
                  <a:pt x="152997" y="184949"/>
                </a:cubicBezTo>
                <a:cubicBezTo>
                  <a:pt x="129185" y="128857"/>
                  <a:pt x="50868" y="-43651"/>
                  <a:pt x="54572" y="10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B5BE8165-F950-4C58-990F-F0DA11DA2C04}"/>
              </a:ext>
            </a:extLst>
          </p:cNvPr>
          <p:cNvSpPr/>
          <p:nvPr/>
        </p:nvSpPr>
        <p:spPr>
          <a:xfrm>
            <a:off x="7851604" y="2840134"/>
            <a:ext cx="356424" cy="1380604"/>
          </a:xfrm>
          <a:custGeom>
            <a:avLst/>
            <a:gdLst>
              <a:gd name="connsiteX0" fmla="*/ 282746 w 356424"/>
              <a:gd name="connsiteY0" fmla="*/ 4666 h 1380604"/>
              <a:gd name="connsiteX1" fmla="*/ 209721 w 356424"/>
              <a:gd name="connsiteY1" fmla="*/ 347566 h 1380604"/>
              <a:gd name="connsiteX2" fmla="*/ 127171 w 356424"/>
              <a:gd name="connsiteY2" fmla="*/ 576166 h 1380604"/>
              <a:gd name="connsiteX3" fmla="*/ 155746 w 356424"/>
              <a:gd name="connsiteY3" fmla="*/ 1106391 h 1380604"/>
              <a:gd name="connsiteX4" fmla="*/ 104946 w 356424"/>
              <a:gd name="connsiteY4" fmla="*/ 776191 h 1380604"/>
              <a:gd name="connsiteX5" fmla="*/ 352596 w 356424"/>
              <a:gd name="connsiteY5" fmla="*/ 1376266 h 1380604"/>
              <a:gd name="connsiteX6" fmla="*/ 247821 w 356424"/>
              <a:gd name="connsiteY6" fmla="*/ 1049241 h 1380604"/>
              <a:gd name="connsiteX7" fmla="*/ 143046 w 356424"/>
              <a:gd name="connsiteY7" fmla="*/ 1100041 h 1380604"/>
              <a:gd name="connsiteX8" fmla="*/ 9696 w 356424"/>
              <a:gd name="connsiteY8" fmla="*/ 760316 h 1380604"/>
              <a:gd name="connsiteX9" fmla="*/ 41446 w 356424"/>
              <a:gd name="connsiteY9" fmla="*/ 617441 h 1380604"/>
              <a:gd name="connsiteX10" fmla="*/ 282746 w 356424"/>
              <a:gd name="connsiteY10" fmla="*/ 4666 h 138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424" h="1380604">
                <a:moveTo>
                  <a:pt x="282746" y="4666"/>
                </a:moveTo>
                <a:cubicBezTo>
                  <a:pt x="310792" y="-40313"/>
                  <a:pt x="235650" y="252316"/>
                  <a:pt x="209721" y="347566"/>
                </a:cubicBezTo>
                <a:cubicBezTo>
                  <a:pt x="183792" y="442816"/>
                  <a:pt x="136167" y="449695"/>
                  <a:pt x="127171" y="576166"/>
                </a:cubicBezTo>
                <a:cubicBezTo>
                  <a:pt x="118175" y="702637"/>
                  <a:pt x="159450" y="1073053"/>
                  <a:pt x="155746" y="1106391"/>
                </a:cubicBezTo>
                <a:cubicBezTo>
                  <a:pt x="152042" y="1139729"/>
                  <a:pt x="72138" y="731212"/>
                  <a:pt x="104946" y="776191"/>
                </a:cubicBezTo>
                <a:cubicBezTo>
                  <a:pt x="137754" y="821170"/>
                  <a:pt x="328784" y="1330758"/>
                  <a:pt x="352596" y="1376266"/>
                </a:cubicBezTo>
                <a:cubicBezTo>
                  <a:pt x="376408" y="1421774"/>
                  <a:pt x="282746" y="1095278"/>
                  <a:pt x="247821" y="1049241"/>
                </a:cubicBezTo>
                <a:cubicBezTo>
                  <a:pt x="212896" y="1003204"/>
                  <a:pt x="182734" y="1148195"/>
                  <a:pt x="143046" y="1100041"/>
                </a:cubicBezTo>
                <a:cubicBezTo>
                  <a:pt x="103358" y="1051887"/>
                  <a:pt x="26629" y="840749"/>
                  <a:pt x="9696" y="760316"/>
                </a:cubicBezTo>
                <a:cubicBezTo>
                  <a:pt x="-7237" y="679883"/>
                  <a:pt x="-5121" y="741795"/>
                  <a:pt x="41446" y="617441"/>
                </a:cubicBezTo>
                <a:cubicBezTo>
                  <a:pt x="88013" y="493087"/>
                  <a:pt x="254700" y="49645"/>
                  <a:pt x="282746" y="4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8EE2143D-9A87-4A6B-9A64-A00ACDF22CCF}"/>
              </a:ext>
            </a:extLst>
          </p:cNvPr>
          <p:cNvSpPr/>
          <p:nvPr/>
        </p:nvSpPr>
        <p:spPr>
          <a:xfrm>
            <a:off x="8295899" y="2819259"/>
            <a:ext cx="195501" cy="540612"/>
          </a:xfrm>
          <a:custGeom>
            <a:avLst/>
            <a:gdLst>
              <a:gd name="connsiteX0" fmla="*/ 376 w 195501"/>
              <a:gd name="connsiteY0" fmla="*/ 141 h 540612"/>
              <a:gd name="connsiteX1" fmla="*/ 41651 w 195501"/>
              <a:gd name="connsiteY1" fmla="*/ 185879 h 540612"/>
              <a:gd name="connsiteX2" fmla="*/ 187701 w 195501"/>
              <a:gd name="connsiteY2" fmla="*/ 520841 h 540612"/>
              <a:gd name="connsiteX3" fmla="*/ 162301 w 195501"/>
              <a:gd name="connsiteY3" fmla="*/ 476391 h 540612"/>
              <a:gd name="connsiteX4" fmla="*/ 49589 w 195501"/>
              <a:gd name="connsiteY4" fmla="*/ 266841 h 540612"/>
              <a:gd name="connsiteX5" fmla="*/ 22601 w 195501"/>
              <a:gd name="connsiteY5" fmla="*/ 212866 h 540612"/>
              <a:gd name="connsiteX6" fmla="*/ 376 w 195501"/>
              <a:gd name="connsiteY6" fmla="*/ 141 h 54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01" h="540612">
                <a:moveTo>
                  <a:pt x="376" y="141"/>
                </a:moveTo>
                <a:cubicBezTo>
                  <a:pt x="3551" y="-4357"/>
                  <a:pt x="10430" y="99096"/>
                  <a:pt x="41651" y="185879"/>
                </a:cubicBezTo>
                <a:cubicBezTo>
                  <a:pt x="72872" y="272662"/>
                  <a:pt x="167593" y="472422"/>
                  <a:pt x="187701" y="520841"/>
                </a:cubicBezTo>
                <a:cubicBezTo>
                  <a:pt x="207809" y="569260"/>
                  <a:pt x="185320" y="518724"/>
                  <a:pt x="162301" y="476391"/>
                </a:cubicBezTo>
                <a:cubicBezTo>
                  <a:pt x="139282" y="434058"/>
                  <a:pt x="72872" y="310762"/>
                  <a:pt x="49589" y="266841"/>
                </a:cubicBezTo>
                <a:cubicBezTo>
                  <a:pt x="26306" y="222920"/>
                  <a:pt x="30274" y="249378"/>
                  <a:pt x="22601" y="212866"/>
                </a:cubicBezTo>
                <a:cubicBezTo>
                  <a:pt x="14928" y="176354"/>
                  <a:pt x="-2799" y="4639"/>
                  <a:pt x="376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F1142D3-3B48-47F4-971D-A3980321FC4C}"/>
              </a:ext>
            </a:extLst>
          </p:cNvPr>
          <p:cNvSpPr/>
          <p:nvPr/>
        </p:nvSpPr>
        <p:spPr>
          <a:xfrm>
            <a:off x="8297670" y="2825521"/>
            <a:ext cx="130466" cy="152154"/>
          </a:xfrm>
          <a:custGeom>
            <a:avLst/>
            <a:gdLst>
              <a:gd name="connsiteX0" fmla="*/ 130368 w 130466"/>
              <a:gd name="connsiteY0" fmla="*/ 229 h 152154"/>
              <a:gd name="connsiteX1" fmla="*/ 92268 w 130466"/>
              <a:gd name="connsiteY1" fmla="*/ 106592 h 152154"/>
              <a:gd name="connsiteX2" fmla="*/ 84330 w 130466"/>
              <a:gd name="connsiteY2" fmla="*/ 143104 h 152154"/>
              <a:gd name="connsiteX3" fmla="*/ 47818 w 130466"/>
              <a:gd name="connsiteY3" fmla="*/ 92304 h 152154"/>
              <a:gd name="connsiteX4" fmla="*/ 193 w 130466"/>
              <a:gd name="connsiteY4" fmla="*/ 36742 h 152154"/>
              <a:gd name="connsiteX5" fmla="*/ 66868 w 130466"/>
              <a:gd name="connsiteY5" fmla="*/ 138342 h 152154"/>
              <a:gd name="connsiteX6" fmla="*/ 79568 w 130466"/>
              <a:gd name="connsiteY6" fmla="*/ 138342 h 152154"/>
              <a:gd name="connsiteX7" fmla="*/ 130368 w 130466"/>
              <a:gd name="connsiteY7" fmla="*/ 229 h 15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66" h="152154">
                <a:moveTo>
                  <a:pt x="130368" y="229"/>
                </a:moveTo>
                <a:cubicBezTo>
                  <a:pt x="132485" y="-5063"/>
                  <a:pt x="99941" y="82780"/>
                  <a:pt x="92268" y="106592"/>
                </a:cubicBezTo>
                <a:cubicBezTo>
                  <a:pt x="84595" y="130404"/>
                  <a:pt x="91738" y="145485"/>
                  <a:pt x="84330" y="143104"/>
                </a:cubicBezTo>
                <a:cubicBezTo>
                  <a:pt x="76922" y="140723"/>
                  <a:pt x="61841" y="110031"/>
                  <a:pt x="47818" y="92304"/>
                </a:cubicBezTo>
                <a:cubicBezTo>
                  <a:pt x="33795" y="74577"/>
                  <a:pt x="-2982" y="29069"/>
                  <a:pt x="193" y="36742"/>
                </a:cubicBezTo>
                <a:cubicBezTo>
                  <a:pt x="3368" y="44415"/>
                  <a:pt x="53639" y="121409"/>
                  <a:pt x="66868" y="138342"/>
                </a:cubicBezTo>
                <a:cubicBezTo>
                  <a:pt x="80097" y="155275"/>
                  <a:pt x="71101" y="158186"/>
                  <a:pt x="79568" y="138342"/>
                </a:cubicBezTo>
                <a:cubicBezTo>
                  <a:pt x="88035" y="118498"/>
                  <a:pt x="128251" y="5521"/>
                  <a:pt x="130368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2F87C590-5395-490C-A47C-D6BFF2027D36}"/>
              </a:ext>
            </a:extLst>
          </p:cNvPr>
          <p:cNvSpPr/>
          <p:nvPr/>
        </p:nvSpPr>
        <p:spPr>
          <a:xfrm>
            <a:off x="8277172" y="2891694"/>
            <a:ext cx="159052" cy="329189"/>
          </a:xfrm>
          <a:custGeom>
            <a:avLst/>
            <a:gdLst>
              <a:gd name="connsiteX0" fmla="*/ 157216 w 159052"/>
              <a:gd name="connsiteY0" fmla="*/ 7081 h 329189"/>
              <a:gd name="connsiteX1" fmla="*/ 1641 w 159052"/>
              <a:gd name="connsiteY1" fmla="*/ 327756 h 329189"/>
              <a:gd name="connsiteX2" fmla="*/ 81016 w 159052"/>
              <a:gd name="connsiteY2" fmla="*/ 121381 h 329189"/>
              <a:gd name="connsiteX3" fmla="*/ 157216 w 159052"/>
              <a:gd name="connsiteY3" fmla="*/ 7081 h 3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2" h="329189">
                <a:moveTo>
                  <a:pt x="157216" y="7081"/>
                </a:moveTo>
                <a:cubicBezTo>
                  <a:pt x="143987" y="41477"/>
                  <a:pt x="14341" y="308706"/>
                  <a:pt x="1641" y="327756"/>
                </a:cubicBezTo>
                <a:cubicBezTo>
                  <a:pt x="-11059" y="346806"/>
                  <a:pt x="53235" y="170594"/>
                  <a:pt x="81016" y="121381"/>
                </a:cubicBezTo>
                <a:cubicBezTo>
                  <a:pt x="108797" y="72169"/>
                  <a:pt x="170445" y="-27315"/>
                  <a:pt x="157216" y="7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5CCE5517-44A1-49BD-8DC8-FA6726ED35E4}"/>
              </a:ext>
            </a:extLst>
          </p:cNvPr>
          <p:cNvSpPr/>
          <p:nvPr/>
        </p:nvSpPr>
        <p:spPr>
          <a:xfrm>
            <a:off x="8295011" y="2973924"/>
            <a:ext cx="128660" cy="252190"/>
          </a:xfrm>
          <a:custGeom>
            <a:avLst/>
            <a:gdLst>
              <a:gd name="connsiteX0" fmla="*/ 4439 w 128660"/>
              <a:gd name="connsiteY0" fmla="*/ 1051 h 252190"/>
              <a:gd name="connsiteX1" fmla="*/ 60002 w 128660"/>
              <a:gd name="connsiteY1" fmla="*/ 166151 h 252190"/>
              <a:gd name="connsiteX2" fmla="*/ 128264 w 128660"/>
              <a:gd name="connsiteY2" fmla="*/ 251876 h 252190"/>
              <a:gd name="connsiteX3" fmla="*/ 85402 w 128660"/>
              <a:gd name="connsiteY3" fmla="*/ 193139 h 252190"/>
              <a:gd name="connsiteX4" fmla="*/ 29839 w 128660"/>
              <a:gd name="connsiteY4" fmla="*/ 142339 h 252190"/>
              <a:gd name="connsiteX5" fmla="*/ 7614 w 128660"/>
              <a:gd name="connsiteY5" fmla="*/ 97889 h 252190"/>
              <a:gd name="connsiteX6" fmla="*/ 4439 w 128660"/>
              <a:gd name="connsiteY6" fmla="*/ 1051 h 25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60" h="252190">
                <a:moveTo>
                  <a:pt x="4439" y="1051"/>
                </a:moveTo>
                <a:cubicBezTo>
                  <a:pt x="13170" y="12428"/>
                  <a:pt x="39365" y="124347"/>
                  <a:pt x="60002" y="166151"/>
                </a:cubicBezTo>
                <a:cubicBezTo>
                  <a:pt x="80640" y="207955"/>
                  <a:pt x="124031" y="247378"/>
                  <a:pt x="128264" y="251876"/>
                </a:cubicBezTo>
                <a:cubicBezTo>
                  <a:pt x="132497" y="256374"/>
                  <a:pt x="101806" y="211395"/>
                  <a:pt x="85402" y="193139"/>
                </a:cubicBezTo>
                <a:cubicBezTo>
                  <a:pt x="68998" y="174883"/>
                  <a:pt x="42804" y="158214"/>
                  <a:pt x="29839" y="142339"/>
                </a:cubicBezTo>
                <a:cubicBezTo>
                  <a:pt x="16874" y="126464"/>
                  <a:pt x="13699" y="121966"/>
                  <a:pt x="7614" y="97889"/>
                </a:cubicBezTo>
                <a:cubicBezTo>
                  <a:pt x="1529" y="73812"/>
                  <a:pt x="-4292" y="-10326"/>
                  <a:pt x="4439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3585C81A-63BF-44A9-ABBB-6DB0574B6019}"/>
              </a:ext>
            </a:extLst>
          </p:cNvPr>
          <p:cNvSpPr/>
          <p:nvPr/>
        </p:nvSpPr>
        <p:spPr>
          <a:xfrm>
            <a:off x="8253555" y="3154329"/>
            <a:ext cx="199884" cy="222305"/>
          </a:xfrm>
          <a:custGeom>
            <a:avLst/>
            <a:gdLst>
              <a:gd name="connsiteX0" fmla="*/ 1445 w 199884"/>
              <a:gd name="connsiteY0" fmla="*/ 34 h 222305"/>
              <a:gd name="connsiteX1" fmla="*/ 123683 w 199884"/>
              <a:gd name="connsiteY1" fmla="*/ 74646 h 222305"/>
              <a:gd name="connsiteX2" fmla="*/ 199883 w 199884"/>
              <a:gd name="connsiteY2" fmla="*/ 73059 h 222305"/>
              <a:gd name="connsiteX3" fmla="*/ 122095 w 199884"/>
              <a:gd name="connsiteY3" fmla="*/ 69884 h 222305"/>
              <a:gd name="connsiteX4" fmla="*/ 80820 w 199884"/>
              <a:gd name="connsiteY4" fmla="*/ 77821 h 222305"/>
              <a:gd name="connsiteX5" fmla="*/ 15733 w 199884"/>
              <a:gd name="connsiteY5" fmla="*/ 222284 h 222305"/>
              <a:gd name="connsiteX6" fmla="*/ 53833 w 199884"/>
              <a:gd name="connsiteY6" fmla="*/ 66709 h 222305"/>
              <a:gd name="connsiteX7" fmla="*/ 1445 w 199884"/>
              <a:gd name="connsiteY7" fmla="*/ 34 h 2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884" h="222305">
                <a:moveTo>
                  <a:pt x="1445" y="34"/>
                </a:moveTo>
                <a:cubicBezTo>
                  <a:pt x="13087" y="1357"/>
                  <a:pt x="90610" y="62475"/>
                  <a:pt x="123683" y="74646"/>
                </a:cubicBezTo>
                <a:cubicBezTo>
                  <a:pt x="156756" y="86817"/>
                  <a:pt x="200148" y="73853"/>
                  <a:pt x="199883" y="73059"/>
                </a:cubicBezTo>
                <a:cubicBezTo>
                  <a:pt x="199618" y="72265"/>
                  <a:pt x="141939" y="69090"/>
                  <a:pt x="122095" y="69884"/>
                </a:cubicBezTo>
                <a:cubicBezTo>
                  <a:pt x="102251" y="70678"/>
                  <a:pt x="98547" y="52421"/>
                  <a:pt x="80820" y="77821"/>
                </a:cubicBezTo>
                <a:cubicBezTo>
                  <a:pt x="63093" y="103221"/>
                  <a:pt x="20231" y="224136"/>
                  <a:pt x="15733" y="222284"/>
                </a:cubicBezTo>
                <a:cubicBezTo>
                  <a:pt x="11235" y="220432"/>
                  <a:pt x="55421" y="97665"/>
                  <a:pt x="53833" y="66709"/>
                </a:cubicBezTo>
                <a:cubicBezTo>
                  <a:pt x="52246" y="35753"/>
                  <a:pt x="-10197" y="-1289"/>
                  <a:pt x="144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4C26F59A-52BF-4F2A-939B-8BC0D09E9973}"/>
              </a:ext>
            </a:extLst>
          </p:cNvPr>
          <p:cNvSpPr/>
          <p:nvPr/>
        </p:nvSpPr>
        <p:spPr>
          <a:xfrm>
            <a:off x="8234856" y="3328068"/>
            <a:ext cx="50349" cy="266431"/>
          </a:xfrm>
          <a:custGeom>
            <a:avLst/>
            <a:gdLst>
              <a:gd name="connsiteX0" fmla="*/ 50307 w 50349"/>
              <a:gd name="connsiteY0" fmla="*/ 920 h 266431"/>
              <a:gd name="connsiteX1" fmla="*/ 13794 w 50349"/>
              <a:gd name="connsiteY1" fmla="*/ 124745 h 266431"/>
              <a:gd name="connsiteX2" fmla="*/ 4269 w 50349"/>
              <a:gd name="connsiteY2" fmla="*/ 266032 h 266431"/>
              <a:gd name="connsiteX3" fmla="*/ 5857 w 50349"/>
              <a:gd name="connsiteY3" fmla="*/ 78707 h 266431"/>
              <a:gd name="connsiteX4" fmla="*/ 50307 w 50349"/>
              <a:gd name="connsiteY4" fmla="*/ 920 h 2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" h="266431">
                <a:moveTo>
                  <a:pt x="50307" y="920"/>
                </a:moveTo>
                <a:cubicBezTo>
                  <a:pt x="51630" y="8593"/>
                  <a:pt x="21467" y="80560"/>
                  <a:pt x="13794" y="124745"/>
                </a:cubicBezTo>
                <a:cubicBezTo>
                  <a:pt x="6121" y="168930"/>
                  <a:pt x="5592" y="273705"/>
                  <a:pt x="4269" y="266032"/>
                </a:cubicBezTo>
                <a:cubicBezTo>
                  <a:pt x="2946" y="258359"/>
                  <a:pt x="-5520" y="122628"/>
                  <a:pt x="5857" y="78707"/>
                </a:cubicBezTo>
                <a:cubicBezTo>
                  <a:pt x="17234" y="34786"/>
                  <a:pt x="48984" y="-6753"/>
                  <a:pt x="50307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BB1C5ED0-994A-4466-9829-5A1DF56C6153}"/>
              </a:ext>
            </a:extLst>
          </p:cNvPr>
          <p:cNvSpPr/>
          <p:nvPr/>
        </p:nvSpPr>
        <p:spPr>
          <a:xfrm>
            <a:off x="8277152" y="3267066"/>
            <a:ext cx="208184" cy="49363"/>
          </a:xfrm>
          <a:custGeom>
            <a:avLst/>
            <a:gdLst>
              <a:gd name="connsiteX0" fmla="*/ 73 w 208184"/>
              <a:gd name="connsiteY0" fmla="*/ 49222 h 49363"/>
              <a:gd name="connsiteX1" fmla="*/ 115961 w 208184"/>
              <a:gd name="connsiteY1" fmla="*/ 15884 h 49363"/>
              <a:gd name="connsiteX2" fmla="*/ 208036 w 208184"/>
              <a:gd name="connsiteY2" fmla="*/ 46047 h 49363"/>
              <a:gd name="connsiteX3" fmla="*/ 133423 w 208184"/>
              <a:gd name="connsiteY3" fmla="*/ 9 h 49363"/>
              <a:gd name="connsiteX4" fmla="*/ 73 w 208184"/>
              <a:gd name="connsiteY4" fmla="*/ 49222 h 4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84" h="49363">
                <a:moveTo>
                  <a:pt x="73" y="49222"/>
                </a:moveTo>
                <a:cubicBezTo>
                  <a:pt x="-2837" y="51868"/>
                  <a:pt x="81301" y="16413"/>
                  <a:pt x="115961" y="15884"/>
                </a:cubicBezTo>
                <a:cubicBezTo>
                  <a:pt x="150621" y="15355"/>
                  <a:pt x="205126" y="48693"/>
                  <a:pt x="208036" y="46047"/>
                </a:cubicBezTo>
                <a:cubicBezTo>
                  <a:pt x="210946" y="43401"/>
                  <a:pt x="170465" y="803"/>
                  <a:pt x="133423" y="9"/>
                </a:cubicBezTo>
                <a:cubicBezTo>
                  <a:pt x="96381" y="-785"/>
                  <a:pt x="2983" y="46576"/>
                  <a:pt x="73" y="49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598E48B4-4496-4206-B0CE-18A5D7136E33}"/>
              </a:ext>
            </a:extLst>
          </p:cNvPr>
          <p:cNvSpPr/>
          <p:nvPr/>
        </p:nvSpPr>
        <p:spPr>
          <a:xfrm>
            <a:off x="8267286" y="3238070"/>
            <a:ext cx="228031" cy="53004"/>
          </a:xfrm>
          <a:custGeom>
            <a:avLst/>
            <a:gdLst>
              <a:gd name="connsiteX0" fmla="*/ 414 w 228031"/>
              <a:gd name="connsiteY0" fmla="*/ 27418 h 53004"/>
              <a:gd name="connsiteX1" fmla="*/ 127414 w 228031"/>
              <a:gd name="connsiteY1" fmla="*/ 430 h 53004"/>
              <a:gd name="connsiteX2" fmla="*/ 227427 w 228031"/>
              <a:gd name="connsiteY2" fmla="*/ 52818 h 53004"/>
              <a:gd name="connsiteX3" fmla="*/ 165514 w 228031"/>
              <a:gd name="connsiteY3" fmla="*/ 17893 h 53004"/>
              <a:gd name="connsiteX4" fmla="*/ 89314 w 228031"/>
              <a:gd name="connsiteY4" fmla="*/ 17893 h 53004"/>
              <a:gd name="connsiteX5" fmla="*/ 414 w 228031"/>
              <a:gd name="connsiteY5" fmla="*/ 27418 h 5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031" h="53004">
                <a:moveTo>
                  <a:pt x="414" y="27418"/>
                </a:moveTo>
                <a:cubicBezTo>
                  <a:pt x="6764" y="24508"/>
                  <a:pt x="89579" y="-3803"/>
                  <a:pt x="127414" y="430"/>
                </a:cubicBezTo>
                <a:cubicBezTo>
                  <a:pt x="165249" y="4663"/>
                  <a:pt x="221077" y="49908"/>
                  <a:pt x="227427" y="52818"/>
                </a:cubicBezTo>
                <a:cubicBezTo>
                  <a:pt x="233777" y="55728"/>
                  <a:pt x="188533" y="23714"/>
                  <a:pt x="165514" y="17893"/>
                </a:cubicBezTo>
                <a:cubicBezTo>
                  <a:pt x="142495" y="12072"/>
                  <a:pt x="116301" y="14983"/>
                  <a:pt x="89314" y="17893"/>
                </a:cubicBezTo>
                <a:cubicBezTo>
                  <a:pt x="62327" y="20803"/>
                  <a:pt x="-5936" y="30328"/>
                  <a:pt x="414" y="27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1F314DD3-7261-47AD-9469-529115C9B9B0}"/>
              </a:ext>
            </a:extLst>
          </p:cNvPr>
          <p:cNvSpPr/>
          <p:nvPr/>
        </p:nvSpPr>
        <p:spPr>
          <a:xfrm>
            <a:off x="8286387" y="3300616"/>
            <a:ext cx="161211" cy="267158"/>
          </a:xfrm>
          <a:custGeom>
            <a:avLst/>
            <a:gdLst>
              <a:gd name="connsiteX0" fmla="*/ 363 w 161211"/>
              <a:gd name="connsiteY0" fmla="*/ 34722 h 267158"/>
              <a:gd name="connsiteX1" fmla="*/ 79738 w 161211"/>
              <a:gd name="connsiteY1" fmla="*/ 55359 h 267158"/>
              <a:gd name="connsiteX2" fmla="*/ 152763 w 161211"/>
              <a:gd name="connsiteY2" fmla="*/ 26784 h 267158"/>
              <a:gd name="connsiteX3" fmla="*/ 124188 w 161211"/>
              <a:gd name="connsiteY3" fmla="*/ 72822 h 267158"/>
              <a:gd name="connsiteX4" fmla="*/ 122601 w 161211"/>
              <a:gd name="connsiteY4" fmla="*/ 163309 h 267158"/>
              <a:gd name="connsiteX5" fmla="*/ 157526 w 161211"/>
              <a:gd name="connsiteY5" fmla="*/ 234747 h 267158"/>
              <a:gd name="connsiteX6" fmla="*/ 154351 w 161211"/>
              <a:gd name="connsiteY6" fmla="*/ 142672 h 267158"/>
              <a:gd name="connsiteX7" fmla="*/ 160701 w 161211"/>
              <a:gd name="connsiteY7" fmla="*/ 264909 h 267158"/>
              <a:gd name="connsiteX8" fmla="*/ 138476 w 161211"/>
              <a:gd name="connsiteY8" fmla="*/ 14084 h 267158"/>
              <a:gd name="connsiteX9" fmla="*/ 113076 w 161211"/>
              <a:gd name="connsiteY9" fmla="*/ 31547 h 267158"/>
              <a:gd name="connsiteX10" fmla="*/ 363 w 161211"/>
              <a:gd name="connsiteY10" fmla="*/ 34722 h 26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11" h="267158">
                <a:moveTo>
                  <a:pt x="363" y="34722"/>
                </a:moveTo>
                <a:cubicBezTo>
                  <a:pt x="-5193" y="38691"/>
                  <a:pt x="54338" y="56682"/>
                  <a:pt x="79738" y="55359"/>
                </a:cubicBezTo>
                <a:cubicBezTo>
                  <a:pt x="105138" y="54036"/>
                  <a:pt x="145355" y="23873"/>
                  <a:pt x="152763" y="26784"/>
                </a:cubicBezTo>
                <a:cubicBezTo>
                  <a:pt x="160171" y="29694"/>
                  <a:pt x="129215" y="50068"/>
                  <a:pt x="124188" y="72822"/>
                </a:cubicBezTo>
                <a:cubicBezTo>
                  <a:pt x="119161" y="95576"/>
                  <a:pt x="117045" y="136322"/>
                  <a:pt x="122601" y="163309"/>
                </a:cubicBezTo>
                <a:cubicBezTo>
                  <a:pt x="128157" y="190296"/>
                  <a:pt x="152234" y="238186"/>
                  <a:pt x="157526" y="234747"/>
                </a:cubicBezTo>
                <a:cubicBezTo>
                  <a:pt x="162818" y="231308"/>
                  <a:pt x="153822" y="137645"/>
                  <a:pt x="154351" y="142672"/>
                </a:cubicBezTo>
                <a:cubicBezTo>
                  <a:pt x="154880" y="147699"/>
                  <a:pt x="163347" y="286340"/>
                  <a:pt x="160701" y="264909"/>
                </a:cubicBezTo>
                <a:cubicBezTo>
                  <a:pt x="158055" y="243478"/>
                  <a:pt x="146413" y="52978"/>
                  <a:pt x="138476" y="14084"/>
                </a:cubicBezTo>
                <a:cubicBezTo>
                  <a:pt x="130539" y="-24810"/>
                  <a:pt x="136624" y="28901"/>
                  <a:pt x="113076" y="31547"/>
                </a:cubicBezTo>
                <a:cubicBezTo>
                  <a:pt x="89528" y="34193"/>
                  <a:pt x="5919" y="30753"/>
                  <a:pt x="363" y="34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0822B792-E5EE-4CFA-8E0F-13F6983EDD61}"/>
              </a:ext>
            </a:extLst>
          </p:cNvPr>
          <p:cNvSpPr/>
          <p:nvPr/>
        </p:nvSpPr>
        <p:spPr>
          <a:xfrm>
            <a:off x="8301021" y="3355595"/>
            <a:ext cx="120667" cy="375676"/>
          </a:xfrm>
          <a:custGeom>
            <a:avLst/>
            <a:gdLst>
              <a:gd name="connsiteX0" fmla="*/ 17 w 120667"/>
              <a:gd name="connsiteY0" fmla="*/ 1968 h 375676"/>
              <a:gd name="connsiteX1" fmla="*/ 49229 w 120667"/>
              <a:gd name="connsiteY1" fmla="*/ 116268 h 375676"/>
              <a:gd name="connsiteX2" fmla="*/ 30179 w 120667"/>
              <a:gd name="connsiteY2" fmla="*/ 189293 h 375676"/>
              <a:gd name="connsiteX3" fmla="*/ 73042 w 120667"/>
              <a:gd name="connsiteY3" fmla="*/ 319468 h 375676"/>
              <a:gd name="connsiteX4" fmla="*/ 46054 w 120667"/>
              <a:gd name="connsiteY4" fmla="*/ 276605 h 375676"/>
              <a:gd name="connsiteX5" fmla="*/ 120667 w 120667"/>
              <a:gd name="connsiteY5" fmla="*/ 375030 h 375676"/>
              <a:gd name="connsiteX6" fmla="*/ 44467 w 120667"/>
              <a:gd name="connsiteY6" fmla="*/ 219455 h 375676"/>
              <a:gd name="connsiteX7" fmla="*/ 17 w 120667"/>
              <a:gd name="connsiteY7" fmla="*/ 1968 h 37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67" h="375676">
                <a:moveTo>
                  <a:pt x="17" y="1968"/>
                </a:moveTo>
                <a:cubicBezTo>
                  <a:pt x="811" y="-15230"/>
                  <a:pt x="44202" y="85047"/>
                  <a:pt x="49229" y="116268"/>
                </a:cubicBezTo>
                <a:cubicBezTo>
                  <a:pt x="54256" y="147489"/>
                  <a:pt x="26210" y="155426"/>
                  <a:pt x="30179" y="189293"/>
                </a:cubicBezTo>
                <a:cubicBezTo>
                  <a:pt x="34148" y="223160"/>
                  <a:pt x="70396" y="304916"/>
                  <a:pt x="73042" y="319468"/>
                </a:cubicBezTo>
                <a:cubicBezTo>
                  <a:pt x="75688" y="334020"/>
                  <a:pt x="38117" y="267345"/>
                  <a:pt x="46054" y="276605"/>
                </a:cubicBezTo>
                <a:cubicBezTo>
                  <a:pt x="53991" y="285865"/>
                  <a:pt x="120932" y="384555"/>
                  <a:pt x="120667" y="375030"/>
                </a:cubicBezTo>
                <a:cubicBezTo>
                  <a:pt x="120403" y="365505"/>
                  <a:pt x="63252" y="278192"/>
                  <a:pt x="44467" y="219455"/>
                </a:cubicBezTo>
                <a:cubicBezTo>
                  <a:pt x="25682" y="160718"/>
                  <a:pt x="-777" y="19166"/>
                  <a:pt x="17" y="1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997C1B02-BDE1-46EE-838A-CF6A148C72BE}"/>
              </a:ext>
            </a:extLst>
          </p:cNvPr>
          <p:cNvSpPr/>
          <p:nvPr/>
        </p:nvSpPr>
        <p:spPr>
          <a:xfrm>
            <a:off x="8278591" y="3349956"/>
            <a:ext cx="140567" cy="322104"/>
          </a:xfrm>
          <a:custGeom>
            <a:avLst/>
            <a:gdLst>
              <a:gd name="connsiteX0" fmla="*/ 139922 w 140567"/>
              <a:gd name="connsiteY0" fmla="*/ 7607 h 322104"/>
              <a:gd name="connsiteX1" fmla="*/ 52609 w 140567"/>
              <a:gd name="connsiteY1" fmla="*/ 164769 h 322104"/>
              <a:gd name="connsiteX2" fmla="*/ 58959 w 140567"/>
              <a:gd name="connsiteY2" fmla="*/ 301294 h 322104"/>
              <a:gd name="connsiteX3" fmla="*/ 55784 w 140567"/>
              <a:gd name="connsiteY3" fmla="*/ 317169 h 322104"/>
              <a:gd name="connsiteX4" fmla="*/ 38322 w 140567"/>
              <a:gd name="connsiteY4" fmla="*/ 256844 h 322104"/>
              <a:gd name="connsiteX5" fmla="*/ 47847 w 140567"/>
              <a:gd name="connsiteY5" fmla="*/ 196519 h 322104"/>
              <a:gd name="connsiteX6" fmla="*/ 76422 w 140567"/>
              <a:gd name="connsiteY6" fmla="*/ 61582 h 322104"/>
              <a:gd name="connsiteX7" fmla="*/ 222 w 140567"/>
              <a:gd name="connsiteY7" fmla="*/ 26657 h 322104"/>
              <a:gd name="connsiteX8" fmla="*/ 139922 w 140567"/>
              <a:gd name="connsiteY8" fmla="*/ 7607 h 32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7" h="322104">
                <a:moveTo>
                  <a:pt x="139922" y="7607"/>
                </a:moveTo>
                <a:cubicBezTo>
                  <a:pt x="148653" y="30626"/>
                  <a:pt x="66103" y="115821"/>
                  <a:pt x="52609" y="164769"/>
                </a:cubicBezTo>
                <a:cubicBezTo>
                  <a:pt x="39115" y="213717"/>
                  <a:pt x="58430" y="275894"/>
                  <a:pt x="58959" y="301294"/>
                </a:cubicBezTo>
                <a:cubicBezTo>
                  <a:pt x="59488" y="326694"/>
                  <a:pt x="59223" y="324577"/>
                  <a:pt x="55784" y="317169"/>
                </a:cubicBezTo>
                <a:cubicBezTo>
                  <a:pt x="52344" y="309761"/>
                  <a:pt x="39645" y="276952"/>
                  <a:pt x="38322" y="256844"/>
                </a:cubicBezTo>
                <a:cubicBezTo>
                  <a:pt x="36999" y="236736"/>
                  <a:pt x="41497" y="229063"/>
                  <a:pt x="47847" y="196519"/>
                </a:cubicBezTo>
                <a:cubicBezTo>
                  <a:pt x="54197" y="163975"/>
                  <a:pt x="84359" y="89892"/>
                  <a:pt x="76422" y="61582"/>
                </a:cubicBezTo>
                <a:cubicBezTo>
                  <a:pt x="68484" y="33272"/>
                  <a:pt x="-4540" y="32742"/>
                  <a:pt x="222" y="26657"/>
                </a:cubicBezTo>
                <a:cubicBezTo>
                  <a:pt x="4984" y="20572"/>
                  <a:pt x="131191" y="-15412"/>
                  <a:pt x="139922" y="7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91A290F9-2DE3-44E5-9397-5EEFAC5DDF49}"/>
              </a:ext>
            </a:extLst>
          </p:cNvPr>
          <p:cNvSpPr/>
          <p:nvPr/>
        </p:nvSpPr>
        <p:spPr>
          <a:xfrm>
            <a:off x="8152645" y="3555037"/>
            <a:ext cx="367605" cy="96220"/>
          </a:xfrm>
          <a:custGeom>
            <a:avLst/>
            <a:gdLst>
              <a:gd name="connsiteX0" fmla="*/ 129343 w 367605"/>
              <a:gd name="connsiteY0" fmla="*/ 4138 h 96220"/>
              <a:gd name="connsiteX1" fmla="*/ 296030 w 367605"/>
              <a:gd name="connsiteY1" fmla="*/ 7313 h 96220"/>
              <a:gd name="connsiteX2" fmla="*/ 29330 w 367605"/>
              <a:gd name="connsiteY2" fmla="*/ 39063 h 96220"/>
              <a:gd name="connsiteX3" fmla="*/ 338893 w 367605"/>
              <a:gd name="connsiteY3" fmla="*/ 43826 h 96220"/>
              <a:gd name="connsiteX4" fmla="*/ 755 w 367605"/>
              <a:gd name="connsiteY4" fmla="*/ 86688 h 96220"/>
              <a:gd name="connsiteX5" fmla="*/ 249993 w 367605"/>
              <a:gd name="connsiteY5" fmla="*/ 86688 h 96220"/>
              <a:gd name="connsiteX6" fmla="*/ 340480 w 367605"/>
              <a:gd name="connsiteY6" fmla="*/ 96213 h 96220"/>
              <a:gd name="connsiteX7" fmla="*/ 340480 w 367605"/>
              <a:gd name="connsiteY7" fmla="*/ 88276 h 96220"/>
              <a:gd name="connsiteX8" fmla="*/ 24568 w 367605"/>
              <a:gd name="connsiteY8" fmla="*/ 88276 h 96220"/>
              <a:gd name="connsiteX9" fmla="*/ 302380 w 367605"/>
              <a:gd name="connsiteY9" fmla="*/ 56526 h 96220"/>
              <a:gd name="connsiteX10" fmla="*/ 129343 w 367605"/>
              <a:gd name="connsiteY10" fmla="*/ 4138 h 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605" h="96220">
                <a:moveTo>
                  <a:pt x="129343" y="4138"/>
                </a:moveTo>
                <a:cubicBezTo>
                  <a:pt x="128285" y="-4064"/>
                  <a:pt x="312699" y="1492"/>
                  <a:pt x="296030" y="7313"/>
                </a:cubicBezTo>
                <a:cubicBezTo>
                  <a:pt x="279361" y="13134"/>
                  <a:pt x="22186" y="32978"/>
                  <a:pt x="29330" y="39063"/>
                </a:cubicBezTo>
                <a:cubicBezTo>
                  <a:pt x="36474" y="45149"/>
                  <a:pt x="343656" y="35889"/>
                  <a:pt x="338893" y="43826"/>
                </a:cubicBezTo>
                <a:cubicBezTo>
                  <a:pt x="334131" y="51764"/>
                  <a:pt x="15572" y="79544"/>
                  <a:pt x="755" y="86688"/>
                </a:cubicBezTo>
                <a:cubicBezTo>
                  <a:pt x="-14062" y="93832"/>
                  <a:pt x="193372" y="85101"/>
                  <a:pt x="249993" y="86688"/>
                </a:cubicBezTo>
                <a:cubicBezTo>
                  <a:pt x="306614" y="88275"/>
                  <a:pt x="325399" y="95948"/>
                  <a:pt x="340480" y="96213"/>
                </a:cubicBezTo>
                <a:cubicBezTo>
                  <a:pt x="355561" y="96478"/>
                  <a:pt x="393132" y="89599"/>
                  <a:pt x="340480" y="88276"/>
                </a:cubicBezTo>
                <a:cubicBezTo>
                  <a:pt x="287828" y="86953"/>
                  <a:pt x="30918" y="93568"/>
                  <a:pt x="24568" y="88276"/>
                </a:cubicBezTo>
                <a:cubicBezTo>
                  <a:pt x="18218" y="82984"/>
                  <a:pt x="283859" y="67639"/>
                  <a:pt x="302380" y="56526"/>
                </a:cubicBezTo>
                <a:cubicBezTo>
                  <a:pt x="320901" y="45414"/>
                  <a:pt x="130401" y="12340"/>
                  <a:pt x="129343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A944C659-BC40-4669-8686-264A4ABFE0D2}"/>
              </a:ext>
            </a:extLst>
          </p:cNvPr>
          <p:cNvSpPr/>
          <p:nvPr/>
        </p:nvSpPr>
        <p:spPr>
          <a:xfrm>
            <a:off x="8367633" y="3682707"/>
            <a:ext cx="176292" cy="736848"/>
          </a:xfrm>
          <a:custGeom>
            <a:avLst/>
            <a:gdLst>
              <a:gd name="connsiteX0" fmla="*/ 15955 w 176292"/>
              <a:gd name="connsiteY0" fmla="*/ 12993 h 736848"/>
              <a:gd name="connsiteX1" fmla="*/ 23892 w 176292"/>
              <a:gd name="connsiteY1" fmla="*/ 143168 h 736848"/>
              <a:gd name="connsiteX2" fmla="*/ 138192 w 176292"/>
              <a:gd name="connsiteY2" fmla="*/ 333668 h 736848"/>
              <a:gd name="connsiteX3" fmla="*/ 30242 w 176292"/>
              <a:gd name="connsiteY3" fmla="*/ 170156 h 736848"/>
              <a:gd name="connsiteX4" fmla="*/ 96917 w 176292"/>
              <a:gd name="connsiteY4" fmla="*/ 355893 h 736848"/>
              <a:gd name="connsiteX5" fmla="*/ 176292 w 176292"/>
              <a:gd name="connsiteY5" fmla="*/ 533693 h 736848"/>
              <a:gd name="connsiteX6" fmla="*/ 80 w 176292"/>
              <a:gd name="connsiteY6" fmla="*/ 143168 h 736848"/>
              <a:gd name="connsiteX7" fmla="*/ 152480 w 176292"/>
              <a:gd name="connsiteY7" fmla="*/ 727368 h 736848"/>
              <a:gd name="connsiteX8" fmla="*/ 73105 w 176292"/>
              <a:gd name="connsiteY8" fmla="*/ 470193 h 736848"/>
              <a:gd name="connsiteX9" fmla="*/ 15955 w 176292"/>
              <a:gd name="connsiteY9" fmla="*/ 12993 h 7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292" h="736848">
                <a:moveTo>
                  <a:pt x="15955" y="12993"/>
                </a:moveTo>
                <a:cubicBezTo>
                  <a:pt x="7753" y="-41511"/>
                  <a:pt x="3519" y="89722"/>
                  <a:pt x="23892" y="143168"/>
                </a:cubicBezTo>
                <a:cubicBezTo>
                  <a:pt x="44265" y="196614"/>
                  <a:pt x="137134" y="329170"/>
                  <a:pt x="138192" y="333668"/>
                </a:cubicBezTo>
                <a:cubicBezTo>
                  <a:pt x="139250" y="338166"/>
                  <a:pt x="37121" y="166452"/>
                  <a:pt x="30242" y="170156"/>
                </a:cubicBezTo>
                <a:cubicBezTo>
                  <a:pt x="23363" y="173860"/>
                  <a:pt x="72575" y="295303"/>
                  <a:pt x="96917" y="355893"/>
                </a:cubicBezTo>
                <a:cubicBezTo>
                  <a:pt x="121259" y="416483"/>
                  <a:pt x="176292" y="533693"/>
                  <a:pt x="176292" y="533693"/>
                </a:cubicBezTo>
                <a:cubicBezTo>
                  <a:pt x="160153" y="498239"/>
                  <a:pt x="4049" y="110889"/>
                  <a:pt x="80" y="143168"/>
                </a:cubicBezTo>
                <a:cubicBezTo>
                  <a:pt x="-3889" y="175447"/>
                  <a:pt x="140309" y="672864"/>
                  <a:pt x="152480" y="727368"/>
                </a:cubicBezTo>
                <a:cubicBezTo>
                  <a:pt x="164651" y="781872"/>
                  <a:pt x="96388" y="588726"/>
                  <a:pt x="73105" y="470193"/>
                </a:cubicBezTo>
                <a:cubicBezTo>
                  <a:pt x="49822" y="351660"/>
                  <a:pt x="24157" y="67497"/>
                  <a:pt x="15955" y="12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C7D13362-7FE2-4203-BD09-0575998E48BC}"/>
              </a:ext>
            </a:extLst>
          </p:cNvPr>
          <p:cNvSpPr/>
          <p:nvPr/>
        </p:nvSpPr>
        <p:spPr>
          <a:xfrm>
            <a:off x="8299133" y="3711334"/>
            <a:ext cx="205617" cy="700875"/>
          </a:xfrm>
          <a:custGeom>
            <a:avLst/>
            <a:gdLst>
              <a:gd name="connsiteX0" fmla="*/ 17780 w 205617"/>
              <a:gd name="connsiteY0" fmla="*/ 241 h 700875"/>
              <a:gd name="connsiteX1" fmla="*/ 3492 w 205617"/>
              <a:gd name="connsiteY1" fmla="*/ 63741 h 700875"/>
              <a:gd name="connsiteX2" fmla="*/ 92392 w 205617"/>
              <a:gd name="connsiteY2" fmla="*/ 306629 h 700875"/>
              <a:gd name="connsiteX3" fmla="*/ 14605 w 205617"/>
              <a:gd name="connsiteY3" fmla="*/ 117716 h 700875"/>
              <a:gd name="connsiteX4" fmla="*/ 203517 w 205617"/>
              <a:gd name="connsiteY4" fmla="*/ 697154 h 700875"/>
              <a:gd name="connsiteX5" fmla="*/ 109855 w 205617"/>
              <a:gd name="connsiteY5" fmla="*/ 352666 h 700875"/>
              <a:gd name="connsiteX6" fmla="*/ 16192 w 205617"/>
              <a:gd name="connsiteY6" fmla="*/ 78029 h 700875"/>
              <a:gd name="connsiteX7" fmla="*/ 17780 w 205617"/>
              <a:gd name="connsiteY7" fmla="*/ 241 h 7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7" h="700875">
                <a:moveTo>
                  <a:pt x="17780" y="241"/>
                </a:moveTo>
                <a:cubicBezTo>
                  <a:pt x="15663" y="-2140"/>
                  <a:pt x="-8943" y="12676"/>
                  <a:pt x="3492" y="63741"/>
                </a:cubicBezTo>
                <a:cubicBezTo>
                  <a:pt x="15927" y="114806"/>
                  <a:pt x="90540" y="297633"/>
                  <a:pt x="92392" y="306629"/>
                </a:cubicBezTo>
                <a:cubicBezTo>
                  <a:pt x="94244" y="315625"/>
                  <a:pt x="-3916" y="52629"/>
                  <a:pt x="14605" y="117716"/>
                </a:cubicBezTo>
                <a:cubicBezTo>
                  <a:pt x="33126" y="182804"/>
                  <a:pt x="187642" y="657996"/>
                  <a:pt x="203517" y="697154"/>
                </a:cubicBezTo>
                <a:cubicBezTo>
                  <a:pt x="219392" y="736312"/>
                  <a:pt x="141076" y="455853"/>
                  <a:pt x="109855" y="352666"/>
                </a:cubicBezTo>
                <a:cubicBezTo>
                  <a:pt x="78634" y="249479"/>
                  <a:pt x="30215" y="138089"/>
                  <a:pt x="16192" y="78029"/>
                </a:cubicBezTo>
                <a:cubicBezTo>
                  <a:pt x="2169" y="17969"/>
                  <a:pt x="19897" y="2622"/>
                  <a:pt x="17780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FEE921EA-0936-4EB3-BA20-C195D354ABCB}"/>
              </a:ext>
            </a:extLst>
          </p:cNvPr>
          <p:cNvSpPr/>
          <p:nvPr/>
        </p:nvSpPr>
        <p:spPr>
          <a:xfrm>
            <a:off x="8154218" y="3694007"/>
            <a:ext cx="154861" cy="668445"/>
          </a:xfrm>
          <a:custGeom>
            <a:avLst/>
            <a:gdLst>
              <a:gd name="connsiteX0" fmla="*/ 148407 w 154861"/>
              <a:gd name="connsiteY0" fmla="*/ 11218 h 668445"/>
              <a:gd name="connsiteX1" fmla="*/ 7120 w 154861"/>
              <a:gd name="connsiteY1" fmla="*/ 341418 h 668445"/>
              <a:gd name="connsiteX2" fmla="*/ 22995 w 154861"/>
              <a:gd name="connsiteY2" fmla="*/ 668443 h 668445"/>
              <a:gd name="connsiteX3" fmla="*/ 40457 w 154861"/>
              <a:gd name="connsiteY3" fmla="*/ 346181 h 668445"/>
              <a:gd name="connsiteX4" fmla="*/ 126182 w 154861"/>
              <a:gd name="connsiteY4" fmla="*/ 120756 h 668445"/>
              <a:gd name="connsiteX5" fmla="*/ 32520 w 154861"/>
              <a:gd name="connsiteY5" fmla="*/ 377931 h 668445"/>
              <a:gd name="connsiteX6" fmla="*/ 43632 w 154861"/>
              <a:gd name="connsiteY6" fmla="*/ 496993 h 668445"/>
              <a:gd name="connsiteX7" fmla="*/ 116657 w 154861"/>
              <a:gd name="connsiteY7" fmla="*/ 193781 h 668445"/>
              <a:gd name="connsiteX8" fmla="*/ 110307 w 154861"/>
              <a:gd name="connsiteY8" fmla="*/ 657331 h 668445"/>
              <a:gd name="connsiteX9" fmla="*/ 129357 w 154861"/>
              <a:gd name="connsiteY9" fmla="*/ 130281 h 668445"/>
              <a:gd name="connsiteX10" fmla="*/ 148407 w 154861"/>
              <a:gd name="connsiteY10" fmla="*/ 11218 h 66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61" h="668445">
                <a:moveTo>
                  <a:pt x="148407" y="11218"/>
                </a:moveTo>
                <a:cubicBezTo>
                  <a:pt x="128034" y="46407"/>
                  <a:pt x="28022" y="231881"/>
                  <a:pt x="7120" y="341418"/>
                </a:cubicBezTo>
                <a:cubicBezTo>
                  <a:pt x="-13782" y="450955"/>
                  <a:pt x="17439" y="667649"/>
                  <a:pt x="22995" y="668443"/>
                </a:cubicBezTo>
                <a:cubicBezTo>
                  <a:pt x="28551" y="669237"/>
                  <a:pt x="23259" y="437462"/>
                  <a:pt x="40457" y="346181"/>
                </a:cubicBezTo>
                <a:cubicBezTo>
                  <a:pt x="57655" y="254900"/>
                  <a:pt x="127505" y="115464"/>
                  <a:pt x="126182" y="120756"/>
                </a:cubicBezTo>
                <a:cubicBezTo>
                  <a:pt x="124859" y="126048"/>
                  <a:pt x="46278" y="315225"/>
                  <a:pt x="32520" y="377931"/>
                </a:cubicBezTo>
                <a:cubicBezTo>
                  <a:pt x="18762" y="440637"/>
                  <a:pt x="29609" y="527685"/>
                  <a:pt x="43632" y="496993"/>
                </a:cubicBezTo>
                <a:cubicBezTo>
                  <a:pt x="57655" y="466301"/>
                  <a:pt x="105544" y="167058"/>
                  <a:pt x="116657" y="193781"/>
                </a:cubicBezTo>
                <a:cubicBezTo>
                  <a:pt x="127769" y="220504"/>
                  <a:pt x="108190" y="667914"/>
                  <a:pt x="110307" y="657331"/>
                </a:cubicBezTo>
                <a:cubicBezTo>
                  <a:pt x="112424" y="646748"/>
                  <a:pt x="123801" y="234791"/>
                  <a:pt x="129357" y="130281"/>
                </a:cubicBezTo>
                <a:cubicBezTo>
                  <a:pt x="134913" y="25771"/>
                  <a:pt x="168780" y="-23971"/>
                  <a:pt x="148407" y="1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8A359078-6C24-4CA1-BEE2-429003708679}"/>
              </a:ext>
            </a:extLst>
          </p:cNvPr>
          <p:cNvSpPr/>
          <p:nvPr/>
        </p:nvSpPr>
        <p:spPr>
          <a:xfrm>
            <a:off x="8511878" y="3483919"/>
            <a:ext cx="62076" cy="328729"/>
          </a:xfrm>
          <a:custGeom>
            <a:avLst/>
            <a:gdLst>
              <a:gd name="connsiteX0" fmla="*/ 5060 w 62076"/>
              <a:gd name="connsiteY0" fmla="*/ 644 h 328729"/>
              <a:gd name="connsiteX1" fmla="*/ 6647 w 62076"/>
              <a:gd name="connsiteY1" fmla="*/ 160981 h 328729"/>
              <a:gd name="connsiteX2" fmla="*/ 60622 w 62076"/>
              <a:gd name="connsiteY2" fmla="*/ 327669 h 328729"/>
              <a:gd name="connsiteX3" fmla="*/ 44747 w 62076"/>
              <a:gd name="connsiteY3" fmla="*/ 222894 h 328729"/>
              <a:gd name="connsiteX4" fmla="*/ 5060 w 62076"/>
              <a:gd name="connsiteY4" fmla="*/ 644 h 32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6" h="328729">
                <a:moveTo>
                  <a:pt x="5060" y="644"/>
                </a:moveTo>
                <a:cubicBezTo>
                  <a:pt x="-1290" y="-9675"/>
                  <a:pt x="-2613" y="106477"/>
                  <a:pt x="6647" y="160981"/>
                </a:cubicBezTo>
                <a:cubicBezTo>
                  <a:pt x="15907" y="215485"/>
                  <a:pt x="54272" y="317350"/>
                  <a:pt x="60622" y="327669"/>
                </a:cubicBezTo>
                <a:cubicBezTo>
                  <a:pt x="66972" y="337988"/>
                  <a:pt x="50832" y="270784"/>
                  <a:pt x="44747" y="222894"/>
                </a:cubicBezTo>
                <a:cubicBezTo>
                  <a:pt x="38662" y="175004"/>
                  <a:pt x="11410" y="10963"/>
                  <a:pt x="5060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836CE24E-E008-4D59-86D8-5EAF3F5D0B2A}"/>
              </a:ext>
            </a:extLst>
          </p:cNvPr>
          <p:cNvSpPr/>
          <p:nvPr/>
        </p:nvSpPr>
        <p:spPr>
          <a:xfrm>
            <a:off x="8502267" y="3720960"/>
            <a:ext cx="89780" cy="195653"/>
          </a:xfrm>
          <a:custGeom>
            <a:avLst/>
            <a:gdLst>
              <a:gd name="connsiteX0" fmla="*/ 383 w 89780"/>
              <a:gd name="connsiteY0" fmla="*/ 140 h 195653"/>
              <a:gd name="connsiteX1" fmla="*/ 52771 w 89780"/>
              <a:gd name="connsiteY1" fmla="*/ 111265 h 195653"/>
              <a:gd name="connsiteX2" fmla="*/ 40071 w 89780"/>
              <a:gd name="connsiteY2" fmla="*/ 135078 h 195653"/>
              <a:gd name="connsiteX3" fmla="*/ 73408 w 89780"/>
              <a:gd name="connsiteY3" fmla="*/ 195403 h 195653"/>
              <a:gd name="connsiteX4" fmla="*/ 84521 w 89780"/>
              <a:gd name="connsiteY4" fmla="*/ 109678 h 195653"/>
              <a:gd name="connsiteX5" fmla="*/ 84521 w 89780"/>
              <a:gd name="connsiteY5" fmla="*/ 136665 h 195653"/>
              <a:gd name="connsiteX6" fmla="*/ 383 w 89780"/>
              <a:gd name="connsiteY6" fmla="*/ 140 h 19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80" h="195653">
                <a:moveTo>
                  <a:pt x="383" y="140"/>
                </a:moveTo>
                <a:cubicBezTo>
                  <a:pt x="-4909" y="-4093"/>
                  <a:pt x="46156" y="88775"/>
                  <a:pt x="52771" y="111265"/>
                </a:cubicBezTo>
                <a:cubicBezTo>
                  <a:pt x="59386" y="133755"/>
                  <a:pt x="36632" y="121055"/>
                  <a:pt x="40071" y="135078"/>
                </a:cubicBezTo>
                <a:cubicBezTo>
                  <a:pt x="43510" y="149101"/>
                  <a:pt x="66000" y="199636"/>
                  <a:pt x="73408" y="195403"/>
                </a:cubicBezTo>
                <a:cubicBezTo>
                  <a:pt x="80816" y="191170"/>
                  <a:pt x="82669" y="119468"/>
                  <a:pt x="84521" y="109678"/>
                </a:cubicBezTo>
                <a:cubicBezTo>
                  <a:pt x="86373" y="99888"/>
                  <a:pt x="95369" y="152805"/>
                  <a:pt x="84521" y="136665"/>
                </a:cubicBezTo>
                <a:cubicBezTo>
                  <a:pt x="73673" y="120525"/>
                  <a:pt x="5675" y="4373"/>
                  <a:pt x="38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79468660-BF0A-4ED3-B68A-99D1F2BC0062}"/>
              </a:ext>
            </a:extLst>
          </p:cNvPr>
          <p:cNvSpPr/>
          <p:nvPr/>
        </p:nvSpPr>
        <p:spPr>
          <a:xfrm>
            <a:off x="8501523" y="3919525"/>
            <a:ext cx="65754" cy="151917"/>
          </a:xfrm>
          <a:custGeom>
            <a:avLst/>
            <a:gdLst>
              <a:gd name="connsiteX0" fmla="*/ 60394 w 65754"/>
              <a:gd name="connsiteY0" fmla="*/ 13 h 151917"/>
              <a:gd name="connsiteX1" fmla="*/ 27056 w 65754"/>
              <a:gd name="connsiteY1" fmla="*/ 82563 h 151917"/>
              <a:gd name="connsiteX2" fmla="*/ 57219 w 65754"/>
              <a:gd name="connsiteY2" fmla="*/ 142888 h 151917"/>
              <a:gd name="connsiteX3" fmla="*/ 65156 w 65754"/>
              <a:gd name="connsiteY3" fmla="*/ 149238 h 151917"/>
              <a:gd name="connsiteX4" fmla="*/ 44519 w 65754"/>
              <a:gd name="connsiteY4" fmla="*/ 119076 h 151917"/>
              <a:gd name="connsiteX5" fmla="*/ 69 w 65754"/>
              <a:gd name="connsiteY5" fmla="*/ 76213 h 151917"/>
              <a:gd name="connsiteX6" fmla="*/ 60394 w 65754"/>
              <a:gd name="connsiteY6" fmla="*/ 13 h 15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54" h="151917">
                <a:moveTo>
                  <a:pt x="60394" y="13"/>
                </a:moveTo>
                <a:cubicBezTo>
                  <a:pt x="64892" y="1071"/>
                  <a:pt x="27585" y="58751"/>
                  <a:pt x="27056" y="82563"/>
                </a:cubicBezTo>
                <a:cubicBezTo>
                  <a:pt x="26527" y="106375"/>
                  <a:pt x="50869" y="131776"/>
                  <a:pt x="57219" y="142888"/>
                </a:cubicBezTo>
                <a:cubicBezTo>
                  <a:pt x="63569" y="154000"/>
                  <a:pt x="67273" y="153207"/>
                  <a:pt x="65156" y="149238"/>
                </a:cubicBezTo>
                <a:cubicBezTo>
                  <a:pt x="63039" y="145269"/>
                  <a:pt x="55367" y="131247"/>
                  <a:pt x="44519" y="119076"/>
                </a:cubicBezTo>
                <a:cubicBezTo>
                  <a:pt x="33671" y="106905"/>
                  <a:pt x="-1783" y="92617"/>
                  <a:pt x="69" y="76213"/>
                </a:cubicBezTo>
                <a:cubicBezTo>
                  <a:pt x="1921" y="59809"/>
                  <a:pt x="55896" y="-1045"/>
                  <a:pt x="6039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A75C8878-7B54-4A30-91F4-836305D65FA8}"/>
              </a:ext>
            </a:extLst>
          </p:cNvPr>
          <p:cNvSpPr/>
          <p:nvPr/>
        </p:nvSpPr>
        <p:spPr>
          <a:xfrm>
            <a:off x="8574046" y="3903117"/>
            <a:ext cx="56126" cy="265669"/>
          </a:xfrm>
          <a:custGeom>
            <a:avLst/>
            <a:gdLst>
              <a:gd name="connsiteX0" fmla="*/ 42 w 56126"/>
              <a:gd name="connsiteY0" fmla="*/ 546 h 265669"/>
              <a:gd name="connsiteX1" fmla="*/ 44492 w 56126"/>
              <a:gd name="connsiteY1" fmla="*/ 183108 h 265669"/>
              <a:gd name="connsiteX2" fmla="*/ 15917 w 56126"/>
              <a:gd name="connsiteY2" fmla="*/ 265658 h 265669"/>
              <a:gd name="connsiteX3" fmla="*/ 46079 w 56126"/>
              <a:gd name="connsiteY3" fmla="*/ 178346 h 265669"/>
              <a:gd name="connsiteX4" fmla="*/ 54017 w 56126"/>
              <a:gd name="connsiteY4" fmla="*/ 127546 h 265669"/>
              <a:gd name="connsiteX5" fmla="*/ 42 w 56126"/>
              <a:gd name="connsiteY5" fmla="*/ 546 h 26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26" h="265669">
                <a:moveTo>
                  <a:pt x="42" y="546"/>
                </a:moveTo>
                <a:cubicBezTo>
                  <a:pt x="-1546" y="9806"/>
                  <a:pt x="41846" y="138923"/>
                  <a:pt x="44492" y="183108"/>
                </a:cubicBezTo>
                <a:cubicBezTo>
                  <a:pt x="47138" y="227293"/>
                  <a:pt x="15653" y="266452"/>
                  <a:pt x="15917" y="265658"/>
                </a:cubicBezTo>
                <a:cubicBezTo>
                  <a:pt x="16182" y="264864"/>
                  <a:pt x="39729" y="201365"/>
                  <a:pt x="46079" y="178346"/>
                </a:cubicBezTo>
                <a:cubicBezTo>
                  <a:pt x="52429" y="155327"/>
                  <a:pt x="59838" y="152682"/>
                  <a:pt x="54017" y="127546"/>
                </a:cubicBezTo>
                <a:cubicBezTo>
                  <a:pt x="48196" y="102410"/>
                  <a:pt x="1630" y="-8714"/>
                  <a:pt x="42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E19164D9-AFE3-42AB-8F6B-6F3366E82B56}"/>
              </a:ext>
            </a:extLst>
          </p:cNvPr>
          <p:cNvSpPr/>
          <p:nvPr/>
        </p:nvSpPr>
        <p:spPr>
          <a:xfrm>
            <a:off x="8543899" y="3957735"/>
            <a:ext cx="127970" cy="344125"/>
          </a:xfrm>
          <a:custGeom>
            <a:avLst/>
            <a:gdLst>
              <a:gd name="connsiteX0" fmla="*/ 57176 w 127970"/>
              <a:gd name="connsiteY0" fmla="*/ 3078 h 344125"/>
              <a:gd name="connsiteX1" fmla="*/ 17489 w 127970"/>
              <a:gd name="connsiteY1" fmla="*/ 155478 h 344125"/>
              <a:gd name="connsiteX2" fmla="*/ 47651 w 127970"/>
              <a:gd name="connsiteY2" fmla="*/ 230090 h 344125"/>
              <a:gd name="connsiteX3" fmla="*/ 127026 w 127970"/>
              <a:gd name="connsiteY3" fmla="*/ 342803 h 344125"/>
              <a:gd name="connsiteX4" fmla="*/ 85751 w 127970"/>
              <a:gd name="connsiteY4" fmla="*/ 285653 h 344125"/>
              <a:gd name="connsiteX5" fmla="*/ 3201 w 127970"/>
              <a:gd name="connsiteY5" fmla="*/ 193578 h 344125"/>
              <a:gd name="connsiteX6" fmla="*/ 19076 w 127970"/>
              <a:gd name="connsiteY6" fmla="*/ 133253 h 344125"/>
              <a:gd name="connsiteX7" fmla="*/ 39714 w 127970"/>
              <a:gd name="connsiteY7" fmla="*/ 57053 h 344125"/>
              <a:gd name="connsiteX8" fmla="*/ 57176 w 127970"/>
              <a:gd name="connsiteY8" fmla="*/ 3078 h 34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70" h="344125">
                <a:moveTo>
                  <a:pt x="57176" y="3078"/>
                </a:moveTo>
                <a:cubicBezTo>
                  <a:pt x="53472" y="19482"/>
                  <a:pt x="19076" y="117643"/>
                  <a:pt x="17489" y="155478"/>
                </a:cubicBezTo>
                <a:cubicBezTo>
                  <a:pt x="15901" y="193313"/>
                  <a:pt x="29395" y="198869"/>
                  <a:pt x="47651" y="230090"/>
                </a:cubicBezTo>
                <a:cubicBezTo>
                  <a:pt x="65907" y="261311"/>
                  <a:pt x="120676" y="333543"/>
                  <a:pt x="127026" y="342803"/>
                </a:cubicBezTo>
                <a:cubicBezTo>
                  <a:pt x="133376" y="352064"/>
                  <a:pt x="106388" y="310524"/>
                  <a:pt x="85751" y="285653"/>
                </a:cubicBezTo>
                <a:cubicBezTo>
                  <a:pt x="65114" y="260782"/>
                  <a:pt x="14313" y="218978"/>
                  <a:pt x="3201" y="193578"/>
                </a:cubicBezTo>
                <a:cubicBezTo>
                  <a:pt x="-7911" y="168178"/>
                  <a:pt x="12990" y="156007"/>
                  <a:pt x="19076" y="133253"/>
                </a:cubicBezTo>
                <a:cubicBezTo>
                  <a:pt x="25161" y="110499"/>
                  <a:pt x="34158" y="73722"/>
                  <a:pt x="39714" y="57053"/>
                </a:cubicBezTo>
                <a:cubicBezTo>
                  <a:pt x="45270" y="40384"/>
                  <a:pt x="60880" y="-13326"/>
                  <a:pt x="57176" y="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D0FCB9CF-61B9-452C-8794-A27DBA1A846F}"/>
              </a:ext>
            </a:extLst>
          </p:cNvPr>
          <p:cNvSpPr/>
          <p:nvPr/>
        </p:nvSpPr>
        <p:spPr>
          <a:xfrm>
            <a:off x="8589250" y="4115794"/>
            <a:ext cx="54943" cy="250059"/>
          </a:xfrm>
          <a:custGeom>
            <a:avLst/>
            <a:gdLst>
              <a:gd name="connsiteX0" fmla="*/ 54688 w 54943"/>
              <a:gd name="connsiteY0" fmla="*/ 2181 h 250059"/>
              <a:gd name="connsiteX1" fmla="*/ 13413 w 54943"/>
              <a:gd name="connsiteY1" fmla="*/ 152994 h 250059"/>
              <a:gd name="connsiteX2" fmla="*/ 8650 w 54943"/>
              <a:gd name="connsiteY2" fmla="*/ 249831 h 250059"/>
              <a:gd name="connsiteX3" fmla="*/ 8650 w 54943"/>
              <a:gd name="connsiteY3" fmla="*/ 178394 h 250059"/>
              <a:gd name="connsiteX4" fmla="*/ 713 w 54943"/>
              <a:gd name="connsiteY4" fmla="*/ 130769 h 250059"/>
              <a:gd name="connsiteX5" fmla="*/ 29288 w 54943"/>
              <a:gd name="connsiteY5" fmla="*/ 65681 h 250059"/>
              <a:gd name="connsiteX6" fmla="*/ 54688 w 54943"/>
              <a:gd name="connsiteY6" fmla="*/ 2181 h 25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43" h="250059">
                <a:moveTo>
                  <a:pt x="54688" y="2181"/>
                </a:moveTo>
                <a:cubicBezTo>
                  <a:pt x="52042" y="16733"/>
                  <a:pt x="21086" y="111719"/>
                  <a:pt x="13413" y="152994"/>
                </a:cubicBezTo>
                <a:cubicBezTo>
                  <a:pt x="5740" y="194269"/>
                  <a:pt x="9444" y="245598"/>
                  <a:pt x="8650" y="249831"/>
                </a:cubicBezTo>
                <a:cubicBezTo>
                  <a:pt x="7856" y="254064"/>
                  <a:pt x="9973" y="198238"/>
                  <a:pt x="8650" y="178394"/>
                </a:cubicBezTo>
                <a:cubicBezTo>
                  <a:pt x="7327" y="158550"/>
                  <a:pt x="-2727" y="149555"/>
                  <a:pt x="713" y="130769"/>
                </a:cubicBezTo>
                <a:cubicBezTo>
                  <a:pt x="4153" y="111984"/>
                  <a:pt x="19763" y="81291"/>
                  <a:pt x="29288" y="65681"/>
                </a:cubicBezTo>
                <a:cubicBezTo>
                  <a:pt x="38813" y="50071"/>
                  <a:pt x="57334" y="-12371"/>
                  <a:pt x="54688" y="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E8CC94FB-E2AE-4A49-9C4D-75A957E0278E}"/>
              </a:ext>
            </a:extLst>
          </p:cNvPr>
          <p:cNvSpPr/>
          <p:nvPr/>
        </p:nvSpPr>
        <p:spPr>
          <a:xfrm>
            <a:off x="8562544" y="4176703"/>
            <a:ext cx="120872" cy="280274"/>
          </a:xfrm>
          <a:custGeom>
            <a:avLst/>
            <a:gdLst>
              <a:gd name="connsiteX0" fmla="*/ 431 w 120872"/>
              <a:gd name="connsiteY0" fmla="*/ 10 h 280274"/>
              <a:gd name="connsiteX1" fmla="*/ 76631 w 120872"/>
              <a:gd name="connsiteY1" fmla="*/ 114310 h 280274"/>
              <a:gd name="connsiteX2" fmla="*/ 102031 w 120872"/>
              <a:gd name="connsiteY2" fmla="*/ 279410 h 280274"/>
              <a:gd name="connsiteX3" fmla="*/ 109969 w 120872"/>
              <a:gd name="connsiteY3" fmla="*/ 176222 h 280274"/>
              <a:gd name="connsiteX4" fmla="*/ 114731 w 120872"/>
              <a:gd name="connsiteY4" fmla="*/ 107960 h 280274"/>
              <a:gd name="connsiteX5" fmla="*/ 431 w 120872"/>
              <a:gd name="connsiteY5" fmla="*/ 10 h 28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72" h="280274">
                <a:moveTo>
                  <a:pt x="431" y="10"/>
                </a:moveTo>
                <a:cubicBezTo>
                  <a:pt x="-5919" y="1068"/>
                  <a:pt x="59698" y="67743"/>
                  <a:pt x="76631" y="114310"/>
                </a:cubicBezTo>
                <a:cubicBezTo>
                  <a:pt x="93564" y="160877"/>
                  <a:pt x="96475" y="269091"/>
                  <a:pt x="102031" y="279410"/>
                </a:cubicBezTo>
                <a:cubicBezTo>
                  <a:pt x="107587" y="289729"/>
                  <a:pt x="107852" y="204797"/>
                  <a:pt x="109969" y="176222"/>
                </a:cubicBezTo>
                <a:cubicBezTo>
                  <a:pt x="112086" y="147647"/>
                  <a:pt x="130077" y="136270"/>
                  <a:pt x="114731" y="107960"/>
                </a:cubicBezTo>
                <a:cubicBezTo>
                  <a:pt x="99385" y="79650"/>
                  <a:pt x="6781" y="-1048"/>
                  <a:pt x="4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E7380CEC-B15F-491C-AFBF-23AFF4717E21}"/>
              </a:ext>
            </a:extLst>
          </p:cNvPr>
          <p:cNvSpPr/>
          <p:nvPr/>
        </p:nvSpPr>
        <p:spPr>
          <a:xfrm>
            <a:off x="8585335" y="4308245"/>
            <a:ext cx="84401" cy="213833"/>
          </a:xfrm>
          <a:custGeom>
            <a:avLst/>
            <a:gdLst>
              <a:gd name="connsiteX0" fmla="*/ 31615 w 84401"/>
              <a:gd name="connsiteY0" fmla="*/ 230 h 213833"/>
              <a:gd name="connsiteX1" fmla="*/ 1453 w 84401"/>
              <a:gd name="connsiteY1" fmla="*/ 97068 h 213833"/>
              <a:gd name="connsiteX2" fmla="*/ 82415 w 84401"/>
              <a:gd name="connsiteY2" fmla="*/ 212955 h 213833"/>
              <a:gd name="connsiteX3" fmla="*/ 58603 w 84401"/>
              <a:gd name="connsiteY3" fmla="*/ 146280 h 213833"/>
              <a:gd name="connsiteX4" fmla="*/ 47490 w 84401"/>
              <a:gd name="connsiteY4" fmla="*/ 71668 h 213833"/>
              <a:gd name="connsiteX5" fmla="*/ 31615 w 84401"/>
              <a:gd name="connsiteY5" fmla="*/ 230 h 2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1" h="213833">
                <a:moveTo>
                  <a:pt x="31615" y="230"/>
                </a:moveTo>
                <a:cubicBezTo>
                  <a:pt x="23942" y="4463"/>
                  <a:pt x="-7014" y="61614"/>
                  <a:pt x="1453" y="97068"/>
                </a:cubicBezTo>
                <a:cubicBezTo>
                  <a:pt x="9920" y="132522"/>
                  <a:pt x="72890" y="204753"/>
                  <a:pt x="82415" y="212955"/>
                </a:cubicBezTo>
                <a:cubicBezTo>
                  <a:pt x="91940" y="221157"/>
                  <a:pt x="64424" y="169828"/>
                  <a:pt x="58603" y="146280"/>
                </a:cubicBezTo>
                <a:cubicBezTo>
                  <a:pt x="52782" y="122732"/>
                  <a:pt x="51459" y="92041"/>
                  <a:pt x="47490" y="71668"/>
                </a:cubicBezTo>
                <a:cubicBezTo>
                  <a:pt x="43521" y="51295"/>
                  <a:pt x="39288" y="-4003"/>
                  <a:pt x="31615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61235E94-8416-4322-A282-EED85C9CD368}"/>
              </a:ext>
            </a:extLst>
          </p:cNvPr>
          <p:cNvSpPr/>
          <p:nvPr/>
        </p:nvSpPr>
        <p:spPr>
          <a:xfrm>
            <a:off x="8569418" y="4273455"/>
            <a:ext cx="87221" cy="400177"/>
          </a:xfrm>
          <a:custGeom>
            <a:avLst/>
            <a:gdLst>
              <a:gd name="connsiteX0" fmla="*/ 1495 w 87221"/>
              <a:gd name="connsiteY0" fmla="*/ 95 h 400177"/>
              <a:gd name="connsiteX1" fmla="*/ 4670 w 87221"/>
              <a:gd name="connsiteY1" fmla="*/ 171545 h 400177"/>
              <a:gd name="connsiteX2" fmla="*/ 42770 w 87221"/>
              <a:gd name="connsiteY2" fmla="*/ 212820 h 400177"/>
              <a:gd name="connsiteX3" fmla="*/ 4670 w 87221"/>
              <a:gd name="connsiteY3" fmla="*/ 189008 h 400177"/>
              <a:gd name="connsiteX4" fmla="*/ 31657 w 87221"/>
              <a:gd name="connsiteY4" fmla="*/ 281083 h 400177"/>
              <a:gd name="connsiteX5" fmla="*/ 87220 w 87221"/>
              <a:gd name="connsiteY5" fmla="*/ 400145 h 400177"/>
              <a:gd name="connsiteX6" fmla="*/ 30070 w 87221"/>
              <a:gd name="connsiteY6" fmla="*/ 292195 h 400177"/>
              <a:gd name="connsiteX7" fmla="*/ 33245 w 87221"/>
              <a:gd name="connsiteY7" fmla="*/ 203295 h 400177"/>
              <a:gd name="connsiteX8" fmla="*/ 12607 w 87221"/>
              <a:gd name="connsiteY8" fmla="*/ 147733 h 400177"/>
              <a:gd name="connsiteX9" fmla="*/ 1495 w 87221"/>
              <a:gd name="connsiteY9" fmla="*/ 95 h 4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21" h="400177">
                <a:moveTo>
                  <a:pt x="1495" y="95"/>
                </a:moveTo>
                <a:cubicBezTo>
                  <a:pt x="172" y="4064"/>
                  <a:pt x="-2209" y="136091"/>
                  <a:pt x="4670" y="171545"/>
                </a:cubicBezTo>
                <a:cubicBezTo>
                  <a:pt x="11549" y="206999"/>
                  <a:pt x="42770" y="209910"/>
                  <a:pt x="42770" y="212820"/>
                </a:cubicBezTo>
                <a:cubicBezTo>
                  <a:pt x="42770" y="215730"/>
                  <a:pt x="6522" y="177631"/>
                  <a:pt x="4670" y="189008"/>
                </a:cubicBezTo>
                <a:cubicBezTo>
                  <a:pt x="2818" y="200385"/>
                  <a:pt x="17899" y="245894"/>
                  <a:pt x="31657" y="281083"/>
                </a:cubicBezTo>
                <a:cubicBezTo>
                  <a:pt x="45415" y="316273"/>
                  <a:pt x="87484" y="398293"/>
                  <a:pt x="87220" y="400145"/>
                </a:cubicBezTo>
                <a:cubicBezTo>
                  <a:pt x="86956" y="401997"/>
                  <a:pt x="39066" y="325003"/>
                  <a:pt x="30070" y="292195"/>
                </a:cubicBezTo>
                <a:cubicBezTo>
                  <a:pt x="21074" y="259387"/>
                  <a:pt x="36156" y="227372"/>
                  <a:pt x="33245" y="203295"/>
                </a:cubicBezTo>
                <a:cubicBezTo>
                  <a:pt x="30335" y="179218"/>
                  <a:pt x="17369" y="178424"/>
                  <a:pt x="12607" y="147733"/>
                </a:cubicBezTo>
                <a:cubicBezTo>
                  <a:pt x="7845" y="117042"/>
                  <a:pt x="2818" y="-3874"/>
                  <a:pt x="1495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80B659A0-E3BC-49D1-AE08-3313BA8D252E}"/>
              </a:ext>
            </a:extLst>
          </p:cNvPr>
          <p:cNvSpPr/>
          <p:nvPr/>
        </p:nvSpPr>
        <p:spPr>
          <a:xfrm>
            <a:off x="8650930" y="4395337"/>
            <a:ext cx="71450" cy="271943"/>
          </a:xfrm>
          <a:custGeom>
            <a:avLst/>
            <a:gdLst>
              <a:gd name="connsiteX0" fmla="*/ 15233 w 71450"/>
              <a:gd name="connsiteY0" fmla="*/ 451 h 271943"/>
              <a:gd name="connsiteX1" fmla="*/ 27933 w 71450"/>
              <a:gd name="connsiteY1" fmla="*/ 152851 h 271943"/>
              <a:gd name="connsiteX2" fmla="*/ 70795 w 71450"/>
              <a:gd name="connsiteY2" fmla="*/ 271913 h 271943"/>
              <a:gd name="connsiteX3" fmla="*/ 50158 w 71450"/>
              <a:gd name="connsiteY3" fmla="*/ 163963 h 271943"/>
              <a:gd name="connsiteX4" fmla="*/ 945 w 71450"/>
              <a:gd name="connsiteY4" fmla="*/ 106813 h 271943"/>
              <a:gd name="connsiteX5" fmla="*/ 15233 w 71450"/>
              <a:gd name="connsiteY5" fmla="*/ 451 h 27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50" h="271943">
                <a:moveTo>
                  <a:pt x="15233" y="451"/>
                </a:moveTo>
                <a:cubicBezTo>
                  <a:pt x="19731" y="8124"/>
                  <a:pt x="18673" y="107607"/>
                  <a:pt x="27933" y="152851"/>
                </a:cubicBezTo>
                <a:cubicBezTo>
                  <a:pt x="37193" y="198095"/>
                  <a:pt x="67091" y="270061"/>
                  <a:pt x="70795" y="271913"/>
                </a:cubicBezTo>
                <a:cubicBezTo>
                  <a:pt x="74499" y="273765"/>
                  <a:pt x="61800" y="191480"/>
                  <a:pt x="50158" y="163963"/>
                </a:cubicBezTo>
                <a:cubicBezTo>
                  <a:pt x="38516" y="136446"/>
                  <a:pt x="5707" y="128509"/>
                  <a:pt x="945" y="106813"/>
                </a:cubicBezTo>
                <a:cubicBezTo>
                  <a:pt x="-3817" y="85117"/>
                  <a:pt x="10735" y="-7222"/>
                  <a:pt x="15233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014443B0-3FA7-494D-8E2F-6CB613F52069}"/>
              </a:ext>
            </a:extLst>
          </p:cNvPr>
          <p:cNvSpPr/>
          <p:nvPr/>
        </p:nvSpPr>
        <p:spPr>
          <a:xfrm>
            <a:off x="8624203" y="4482847"/>
            <a:ext cx="55371" cy="212399"/>
          </a:xfrm>
          <a:custGeom>
            <a:avLst/>
            <a:gdLst>
              <a:gd name="connsiteX0" fmla="*/ 2272 w 55371"/>
              <a:gd name="connsiteY0" fmla="*/ 253 h 212399"/>
              <a:gd name="connsiteX1" fmla="*/ 11797 w 55371"/>
              <a:gd name="connsiteY1" fmla="*/ 82803 h 212399"/>
              <a:gd name="connsiteX2" fmla="*/ 53072 w 55371"/>
              <a:gd name="connsiteY2" fmla="*/ 211391 h 212399"/>
              <a:gd name="connsiteX3" fmla="*/ 49897 w 55371"/>
              <a:gd name="connsiteY3" fmla="*/ 138366 h 212399"/>
              <a:gd name="connsiteX4" fmla="*/ 48310 w 55371"/>
              <a:gd name="connsiteY4" fmla="*/ 58991 h 212399"/>
              <a:gd name="connsiteX5" fmla="*/ 2272 w 55371"/>
              <a:gd name="connsiteY5" fmla="*/ 253 h 21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71" h="212399">
                <a:moveTo>
                  <a:pt x="2272" y="253"/>
                </a:moveTo>
                <a:cubicBezTo>
                  <a:pt x="-3813" y="4222"/>
                  <a:pt x="3330" y="47613"/>
                  <a:pt x="11797" y="82803"/>
                </a:cubicBezTo>
                <a:cubicBezTo>
                  <a:pt x="20264" y="117993"/>
                  <a:pt x="46722" y="202131"/>
                  <a:pt x="53072" y="211391"/>
                </a:cubicBezTo>
                <a:cubicBezTo>
                  <a:pt x="59422" y="220652"/>
                  <a:pt x="50691" y="163766"/>
                  <a:pt x="49897" y="138366"/>
                </a:cubicBezTo>
                <a:cubicBezTo>
                  <a:pt x="49103" y="112966"/>
                  <a:pt x="54660" y="78041"/>
                  <a:pt x="48310" y="58991"/>
                </a:cubicBezTo>
                <a:cubicBezTo>
                  <a:pt x="41960" y="39941"/>
                  <a:pt x="8357" y="-3716"/>
                  <a:pt x="2272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86BA5D0C-621F-482E-B629-D28BFC286EB2}"/>
              </a:ext>
            </a:extLst>
          </p:cNvPr>
          <p:cNvSpPr/>
          <p:nvPr/>
        </p:nvSpPr>
        <p:spPr>
          <a:xfrm>
            <a:off x="8691503" y="4649497"/>
            <a:ext cx="24773" cy="223767"/>
          </a:xfrm>
          <a:custGeom>
            <a:avLst/>
            <a:gdLst>
              <a:gd name="connsiteX0" fmla="*/ 22285 w 24773"/>
              <a:gd name="connsiteY0" fmla="*/ 291 h 223767"/>
              <a:gd name="connsiteX1" fmla="*/ 15935 w 24773"/>
              <a:gd name="connsiteY1" fmla="*/ 138403 h 223767"/>
              <a:gd name="connsiteX2" fmla="*/ 60 w 24773"/>
              <a:gd name="connsiteY2" fmla="*/ 222541 h 223767"/>
              <a:gd name="connsiteX3" fmla="*/ 22285 w 24773"/>
              <a:gd name="connsiteY3" fmla="*/ 178091 h 223767"/>
              <a:gd name="connsiteX4" fmla="*/ 22285 w 24773"/>
              <a:gd name="connsiteY4" fmla="*/ 291 h 22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3" h="223767">
                <a:moveTo>
                  <a:pt x="22285" y="291"/>
                </a:moveTo>
                <a:cubicBezTo>
                  <a:pt x="21227" y="-6324"/>
                  <a:pt x="19639" y="101361"/>
                  <a:pt x="15935" y="138403"/>
                </a:cubicBezTo>
                <a:cubicBezTo>
                  <a:pt x="12231" y="175445"/>
                  <a:pt x="-998" y="215926"/>
                  <a:pt x="60" y="222541"/>
                </a:cubicBezTo>
                <a:cubicBezTo>
                  <a:pt x="1118" y="229156"/>
                  <a:pt x="17258" y="208253"/>
                  <a:pt x="22285" y="178091"/>
                </a:cubicBezTo>
                <a:cubicBezTo>
                  <a:pt x="27312" y="147929"/>
                  <a:pt x="23343" y="6906"/>
                  <a:pt x="22285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2336F1BF-B844-497B-83E7-B9CCF1646ADC}"/>
              </a:ext>
            </a:extLst>
          </p:cNvPr>
          <p:cNvSpPr/>
          <p:nvPr/>
        </p:nvSpPr>
        <p:spPr>
          <a:xfrm>
            <a:off x="8662831" y="4581469"/>
            <a:ext cx="30319" cy="291385"/>
          </a:xfrm>
          <a:custGeom>
            <a:avLst/>
            <a:gdLst>
              <a:gd name="connsiteX0" fmla="*/ 20794 w 30319"/>
              <a:gd name="connsiteY0" fmla="*/ 56 h 291385"/>
              <a:gd name="connsiteX1" fmla="*/ 14444 w 30319"/>
              <a:gd name="connsiteY1" fmla="*/ 182619 h 291385"/>
              <a:gd name="connsiteX2" fmla="*/ 30319 w 30319"/>
              <a:gd name="connsiteY2" fmla="*/ 290569 h 291385"/>
              <a:gd name="connsiteX3" fmla="*/ 14444 w 30319"/>
              <a:gd name="connsiteY3" fmla="*/ 228656 h 291385"/>
              <a:gd name="connsiteX4" fmla="*/ 157 w 30319"/>
              <a:gd name="connsiteY4" fmla="*/ 163569 h 291385"/>
              <a:gd name="connsiteX5" fmla="*/ 20794 w 30319"/>
              <a:gd name="connsiteY5" fmla="*/ 56 h 29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19" h="291385">
                <a:moveTo>
                  <a:pt x="20794" y="56"/>
                </a:moveTo>
                <a:cubicBezTo>
                  <a:pt x="23175" y="3231"/>
                  <a:pt x="12857" y="134200"/>
                  <a:pt x="14444" y="182619"/>
                </a:cubicBezTo>
                <a:cubicBezTo>
                  <a:pt x="16031" y="231038"/>
                  <a:pt x="30319" y="282896"/>
                  <a:pt x="30319" y="290569"/>
                </a:cubicBezTo>
                <a:cubicBezTo>
                  <a:pt x="30319" y="298242"/>
                  <a:pt x="19471" y="249823"/>
                  <a:pt x="14444" y="228656"/>
                </a:cubicBezTo>
                <a:cubicBezTo>
                  <a:pt x="9417" y="207489"/>
                  <a:pt x="-1430" y="199023"/>
                  <a:pt x="157" y="163569"/>
                </a:cubicBezTo>
                <a:cubicBezTo>
                  <a:pt x="1744" y="128115"/>
                  <a:pt x="18413" y="-3119"/>
                  <a:pt x="2079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E18AB618-0B46-4B0E-AE0E-4D7649E64B47}"/>
              </a:ext>
            </a:extLst>
          </p:cNvPr>
          <p:cNvSpPr/>
          <p:nvPr/>
        </p:nvSpPr>
        <p:spPr>
          <a:xfrm>
            <a:off x="8550146" y="4595185"/>
            <a:ext cx="146252" cy="314989"/>
          </a:xfrm>
          <a:custGeom>
            <a:avLst/>
            <a:gdLst>
              <a:gd name="connsiteX0" fmla="*/ 129 w 146252"/>
              <a:gd name="connsiteY0" fmla="*/ 628 h 314989"/>
              <a:gd name="connsiteX1" fmla="*/ 100142 w 146252"/>
              <a:gd name="connsiteY1" fmla="*/ 132390 h 314989"/>
              <a:gd name="connsiteX2" fmla="*/ 93792 w 146252"/>
              <a:gd name="connsiteY2" fmla="*/ 173665 h 314989"/>
              <a:gd name="connsiteX3" fmla="*/ 114429 w 146252"/>
              <a:gd name="connsiteY3" fmla="*/ 257803 h 314989"/>
              <a:gd name="connsiteX4" fmla="*/ 146179 w 146252"/>
              <a:gd name="connsiteY4" fmla="*/ 314953 h 314989"/>
              <a:gd name="connsiteX5" fmla="*/ 104904 w 146252"/>
              <a:gd name="connsiteY5" fmla="*/ 249865 h 314989"/>
              <a:gd name="connsiteX6" fmla="*/ 120779 w 146252"/>
              <a:gd name="connsiteY6" fmla="*/ 175253 h 314989"/>
              <a:gd name="connsiteX7" fmla="*/ 123954 w 146252"/>
              <a:gd name="connsiteY7" fmla="*/ 86353 h 314989"/>
              <a:gd name="connsiteX8" fmla="*/ 129 w 146252"/>
              <a:gd name="connsiteY8" fmla="*/ 628 h 3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2" h="314989">
                <a:moveTo>
                  <a:pt x="129" y="628"/>
                </a:moveTo>
                <a:cubicBezTo>
                  <a:pt x="-3840" y="8301"/>
                  <a:pt x="84532" y="103551"/>
                  <a:pt x="100142" y="132390"/>
                </a:cubicBezTo>
                <a:cubicBezTo>
                  <a:pt x="115752" y="161229"/>
                  <a:pt x="91411" y="152763"/>
                  <a:pt x="93792" y="173665"/>
                </a:cubicBezTo>
                <a:cubicBezTo>
                  <a:pt x="96173" y="194567"/>
                  <a:pt x="105698" y="234255"/>
                  <a:pt x="114429" y="257803"/>
                </a:cubicBezTo>
                <a:cubicBezTo>
                  <a:pt x="123160" y="281351"/>
                  <a:pt x="147766" y="316276"/>
                  <a:pt x="146179" y="314953"/>
                </a:cubicBezTo>
                <a:cubicBezTo>
                  <a:pt x="144592" y="313630"/>
                  <a:pt x="109137" y="273148"/>
                  <a:pt x="104904" y="249865"/>
                </a:cubicBezTo>
                <a:cubicBezTo>
                  <a:pt x="100671" y="226582"/>
                  <a:pt x="117604" y="202505"/>
                  <a:pt x="120779" y="175253"/>
                </a:cubicBezTo>
                <a:cubicBezTo>
                  <a:pt x="123954" y="148001"/>
                  <a:pt x="142210" y="115193"/>
                  <a:pt x="123954" y="86353"/>
                </a:cubicBezTo>
                <a:cubicBezTo>
                  <a:pt x="105698" y="57513"/>
                  <a:pt x="4098" y="-7045"/>
                  <a:pt x="129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941B5A42-67C1-4473-BDE4-9A5864E11FB0}"/>
              </a:ext>
            </a:extLst>
          </p:cNvPr>
          <p:cNvSpPr/>
          <p:nvPr/>
        </p:nvSpPr>
        <p:spPr>
          <a:xfrm>
            <a:off x="8617448" y="4672013"/>
            <a:ext cx="91589" cy="269210"/>
          </a:xfrm>
          <a:custGeom>
            <a:avLst/>
            <a:gdLst>
              <a:gd name="connsiteX0" fmla="*/ 9027 w 91589"/>
              <a:gd name="connsiteY0" fmla="*/ 0 h 269210"/>
              <a:gd name="connsiteX1" fmla="*/ 1090 w 91589"/>
              <a:gd name="connsiteY1" fmla="*/ 80962 h 269210"/>
              <a:gd name="connsiteX2" fmla="*/ 34427 w 91589"/>
              <a:gd name="connsiteY2" fmla="*/ 120650 h 269210"/>
              <a:gd name="connsiteX3" fmla="*/ 5852 w 91589"/>
              <a:gd name="connsiteY3" fmla="*/ 168275 h 269210"/>
              <a:gd name="connsiteX4" fmla="*/ 91577 w 91589"/>
              <a:gd name="connsiteY4" fmla="*/ 268287 h 269210"/>
              <a:gd name="connsiteX5" fmla="*/ 12202 w 91589"/>
              <a:gd name="connsiteY5" fmla="*/ 214312 h 269210"/>
              <a:gd name="connsiteX6" fmla="*/ 15377 w 91589"/>
              <a:gd name="connsiteY6" fmla="*/ 150812 h 269210"/>
              <a:gd name="connsiteX7" fmla="*/ 18552 w 91589"/>
              <a:gd name="connsiteY7" fmla="*/ 79375 h 269210"/>
              <a:gd name="connsiteX8" fmla="*/ 9027 w 91589"/>
              <a:gd name="connsiteY8" fmla="*/ 0 h 26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89" h="269210">
                <a:moveTo>
                  <a:pt x="9027" y="0"/>
                </a:moveTo>
                <a:cubicBezTo>
                  <a:pt x="6117" y="265"/>
                  <a:pt x="-3143" y="60854"/>
                  <a:pt x="1090" y="80962"/>
                </a:cubicBezTo>
                <a:cubicBezTo>
                  <a:pt x="5323" y="101070"/>
                  <a:pt x="33633" y="106098"/>
                  <a:pt x="34427" y="120650"/>
                </a:cubicBezTo>
                <a:cubicBezTo>
                  <a:pt x="35221" y="135202"/>
                  <a:pt x="-3673" y="143669"/>
                  <a:pt x="5852" y="168275"/>
                </a:cubicBezTo>
                <a:cubicBezTo>
                  <a:pt x="15377" y="192881"/>
                  <a:pt x="90519" y="260614"/>
                  <a:pt x="91577" y="268287"/>
                </a:cubicBezTo>
                <a:cubicBezTo>
                  <a:pt x="92635" y="275960"/>
                  <a:pt x="24902" y="233891"/>
                  <a:pt x="12202" y="214312"/>
                </a:cubicBezTo>
                <a:cubicBezTo>
                  <a:pt x="-498" y="194733"/>
                  <a:pt x="14319" y="173301"/>
                  <a:pt x="15377" y="150812"/>
                </a:cubicBezTo>
                <a:cubicBezTo>
                  <a:pt x="16435" y="128323"/>
                  <a:pt x="18287" y="101335"/>
                  <a:pt x="18552" y="79375"/>
                </a:cubicBezTo>
                <a:cubicBezTo>
                  <a:pt x="18817" y="57415"/>
                  <a:pt x="11937" y="-265"/>
                  <a:pt x="90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702CF376-035E-4BD2-8222-2DD1855BC5E3}"/>
              </a:ext>
            </a:extLst>
          </p:cNvPr>
          <p:cNvSpPr/>
          <p:nvPr/>
        </p:nvSpPr>
        <p:spPr>
          <a:xfrm>
            <a:off x="8613539" y="4887871"/>
            <a:ext cx="98133" cy="190828"/>
          </a:xfrm>
          <a:custGeom>
            <a:avLst/>
            <a:gdLst>
              <a:gd name="connsiteX0" fmla="*/ 44686 w 98133"/>
              <a:gd name="connsiteY0" fmla="*/ 42 h 190828"/>
              <a:gd name="connsiteX1" fmla="*/ 6586 w 98133"/>
              <a:gd name="connsiteY1" fmla="*/ 73067 h 190828"/>
              <a:gd name="connsiteX2" fmla="*/ 97074 w 98133"/>
              <a:gd name="connsiteY2" fmla="*/ 187367 h 190828"/>
              <a:gd name="connsiteX3" fmla="*/ 52624 w 98133"/>
              <a:gd name="connsiteY3" fmla="*/ 152442 h 190828"/>
              <a:gd name="connsiteX4" fmla="*/ 236 w 98133"/>
              <a:gd name="connsiteY4" fmla="*/ 63542 h 190828"/>
              <a:gd name="connsiteX5" fmla="*/ 44686 w 98133"/>
              <a:gd name="connsiteY5" fmla="*/ 42 h 19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33" h="190828">
                <a:moveTo>
                  <a:pt x="44686" y="42"/>
                </a:moveTo>
                <a:cubicBezTo>
                  <a:pt x="45744" y="1630"/>
                  <a:pt x="-2145" y="41846"/>
                  <a:pt x="6586" y="73067"/>
                </a:cubicBezTo>
                <a:cubicBezTo>
                  <a:pt x="15317" y="104288"/>
                  <a:pt x="89401" y="174138"/>
                  <a:pt x="97074" y="187367"/>
                </a:cubicBezTo>
                <a:cubicBezTo>
                  <a:pt x="104747" y="200596"/>
                  <a:pt x="68764" y="173079"/>
                  <a:pt x="52624" y="152442"/>
                </a:cubicBezTo>
                <a:cubicBezTo>
                  <a:pt x="36484" y="131805"/>
                  <a:pt x="4205" y="84973"/>
                  <a:pt x="236" y="63542"/>
                </a:cubicBezTo>
                <a:cubicBezTo>
                  <a:pt x="-3733" y="42111"/>
                  <a:pt x="43628" y="-1546"/>
                  <a:pt x="4468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70269CA3-5680-4E0E-BDB1-79E86F1FD4F3}"/>
              </a:ext>
            </a:extLst>
          </p:cNvPr>
          <p:cNvSpPr/>
          <p:nvPr/>
        </p:nvSpPr>
        <p:spPr>
          <a:xfrm>
            <a:off x="8642330" y="4887842"/>
            <a:ext cx="65227" cy="184313"/>
          </a:xfrm>
          <a:custGeom>
            <a:avLst/>
            <a:gdLst>
              <a:gd name="connsiteX0" fmla="*/ 41295 w 65227"/>
              <a:gd name="connsiteY0" fmla="*/ 71 h 184313"/>
              <a:gd name="connsiteX1" fmla="*/ 14308 w 65227"/>
              <a:gd name="connsiteY1" fmla="*/ 63571 h 184313"/>
              <a:gd name="connsiteX2" fmla="*/ 31770 w 65227"/>
              <a:gd name="connsiteY2" fmla="*/ 120721 h 184313"/>
              <a:gd name="connsiteX3" fmla="*/ 65108 w 65227"/>
              <a:gd name="connsiteY3" fmla="*/ 184221 h 184313"/>
              <a:gd name="connsiteX4" fmla="*/ 41295 w 65227"/>
              <a:gd name="connsiteY4" fmla="*/ 133421 h 184313"/>
              <a:gd name="connsiteX5" fmla="*/ 20 w 65227"/>
              <a:gd name="connsiteY5" fmla="*/ 76271 h 184313"/>
              <a:gd name="connsiteX6" fmla="*/ 41295 w 65227"/>
              <a:gd name="connsiteY6" fmla="*/ 71 h 1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7" h="184313">
                <a:moveTo>
                  <a:pt x="41295" y="71"/>
                </a:moveTo>
                <a:cubicBezTo>
                  <a:pt x="43676" y="-2046"/>
                  <a:pt x="15895" y="43463"/>
                  <a:pt x="14308" y="63571"/>
                </a:cubicBezTo>
                <a:cubicBezTo>
                  <a:pt x="12720" y="83679"/>
                  <a:pt x="23303" y="100613"/>
                  <a:pt x="31770" y="120721"/>
                </a:cubicBezTo>
                <a:cubicBezTo>
                  <a:pt x="40237" y="140829"/>
                  <a:pt x="63520" y="182104"/>
                  <a:pt x="65108" y="184221"/>
                </a:cubicBezTo>
                <a:cubicBezTo>
                  <a:pt x="66696" y="186338"/>
                  <a:pt x="52143" y="151413"/>
                  <a:pt x="41295" y="133421"/>
                </a:cubicBezTo>
                <a:cubicBezTo>
                  <a:pt x="30447" y="115429"/>
                  <a:pt x="1078" y="95056"/>
                  <a:pt x="20" y="76271"/>
                </a:cubicBezTo>
                <a:cubicBezTo>
                  <a:pt x="-1038" y="57486"/>
                  <a:pt x="38914" y="2188"/>
                  <a:pt x="4129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BFC86201-C76E-444D-930C-7F1C6875FE3E}"/>
              </a:ext>
            </a:extLst>
          </p:cNvPr>
          <p:cNvSpPr/>
          <p:nvPr/>
        </p:nvSpPr>
        <p:spPr>
          <a:xfrm>
            <a:off x="8727173" y="4853116"/>
            <a:ext cx="31967" cy="267668"/>
          </a:xfrm>
          <a:custGeom>
            <a:avLst/>
            <a:gdLst>
              <a:gd name="connsiteX0" fmla="*/ 4077 w 31967"/>
              <a:gd name="connsiteY0" fmla="*/ 1459 h 267668"/>
              <a:gd name="connsiteX1" fmla="*/ 27890 w 31967"/>
              <a:gd name="connsiteY1" fmla="*/ 153859 h 267668"/>
              <a:gd name="connsiteX2" fmla="*/ 29477 w 31967"/>
              <a:gd name="connsiteY2" fmla="*/ 266572 h 267668"/>
              <a:gd name="connsiteX3" fmla="*/ 2490 w 31967"/>
              <a:gd name="connsiteY3" fmla="*/ 85597 h 267668"/>
              <a:gd name="connsiteX4" fmla="*/ 4077 w 31967"/>
              <a:gd name="connsiteY4" fmla="*/ 1459 h 26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7" h="267668">
                <a:moveTo>
                  <a:pt x="4077" y="1459"/>
                </a:moveTo>
                <a:cubicBezTo>
                  <a:pt x="8310" y="12836"/>
                  <a:pt x="23657" y="109674"/>
                  <a:pt x="27890" y="153859"/>
                </a:cubicBezTo>
                <a:cubicBezTo>
                  <a:pt x="32123" y="198044"/>
                  <a:pt x="33710" y="277949"/>
                  <a:pt x="29477" y="266572"/>
                </a:cubicBezTo>
                <a:cubicBezTo>
                  <a:pt x="25244" y="255195"/>
                  <a:pt x="6723" y="123432"/>
                  <a:pt x="2490" y="85597"/>
                </a:cubicBezTo>
                <a:cubicBezTo>
                  <a:pt x="-1743" y="47762"/>
                  <a:pt x="-156" y="-9918"/>
                  <a:pt x="4077" y="1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5DB51756-CD84-45F2-B252-1673AD94C767}"/>
              </a:ext>
            </a:extLst>
          </p:cNvPr>
          <p:cNvSpPr/>
          <p:nvPr/>
        </p:nvSpPr>
        <p:spPr>
          <a:xfrm>
            <a:off x="8769619" y="4966665"/>
            <a:ext cx="31671" cy="364473"/>
          </a:xfrm>
          <a:custGeom>
            <a:avLst/>
            <a:gdLst>
              <a:gd name="connsiteX0" fmla="*/ 1319 w 31671"/>
              <a:gd name="connsiteY0" fmla="*/ 623 h 364473"/>
              <a:gd name="connsiteX1" fmla="*/ 31481 w 31671"/>
              <a:gd name="connsiteY1" fmla="*/ 262560 h 364473"/>
              <a:gd name="connsiteX2" fmla="*/ 14019 w 31671"/>
              <a:gd name="connsiteY2" fmla="*/ 237160 h 364473"/>
              <a:gd name="connsiteX3" fmla="*/ 10844 w 31671"/>
              <a:gd name="connsiteY3" fmla="*/ 364160 h 364473"/>
              <a:gd name="connsiteX4" fmla="*/ 6081 w 31671"/>
              <a:gd name="connsiteY4" fmla="*/ 194298 h 364473"/>
              <a:gd name="connsiteX5" fmla="*/ 1319 w 31671"/>
              <a:gd name="connsiteY5" fmla="*/ 623 h 36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1" h="364473">
                <a:moveTo>
                  <a:pt x="1319" y="623"/>
                </a:moveTo>
                <a:cubicBezTo>
                  <a:pt x="5552" y="12000"/>
                  <a:pt x="29364" y="223137"/>
                  <a:pt x="31481" y="262560"/>
                </a:cubicBezTo>
                <a:cubicBezTo>
                  <a:pt x="33598" y="301983"/>
                  <a:pt x="17458" y="220227"/>
                  <a:pt x="14019" y="237160"/>
                </a:cubicBezTo>
                <a:cubicBezTo>
                  <a:pt x="10580" y="254093"/>
                  <a:pt x="12167" y="371303"/>
                  <a:pt x="10844" y="364160"/>
                </a:cubicBezTo>
                <a:cubicBezTo>
                  <a:pt x="9521" y="357017"/>
                  <a:pt x="7933" y="251977"/>
                  <a:pt x="6081" y="194298"/>
                </a:cubicBezTo>
                <a:cubicBezTo>
                  <a:pt x="4229" y="136619"/>
                  <a:pt x="-2914" y="-10754"/>
                  <a:pt x="1319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699E5E71-9583-4C57-9E69-F4CC2BCEE706}"/>
              </a:ext>
            </a:extLst>
          </p:cNvPr>
          <p:cNvSpPr/>
          <p:nvPr/>
        </p:nvSpPr>
        <p:spPr>
          <a:xfrm>
            <a:off x="8632555" y="4986298"/>
            <a:ext cx="156591" cy="260616"/>
          </a:xfrm>
          <a:custGeom>
            <a:avLst/>
            <a:gdLst>
              <a:gd name="connsiteX0" fmla="*/ 270 w 156591"/>
              <a:gd name="connsiteY0" fmla="*/ 40 h 260616"/>
              <a:gd name="connsiteX1" fmla="*/ 82820 w 156591"/>
              <a:gd name="connsiteY1" fmla="*/ 128627 h 260616"/>
              <a:gd name="connsiteX2" fmla="*/ 82820 w 156591"/>
              <a:gd name="connsiteY2" fmla="*/ 171490 h 260616"/>
              <a:gd name="connsiteX3" fmla="*/ 155845 w 156591"/>
              <a:gd name="connsiteY3" fmla="*/ 260390 h 260616"/>
              <a:gd name="connsiteX4" fmla="*/ 114570 w 156591"/>
              <a:gd name="connsiteY4" fmla="*/ 142915 h 260616"/>
              <a:gd name="connsiteX5" fmla="*/ 270 w 156591"/>
              <a:gd name="connsiteY5" fmla="*/ 40 h 2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1" h="260616">
                <a:moveTo>
                  <a:pt x="270" y="40"/>
                </a:moveTo>
                <a:cubicBezTo>
                  <a:pt x="-5022" y="-2341"/>
                  <a:pt x="69062" y="100052"/>
                  <a:pt x="82820" y="128627"/>
                </a:cubicBezTo>
                <a:cubicBezTo>
                  <a:pt x="96578" y="157202"/>
                  <a:pt x="70649" y="149529"/>
                  <a:pt x="82820" y="171490"/>
                </a:cubicBezTo>
                <a:cubicBezTo>
                  <a:pt x="94991" y="193451"/>
                  <a:pt x="150553" y="265153"/>
                  <a:pt x="155845" y="260390"/>
                </a:cubicBezTo>
                <a:cubicBezTo>
                  <a:pt x="161137" y="255628"/>
                  <a:pt x="137324" y="183926"/>
                  <a:pt x="114570" y="142915"/>
                </a:cubicBezTo>
                <a:cubicBezTo>
                  <a:pt x="91816" y="101905"/>
                  <a:pt x="5562" y="2421"/>
                  <a:pt x="27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5F5BD454-8242-446A-B619-CF2316D80450}"/>
              </a:ext>
            </a:extLst>
          </p:cNvPr>
          <p:cNvSpPr/>
          <p:nvPr/>
        </p:nvSpPr>
        <p:spPr>
          <a:xfrm>
            <a:off x="8676248" y="5072063"/>
            <a:ext cx="113339" cy="301930"/>
          </a:xfrm>
          <a:custGeom>
            <a:avLst/>
            <a:gdLst>
              <a:gd name="connsiteX0" fmla="*/ 1027 w 113339"/>
              <a:gd name="connsiteY0" fmla="*/ 0 h 301930"/>
              <a:gd name="connsiteX1" fmla="*/ 23252 w 113339"/>
              <a:gd name="connsiteY1" fmla="*/ 112712 h 301930"/>
              <a:gd name="connsiteX2" fmla="*/ 32777 w 113339"/>
              <a:gd name="connsiteY2" fmla="*/ 169862 h 301930"/>
              <a:gd name="connsiteX3" fmla="*/ 112152 w 113339"/>
              <a:gd name="connsiteY3" fmla="*/ 300037 h 301930"/>
              <a:gd name="connsiteX4" fmla="*/ 75640 w 113339"/>
              <a:gd name="connsiteY4" fmla="*/ 238125 h 301930"/>
              <a:gd name="connsiteX5" fmla="*/ 10552 w 113339"/>
              <a:gd name="connsiteY5" fmla="*/ 114300 h 301930"/>
              <a:gd name="connsiteX6" fmla="*/ 1027 w 113339"/>
              <a:gd name="connsiteY6" fmla="*/ 0 h 30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39" h="301930">
                <a:moveTo>
                  <a:pt x="1027" y="0"/>
                </a:moveTo>
                <a:cubicBezTo>
                  <a:pt x="3144" y="-265"/>
                  <a:pt x="17960" y="84402"/>
                  <a:pt x="23252" y="112712"/>
                </a:cubicBezTo>
                <a:cubicBezTo>
                  <a:pt x="28544" y="141022"/>
                  <a:pt x="17960" y="138641"/>
                  <a:pt x="32777" y="169862"/>
                </a:cubicBezTo>
                <a:cubicBezTo>
                  <a:pt x="47594" y="201083"/>
                  <a:pt x="105008" y="288660"/>
                  <a:pt x="112152" y="300037"/>
                </a:cubicBezTo>
                <a:cubicBezTo>
                  <a:pt x="119296" y="311414"/>
                  <a:pt x="92573" y="269081"/>
                  <a:pt x="75640" y="238125"/>
                </a:cubicBezTo>
                <a:cubicBezTo>
                  <a:pt x="58707" y="207169"/>
                  <a:pt x="21929" y="151077"/>
                  <a:pt x="10552" y="114300"/>
                </a:cubicBezTo>
                <a:cubicBezTo>
                  <a:pt x="-825" y="77523"/>
                  <a:pt x="-1090" y="265"/>
                  <a:pt x="10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53BF7957-12C3-43FD-9FFE-64383FBDEBAA}"/>
              </a:ext>
            </a:extLst>
          </p:cNvPr>
          <p:cNvSpPr/>
          <p:nvPr/>
        </p:nvSpPr>
        <p:spPr>
          <a:xfrm>
            <a:off x="8689543" y="5124102"/>
            <a:ext cx="126676" cy="338594"/>
          </a:xfrm>
          <a:custGeom>
            <a:avLst/>
            <a:gdLst>
              <a:gd name="connsiteX0" fmla="*/ 121082 w 126676"/>
              <a:gd name="connsiteY0" fmla="*/ 87661 h 338594"/>
              <a:gd name="connsiteX1" fmla="*/ 124257 w 126676"/>
              <a:gd name="connsiteY1" fmla="*/ 213073 h 338594"/>
              <a:gd name="connsiteX2" fmla="*/ 92507 w 126676"/>
              <a:gd name="connsiteY2" fmla="*/ 338486 h 338594"/>
              <a:gd name="connsiteX3" fmla="*/ 98857 w 126676"/>
              <a:gd name="connsiteY3" fmla="*/ 235298 h 338594"/>
              <a:gd name="connsiteX4" fmla="*/ 60757 w 126676"/>
              <a:gd name="connsiteY4" fmla="*/ 251173 h 338594"/>
              <a:gd name="connsiteX5" fmla="*/ 432 w 126676"/>
              <a:gd name="connsiteY5" fmla="*/ 348 h 338594"/>
              <a:gd name="connsiteX6" fmla="*/ 94095 w 126676"/>
              <a:gd name="connsiteY6" fmla="*/ 313086 h 338594"/>
              <a:gd name="connsiteX7" fmla="*/ 121082 w 126676"/>
              <a:gd name="connsiteY7" fmla="*/ 87661 h 33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76" h="338594">
                <a:moveTo>
                  <a:pt x="121082" y="87661"/>
                </a:moveTo>
                <a:cubicBezTo>
                  <a:pt x="126109" y="70992"/>
                  <a:pt x="129019" y="171269"/>
                  <a:pt x="124257" y="213073"/>
                </a:cubicBezTo>
                <a:cubicBezTo>
                  <a:pt x="119495" y="254877"/>
                  <a:pt x="96740" y="334782"/>
                  <a:pt x="92507" y="338486"/>
                </a:cubicBezTo>
                <a:cubicBezTo>
                  <a:pt x="88274" y="342190"/>
                  <a:pt x="104149" y="249850"/>
                  <a:pt x="98857" y="235298"/>
                </a:cubicBezTo>
                <a:cubicBezTo>
                  <a:pt x="93565" y="220746"/>
                  <a:pt x="77161" y="290331"/>
                  <a:pt x="60757" y="251173"/>
                </a:cubicBezTo>
                <a:cubicBezTo>
                  <a:pt x="44353" y="212015"/>
                  <a:pt x="-5124" y="-9971"/>
                  <a:pt x="432" y="348"/>
                </a:cubicBezTo>
                <a:cubicBezTo>
                  <a:pt x="5988" y="10667"/>
                  <a:pt x="72664" y="297211"/>
                  <a:pt x="94095" y="313086"/>
                </a:cubicBezTo>
                <a:cubicBezTo>
                  <a:pt x="115526" y="328961"/>
                  <a:pt x="116055" y="104330"/>
                  <a:pt x="121082" y="87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B60AC14C-EED8-42AC-83C2-3CF28615FB7A}"/>
              </a:ext>
            </a:extLst>
          </p:cNvPr>
          <p:cNvSpPr/>
          <p:nvPr/>
        </p:nvSpPr>
        <p:spPr>
          <a:xfrm>
            <a:off x="7222980" y="3031856"/>
            <a:ext cx="175020" cy="1381546"/>
          </a:xfrm>
          <a:custGeom>
            <a:avLst/>
            <a:gdLst>
              <a:gd name="connsiteX0" fmla="*/ 158895 w 175020"/>
              <a:gd name="connsiteY0" fmla="*/ 3444 h 1381546"/>
              <a:gd name="connsiteX1" fmla="*/ 69995 w 175020"/>
              <a:gd name="connsiteY1" fmla="*/ 289194 h 1381546"/>
              <a:gd name="connsiteX2" fmla="*/ 174770 w 175020"/>
              <a:gd name="connsiteY2" fmla="*/ 965469 h 1381546"/>
              <a:gd name="connsiteX3" fmla="*/ 98570 w 175020"/>
              <a:gd name="connsiteY3" fmla="*/ 428894 h 1381546"/>
              <a:gd name="connsiteX4" fmla="*/ 76345 w 175020"/>
              <a:gd name="connsiteY4" fmla="*/ 527319 h 1381546"/>
              <a:gd name="connsiteX5" fmla="*/ 79520 w 175020"/>
              <a:gd name="connsiteY5" fmla="*/ 1362344 h 1381546"/>
              <a:gd name="connsiteX6" fmla="*/ 73170 w 175020"/>
              <a:gd name="connsiteY6" fmla="*/ 1060719 h 1381546"/>
              <a:gd name="connsiteX7" fmla="*/ 3320 w 175020"/>
              <a:gd name="connsiteY7" fmla="*/ 460644 h 1381546"/>
              <a:gd name="connsiteX8" fmla="*/ 158895 w 175020"/>
              <a:gd name="connsiteY8" fmla="*/ 3444 h 13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20" h="1381546">
                <a:moveTo>
                  <a:pt x="158895" y="3444"/>
                </a:moveTo>
                <a:cubicBezTo>
                  <a:pt x="170007" y="-25131"/>
                  <a:pt x="67349" y="128857"/>
                  <a:pt x="69995" y="289194"/>
                </a:cubicBezTo>
                <a:cubicBezTo>
                  <a:pt x="72641" y="449531"/>
                  <a:pt x="170008" y="942186"/>
                  <a:pt x="174770" y="965469"/>
                </a:cubicBezTo>
                <a:cubicBezTo>
                  <a:pt x="179533" y="988752"/>
                  <a:pt x="114974" y="501919"/>
                  <a:pt x="98570" y="428894"/>
                </a:cubicBezTo>
                <a:cubicBezTo>
                  <a:pt x="82166" y="355869"/>
                  <a:pt x="79520" y="371744"/>
                  <a:pt x="76345" y="527319"/>
                </a:cubicBezTo>
                <a:cubicBezTo>
                  <a:pt x="73170" y="682894"/>
                  <a:pt x="80049" y="1273444"/>
                  <a:pt x="79520" y="1362344"/>
                </a:cubicBezTo>
                <a:cubicBezTo>
                  <a:pt x="78991" y="1451244"/>
                  <a:pt x="85870" y="1211002"/>
                  <a:pt x="73170" y="1060719"/>
                </a:cubicBezTo>
                <a:cubicBezTo>
                  <a:pt x="60470" y="910436"/>
                  <a:pt x="-16788" y="637386"/>
                  <a:pt x="3320" y="460644"/>
                </a:cubicBezTo>
                <a:cubicBezTo>
                  <a:pt x="23428" y="283902"/>
                  <a:pt x="147783" y="32019"/>
                  <a:pt x="158895" y="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B9227DFB-CA62-493B-8A6F-7303B026140F}"/>
              </a:ext>
            </a:extLst>
          </p:cNvPr>
          <p:cNvSpPr/>
          <p:nvPr/>
        </p:nvSpPr>
        <p:spPr>
          <a:xfrm>
            <a:off x="6997698" y="3362209"/>
            <a:ext cx="193858" cy="874389"/>
          </a:xfrm>
          <a:custGeom>
            <a:avLst/>
            <a:gdLst>
              <a:gd name="connsiteX0" fmla="*/ 184152 w 193858"/>
              <a:gd name="connsiteY0" fmla="*/ 116 h 874389"/>
              <a:gd name="connsiteX1" fmla="*/ 85727 w 193858"/>
              <a:gd name="connsiteY1" fmla="*/ 298566 h 874389"/>
              <a:gd name="connsiteX2" fmla="*/ 79377 w 193858"/>
              <a:gd name="connsiteY2" fmla="*/ 860541 h 874389"/>
              <a:gd name="connsiteX3" fmla="*/ 47627 w 193858"/>
              <a:gd name="connsiteY3" fmla="*/ 454141 h 874389"/>
              <a:gd name="connsiteX4" fmla="*/ 193677 w 193858"/>
              <a:gd name="connsiteY4" fmla="*/ 873241 h 874389"/>
              <a:gd name="connsiteX5" fmla="*/ 76202 w 193858"/>
              <a:gd name="connsiteY5" fmla="*/ 568441 h 874389"/>
              <a:gd name="connsiteX6" fmla="*/ 3177 w 193858"/>
              <a:gd name="connsiteY6" fmla="*/ 266816 h 874389"/>
              <a:gd name="connsiteX7" fmla="*/ 184152 w 193858"/>
              <a:gd name="connsiteY7" fmla="*/ 116 h 87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58" h="874389">
                <a:moveTo>
                  <a:pt x="184152" y="116"/>
                </a:moveTo>
                <a:cubicBezTo>
                  <a:pt x="197910" y="5408"/>
                  <a:pt x="103189" y="155162"/>
                  <a:pt x="85727" y="298566"/>
                </a:cubicBezTo>
                <a:cubicBezTo>
                  <a:pt x="68265" y="441970"/>
                  <a:pt x="85727" y="834612"/>
                  <a:pt x="79377" y="860541"/>
                </a:cubicBezTo>
                <a:cubicBezTo>
                  <a:pt x="73027" y="886470"/>
                  <a:pt x="28577" y="452024"/>
                  <a:pt x="47627" y="454141"/>
                </a:cubicBezTo>
                <a:cubicBezTo>
                  <a:pt x="66677" y="456258"/>
                  <a:pt x="188915" y="854191"/>
                  <a:pt x="193677" y="873241"/>
                </a:cubicBezTo>
                <a:cubicBezTo>
                  <a:pt x="198439" y="892291"/>
                  <a:pt x="107952" y="669512"/>
                  <a:pt x="76202" y="568441"/>
                </a:cubicBezTo>
                <a:cubicBezTo>
                  <a:pt x="44452" y="467370"/>
                  <a:pt x="-14285" y="363124"/>
                  <a:pt x="3177" y="266816"/>
                </a:cubicBezTo>
                <a:cubicBezTo>
                  <a:pt x="20639" y="170508"/>
                  <a:pt x="170394" y="-5176"/>
                  <a:pt x="184152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3ECB7506-3A95-477C-B639-C542D595DD3A}"/>
              </a:ext>
            </a:extLst>
          </p:cNvPr>
          <p:cNvSpPr/>
          <p:nvPr/>
        </p:nvSpPr>
        <p:spPr>
          <a:xfrm>
            <a:off x="7965911" y="3992173"/>
            <a:ext cx="340090" cy="1183390"/>
          </a:xfrm>
          <a:custGeom>
            <a:avLst/>
            <a:gdLst>
              <a:gd name="connsiteX0" fmla="*/ 92239 w 340090"/>
              <a:gd name="connsiteY0" fmla="*/ 1977 h 1183390"/>
              <a:gd name="connsiteX1" fmla="*/ 164 w 340090"/>
              <a:gd name="connsiteY1" fmla="*/ 259152 h 1183390"/>
              <a:gd name="connsiteX2" fmla="*/ 70014 w 340090"/>
              <a:gd name="connsiteY2" fmla="*/ 824302 h 1183390"/>
              <a:gd name="connsiteX3" fmla="*/ 82714 w 340090"/>
              <a:gd name="connsiteY3" fmla="*/ 624277 h 1183390"/>
              <a:gd name="connsiteX4" fmla="*/ 184314 w 340090"/>
              <a:gd name="connsiteY4" fmla="*/ 1157677 h 1183390"/>
              <a:gd name="connsiteX5" fmla="*/ 231939 w 340090"/>
              <a:gd name="connsiteY5" fmla="*/ 1049727 h 1183390"/>
              <a:gd name="connsiteX6" fmla="*/ 339889 w 340090"/>
              <a:gd name="connsiteY6" fmla="*/ 1164027 h 1183390"/>
              <a:gd name="connsiteX7" fmla="*/ 257339 w 340090"/>
              <a:gd name="connsiteY7" fmla="*/ 570302 h 1183390"/>
              <a:gd name="connsiteX8" fmla="*/ 200189 w 340090"/>
              <a:gd name="connsiteY8" fmla="*/ 170252 h 1183390"/>
              <a:gd name="connsiteX9" fmla="*/ 206539 w 340090"/>
              <a:gd name="connsiteY9" fmla="*/ 900502 h 1183390"/>
              <a:gd name="connsiteX10" fmla="*/ 174789 w 340090"/>
              <a:gd name="connsiteY10" fmla="*/ 182952 h 1183390"/>
              <a:gd name="connsiteX11" fmla="*/ 92239 w 340090"/>
              <a:gd name="connsiteY11" fmla="*/ 1977 h 11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090" h="1183390">
                <a:moveTo>
                  <a:pt x="92239" y="1977"/>
                </a:moveTo>
                <a:cubicBezTo>
                  <a:pt x="63135" y="14677"/>
                  <a:pt x="3868" y="122098"/>
                  <a:pt x="164" y="259152"/>
                </a:cubicBezTo>
                <a:cubicBezTo>
                  <a:pt x="-3540" y="396206"/>
                  <a:pt x="56256" y="763448"/>
                  <a:pt x="70014" y="824302"/>
                </a:cubicBezTo>
                <a:cubicBezTo>
                  <a:pt x="83772" y="885156"/>
                  <a:pt x="63664" y="568715"/>
                  <a:pt x="82714" y="624277"/>
                </a:cubicBezTo>
                <a:cubicBezTo>
                  <a:pt x="101764" y="679840"/>
                  <a:pt x="159443" y="1086769"/>
                  <a:pt x="184314" y="1157677"/>
                </a:cubicBezTo>
                <a:cubicBezTo>
                  <a:pt x="209185" y="1228585"/>
                  <a:pt x="206010" y="1048669"/>
                  <a:pt x="231939" y="1049727"/>
                </a:cubicBezTo>
                <a:cubicBezTo>
                  <a:pt x="257868" y="1050785"/>
                  <a:pt x="335656" y="1243931"/>
                  <a:pt x="339889" y="1164027"/>
                </a:cubicBezTo>
                <a:cubicBezTo>
                  <a:pt x="344122" y="1084123"/>
                  <a:pt x="280622" y="735931"/>
                  <a:pt x="257339" y="570302"/>
                </a:cubicBezTo>
                <a:cubicBezTo>
                  <a:pt x="234056" y="404673"/>
                  <a:pt x="208656" y="115219"/>
                  <a:pt x="200189" y="170252"/>
                </a:cubicBezTo>
                <a:cubicBezTo>
                  <a:pt x="191722" y="225285"/>
                  <a:pt x="210772" y="898385"/>
                  <a:pt x="206539" y="900502"/>
                </a:cubicBezTo>
                <a:cubicBezTo>
                  <a:pt x="202306" y="902619"/>
                  <a:pt x="191722" y="329531"/>
                  <a:pt x="174789" y="182952"/>
                </a:cubicBezTo>
                <a:cubicBezTo>
                  <a:pt x="157856" y="36373"/>
                  <a:pt x="121343" y="-10723"/>
                  <a:pt x="92239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5A3C81BA-560B-457B-ADC1-1E1437341796}"/>
              </a:ext>
            </a:extLst>
          </p:cNvPr>
          <p:cNvSpPr/>
          <p:nvPr/>
        </p:nvSpPr>
        <p:spPr>
          <a:xfrm>
            <a:off x="7629354" y="3856345"/>
            <a:ext cx="287698" cy="1331956"/>
          </a:xfrm>
          <a:custGeom>
            <a:avLst/>
            <a:gdLst>
              <a:gd name="connsiteX0" fmla="*/ 190671 w 287698"/>
              <a:gd name="connsiteY0" fmla="*/ 1280 h 1331956"/>
              <a:gd name="connsiteX1" fmla="*/ 123996 w 287698"/>
              <a:gd name="connsiteY1" fmla="*/ 217180 h 1331956"/>
              <a:gd name="connsiteX2" fmla="*/ 254171 w 287698"/>
              <a:gd name="connsiteY2" fmla="*/ 833130 h 1331956"/>
              <a:gd name="connsiteX3" fmla="*/ 155746 w 287698"/>
              <a:gd name="connsiteY3" fmla="*/ 401330 h 1331956"/>
              <a:gd name="connsiteX4" fmla="*/ 127171 w 287698"/>
              <a:gd name="connsiteY4" fmla="*/ 344180 h 1331956"/>
              <a:gd name="connsiteX5" fmla="*/ 282746 w 287698"/>
              <a:gd name="connsiteY5" fmla="*/ 1042680 h 1331956"/>
              <a:gd name="connsiteX6" fmla="*/ 228771 w 287698"/>
              <a:gd name="connsiteY6" fmla="*/ 699780 h 1331956"/>
              <a:gd name="connsiteX7" fmla="*/ 28746 w 287698"/>
              <a:gd name="connsiteY7" fmla="*/ 1331605 h 1331956"/>
              <a:gd name="connsiteX8" fmla="*/ 187496 w 287698"/>
              <a:gd name="connsiteY8" fmla="*/ 598180 h 1331956"/>
              <a:gd name="connsiteX9" fmla="*/ 117646 w 287698"/>
              <a:gd name="connsiteY9" fmla="*/ 826780 h 1331956"/>
              <a:gd name="connsiteX10" fmla="*/ 254171 w 287698"/>
              <a:gd name="connsiteY10" fmla="*/ 1312555 h 1331956"/>
              <a:gd name="connsiteX11" fmla="*/ 155746 w 287698"/>
              <a:gd name="connsiteY11" fmla="*/ 741055 h 1331956"/>
              <a:gd name="connsiteX12" fmla="*/ 171 w 287698"/>
              <a:gd name="connsiteY12" fmla="*/ 296555 h 1331956"/>
              <a:gd name="connsiteX13" fmla="*/ 190671 w 287698"/>
              <a:gd name="connsiteY13" fmla="*/ 1280 h 13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698" h="1331956">
                <a:moveTo>
                  <a:pt x="190671" y="1280"/>
                </a:moveTo>
                <a:cubicBezTo>
                  <a:pt x="211309" y="-11949"/>
                  <a:pt x="113413" y="78538"/>
                  <a:pt x="123996" y="217180"/>
                </a:cubicBezTo>
                <a:cubicBezTo>
                  <a:pt x="134579" y="355822"/>
                  <a:pt x="248879" y="802438"/>
                  <a:pt x="254171" y="833130"/>
                </a:cubicBezTo>
                <a:cubicBezTo>
                  <a:pt x="259463" y="863822"/>
                  <a:pt x="176913" y="482822"/>
                  <a:pt x="155746" y="401330"/>
                </a:cubicBezTo>
                <a:cubicBezTo>
                  <a:pt x="134579" y="319838"/>
                  <a:pt x="106004" y="237288"/>
                  <a:pt x="127171" y="344180"/>
                </a:cubicBezTo>
                <a:cubicBezTo>
                  <a:pt x="148338" y="451072"/>
                  <a:pt x="265813" y="983413"/>
                  <a:pt x="282746" y="1042680"/>
                </a:cubicBezTo>
                <a:cubicBezTo>
                  <a:pt x="299679" y="1101947"/>
                  <a:pt x="271104" y="651626"/>
                  <a:pt x="228771" y="699780"/>
                </a:cubicBezTo>
                <a:cubicBezTo>
                  <a:pt x="186438" y="747934"/>
                  <a:pt x="35625" y="1348538"/>
                  <a:pt x="28746" y="1331605"/>
                </a:cubicBezTo>
                <a:cubicBezTo>
                  <a:pt x="21867" y="1314672"/>
                  <a:pt x="172679" y="682317"/>
                  <a:pt x="187496" y="598180"/>
                </a:cubicBezTo>
                <a:cubicBezTo>
                  <a:pt x="202313" y="514043"/>
                  <a:pt x="106534" y="707718"/>
                  <a:pt x="117646" y="826780"/>
                </a:cubicBezTo>
                <a:cubicBezTo>
                  <a:pt x="128758" y="945842"/>
                  <a:pt x="247821" y="1326843"/>
                  <a:pt x="254171" y="1312555"/>
                </a:cubicBezTo>
                <a:cubicBezTo>
                  <a:pt x="260521" y="1298267"/>
                  <a:pt x="198079" y="910388"/>
                  <a:pt x="155746" y="741055"/>
                </a:cubicBezTo>
                <a:cubicBezTo>
                  <a:pt x="113413" y="571722"/>
                  <a:pt x="-5121" y="416147"/>
                  <a:pt x="171" y="296555"/>
                </a:cubicBezTo>
                <a:cubicBezTo>
                  <a:pt x="5463" y="176963"/>
                  <a:pt x="170033" y="14509"/>
                  <a:pt x="190671" y="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088FE625-10C5-4BC8-AEFF-5EA684BF3C62}"/>
              </a:ext>
            </a:extLst>
          </p:cNvPr>
          <p:cNvSpPr/>
          <p:nvPr/>
        </p:nvSpPr>
        <p:spPr>
          <a:xfrm>
            <a:off x="6975090" y="4256985"/>
            <a:ext cx="444532" cy="1096110"/>
          </a:xfrm>
          <a:custGeom>
            <a:avLst/>
            <a:gdLst>
              <a:gd name="connsiteX0" fmla="*/ 286135 w 444532"/>
              <a:gd name="connsiteY0" fmla="*/ 690 h 1096110"/>
              <a:gd name="connsiteX1" fmla="*/ 111510 w 444532"/>
              <a:gd name="connsiteY1" fmla="*/ 391215 h 1096110"/>
              <a:gd name="connsiteX2" fmla="*/ 441710 w 444532"/>
              <a:gd name="connsiteY2" fmla="*/ 1083365 h 1096110"/>
              <a:gd name="connsiteX3" fmla="*/ 260735 w 444532"/>
              <a:gd name="connsiteY3" fmla="*/ 807140 h 1096110"/>
              <a:gd name="connsiteX4" fmla="*/ 82935 w 444532"/>
              <a:gd name="connsiteY4" fmla="*/ 394390 h 1096110"/>
              <a:gd name="connsiteX5" fmla="*/ 108335 w 444532"/>
              <a:gd name="connsiteY5" fmla="*/ 511865 h 1096110"/>
              <a:gd name="connsiteX6" fmla="*/ 385 w 444532"/>
              <a:gd name="connsiteY6" fmla="*/ 661090 h 1096110"/>
              <a:gd name="connsiteX7" fmla="*/ 152785 w 444532"/>
              <a:gd name="connsiteY7" fmla="*/ 1035740 h 1096110"/>
              <a:gd name="connsiteX8" fmla="*/ 6735 w 444532"/>
              <a:gd name="connsiteY8" fmla="*/ 546790 h 1096110"/>
              <a:gd name="connsiteX9" fmla="*/ 60710 w 444532"/>
              <a:gd name="connsiteY9" fmla="*/ 302315 h 1096110"/>
              <a:gd name="connsiteX10" fmla="*/ 286135 w 444532"/>
              <a:gd name="connsiteY10" fmla="*/ 690 h 10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532" h="1096110">
                <a:moveTo>
                  <a:pt x="286135" y="690"/>
                </a:moveTo>
                <a:cubicBezTo>
                  <a:pt x="294602" y="15507"/>
                  <a:pt x="85581" y="210769"/>
                  <a:pt x="111510" y="391215"/>
                </a:cubicBezTo>
                <a:cubicBezTo>
                  <a:pt x="137439" y="571661"/>
                  <a:pt x="416839" y="1014044"/>
                  <a:pt x="441710" y="1083365"/>
                </a:cubicBezTo>
                <a:cubicBezTo>
                  <a:pt x="466581" y="1152686"/>
                  <a:pt x="320531" y="921969"/>
                  <a:pt x="260735" y="807140"/>
                </a:cubicBezTo>
                <a:cubicBezTo>
                  <a:pt x="200939" y="692311"/>
                  <a:pt x="108335" y="443602"/>
                  <a:pt x="82935" y="394390"/>
                </a:cubicBezTo>
                <a:cubicBezTo>
                  <a:pt x="57535" y="345178"/>
                  <a:pt x="122093" y="467415"/>
                  <a:pt x="108335" y="511865"/>
                </a:cubicBezTo>
                <a:cubicBezTo>
                  <a:pt x="94577" y="556315"/>
                  <a:pt x="-7023" y="573778"/>
                  <a:pt x="385" y="661090"/>
                </a:cubicBezTo>
                <a:cubicBezTo>
                  <a:pt x="7793" y="748403"/>
                  <a:pt x="151727" y="1054790"/>
                  <a:pt x="152785" y="1035740"/>
                </a:cubicBezTo>
                <a:cubicBezTo>
                  <a:pt x="153843" y="1016690"/>
                  <a:pt x="22081" y="669027"/>
                  <a:pt x="6735" y="546790"/>
                </a:cubicBezTo>
                <a:cubicBezTo>
                  <a:pt x="-8611" y="424553"/>
                  <a:pt x="12556" y="391215"/>
                  <a:pt x="60710" y="302315"/>
                </a:cubicBezTo>
                <a:cubicBezTo>
                  <a:pt x="108864" y="213415"/>
                  <a:pt x="277668" y="-14127"/>
                  <a:pt x="286135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F7200489-DA99-4A8B-B10B-1F51186D141E}"/>
              </a:ext>
            </a:extLst>
          </p:cNvPr>
          <p:cNvSpPr/>
          <p:nvPr/>
        </p:nvSpPr>
        <p:spPr>
          <a:xfrm>
            <a:off x="7518392" y="4889430"/>
            <a:ext cx="527546" cy="1386439"/>
          </a:xfrm>
          <a:custGeom>
            <a:avLst/>
            <a:gdLst>
              <a:gd name="connsiteX0" fmla="*/ 504833 w 527546"/>
              <a:gd name="connsiteY0" fmla="*/ 70 h 1386439"/>
              <a:gd name="connsiteX1" fmla="*/ 511183 w 527546"/>
              <a:gd name="connsiteY1" fmla="*/ 466795 h 1386439"/>
              <a:gd name="connsiteX2" fmla="*/ 311158 w 527546"/>
              <a:gd name="connsiteY2" fmla="*/ 612845 h 1386439"/>
              <a:gd name="connsiteX3" fmla="*/ 8 w 527546"/>
              <a:gd name="connsiteY3" fmla="*/ 898595 h 1386439"/>
              <a:gd name="connsiteX4" fmla="*/ 320683 w 527546"/>
              <a:gd name="connsiteY4" fmla="*/ 708095 h 1386439"/>
              <a:gd name="connsiteX5" fmla="*/ 53983 w 527546"/>
              <a:gd name="connsiteY5" fmla="*/ 847795 h 1386439"/>
              <a:gd name="connsiteX6" fmla="*/ 95258 w 527546"/>
              <a:gd name="connsiteY6" fmla="*/ 892245 h 1386439"/>
              <a:gd name="connsiteX7" fmla="*/ 165108 w 527546"/>
              <a:gd name="connsiteY7" fmla="*/ 981145 h 1386439"/>
              <a:gd name="connsiteX8" fmla="*/ 165108 w 527546"/>
              <a:gd name="connsiteY8" fmla="*/ 1057345 h 1386439"/>
              <a:gd name="connsiteX9" fmla="*/ 403233 w 527546"/>
              <a:gd name="connsiteY9" fmla="*/ 1381195 h 1386439"/>
              <a:gd name="connsiteX10" fmla="*/ 263533 w 527546"/>
              <a:gd name="connsiteY10" fmla="*/ 1231970 h 1386439"/>
              <a:gd name="connsiteX11" fmla="*/ 76208 w 527546"/>
              <a:gd name="connsiteY11" fmla="*/ 898595 h 1386439"/>
              <a:gd name="connsiteX12" fmla="*/ 415933 w 527546"/>
              <a:gd name="connsiteY12" fmla="*/ 435045 h 1386439"/>
              <a:gd name="connsiteX13" fmla="*/ 504833 w 527546"/>
              <a:gd name="connsiteY13" fmla="*/ 70 h 138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7546" h="1386439">
                <a:moveTo>
                  <a:pt x="504833" y="70"/>
                </a:moveTo>
                <a:cubicBezTo>
                  <a:pt x="520708" y="5362"/>
                  <a:pt x="543462" y="364666"/>
                  <a:pt x="511183" y="466795"/>
                </a:cubicBezTo>
                <a:cubicBezTo>
                  <a:pt x="478904" y="568924"/>
                  <a:pt x="396354" y="540878"/>
                  <a:pt x="311158" y="612845"/>
                </a:cubicBezTo>
                <a:cubicBezTo>
                  <a:pt x="225962" y="684812"/>
                  <a:pt x="-1580" y="882720"/>
                  <a:pt x="8" y="898595"/>
                </a:cubicBezTo>
                <a:cubicBezTo>
                  <a:pt x="1595" y="914470"/>
                  <a:pt x="311687" y="716562"/>
                  <a:pt x="320683" y="708095"/>
                </a:cubicBezTo>
                <a:cubicBezTo>
                  <a:pt x="329679" y="699628"/>
                  <a:pt x="91554" y="817103"/>
                  <a:pt x="53983" y="847795"/>
                </a:cubicBezTo>
                <a:cubicBezTo>
                  <a:pt x="16412" y="878487"/>
                  <a:pt x="95258" y="892245"/>
                  <a:pt x="95258" y="892245"/>
                </a:cubicBezTo>
                <a:cubicBezTo>
                  <a:pt x="113779" y="914470"/>
                  <a:pt x="153466" y="953628"/>
                  <a:pt x="165108" y="981145"/>
                </a:cubicBezTo>
                <a:cubicBezTo>
                  <a:pt x="176750" y="1008662"/>
                  <a:pt x="125421" y="990670"/>
                  <a:pt x="165108" y="1057345"/>
                </a:cubicBezTo>
                <a:cubicBezTo>
                  <a:pt x="204795" y="1124020"/>
                  <a:pt x="386829" y="1352091"/>
                  <a:pt x="403233" y="1381195"/>
                </a:cubicBezTo>
                <a:cubicBezTo>
                  <a:pt x="419637" y="1410299"/>
                  <a:pt x="318037" y="1312403"/>
                  <a:pt x="263533" y="1231970"/>
                </a:cubicBezTo>
                <a:cubicBezTo>
                  <a:pt x="209029" y="1151537"/>
                  <a:pt x="50808" y="1031416"/>
                  <a:pt x="76208" y="898595"/>
                </a:cubicBezTo>
                <a:cubicBezTo>
                  <a:pt x="101608" y="765774"/>
                  <a:pt x="347141" y="581095"/>
                  <a:pt x="415933" y="435045"/>
                </a:cubicBezTo>
                <a:cubicBezTo>
                  <a:pt x="484725" y="288995"/>
                  <a:pt x="488958" y="-5222"/>
                  <a:pt x="504833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A726B0C2-1FBA-4342-A846-58DDCFC8E683}"/>
              </a:ext>
            </a:extLst>
          </p:cNvPr>
          <p:cNvSpPr/>
          <p:nvPr/>
        </p:nvSpPr>
        <p:spPr>
          <a:xfrm>
            <a:off x="7518344" y="4874032"/>
            <a:ext cx="467258" cy="853561"/>
          </a:xfrm>
          <a:custGeom>
            <a:avLst/>
            <a:gdLst>
              <a:gd name="connsiteX0" fmla="*/ 56 w 467258"/>
              <a:gd name="connsiteY0" fmla="*/ 12293 h 853561"/>
              <a:gd name="connsiteX1" fmla="*/ 431856 w 467258"/>
              <a:gd name="connsiteY1" fmla="*/ 190093 h 853561"/>
              <a:gd name="connsiteX2" fmla="*/ 406456 w 467258"/>
              <a:gd name="connsiteY2" fmla="*/ 272643 h 853561"/>
              <a:gd name="connsiteX3" fmla="*/ 120706 w 467258"/>
              <a:gd name="connsiteY3" fmla="*/ 850493 h 853561"/>
              <a:gd name="connsiteX4" fmla="*/ 257231 w 467258"/>
              <a:gd name="connsiteY4" fmla="*/ 513943 h 853561"/>
              <a:gd name="connsiteX5" fmla="*/ 120706 w 467258"/>
              <a:gd name="connsiteY5" fmla="*/ 799693 h 853561"/>
              <a:gd name="connsiteX6" fmla="*/ 463606 w 467258"/>
              <a:gd name="connsiteY6" fmla="*/ 101193 h 853561"/>
              <a:gd name="connsiteX7" fmla="*/ 56 w 467258"/>
              <a:gd name="connsiteY7" fmla="*/ 12293 h 8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258" h="853561">
                <a:moveTo>
                  <a:pt x="56" y="12293"/>
                </a:moveTo>
                <a:cubicBezTo>
                  <a:pt x="-5236" y="27110"/>
                  <a:pt x="364123" y="146701"/>
                  <a:pt x="431856" y="190093"/>
                </a:cubicBezTo>
                <a:cubicBezTo>
                  <a:pt x="499589" y="233485"/>
                  <a:pt x="458314" y="162576"/>
                  <a:pt x="406456" y="272643"/>
                </a:cubicBezTo>
                <a:cubicBezTo>
                  <a:pt x="354598" y="382710"/>
                  <a:pt x="145577" y="810276"/>
                  <a:pt x="120706" y="850493"/>
                </a:cubicBezTo>
                <a:cubicBezTo>
                  <a:pt x="95835" y="890710"/>
                  <a:pt x="257231" y="522410"/>
                  <a:pt x="257231" y="513943"/>
                </a:cubicBezTo>
                <a:cubicBezTo>
                  <a:pt x="257231" y="505476"/>
                  <a:pt x="86310" y="868485"/>
                  <a:pt x="120706" y="799693"/>
                </a:cubicBezTo>
                <a:cubicBezTo>
                  <a:pt x="155102" y="730901"/>
                  <a:pt x="480539" y="229780"/>
                  <a:pt x="463606" y="101193"/>
                </a:cubicBezTo>
                <a:cubicBezTo>
                  <a:pt x="446673" y="-27394"/>
                  <a:pt x="5348" y="-2524"/>
                  <a:pt x="56" y="1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B071533B-3FF7-4D2B-A2D4-A42607351AD1}"/>
              </a:ext>
            </a:extLst>
          </p:cNvPr>
          <p:cNvSpPr/>
          <p:nvPr/>
        </p:nvSpPr>
        <p:spPr>
          <a:xfrm>
            <a:off x="7432651" y="4539478"/>
            <a:ext cx="304948" cy="724340"/>
          </a:xfrm>
          <a:custGeom>
            <a:avLst/>
            <a:gdLst>
              <a:gd name="connsiteX0" fmla="*/ 247674 w 304948"/>
              <a:gd name="connsiteY0" fmla="*/ 772 h 724340"/>
              <a:gd name="connsiteX1" fmla="*/ 101624 w 304948"/>
              <a:gd name="connsiteY1" fmla="*/ 375422 h 724340"/>
              <a:gd name="connsiteX2" fmla="*/ 304824 w 304948"/>
              <a:gd name="connsiteY2" fmla="*/ 626247 h 724340"/>
              <a:gd name="connsiteX3" fmla="*/ 66699 w 304948"/>
              <a:gd name="connsiteY3" fmla="*/ 372247 h 724340"/>
              <a:gd name="connsiteX4" fmla="*/ 19074 w 304948"/>
              <a:gd name="connsiteY4" fmla="*/ 292872 h 724340"/>
              <a:gd name="connsiteX5" fmla="*/ 279424 w 304948"/>
              <a:gd name="connsiteY5" fmla="*/ 705622 h 724340"/>
              <a:gd name="connsiteX6" fmla="*/ 254024 w 304948"/>
              <a:gd name="connsiteY6" fmla="*/ 616722 h 724340"/>
              <a:gd name="connsiteX7" fmla="*/ 24 w 304948"/>
              <a:gd name="connsiteY7" fmla="*/ 286522 h 724340"/>
              <a:gd name="connsiteX8" fmla="*/ 247674 w 304948"/>
              <a:gd name="connsiteY8" fmla="*/ 772 h 72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948" h="724340">
                <a:moveTo>
                  <a:pt x="247674" y="772"/>
                </a:moveTo>
                <a:cubicBezTo>
                  <a:pt x="264607" y="15589"/>
                  <a:pt x="92099" y="271176"/>
                  <a:pt x="101624" y="375422"/>
                </a:cubicBezTo>
                <a:cubicBezTo>
                  <a:pt x="111149" y="479668"/>
                  <a:pt x="310645" y="626776"/>
                  <a:pt x="304824" y="626247"/>
                </a:cubicBezTo>
                <a:cubicBezTo>
                  <a:pt x="299003" y="625718"/>
                  <a:pt x="114324" y="427809"/>
                  <a:pt x="66699" y="372247"/>
                </a:cubicBezTo>
                <a:cubicBezTo>
                  <a:pt x="19074" y="316685"/>
                  <a:pt x="-16380" y="237310"/>
                  <a:pt x="19074" y="292872"/>
                </a:cubicBezTo>
                <a:cubicBezTo>
                  <a:pt x="54528" y="348434"/>
                  <a:pt x="240266" y="651647"/>
                  <a:pt x="279424" y="705622"/>
                </a:cubicBezTo>
                <a:cubicBezTo>
                  <a:pt x="318582" y="759597"/>
                  <a:pt x="300591" y="686572"/>
                  <a:pt x="254024" y="616722"/>
                </a:cubicBezTo>
                <a:cubicBezTo>
                  <a:pt x="207457" y="546872"/>
                  <a:pt x="-2622" y="384947"/>
                  <a:pt x="24" y="286522"/>
                </a:cubicBezTo>
                <a:cubicBezTo>
                  <a:pt x="2670" y="188097"/>
                  <a:pt x="230741" y="-14045"/>
                  <a:pt x="247674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8926CC43-C582-46B9-8ABE-23AFD927C58F}"/>
              </a:ext>
            </a:extLst>
          </p:cNvPr>
          <p:cNvSpPr/>
          <p:nvPr/>
        </p:nvSpPr>
        <p:spPr>
          <a:xfrm>
            <a:off x="7397659" y="5422663"/>
            <a:ext cx="375081" cy="700952"/>
          </a:xfrm>
          <a:custGeom>
            <a:avLst/>
            <a:gdLst>
              <a:gd name="connsiteX0" fmla="*/ 374741 w 375081"/>
              <a:gd name="connsiteY0" fmla="*/ 237 h 700952"/>
              <a:gd name="connsiteX1" fmla="*/ 79466 w 375081"/>
              <a:gd name="connsiteY1" fmla="*/ 301862 h 700952"/>
              <a:gd name="connsiteX2" fmla="*/ 279491 w 375081"/>
              <a:gd name="connsiteY2" fmla="*/ 698737 h 700952"/>
              <a:gd name="connsiteX3" fmla="*/ 120741 w 375081"/>
              <a:gd name="connsiteY3" fmla="*/ 457437 h 700952"/>
              <a:gd name="connsiteX4" fmla="*/ 9616 w 375081"/>
              <a:gd name="connsiteY4" fmla="*/ 349487 h 700952"/>
              <a:gd name="connsiteX5" fmla="*/ 374741 w 375081"/>
              <a:gd name="connsiteY5" fmla="*/ 237 h 70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81" h="700952">
                <a:moveTo>
                  <a:pt x="374741" y="237"/>
                </a:moveTo>
                <a:cubicBezTo>
                  <a:pt x="386383" y="-7701"/>
                  <a:pt x="95341" y="185445"/>
                  <a:pt x="79466" y="301862"/>
                </a:cubicBezTo>
                <a:cubicBezTo>
                  <a:pt x="63591" y="418279"/>
                  <a:pt x="272612" y="672808"/>
                  <a:pt x="279491" y="698737"/>
                </a:cubicBezTo>
                <a:cubicBezTo>
                  <a:pt x="286370" y="724666"/>
                  <a:pt x="165720" y="515645"/>
                  <a:pt x="120741" y="457437"/>
                </a:cubicBezTo>
                <a:cubicBezTo>
                  <a:pt x="75762" y="399229"/>
                  <a:pt x="-32717" y="424629"/>
                  <a:pt x="9616" y="349487"/>
                </a:cubicBezTo>
                <a:cubicBezTo>
                  <a:pt x="51949" y="274345"/>
                  <a:pt x="363099" y="8175"/>
                  <a:pt x="374741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4A43E3A1-DC19-496B-87B1-7415E07A04C2}"/>
              </a:ext>
            </a:extLst>
          </p:cNvPr>
          <p:cNvSpPr/>
          <p:nvPr/>
        </p:nvSpPr>
        <p:spPr>
          <a:xfrm>
            <a:off x="6936513" y="5705778"/>
            <a:ext cx="726013" cy="855855"/>
          </a:xfrm>
          <a:custGeom>
            <a:avLst/>
            <a:gdLst>
              <a:gd name="connsiteX0" fmla="*/ 509920 w 726013"/>
              <a:gd name="connsiteY0" fmla="*/ 755 h 855855"/>
              <a:gd name="connsiteX1" fmla="*/ 691954 w 726013"/>
              <a:gd name="connsiteY1" fmla="*/ 424089 h 855855"/>
              <a:gd name="connsiteX2" fmla="*/ 543787 w 726013"/>
              <a:gd name="connsiteY2" fmla="*/ 576489 h 855855"/>
              <a:gd name="connsiteX3" fmla="*/ 6154 w 726013"/>
              <a:gd name="connsiteY3" fmla="*/ 851655 h 855855"/>
              <a:gd name="connsiteX4" fmla="*/ 281320 w 726013"/>
              <a:gd name="connsiteY4" fmla="*/ 728889 h 855855"/>
              <a:gd name="connsiteX5" fmla="*/ 721587 w 726013"/>
              <a:gd name="connsiteY5" fmla="*/ 538389 h 855855"/>
              <a:gd name="connsiteX6" fmla="*/ 509920 w 726013"/>
              <a:gd name="connsiteY6" fmla="*/ 755 h 85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13" h="855855">
                <a:moveTo>
                  <a:pt x="509920" y="755"/>
                </a:moveTo>
                <a:cubicBezTo>
                  <a:pt x="504981" y="-18295"/>
                  <a:pt x="686310" y="328133"/>
                  <a:pt x="691954" y="424089"/>
                </a:cubicBezTo>
                <a:cubicBezTo>
                  <a:pt x="697599" y="520045"/>
                  <a:pt x="658087" y="505228"/>
                  <a:pt x="543787" y="576489"/>
                </a:cubicBezTo>
                <a:cubicBezTo>
                  <a:pt x="429487" y="647750"/>
                  <a:pt x="49898" y="826255"/>
                  <a:pt x="6154" y="851655"/>
                </a:cubicBezTo>
                <a:cubicBezTo>
                  <a:pt x="-37590" y="877055"/>
                  <a:pt x="162081" y="781100"/>
                  <a:pt x="281320" y="728889"/>
                </a:cubicBezTo>
                <a:cubicBezTo>
                  <a:pt x="400559" y="676678"/>
                  <a:pt x="681370" y="656217"/>
                  <a:pt x="721587" y="538389"/>
                </a:cubicBezTo>
                <a:cubicBezTo>
                  <a:pt x="761804" y="420561"/>
                  <a:pt x="514859" y="19805"/>
                  <a:pt x="509920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9D479A42-46C9-4E2F-8E0E-0448B2279A2D}"/>
              </a:ext>
            </a:extLst>
          </p:cNvPr>
          <p:cNvSpPr/>
          <p:nvPr/>
        </p:nvSpPr>
        <p:spPr>
          <a:xfrm>
            <a:off x="7170954" y="6108023"/>
            <a:ext cx="598560" cy="1409136"/>
          </a:xfrm>
          <a:custGeom>
            <a:avLst/>
            <a:gdLst>
              <a:gd name="connsiteX0" fmla="*/ 582396 w 598560"/>
              <a:gd name="connsiteY0" fmla="*/ 677 h 1409136"/>
              <a:gd name="connsiteX1" fmla="*/ 525246 w 598560"/>
              <a:gd name="connsiteY1" fmla="*/ 203877 h 1409136"/>
              <a:gd name="connsiteX2" fmla="*/ 249021 w 598560"/>
              <a:gd name="connsiteY2" fmla="*/ 527727 h 1409136"/>
              <a:gd name="connsiteX3" fmla="*/ 553821 w 598560"/>
              <a:gd name="connsiteY3" fmla="*/ 175302 h 1409136"/>
              <a:gd name="connsiteX4" fmla="*/ 493496 w 598560"/>
              <a:gd name="connsiteY4" fmla="*/ 353102 h 1409136"/>
              <a:gd name="connsiteX5" fmla="*/ 579221 w 598560"/>
              <a:gd name="connsiteY5" fmla="*/ 759502 h 1409136"/>
              <a:gd name="connsiteX6" fmla="*/ 512546 w 598560"/>
              <a:gd name="connsiteY6" fmla="*/ 394377 h 1409136"/>
              <a:gd name="connsiteX7" fmla="*/ 525246 w 598560"/>
              <a:gd name="connsiteY7" fmla="*/ 638852 h 1409136"/>
              <a:gd name="connsiteX8" fmla="*/ 490321 w 598560"/>
              <a:gd name="connsiteY8" fmla="*/ 692827 h 1409136"/>
              <a:gd name="connsiteX9" fmla="*/ 93446 w 598560"/>
              <a:gd name="connsiteY9" fmla="*/ 1140502 h 1409136"/>
              <a:gd name="connsiteX10" fmla="*/ 512546 w 598560"/>
              <a:gd name="connsiteY10" fmla="*/ 664252 h 1409136"/>
              <a:gd name="connsiteX11" fmla="*/ 553821 w 598560"/>
              <a:gd name="connsiteY11" fmla="*/ 851577 h 1409136"/>
              <a:gd name="connsiteX12" fmla="*/ 169646 w 598560"/>
              <a:gd name="connsiteY12" fmla="*/ 1311952 h 1409136"/>
              <a:gd name="connsiteX13" fmla="*/ 10896 w 598560"/>
              <a:gd name="connsiteY13" fmla="*/ 1388152 h 1409136"/>
              <a:gd name="connsiteX14" fmla="*/ 452221 w 598560"/>
              <a:gd name="connsiteY14" fmla="*/ 1032552 h 1409136"/>
              <a:gd name="connsiteX15" fmla="*/ 518896 w 598560"/>
              <a:gd name="connsiteY15" fmla="*/ 807127 h 1409136"/>
              <a:gd name="connsiteX16" fmla="*/ 595096 w 598560"/>
              <a:gd name="connsiteY16" fmla="*/ 165777 h 1409136"/>
              <a:gd name="connsiteX17" fmla="*/ 582396 w 598560"/>
              <a:gd name="connsiteY17" fmla="*/ 677 h 140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560" h="1409136">
                <a:moveTo>
                  <a:pt x="582396" y="677"/>
                </a:moveTo>
                <a:cubicBezTo>
                  <a:pt x="570754" y="7027"/>
                  <a:pt x="580808" y="116035"/>
                  <a:pt x="525246" y="203877"/>
                </a:cubicBezTo>
                <a:cubicBezTo>
                  <a:pt x="469684" y="291719"/>
                  <a:pt x="244259" y="532489"/>
                  <a:pt x="249021" y="527727"/>
                </a:cubicBezTo>
                <a:cubicBezTo>
                  <a:pt x="253783" y="522965"/>
                  <a:pt x="513075" y="204406"/>
                  <a:pt x="553821" y="175302"/>
                </a:cubicBezTo>
                <a:cubicBezTo>
                  <a:pt x="594567" y="146198"/>
                  <a:pt x="489263" y="255735"/>
                  <a:pt x="493496" y="353102"/>
                </a:cubicBezTo>
                <a:cubicBezTo>
                  <a:pt x="497729" y="450469"/>
                  <a:pt x="576046" y="752623"/>
                  <a:pt x="579221" y="759502"/>
                </a:cubicBezTo>
                <a:cubicBezTo>
                  <a:pt x="582396" y="766381"/>
                  <a:pt x="521542" y="414485"/>
                  <a:pt x="512546" y="394377"/>
                </a:cubicBezTo>
                <a:cubicBezTo>
                  <a:pt x="503550" y="374269"/>
                  <a:pt x="528950" y="589110"/>
                  <a:pt x="525246" y="638852"/>
                </a:cubicBezTo>
                <a:cubicBezTo>
                  <a:pt x="521542" y="688594"/>
                  <a:pt x="562288" y="609219"/>
                  <a:pt x="490321" y="692827"/>
                </a:cubicBezTo>
                <a:cubicBezTo>
                  <a:pt x="418354" y="776435"/>
                  <a:pt x="89742" y="1145264"/>
                  <a:pt x="93446" y="1140502"/>
                </a:cubicBezTo>
                <a:cubicBezTo>
                  <a:pt x="97150" y="1135740"/>
                  <a:pt x="435817" y="712406"/>
                  <a:pt x="512546" y="664252"/>
                </a:cubicBezTo>
                <a:cubicBezTo>
                  <a:pt x="589275" y="616098"/>
                  <a:pt x="610971" y="743627"/>
                  <a:pt x="553821" y="851577"/>
                </a:cubicBezTo>
                <a:cubicBezTo>
                  <a:pt x="496671" y="959527"/>
                  <a:pt x="260133" y="1222523"/>
                  <a:pt x="169646" y="1311952"/>
                </a:cubicBezTo>
                <a:cubicBezTo>
                  <a:pt x="79159" y="1401381"/>
                  <a:pt x="-36200" y="1434719"/>
                  <a:pt x="10896" y="1388152"/>
                </a:cubicBezTo>
                <a:cubicBezTo>
                  <a:pt x="57992" y="1341585"/>
                  <a:pt x="367554" y="1129389"/>
                  <a:pt x="452221" y="1032552"/>
                </a:cubicBezTo>
                <a:cubicBezTo>
                  <a:pt x="536888" y="935715"/>
                  <a:pt x="495084" y="951589"/>
                  <a:pt x="518896" y="807127"/>
                </a:cubicBezTo>
                <a:cubicBezTo>
                  <a:pt x="542708" y="662665"/>
                  <a:pt x="586100" y="300185"/>
                  <a:pt x="595096" y="165777"/>
                </a:cubicBezTo>
                <a:cubicBezTo>
                  <a:pt x="604092" y="31369"/>
                  <a:pt x="594038" y="-5673"/>
                  <a:pt x="582396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854FB1E5-F6DC-4AEE-89C4-33756C7B7413}"/>
              </a:ext>
            </a:extLst>
          </p:cNvPr>
          <p:cNvSpPr/>
          <p:nvPr/>
        </p:nvSpPr>
        <p:spPr>
          <a:xfrm>
            <a:off x="6956935" y="6838607"/>
            <a:ext cx="888527" cy="1157586"/>
          </a:xfrm>
          <a:custGeom>
            <a:avLst/>
            <a:gdLst>
              <a:gd name="connsiteX0" fmla="*/ 888490 w 888527"/>
              <a:gd name="connsiteY0" fmla="*/ 343 h 1157586"/>
              <a:gd name="connsiteX1" fmla="*/ 786890 w 888527"/>
              <a:gd name="connsiteY1" fmla="*/ 365468 h 1157586"/>
              <a:gd name="connsiteX2" fmla="*/ 564640 w 888527"/>
              <a:gd name="connsiteY2" fmla="*/ 536918 h 1157586"/>
              <a:gd name="connsiteX3" fmla="*/ 364615 w 888527"/>
              <a:gd name="connsiteY3" fmla="*/ 635343 h 1157586"/>
              <a:gd name="connsiteX4" fmla="*/ 9015 w 888527"/>
              <a:gd name="connsiteY4" fmla="*/ 1152868 h 1157586"/>
              <a:gd name="connsiteX5" fmla="*/ 151890 w 888527"/>
              <a:gd name="connsiteY5" fmla="*/ 870293 h 1157586"/>
              <a:gd name="connsiteX6" fmla="*/ 637665 w 888527"/>
              <a:gd name="connsiteY6" fmla="*/ 508343 h 1157586"/>
              <a:gd name="connsiteX7" fmla="*/ 777365 w 888527"/>
              <a:gd name="connsiteY7" fmla="*/ 435318 h 1157586"/>
              <a:gd name="connsiteX8" fmla="*/ 888490 w 888527"/>
              <a:gd name="connsiteY8" fmla="*/ 343 h 115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527" h="1157586">
                <a:moveTo>
                  <a:pt x="888490" y="343"/>
                </a:moveTo>
                <a:cubicBezTo>
                  <a:pt x="890077" y="-11299"/>
                  <a:pt x="840865" y="276039"/>
                  <a:pt x="786890" y="365468"/>
                </a:cubicBezTo>
                <a:cubicBezTo>
                  <a:pt x="732915" y="454897"/>
                  <a:pt x="635019" y="491939"/>
                  <a:pt x="564640" y="536918"/>
                </a:cubicBezTo>
                <a:cubicBezTo>
                  <a:pt x="494261" y="581897"/>
                  <a:pt x="457219" y="532685"/>
                  <a:pt x="364615" y="635343"/>
                </a:cubicBezTo>
                <a:cubicBezTo>
                  <a:pt x="272011" y="738001"/>
                  <a:pt x="44469" y="1113710"/>
                  <a:pt x="9015" y="1152868"/>
                </a:cubicBezTo>
                <a:cubicBezTo>
                  <a:pt x="-26439" y="1192026"/>
                  <a:pt x="47115" y="977714"/>
                  <a:pt x="151890" y="870293"/>
                </a:cubicBezTo>
                <a:cubicBezTo>
                  <a:pt x="256665" y="762872"/>
                  <a:pt x="533419" y="580839"/>
                  <a:pt x="637665" y="508343"/>
                </a:cubicBezTo>
                <a:cubicBezTo>
                  <a:pt x="741911" y="435847"/>
                  <a:pt x="738207" y="518926"/>
                  <a:pt x="777365" y="435318"/>
                </a:cubicBezTo>
                <a:cubicBezTo>
                  <a:pt x="816523" y="351710"/>
                  <a:pt x="886903" y="11985"/>
                  <a:pt x="888490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FB8349B1-33ED-4F5A-9A61-F4455A5D4DD2}"/>
              </a:ext>
            </a:extLst>
          </p:cNvPr>
          <p:cNvSpPr/>
          <p:nvPr/>
        </p:nvSpPr>
        <p:spPr>
          <a:xfrm>
            <a:off x="7039488" y="6381710"/>
            <a:ext cx="526547" cy="501950"/>
          </a:xfrm>
          <a:custGeom>
            <a:avLst/>
            <a:gdLst>
              <a:gd name="connsiteX0" fmla="*/ 526537 w 526547"/>
              <a:gd name="connsiteY0" fmla="*/ 40 h 501950"/>
              <a:gd name="connsiteX1" fmla="*/ 123312 w 526547"/>
              <a:gd name="connsiteY1" fmla="*/ 127040 h 501950"/>
              <a:gd name="connsiteX2" fmla="*/ 40762 w 526547"/>
              <a:gd name="connsiteY2" fmla="*/ 241340 h 501950"/>
              <a:gd name="connsiteX3" fmla="*/ 183637 w 526547"/>
              <a:gd name="connsiteY3" fmla="*/ 495340 h 501950"/>
              <a:gd name="connsiteX4" fmla="*/ 88387 w 526547"/>
              <a:gd name="connsiteY4" fmla="*/ 292140 h 501950"/>
              <a:gd name="connsiteX5" fmla="*/ 2662 w 526547"/>
              <a:gd name="connsiteY5" fmla="*/ 165140 h 501950"/>
              <a:gd name="connsiteX6" fmla="*/ 193162 w 526547"/>
              <a:gd name="connsiteY6" fmla="*/ 501690 h 501950"/>
              <a:gd name="connsiteX7" fmla="*/ 5837 w 526547"/>
              <a:gd name="connsiteY7" fmla="*/ 219115 h 501950"/>
              <a:gd name="connsiteX8" fmla="*/ 110612 w 526547"/>
              <a:gd name="connsiteY8" fmla="*/ 114340 h 501950"/>
              <a:gd name="connsiteX9" fmla="*/ 526537 w 526547"/>
              <a:gd name="connsiteY9" fmla="*/ 40 h 5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547" h="501950">
                <a:moveTo>
                  <a:pt x="526537" y="40"/>
                </a:moveTo>
                <a:cubicBezTo>
                  <a:pt x="528654" y="2157"/>
                  <a:pt x="204274" y="86823"/>
                  <a:pt x="123312" y="127040"/>
                </a:cubicBezTo>
                <a:cubicBezTo>
                  <a:pt x="42350" y="167257"/>
                  <a:pt x="30708" y="179957"/>
                  <a:pt x="40762" y="241340"/>
                </a:cubicBezTo>
                <a:cubicBezTo>
                  <a:pt x="50816" y="302723"/>
                  <a:pt x="175699" y="486873"/>
                  <a:pt x="183637" y="495340"/>
                </a:cubicBezTo>
                <a:cubicBezTo>
                  <a:pt x="191574" y="503807"/>
                  <a:pt x="118549" y="347173"/>
                  <a:pt x="88387" y="292140"/>
                </a:cubicBezTo>
                <a:cubicBezTo>
                  <a:pt x="58224" y="237107"/>
                  <a:pt x="-14801" y="130215"/>
                  <a:pt x="2662" y="165140"/>
                </a:cubicBezTo>
                <a:cubicBezTo>
                  <a:pt x="20124" y="200065"/>
                  <a:pt x="192633" y="492694"/>
                  <a:pt x="193162" y="501690"/>
                </a:cubicBezTo>
                <a:cubicBezTo>
                  <a:pt x="193691" y="510686"/>
                  <a:pt x="19595" y="283673"/>
                  <a:pt x="5837" y="219115"/>
                </a:cubicBezTo>
                <a:cubicBezTo>
                  <a:pt x="-7921" y="154557"/>
                  <a:pt x="23829" y="150323"/>
                  <a:pt x="110612" y="114340"/>
                </a:cubicBezTo>
                <a:cubicBezTo>
                  <a:pt x="197395" y="78357"/>
                  <a:pt x="524420" y="-2077"/>
                  <a:pt x="526537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FB4C912A-9792-407B-BA53-31027A09C2B7}"/>
              </a:ext>
            </a:extLst>
          </p:cNvPr>
          <p:cNvSpPr/>
          <p:nvPr/>
        </p:nvSpPr>
        <p:spPr>
          <a:xfrm>
            <a:off x="7527907" y="6787373"/>
            <a:ext cx="278839" cy="598178"/>
          </a:xfrm>
          <a:custGeom>
            <a:avLst/>
            <a:gdLst>
              <a:gd name="connsiteX0" fmla="*/ 257193 w 278839"/>
              <a:gd name="connsiteY0" fmla="*/ 7127 h 598178"/>
              <a:gd name="connsiteX1" fmla="*/ 260368 w 278839"/>
              <a:gd name="connsiteY1" fmla="*/ 197627 h 598178"/>
              <a:gd name="connsiteX2" fmla="*/ 15893 w 278839"/>
              <a:gd name="connsiteY2" fmla="*/ 534177 h 598178"/>
              <a:gd name="connsiteX3" fmla="*/ 234968 w 278839"/>
              <a:gd name="connsiteY3" fmla="*/ 308752 h 598178"/>
              <a:gd name="connsiteX4" fmla="*/ 18 w 278839"/>
              <a:gd name="connsiteY4" fmla="*/ 594502 h 598178"/>
              <a:gd name="connsiteX5" fmla="*/ 222268 w 278839"/>
              <a:gd name="connsiteY5" fmla="*/ 442102 h 598178"/>
              <a:gd name="connsiteX6" fmla="*/ 257193 w 278839"/>
              <a:gd name="connsiteY6" fmla="*/ 7127 h 5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39" h="598178">
                <a:moveTo>
                  <a:pt x="257193" y="7127"/>
                </a:moveTo>
                <a:cubicBezTo>
                  <a:pt x="263543" y="-33619"/>
                  <a:pt x="300585" y="109786"/>
                  <a:pt x="260368" y="197627"/>
                </a:cubicBezTo>
                <a:cubicBezTo>
                  <a:pt x="220151" y="285468"/>
                  <a:pt x="20126" y="515656"/>
                  <a:pt x="15893" y="534177"/>
                </a:cubicBezTo>
                <a:cubicBezTo>
                  <a:pt x="11660" y="552698"/>
                  <a:pt x="237614" y="298698"/>
                  <a:pt x="234968" y="308752"/>
                </a:cubicBezTo>
                <a:cubicBezTo>
                  <a:pt x="232322" y="318806"/>
                  <a:pt x="2135" y="572277"/>
                  <a:pt x="18" y="594502"/>
                </a:cubicBezTo>
                <a:cubicBezTo>
                  <a:pt x="-2099" y="616727"/>
                  <a:pt x="174114" y="534706"/>
                  <a:pt x="222268" y="442102"/>
                </a:cubicBezTo>
                <a:cubicBezTo>
                  <a:pt x="270422" y="349498"/>
                  <a:pt x="250843" y="47873"/>
                  <a:pt x="257193" y="7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56C598BD-ABD4-49C5-9E9E-F9F4A3F55AC8}"/>
              </a:ext>
            </a:extLst>
          </p:cNvPr>
          <p:cNvSpPr/>
          <p:nvPr/>
        </p:nvSpPr>
        <p:spPr>
          <a:xfrm>
            <a:off x="5839086" y="2730341"/>
            <a:ext cx="553631" cy="896621"/>
          </a:xfrm>
          <a:custGeom>
            <a:avLst/>
            <a:gdLst>
              <a:gd name="connsiteX0" fmla="*/ 797 w 553631"/>
              <a:gd name="connsiteY0" fmla="*/ 159 h 896621"/>
              <a:gd name="connsiteX1" fmla="*/ 191297 w 553631"/>
              <a:gd name="connsiteY1" fmla="*/ 525092 h 896621"/>
              <a:gd name="connsiteX2" fmla="*/ 163781 w 553631"/>
              <a:gd name="connsiteY2" fmla="*/ 470059 h 896621"/>
              <a:gd name="connsiteX3" fmla="*/ 157431 w 553631"/>
              <a:gd name="connsiteY3" fmla="*/ 552609 h 896621"/>
              <a:gd name="connsiteX4" fmla="*/ 280197 w 553631"/>
              <a:gd name="connsiteY4" fmla="*/ 802376 h 896621"/>
              <a:gd name="connsiteX5" fmla="*/ 250564 w 553631"/>
              <a:gd name="connsiteY5" fmla="*/ 698659 h 896621"/>
              <a:gd name="connsiteX6" fmla="*/ 546897 w 553631"/>
              <a:gd name="connsiteY6" fmla="*/ 895509 h 896621"/>
              <a:gd name="connsiteX7" fmla="*/ 443181 w 553631"/>
              <a:gd name="connsiteY7" fmla="*/ 764276 h 896621"/>
              <a:gd name="connsiteX8" fmla="*/ 275964 w 553631"/>
              <a:gd name="connsiteY8" fmla="*/ 472176 h 896621"/>
              <a:gd name="connsiteX9" fmla="*/ 797 w 553631"/>
              <a:gd name="connsiteY9" fmla="*/ 159 h 89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631" h="896621">
                <a:moveTo>
                  <a:pt x="797" y="159"/>
                </a:moveTo>
                <a:cubicBezTo>
                  <a:pt x="-13314" y="8978"/>
                  <a:pt x="164133" y="446775"/>
                  <a:pt x="191297" y="525092"/>
                </a:cubicBezTo>
                <a:cubicBezTo>
                  <a:pt x="218461" y="603409"/>
                  <a:pt x="169425" y="465473"/>
                  <a:pt x="163781" y="470059"/>
                </a:cubicBezTo>
                <a:cubicBezTo>
                  <a:pt x="158137" y="474645"/>
                  <a:pt x="138028" y="497223"/>
                  <a:pt x="157431" y="552609"/>
                </a:cubicBezTo>
                <a:cubicBezTo>
                  <a:pt x="176834" y="607995"/>
                  <a:pt x="264675" y="778034"/>
                  <a:pt x="280197" y="802376"/>
                </a:cubicBezTo>
                <a:cubicBezTo>
                  <a:pt x="295719" y="826718"/>
                  <a:pt x="206114" y="683137"/>
                  <a:pt x="250564" y="698659"/>
                </a:cubicBezTo>
                <a:cubicBezTo>
                  <a:pt x="295014" y="714181"/>
                  <a:pt x="514794" y="884573"/>
                  <a:pt x="546897" y="895509"/>
                </a:cubicBezTo>
                <a:cubicBezTo>
                  <a:pt x="579000" y="906445"/>
                  <a:pt x="488336" y="834831"/>
                  <a:pt x="443181" y="764276"/>
                </a:cubicBezTo>
                <a:cubicBezTo>
                  <a:pt x="398026" y="693721"/>
                  <a:pt x="349342" y="594590"/>
                  <a:pt x="275964" y="472176"/>
                </a:cubicBezTo>
                <a:cubicBezTo>
                  <a:pt x="202586" y="349762"/>
                  <a:pt x="14908" y="-8660"/>
                  <a:pt x="797" y="1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CD60891D-6BF1-4D3C-8754-38A2FBB44676}"/>
              </a:ext>
            </a:extLst>
          </p:cNvPr>
          <p:cNvSpPr/>
          <p:nvPr/>
        </p:nvSpPr>
        <p:spPr>
          <a:xfrm>
            <a:off x="5930816" y="2802213"/>
            <a:ext cx="572369" cy="144197"/>
          </a:xfrm>
          <a:custGeom>
            <a:avLst/>
            <a:gdLst>
              <a:gd name="connsiteX0" fmla="*/ 84 w 572369"/>
              <a:gd name="connsiteY0" fmla="*/ 57404 h 144197"/>
              <a:gd name="connsiteX1" fmla="*/ 381084 w 572369"/>
              <a:gd name="connsiteY1" fmla="*/ 144187 h 144197"/>
              <a:gd name="connsiteX2" fmla="*/ 72051 w 572369"/>
              <a:gd name="connsiteY2" fmla="*/ 51054 h 144197"/>
              <a:gd name="connsiteX3" fmla="*/ 364151 w 572369"/>
              <a:gd name="connsiteY3" fmla="*/ 99737 h 144197"/>
              <a:gd name="connsiteX4" fmla="*/ 571584 w 572369"/>
              <a:gd name="connsiteY4" fmla="*/ 254 h 144197"/>
              <a:gd name="connsiteX5" fmla="*/ 431884 w 572369"/>
              <a:gd name="connsiteY5" fmla="*/ 72220 h 144197"/>
              <a:gd name="connsiteX6" fmla="*/ 347217 w 572369"/>
              <a:gd name="connsiteY6" fmla="*/ 108204 h 144197"/>
              <a:gd name="connsiteX7" fmla="*/ 84 w 572369"/>
              <a:gd name="connsiteY7" fmla="*/ 57404 h 14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369" h="144197">
                <a:moveTo>
                  <a:pt x="84" y="57404"/>
                </a:moveTo>
                <a:cubicBezTo>
                  <a:pt x="5729" y="63401"/>
                  <a:pt x="369090" y="145245"/>
                  <a:pt x="381084" y="144187"/>
                </a:cubicBezTo>
                <a:cubicBezTo>
                  <a:pt x="393078" y="143129"/>
                  <a:pt x="74873" y="58462"/>
                  <a:pt x="72051" y="51054"/>
                </a:cubicBezTo>
                <a:cubicBezTo>
                  <a:pt x="69229" y="43646"/>
                  <a:pt x="280896" y="108204"/>
                  <a:pt x="364151" y="99737"/>
                </a:cubicBezTo>
                <a:cubicBezTo>
                  <a:pt x="447407" y="91270"/>
                  <a:pt x="560295" y="4840"/>
                  <a:pt x="571584" y="254"/>
                </a:cubicBezTo>
                <a:cubicBezTo>
                  <a:pt x="582873" y="-4332"/>
                  <a:pt x="469278" y="54228"/>
                  <a:pt x="431884" y="72220"/>
                </a:cubicBezTo>
                <a:cubicBezTo>
                  <a:pt x="394490" y="90212"/>
                  <a:pt x="419536" y="113143"/>
                  <a:pt x="347217" y="108204"/>
                </a:cubicBezTo>
                <a:cubicBezTo>
                  <a:pt x="274898" y="103265"/>
                  <a:pt x="-5561" y="51407"/>
                  <a:pt x="84" y="574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9D9696D5-EE63-4EAC-8AAD-B889FE76C602}"/>
              </a:ext>
            </a:extLst>
          </p:cNvPr>
          <p:cNvSpPr/>
          <p:nvPr/>
        </p:nvSpPr>
        <p:spPr>
          <a:xfrm>
            <a:off x="5884014" y="2595558"/>
            <a:ext cx="777137" cy="1123325"/>
          </a:xfrm>
          <a:custGeom>
            <a:avLst/>
            <a:gdLst>
              <a:gd name="connsiteX0" fmla="*/ 777136 w 777137"/>
              <a:gd name="connsiteY0" fmla="*/ 196325 h 1123325"/>
              <a:gd name="connsiteX1" fmla="*/ 692469 w 777137"/>
              <a:gd name="connsiteY1" fmla="*/ 435509 h 1123325"/>
              <a:gd name="connsiteX2" fmla="*/ 650136 w 777137"/>
              <a:gd name="connsiteY2" fmla="*/ 930809 h 1123325"/>
              <a:gd name="connsiteX3" fmla="*/ 643786 w 777137"/>
              <a:gd name="connsiteY3" fmla="*/ 753009 h 1123325"/>
              <a:gd name="connsiteX4" fmla="*/ 719986 w 777137"/>
              <a:gd name="connsiteY4" fmla="*/ 257709 h 1123325"/>
              <a:gd name="connsiteX5" fmla="*/ 686119 w 777137"/>
              <a:gd name="connsiteY5" fmla="*/ 314859 h 1123325"/>
              <a:gd name="connsiteX6" fmla="*/ 557003 w 777137"/>
              <a:gd name="connsiteY6" fmla="*/ 1013359 h 1123325"/>
              <a:gd name="connsiteX7" fmla="*/ 573936 w 777137"/>
              <a:gd name="connsiteY7" fmla="*/ 941392 h 1123325"/>
              <a:gd name="connsiteX8" fmla="*/ 599336 w 777137"/>
              <a:gd name="connsiteY8" fmla="*/ 365659 h 1123325"/>
              <a:gd name="connsiteX9" fmla="*/ 554886 w 777137"/>
              <a:gd name="connsiteY9" fmla="*/ 657759 h 1123325"/>
              <a:gd name="connsiteX10" fmla="*/ 540069 w 777137"/>
              <a:gd name="connsiteY10" fmla="*/ 818625 h 1123325"/>
              <a:gd name="connsiteX11" fmla="*/ 605686 w 777137"/>
              <a:gd name="connsiteY11" fmla="*/ 1015475 h 1123325"/>
              <a:gd name="connsiteX12" fmla="*/ 546419 w 777137"/>
              <a:gd name="connsiteY12" fmla="*/ 880009 h 1123325"/>
              <a:gd name="connsiteX13" fmla="*/ 36303 w 777137"/>
              <a:gd name="connsiteY13" fmla="*/ 264059 h 1123325"/>
              <a:gd name="connsiteX14" fmla="*/ 93453 w 777137"/>
              <a:gd name="connsiteY14" fmla="*/ 310625 h 1123325"/>
              <a:gd name="connsiteX15" fmla="*/ 510436 w 777137"/>
              <a:gd name="connsiteY15" fmla="*/ 1070509 h 1123325"/>
              <a:gd name="connsiteX16" fmla="*/ 495619 w 777137"/>
              <a:gd name="connsiteY16" fmla="*/ 1032409 h 1123325"/>
              <a:gd name="connsiteX17" fmla="*/ 413069 w 777137"/>
              <a:gd name="connsiteY17" fmla="*/ 822859 h 1123325"/>
              <a:gd name="connsiteX18" fmla="*/ 163303 w 777137"/>
              <a:gd name="connsiteY18" fmla="*/ 297925 h 1123325"/>
              <a:gd name="connsiteX19" fmla="*/ 195053 w 777137"/>
              <a:gd name="connsiteY19" fmla="*/ 327559 h 1123325"/>
              <a:gd name="connsiteX20" fmla="*/ 336869 w 777137"/>
              <a:gd name="connsiteY20" fmla="*/ 321209 h 1123325"/>
              <a:gd name="connsiteX21" fmla="*/ 548536 w 777137"/>
              <a:gd name="connsiteY21" fmla="*/ 179392 h 1123325"/>
              <a:gd name="connsiteX22" fmla="*/ 713636 w 777137"/>
              <a:gd name="connsiteY22" fmla="*/ 3709 h 1123325"/>
              <a:gd name="connsiteX23" fmla="*/ 694586 w 777137"/>
              <a:gd name="connsiteY23" fmla="*/ 71442 h 1123325"/>
              <a:gd name="connsiteX24" fmla="*/ 777136 w 777137"/>
              <a:gd name="connsiteY24" fmla="*/ 196325 h 112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7137" h="1123325">
                <a:moveTo>
                  <a:pt x="777136" y="196325"/>
                </a:moveTo>
                <a:cubicBezTo>
                  <a:pt x="776783" y="257003"/>
                  <a:pt x="713636" y="313095"/>
                  <a:pt x="692469" y="435509"/>
                </a:cubicBezTo>
                <a:cubicBezTo>
                  <a:pt x="671302" y="557923"/>
                  <a:pt x="658250" y="877892"/>
                  <a:pt x="650136" y="930809"/>
                </a:cubicBezTo>
                <a:cubicBezTo>
                  <a:pt x="642022" y="983726"/>
                  <a:pt x="632144" y="865192"/>
                  <a:pt x="643786" y="753009"/>
                </a:cubicBezTo>
                <a:cubicBezTo>
                  <a:pt x="655428" y="640826"/>
                  <a:pt x="712931" y="330734"/>
                  <a:pt x="719986" y="257709"/>
                </a:cubicBezTo>
                <a:cubicBezTo>
                  <a:pt x="727041" y="184684"/>
                  <a:pt x="713283" y="188917"/>
                  <a:pt x="686119" y="314859"/>
                </a:cubicBezTo>
                <a:cubicBezTo>
                  <a:pt x="658955" y="440801"/>
                  <a:pt x="575700" y="908937"/>
                  <a:pt x="557003" y="1013359"/>
                </a:cubicBezTo>
                <a:cubicBezTo>
                  <a:pt x="538306" y="1117781"/>
                  <a:pt x="566881" y="1049342"/>
                  <a:pt x="573936" y="941392"/>
                </a:cubicBezTo>
                <a:cubicBezTo>
                  <a:pt x="580991" y="833442"/>
                  <a:pt x="602511" y="412931"/>
                  <a:pt x="599336" y="365659"/>
                </a:cubicBezTo>
                <a:cubicBezTo>
                  <a:pt x="596161" y="318387"/>
                  <a:pt x="564764" y="582265"/>
                  <a:pt x="554886" y="657759"/>
                </a:cubicBezTo>
                <a:cubicBezTo>
                  <a:pt x="545008" y="733253"/>
                  <a:pt x="531602" y="759006"/>
                  <a:pt x="540069" y="818625"/>
                </a:cubicBezTo>
                <a:cubicBezTo>
                  <a:pt x="548536" y="878244"/>
                  <a:pt x="604628" y="1005244"/>
                  <a:pt x="605686" y="1015475"/>
                </a:cubicBezTo>
                <a:cubicBezTo>
                  <a:pt x="606744" y="1025706"/>
                  <a:pt x="641316" y="1005245"/>
                  <a:pt x="546419" y="880009"/>
                </a:cubicBezTo>
                <a:cubicBezTo>
                  <a:pt x="451522" y="754773"/>
                  <a:pt x="111797" y="358956"/>
                  <a:pt x="36303" y="264059"/>
                </a:cubicBezTo>
                <a:cubicBezTo>
                  <a:pt x="-39191" y="169162"/>
                  <a:pt x="14431" y="176217"/>
                  <a:pt x="93453" y="310625"/>
                </a:cubicBezTo>
                <a:cubicBezTo>
                  <a:pt x="172475" y="445033"/>
                  <a:pt x="443408" y="950212"/>
                  <a:pt x="510436" y="1070509"/>
                </a:cubicBezTo>
                <a:cubicBezTo>
                  <a:pt x="577464" y="1190806"/>
                  <a:pt x="511847" y="1073684"/>
                  <a:pt x="495619" y="1032409"/>
                </a:cubicBezTo>
                <a:cubicBezTo>
                  <a:pt x="479391" y="991134"/>
                  <a:pt x="468455" y="945273"/>
                  <a:pt x="413069" y="822859"/>
                </a:cubicBezTo>
                <a:cubicBezTo>
                  <a:pt x="357683" y="700445"/>
                  <a:pt x="199639" y="380475"/>
                  <a:pt x="163303" y="297925"/>
                </a:cubicBezTo>
                <a:cubicBezTo>
                  <a:pt x="126967" y="215375"/>
                  <a:pt x="166125" y="323678"/>
                  <a:pt x="195053" y="327559"/>
                </a:cubicBezTo>
                <a:cubicBezTo>
                  <a:pt x="223981" y="331440"/>
                  <a:pt x="277955" y="345903"/>
                  <a:pt x="336869" y="321209"/>
                </a:cubicBezTo>
                <a:cubicBezTo>
                  <a:pt x="395783" y="296515"/>
                  <a:pt x="485742" y="232309"/>
                  <a:pt x="548536" y="179392"/>
                </a:cubicBezTo>
                <a:cubicBezTo>
                  <a:pt x="611330" y="126475"/>
                  <a:pt x="689294" y="21701"/>
                  <a:pt x="713636" y="3709"/>
                </a:cubicBezTo>
                <a:cubicBezTo>
                  <a:pt x="737978" y="-14283"/>
                  <a:pt x="688236" y="37223"/>
                  <a:pt x="694586" y="71442"/>
                </a:cubicBezTo>
                <a:cubicBezTo>
                  <a:pt x="700936" y="105661"/>
                  <a:pt x="777489" y="135647"/>
                  <a:pt x="777136" y="1963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E9B1F038-B398-4FEE-912E-B1A7AE0C529A}"/>
              </a:ext>
            </a:extLst>
          </p:cNvPr>
          <p:cNvSpPr/>
          <p:nvPr/>
        </p:nvSpPr>
        <p:spPr>
          <a:xfrm>
            <a:off x="6413494" y="2871590"/>
            <a:ext cx="341597" cy="1105648"/>
          </a:xfrm>
          <a:custGeom>
            <a:avLst/>
            <a:gdLst>
              <a:gd name="connsiteX0" fmla="*/ 317506 w 341597"/>
              <a:gd name="connsiteY0" fmla="*/ 2843 h 1105648"/>
              <a:gd name="connsiteX1" fmla="*/ 283639 w 341597"/>
              <a:gd name="connsiteY1" fmla="*/ 182760 h 1105648"/>
              <a:gd name="connsiteX2" fmla="*/ 148173 w 341597"/>
              <a:gd name="connsiteY2" fmla="*/ 324577 h 1105648"/>
              <a:gd name="connsiteX3" fmla="*/ 6 w 341597"/>
              <a:gd name="connsiteY3" fmla="*/ 597627 h 1105648"/>
              <a:gd name="connsiteX4" fmla="*/ 141823 w 341597"/>
              <a:gd name="connsiteY4" fmla="*/ 398660 h 1105648"/>
              <a:gd name="connsiteX5" fmla="*/ 97373 w 341597"/>
              <a:gd name="connsiteY5" fmla="*/ 623027 h 1105648"/>
              <a:gd name="connsiteX6" fmla="*/ 162989 w 341597"/>
              <a:gd name="connsiteY6" fmla="*/ 889727 h 1105648"/>
              <a:gd name="connsiteX7" fmla="*/ 281523 w 341597"/>
              <a:gd name="connsiteY7" fmla="*/ 525660 h 1105648"/>
              <a:gd name="connsiteX8" fmla="*/ 311156 w 341597"/>
              <a:gd name="connsiteY8" fmla="*/ 186993 h 1105648"/>
              <a:gd name="connsiteX9" fmla="*/ 330206 w 341597"/>
              <a:gd name="connsiteY9" fmla="*/ 305527 h 1105648"/>
              <a:gd name="connsiteX10" fmla="*/ 328089 w 341597"/>
              <a:gd name="connsiteY10" fmla="*/ 627260 h 1105648"/>
              <a:gd name="connsiteX11" fmla="*/ 165106 w 341597"/>
              <a:gd name="connsiteY11" fmla="*/ 976510 h 1105648"/>
              <a:gd name="connsiteX12" fmla="*/ 143939 w 341597"/>
              <a:gd name="connsiteY12" fmla="*/ 1105627 h 1105648"/>
              <a:gd name="connsiteX13" fmla="*/ 143939 w 341597"/>
              <a:gd name="connsiteY13" fmla="*/ 982860 h 1105648"/>
              <a:gd name="connsiteX14" fmla="*/ 95256 w 341597"/>
              <a:gd name="connsiteY14" fmla="*/ 593393 h 1105648"/>
              <a:gd name="connsiteX15" fmla="*/ 266706 w 341597"/>
              <a:gd name="connsiteY15" fmla="*/ 335160 h 1105648"/>
              <a:gd name="connsiteX16" fmla="*/ 317506 w 341597"/>
              <a:gd name="connsiteY16" fmla="*/ 2843 h 110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1597" h="1105648">
                <a:moveTo>
                  <a:pt x="317506" y="2843"/>
                </a:moveTo>
                <a:cubicBezTo>
                  <a:pt x="320328" y="-22557"/>
                  <a:pt x="311861" y="129138"/>
                  <a:pt x="283639" y="182760"/>
                </a:cubicBezTo>
                <a:cubicBezTo>
                  <a:pt x="255417" y="236382"/>
                  <a:pt x="195445" y="255433"/>
                  <a:pt x="148173" y="324577"/>
                </a:cubicBezTo>
                <a:cubicBezTo>
                  <a:pt x="100901" y="393722"/>
                  <a:pt x="1064" y="585280"/>
                  <a:pt x="6" y="597627"/>
                </a:cubicBezTo>
                <a:cubicBezTo>
                  <a:pt x="-1052" y="609974"/>
                  <a:pt x="125595" y="394427"/>
                  <a:pt x="141823" y="398660"/>
                </a:cubicBezTo>
                <a:cubicBezTo>
                  <a:pt x="158051" y="402893"/>
                  <a:pt x="93845" y="541183"/>
                  <a:pt x="97373" y="623027"/>
                </a:cubicBezTo>
                <a:cubicBezTo>
                  <a:pt x="100901" y="704871"/>
                  <a:pt x="132297" y="905955"/>
                  <a:pt x="162989" y="889727"/>
                </a:cubicBezTo>
                <a:cubicBezTo>
                  <a:pt x="193681" y="873499"/>
                  <a:pt x="256828" y="642782"/>
                  <a:pt x="281523" y="525660"/>
                </a:cubicBezTo>
                <a:cubicBezTo>
                  <a:pt x="306217" y="408538"/>
                  <a:pt x="303042" y="223682"/>
                  <a:pt x="311156" y="186993"/>
                </a:cubicBezTo>
                <a:cubicBezTo>
                  <a:pt x="319270" y="150304"/>
                  <a:pt x="327384" y="232149"/>
                  <a:pt x="330206" y="305527"/>
                </a:cubicBezTo>
                <a:cubicBezTo>
                  <a:pt x="333028" y="378905"/>
                  <a:pt x="355606" y="515430"/>
                  <a:pt x="328089" y="627260"/>
                </a:cubicBezTo>
                <a:cubicBezTo>
                  <a:pt x="300572" y="739090"/>
                  <a:pt x="195798" y="896782"/>
                  <a:pt x="165106" y="976510"/>
                </a:cubicBezTo>
                <a:cubicBezTo>
                  <a:pt x="134414" y="1056238"/>
                  <a:pt x="147467" y="1104569"/>
                  <a:pt x="143939" y="1105627"/>
                </a:cubicBezTo>
                <a:cubicBezTo>
                  <a:pt x="140411" y="1106685"/>
                  <a:pt x="152053" y="1068232"/>
                  <a:pt x="143939" y="982860"/>
                </a:cubicBezTo>
                <a:cubicBezTo>
                  <a:pt x="135825" y="897488"/>
                  <a:pt x="74795" y="701343"/>
                  <a:pt x="95256" y="593393"/>
                </a:cubicBezTo>
                <a:cubicBezTo>
                  <a:pt x="115717" y="485443"/>
                  <a:pt x="229311" y="433232"/>
                  <a:pt x="266706" y="335160"/>
                </a:cubicBezTo>
                <a:cubicBezTo>
                  <a:pt x="304100" y="237088"/>
                  <a:pt x="314684" y="28243"/>
                  <a:pt x="317506" y="28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10594438-2D40-4925-863A-99C6AC9A0A8A}"/>
              </a:ext>
            </a:extLst>
          </p:cNvPr>
          <p:cNvSpPr/>
          <p:nvPr/>
        </p:nvSpPr>
        <p:spPr>
          <a:xfrm>
            <a:off x="6629005" y="3200304"/>
            <a:ext cx="219832" cy="844103"/>
          </a:xfrm>
          <a:custGeom>
            <a:avLst/>
            <a:gdLst>
              <a:gd name="connsiteX0" fmla="*/ 212062 w 219832"/>
              <a:gd name="connsiteY0" fmla="*/ 74179 h 844103"/>
              <a:gd name="connsiteX1" fmla="*/ 216295 w 219832"/>
              <a:gd name="connsiteY1" fmla="*/ 309129 h 844103"/>
              <a:gd name="connsiteX2" fmla="*/ 163378 w 219832"/>
              <a:gd name="connsiteY2" fmla="*/ 423429 h 844103"/>
              <a:gd name="connsiteX3" fmla="*/ 2512 w 219832"/>
              <a:gd name="connsiteY3" fmla="*/ 838296 h 844103"/>
              <a:gd name="connsiteX4" fmla="*/ 68128 w 219832"/>
              <a:gd name="connsiteY4" fmla="*/ 635096 h 844103"/>
              <a:gd name="connsiteX5" fmla="*/ 108345 w 219832"/>
              <a:gd name="connsiteY5" fmla="*/ 203296 h 844103"/>
              <a:gd name="connsiteX6" fmla="*/ 146445 w 219832"/>
              <a:gd name="connsiteY6" fmla="*/ 245629 h 844103"/>
              <a:gd name="connsiteX7" fmla="*/ 188778 w 219832"/>
              <a:gd name="connsiteY7" fmla="*/ 10679 h 844103"/>
              <a:gd name="connsiteX8" fmla="*/ 212062 w 219832"/>
              <a:gd name="connsiteY8" fmla="*/ 74179 h 8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832" h="844103">
                <a:moveTo>
                  <a:pt x="212062" y="74179"/>
                </a:moveTo>
                <a:cubicBezTo>
                  <a:pt x="216648" y="123921"/>
                  <a:pt x="224409" y="250921"/>
                  <a:pt x="216295" y="309129"/>
                </a:cubicBezTo>
                <a:cubicBezTo>
                  <a:pt x="208181" y="367337"/>
                  <a:pt x="199009" y="335234"/>
                  <a:pt x="163378" y="423429"/>
                </a:cubicBezTo>
                <a:cubicBezTo>
                  <a:pt x="127747" y="511624"/>
                  <a:pt x="18387" y="803018"/>
                  <a:pt x="2512" y="838296"/>
                </a:cubicBezTo>
                <a:cubicBezTo>
                  <a:pt x="-13363" y="873574"/>
                  <a:pt x="50489" y="740929"/>
                  <a:pt x="68128" y="635096"/>
                </a:cubicBezTo>
                <a:cubicBezTo>
                  <a:pt x="85767" y="529263"/>
                  <a:pt x="95292" y="268207"/>
                  <a:pt x="108345" y="203296"/>
                </a:cubicBezTo>
                <a:cubicBezTo>
                  <a:pt x="121398" y="138385"/>
                  <a:pt x="133039" y="277732"/>
                  <a:pt x="146445" y="245629"/>
                </a:cubicBezTo>
                <a:cubicBezTo>
                  <a:pt x="159851" y="213526"/>
                  <a:pt x="181722" y="42782"/>
                  <a:pt x="188778" y="10679"/>
                </a:cubicBezTo>
                <a:cubicBezTo>
                  <a:pt x="195834" y="-21424"/>
                  <a:pt x="207476" y="24437"/>
                  <a:pt x="212062" y="741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95BC56B0-542D-48FF-B636-373114EFE98C}"/>
              </a:ext>
            </a:extLst>
          </p:cNvPr>
          <p:cNvSpPr/>
          <p:nvPr/>
        </p:nvSpPr>
        <p:spPr>
          <a:xfrm>
            <a:off x="5614043" y="3392834"/>
            <a:ext cx="992368" cy="1121325"/>
          </a:xfrm>
          <a:custGeom>
            <a:avLst/>
            <a:gdLst>
              <a:gd name="connsiteX0" fmla="*/ 911640 w 992368"/>
              <a:gd name="connsiteY0" fmla="*/ 183 h 1121325"/>
              <a:gd name="connsiteX1" fmla="*/ 886240 w 992368"/>
              <a:gd name="connsiteY1" fmla="*/ 137766 h 1121325"/>
              <a:gd name="connsiteX2" fmla="*/ 992074 w 992368"/>
              <a:gd name="connsiteY2" fmla="*/ 431983 h 1121325"/>
              <a:gd name="connsiteX3" fmla="*/ 907407 w 992368"/>
              <a:gd name="connsiteY3" fmla="*/ 609783 h 1121325"/>
              <a:gd name="connsiteX4" fmla="*/ 632240 w 992368"/>
              <a:gd name="connsiteY4" fmla="*/ 891299 h 1121325"/>
              <a:gd name="connsiteX5" fmla="*/ 126357 w 992368"/>
              <a:gd name="connsiteY5" fmla="*/ 1077566 h 1121325"/>
              <a:gd name="connsiteX6" fmla="*/ 7824 w 992368"/>
              <a:gd name="connsiteY6" fmla="*/ 1117783 h 1121325"/>
              <a:gd name="connsiteX7" fmla="*/ 285107 w 992368"/>
              <a:gd name="connsiteY7" fmla="*/ 1014066 h 1121325"/>
              <a:gd name="connsiteX8" fmla="*/ 738074 w 992368"/>
              <a:gd name="connsiteY8" fmla="*/ 804516 h 1121325"/>
              <a:gd name="connsiteX9" fmla="*/ 16290 w 992368"/>
              <a:gd name="connsiteY9" fmla="*/ 1075449 h 1121325"/>
              <a:gd name="connsiteX10" fmla="*/ 805807 w 992368"/>
              <a:gd name="connsiteY10" fmla="*/ 669049 h 1121325"/>
              <a:gd name="connsiteX11" fmla="*/ 405757 w 992368"/>
              <a:gd name="connsiteY11" fmla="*/ 897649 h 1121325"/>
              <a:gd name="connsiteX12" fmla="*/ 803690 w 992368"/>
              <a:gd name="connsiteY12" fmla="*/ 599199 h 1121325"/>
              <a:gd name="connsiteX13" fmla="*/ 848140 w 992368"/>
              <a:gd name="connsiteY13" fmla="*/ 379066 h 1121325"/>
              <a:gd name="connsiteX14" fmla="*/ 799457 w 992368"/>
              <a:gd name="connsiteY14" fmla="*/ 2299 h 1121325"/>
              <a:gd name="connsiteX15" fmla="*/ 911640 w 992368"/>
              <a:gd name="connsiteY15" fmla="*/ 508183 h 1121325"/>
              <a:gd name="connsiteX16" fmla="*/ 826974 w 992368"/>
              <a:gd name="connsiteY16" fmla="*/ 245716 h 1121325"/>
              <a:gd name="connsiteX17" fmla="*/ 826974 w 992368"/>
              <a:gd name="connsiteY17" fmla="*/ 163166 h 1121325"/>
              <a:gd name="connsiteX18" fmla="*/ 911640 w 992368"/>
              <a:gd name="connsiteY18" fmla="*/ 183 h 11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2368" h="1121325">
                <a:moveTo>
                  <a:pt x="911640" y="183"/>
                </a:moveTo>
                <a:cubicBezTo>
                  <a:pt x="921518" y="-4050"/>
                  <a:pt x="872834" y="65799"/>
                  <a:pt x="886240" y="137766"/>
                </a:cubicBezTo>
                <a:cubicBezTo>
                  <a:pt x="899646" y="209733"/>
                  <a:pt x="988546" y="353314"/>
                  <a:pt x="992074" y="431983"/>
                </a:cubicBezTo>
                <a:cubicBezTo>
                  <a:pt x="995602" y="510652"/>
                  <a:pt x="967379" y="533230"/>
                  <a:pt x="907407" y="609783"/>
                </a:cubicBezTo>
                <a:cubicBezTo>
                  <a:pt x="847435" y="686336"/>
                  <a:pt x="762415" y="813335"/>
                  <a:pt x="632240" y="891299"/>
                </a:cubicBezTo>
                <a:cubicBezTo>
                  <a:pt x="502065" y="969263"/>
                  <a:pt x="230426" y="1039819"/>
                  <a:pt x="126357" y="1077566"/>
                </a:cubicBezTo>
                <a:cubicBezTo>
                  <a:pt x="22288" y="1115313"/>
                  <a:pt x="-18634" y="1128366"/>
                  <a:pt x="7824" y="1117783"/>
                </a:cubicBezTo>
                <a:cubicBezTo>
                  <a:pt x="34282" y="1107200"/>
                  <a:pt x="163399" y="1066277"/>
                  <a:pt x="285107" y="1014066"/>
                </a:cubicBezTo>
                <a:cubicBezTo>
                  <a:pt x="406815" y="961855"/>
                  <a:pt x="782877" y="794286"/>
                  <a:pt x="738074" y="804516"/>
                </a:cubicBezTo>
                <a:cubicBezTo>
                  <a:pt x="693271" y="814747"/>
                  <a:pt x="5001" y="1098027"/>
                  <a:pt x="16290" y="1075449"/>
                </a:cubicBezTo>
                <a:cubicBezTo>
                  <a:pt x="27579" y="1052871"/>
                  <a:pt x="740896" y="698682"/>
                  <a:pt x="805807" y="669049"/>
                </a:cubicBezTo>
                <a:cubicBezTo>
                  <a:pt x="870718" y="639416"/>
                  <a:pt x="406110" y="909291"/>
                  <a:pt x="405757" y="897649"/>
                </a:cubicBezTo>
                <a:cubicBezTo>
                  <a:pt x="405404" y="886007"/>
                  <a:pt x="729960" y="685629"/>
                  <a:pt x="803690" y="599199"/>
                </a:cubicBezTo>
                <a:cubicBezTo>
                  <a:pt x="877420" y="512769"/>
                  <a:pt x="848845" y="478549"/>
                  <a:pt x="848140" y="379066"/>
                </a:cubicBezTo>
                <a:cubicBezTo>
                  <a:pt x="847435" y="279583"/>
                  <a:pt x="788874" y="-19221"/>
                  <a:pt x="799457" y="2299"/>
                </a:cubicBezTo>
                <a:cubicBezTo>
                  <a:pt x="810040" y="23819"/>
                  <a:pt x="907054" y="467614"/>
                  <a:pt x="911640" y="508183"/>
                </a:cubicBezTo>
                <a:cubicBezTo>
                  <a:pt x="916226" y="548752"/>
                  <a:pt x="841085" y="303219"/>
                  <a:pt x="826974" y="245716"/>
                </a:cubicBezTo>
                <a:cubicBezTo>
                  <a:pt x="812863" y="188213"/>
                  <a:pt x="814980" y="198091"/>
                  <a:pt x="826974" y="163166"/>
                </a:cubicBezTo>
                <a:cubicBezTo>
                  <a:pt x="838968" y="128241"/>
                  <a:pt x="901762" y="4416"/>
                  <a:pt x="911640" y="1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9323178D-217B-4791-A0CA-2834B805DDB0}"/>
              </a:ext>
            </a:extLst>
          </p:cNvPr>
          <p:cNvSpPr/>
          <p:nvPr/>
        </p:nvSpPr>
        <p:spPr>
          <a:xfrm>
            <a:off x="5943084" y="3210530"/>
            <a:ext cx="597900" cy="574465"/>
          </a:xfrm>
          <a:custGeom>
            <a:avLst/>
            <a:gdLst>
              <a:gd name="connsiteX0" fmla="*/ 320133 w 597900"/>
              <a:gd name="connsiteY0" fmla="*/ 453 h 574465"/>
              <a:gd name="connsiteX1" fmla="*/ 453483 w 597900"/>
              <a:gd name="connsiteY1" fmla="*/ 303137 h 574465"/>
              <a:gd name="connsiteX2" fmla="*/ 597416 w 597900"/>
              <a:gd name="connsiteY2" fmla="*/ 569837 h 574465"/>
              <a:gd name="connsiteX3" fmla="*/ 489466 w 597900"/>
              <a:gd name="connsiteY3" fmla="*/ 461887 h 574465"/>
              <a:gd name="connsiteX4" fmla="*/ 216416 w 597900"/>
              <a:gd name="connsiteY4" fmla="*/ 326420 h 574465"/>
              <a:gd name="connsiteX5" fmla="*/ 516 w 597900"/>
              <a:gd name="connsiteY5" fmla="*/ 87237 h 574465"/>
              <a:gd name="connsiteX6" fmla="*/ 167733 w 597900"/>
              <a:gd name="connsiteY6" fmla="*/ 256570 h 574465"/>
              <a:gd name="connsiteX7" fmla="*/ 519099 w 597900"/>
              <a:gd name="connsiteY7" fmla="*/ 455537 h 574465"/>
              <a:gd name="connsiteX8" fmla="*/ 116933 w 597900"/>
              <a:gd name="connsiteY8" fmla="*/ 112637 h 574465"/>
              <a:gd name="connsiteX9" fmla="*/ 356116 w 597900"/>
              <a:gd name="connsiteY9" fmla="*/ 231170 h 574465"/>
              <a:gd name="connsiteX10" fmla="*/ 320133 w 597900"/>
              <a:gd name="connsiteY10" fmla="*/ 453 h 57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7900" h="574465">
                <a:moveTo>
                  <a:pt x="320133" y="453"/>
                </a:moveTo>
                <a:cubicBezTo>
                  <a:pt x="336361" y="12448"/>
                  <a:pt x="407269" y="208240"/>
                  <a:pt x="453483" y="303137"/>
                </a:cubicBezTo>
                <a:cubicBezTo>
                  <a:pt x="499697" y="398034"/>
                  <a:pt x="591419" y="543379"/>
                  <a:pt x="597416" y="569837"/>
                </a:cubicBezTo>
                <a:cubicBezTo>
                  <a:pt x="603413" y="596295"/>
                  <a:pt x="552966" y="502457"/>
                  <a:pt x="489466" y="461887"/>
                </a:cubicBezTo>
                <a:cubicBezTo>
                  <a:pt x="425966" y="421318"/>
                  <a:pt x="297908" y="388862"/>
                  <a:pt x="216416" y="326420"/>
                </a:cubicBezTo>
                <a:cubicBezTo>
                  <a:pt x="134924" y="263978"/>
                  <a:pt x="8630" y="98879"/>
                  <a:pt x="516" y="87237"/>
                </a:cubicBezTo>
                <a:cubicBezTo>
                  <a:pt x="-7598" y="75595"/>
                  <a:pt x="81302" y="195187"/>
                  <a:pt x="167733" y="256570"/>
                </a:cubicBezTo>
                <a:cubicBezTo>
                  <a:pt x="254163" y="317953"/>
                  <a:pt x="527566" y="479526"/>
                  <a:pt x="519099" y="455537"/>
                </a:cubicBezTo>
                <a:cubicBezTo>
                  <a:pt x="510632" y="431548"/>
                  <a:pt x="144097" y="150032"/>
                  <a:pt x="116933" y="112637"/>
                </a:cubicBezTo>
                <a:cubicBezTo>
                  <a:pt x="89769" y="75243"/>
                  <a:pt x="319074" y="243870"/>
                  <a:pt x="356116" y="231170"/>
                </a:cubicBezTo>
                <a:cubicBezTo>
                  <a:pt x="393158" y="218470"/>
                  <a:pt x="303905" y="-11542"/>
                  <a:pt x="320133" y="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E73DA7BE-9999-430D-AB29-AA4F25DE9A24}"/>
              </a:ext>
            </a:extLst>
          </p:cNvPr>
          <p:cNvSpPr/>
          <p:nvPr/>
        </p:nvSpPr>
        <p:spPr>
          <a:xfrm>
            <a:off x="5302094" y="3815858"/>
            <a:ext cx="851891" cy="451974"/>
          </a:xfrm>
          <a:custGeom>
            <a:avLst/>
            <a:gdLst>
              <a:gd name="connsiteX0" fmla="*/ 19206 w 851891"/>
              <a:gd name="connsiteY0" fmla="*/ 13192 h 451974"/>
              <a:gd name="connsiteX1" fmla="*/ 84823 w 851891"/>
              <a:gd name="connsiteY1" fmla="*/ 21659 h 451974"/>
              <a:gd name="connsiteX2" fmla="*/ 544139 w 851891"/>
              <a:gd name="connsiteY2" fmla="*/ 152892 h 451974"/>
              <a:gd name="connsiteX3" fmla="*/ 821423 w 851891"/>
              <a:gd name="connsiteY3" fmla="*/ 89392 h 451974"/>
              <a:gd name="connsiteX4" fmla="*/ 669023 w 851891"/>
              <a:gd name="connsiteY4" fmla="*/ 146542 h 451974"/>
              <a:gd name="connsiteX5" fmla="*/ 622456 w 851891"/>
              <a:gd name="connsiteY5" fmla="*/ 180409 h 451974"/>
              <a:gd name="connsiteX6" fmla="*/ 844706 w 851891"/>
              <a:gd name="connsiteY6" fmla="*/ 273542 h 451974"/>
              <a:gd name="connsiteX7" fmla="*/ 311306 w 851891"/>
              <a:gd name="connsiteY7" fmla="*/ 203692 h 451974"/>
              <a:gd name="connsiteX8" fmla="*/ 791789 w 851891"/>
              <a:gd name="connsiteY8" fmla="*/ 286242 h 451974"/>
              <a:gd name="connsiteX9" fmla="*/ 359989 w 851891"/>
              <a:gd name="connsiteY9" fmla="*/ 233325 h 451974"/>
              <a:gd name="connsiteX10" fmla="*/ 552606 w 851891"/>
              <a:gd name="connsiteY10" fmla="*/ 451342 h 451974"/>
              <a:gd name="connsiteX11" fmla="*/ 311306 w 851891"/>
              <a:gd name="connsiteY11" fmla="*/ 152892 h 451974"/>
              <a:gd name="connsiteX12" fmla="*/ 19206 w 851891"/>
              <a:gd name="connsiteY12" fmla="*/ 13192 h 45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1891" h="451974">
                <a:moveTo>
                  <a:pt x="19206" y="13192"/>
                </a:moveTo>
                <a:cubicBezTo>
                  <a:pt x="-18541" y="-8680"/>
                  <a:pt x="-2666" y="-1624"/>
                  <a:pt x="84823" y="21659"/>
                </a:cubicBezTo>
                <a:cubicBezTo>
                  <a:pt x="172312" y="44942"/>
                  <a:pt x="421372" y="141603"/>
                  <a:pt x="544139" y="152892"/>
                </a:cubicBezTo>
                <a:cubicBezTo>
                  <a:pt x="666906" y="164181"/>
                  <a:pt x="800609" y="90450"/>
                  <a:pt x="821423" y="89392"/>
                </a:cubicBezTo>
                <a:cubicBezTo>
                  <a:pt x="842237" y="88334"/>
                  <a:pt x="702184" y="131372"/>
                  <a:pt x="669023" y="146542"/>
                </a:cubicBezTo>
                <a:cubicBezTo>
                  <a:pt x="635862" y="161712"/>
                  <a:pt x="593176" y="159242"/>
                  <a:pt x="622456" y="180409"/>
                </a:cubicBezTo>
                <a:cubicBezTo>
                  <a:pt x="651736" y="201576"/>
                  <a:pt x="896564" y="269662"/>
                  <a:pt x="844706" y="273542"/>
                </a:cubicBezTo>
                <a:cubicBezTo>
                  <a:pt x="792848" y="277422"/>
                  <a:pt x="320126" y="201575"/>
                  <a:pt x="311306" y="203692"/>
                </a:cubicBezTo>
                <a:cubicBezTo>
                  <a:pt x="302487" y="205809"/>
                  <a:pt x="783675" y="281303"/>
                  <a:pt x="791789" y="286242"/>
                </a:cubicBezTo>
                <a:cubicBezTo>
                  <a:pt x="799903" y="291181"/>
                  <a:pt x="399853" y="205808"/>
                  <a:pt x="359989" y="233325"/>
                </a:cubicBezTo>
                <a:cubicBezTo>
                  <a:pt x="320125" y="260842"/>
                  <a:pt x="560720" y="464747"/>
                  <a:pt x="552606" y="451342"/>
                </a:cubicBezTo>
                <a:cubicBezTo>
                  <a:pt x="544492" y="437937"/>
                  <a:pt x="397031" y="226270"/>
                  <a:pt x="311306" y="152892"/>
                </a:cubicBezTo>
                <a:cubicBezTo>
                  <a:pt x="225581" y="79514"/>
                  <a:pt x="56953" y="35064"/>
                  <a:pt x="19206" y="13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05C73F49-F6B7-4922-98F0-5F0C4A947B8B}"/>
              </a:ext>
            </a:extLst>
          </p:cNvPr>
          <p:cNvSpPr/>
          <p:nvPr/>
        </p:nvSpPr>
        <p:spPr>
          <a:xfrm>
            <a:off x="5549182" y="3505134"/>
            <a:ext cx="249683" cy="192920"/>
          </a:xfrm>
          <a:custGeom>
            <a:avLst/>
            <a:gdLst>
              <a:gd name="connsiteX0" fmla="*/ 718 w 249683"/>
              <a:gd name="connsiteY0" fmla="*/ 66 h 192920"/>
              <a:gd name="connsiteX1" fmla="*/ 231435 w 249683"/>
              <a:gd name="connsiteY1" fmla="*/ 110133 h 192920"/>
              <a:gd name="connsiteX2" fmla="*/ 229318 w 249683"/>
              <a:gd name="connsiteY2" fmla="*/ 154583 h 192920"/>
              <a:gd name="connsiteX3" fmla="*/ 182751 w 249683"/>
              <a:gd name="connsiteY3" fmla="*/ 192683 h 192920"/>
              <a:gd name="connsiteX4" fmla="*/ 197568 w 249683"/>
              <a:gd name="connsiteY4" fmla="*/ 171516 h 192920"/>
              <a:gd name="connsiteX5" fmla="*/ 146768 w 249683"/>
              <a:gd name="connsiteY5" fmla="*/ 188449 h 192920"/>
              <a:gd name="connsiteX6" fmla="*/ 165818 w 249683"/>
              <a:gd name="connsiteY6" fmla="*/ 143999 h 192920"/>
              <a:gd name="connsiteX7" fmla="*/ 159468 w 249683"/>
              <a:gd name="connsiteY7" fmla="*/ 127066 h 192920"/>
              <a:gd name="connsiteX8" fmla="*/ 718 w 249683"/>
              <a:gd name="connsiteY8" fmla="*/ 66 h 19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83" h="192920">
                <a:moveTo>
                  <a:pt x="718" y="66"/>
                </a:moveTo>
                <a:cubicBezTo>
                  <a:pt x="12713" y="-2756"/>
                  <a:pt x="193335" y="84380"/>
                  <a:pt x="231435" y="110133"/>
                </a:cubicBezTo>
                <a:cubicBezTo>
                  <a:pt x="269535" y="135886"/>
                  <a:pt x="237432" y="140825"/>
                  <a:pt x="229318" y="154583"/>
                </a:cubicBezTo>
                <a:cubicBezTo>
                  <a:pt x="221204" y="168341"/>
                  <a:pt x="188043" y="189861"/>
                  <a:pt x="182751" y="192683"/>
                </a:cubicBezTo>
                <a:cubicBezTo>
                  <a:pt x="177459" y="195505"/>
                  <a:pt x="203565" y="172222"/>
                  <a:pt x="197568" y="171516"/>
                </a:cubicBezTo>
                <a:cubicBezTo>
                  <a:pt x="191571" y="170810"/>
                  <a:pt x="152060" y="193035"/>
                  <a:pt x="146768" y="188449"/>
                </a:cubicBezTo>
                <a:cubicBezTo>
                  <a:pt x="141476" y="183863"/>
                  <a:pt x="163701" y="154229"/>
                  <a:pt x="165818" y="143999"/>
                </a:cubicBezTo>
                <a:cubicBezTo>
                  <a:pt x="167935" y="133769"/>
                  <a:pt x="188396" y="150702"/>
                  <a:pt x="159468" y="127066"/>
                </a:cubicBezTo>
                <a:cubicBezTo>
                  <a:pt x="130540" y="103430"/>
                  <a:pt x="-11277" y="2888"/>
                  <a:pt x="718" y="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00B7395F-8421-4CD3-993C-D2B970088578}"/>
              </a:ext>
            </a:extLst>
          </p:cNvPr>
          <p:cNvSpPr/>
          <p:nvPr/>
        </p:nvSpPr>
        <p:spPr>
          <a:xfrm>
            <a:off x="4954906" y="3352009"/>
            <a:ext cx="692789" cy="490389"/>
          </a:xfrm>
          <a:custGeom>
            <a:avLst/>
            <a:gdLst>
              <a:gd name="connsiteX0" fmla="*/ 446827 w 692789"/>
              <a:gd name="connsiteY0" fmla="*/ 66408 h 490389"/>
              <a:gd name="connsiteX1" fmla="*/ 675427 w 692789"/>
              <a:gd name="connsiteY1" fmla="*/ 235741 h 490389"/>
              <a:gd name="connsiteX2" fmla="*/ 660611 w 692789"/>
              <a:gd name="connsiteY2" fmla="*/ 282308 h 490389"/>
              <a:gd name="connsiteX3" fmla="*/ 531494 w 692789"/>
              <a:gd name="connsiteY3" fmla="*/ 333108 h 490389"/>
              <a:gd name="connsiteX4" fmla="*/ 324061 w 692789"/>
              <a:gd name="connsiteY4" fmla="*/ 489741 h 490389"/>
              <a:gd name="connsiteX5" fmla="*/ 451061 w 692789"/>
              <a:gd name="connsiteY5" fmla="*/ 386024 h 490389"/>
              <a:gd name="connsiteX6" fmla="*/ 336761 w 692789"/>
              <a:gd name="connsiteY6" fmla="*/ 316174 h 490389"/>
              <a:gd name="connsiteX7" fmla="*/ 8677 w 692789"/>
              <a:gd name="connsiteY7" fmla="*/ 5024 h 490389"/>
              <a:gd name="connsiteX8" fmla="*/ 118744 w 692789"/>
              <a:gd name="connsiteY8" fmla="*/ 142608 h 490389"/>
              <a:gd name="connsiteX9" fmla="*/ 372744 w 692789"/>
              <a:gd name="connsiteY9" fmla="*/ 388141 h 490389"/>
              <a:gd name="connsiteX10" fmla="*/ 243627 w 692789"/>
              <a:gd name="connsiteY10" fmla="*/ 218808 h 490389"/>
              <a:gd name="connsiteX11" fmla="*/ 298661 w 692789"/>
              <a:gd name="connsiteY11" fmla="*/ 250558 h 490389"/>
              <a:gd name="connsiteX12" fmla="*/ 446827 w 692789"/>
              <a:gd name="connsiteY12" fmla="*/ 66408 h 49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789" h="490389">
                <a:moveTo>
                  <a:pt x="446827" y="66408"/>
                </a:moveTo>
                <a:cubicBezTo>
                  <a:pt x="509621" y="63939"/>
                  <a:pt x="639796" y="199758"/>
                  <a:pt x="675427" y="235741"/>
                </a:cubicBezTo>
                <a:cubicBezTo>
                  <a:pt x="711058" y="271724"/>
                  <a:pt x="684600" y="266080"/>
                  <a:pt x="660611" y="282308"/>
                </a:cubicBezTo>
                <a:cubicBezTo>
                  <a:pt x="636622" y="298536"/>
                  <a:pt x="587586" y="298536"/>
                  <a:pt x="531494" y="333108"/>
                </a:cubicBezTo>
                <a:cubicBezTo>
                  <a:pt x="475402" y="367680"/>
                  <a:pt x="337467" y="480922"/>
                  <a:pt x="324061" y="489741"/>
                </a:cubicBezTo>
                <a:cubicBezTo>
                  <a:pt x="310655" y="498560"/>
                  <a:pt x="448944" y="414952"/>
                  <a:pt x="451061" y="386024"/>
                </a:cubicBezTo>
                <a:cubicBezTo>
                  <a:pt x="453178" y="357096"/>
                  <a:pt x="410492" y="379674"/>
                  <a:pt x="336761" y="316174"/>
                </a:cubicBezTo>
                <a:cubicBezTo>
                  <a:pt x="263030" y="252674"/>
                  <a:pt x="45013" y="33952"/>
                  <a:pt x="8677" y="5024"/>
                </a:cubicBezTo>
                <a:cubicBezTo>
                  <a:pt x="-27659" y="-23904"/>
                  <a:pt x="58066" y="78755"/>
                  <a:pt x="118744" y="142608"/>
                </a:cubicBezTo>
                <a:cubicBezTo>
                  <a:pt x="179422" y="206461"/>
                  <a:pt x="351930" y="375441"/>
                  <a:pt x="372744" y="388141"/>
                </a:cubicBezTo>
                <a:cubicBezTo>
                  <a:pt x="393558" y="400841"/>
                  <a:pt x="255974" y="241738"/>
                  <a:pt x="243627" y="218808"/>
                </a:cubicBezTo>
                <a:cubicBezTo>
                  <a:pt x="231280" y="195878"/>
                  <a:pt x="266205" y="272430"/>
                  <a:pt x="298661" y="250558"/>
                </a:cubicBezTo>
                <a:cubicBezTo>
                  <a:pt x="331117" y="228686"/>
                  <a:pt x="384033" y="68877"/>
                  <a:pt x="446827" y="664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4073CDDC-8E2C-4700-B471-197A709B2A38}"/>
              </a:ext>
            </a:extLst>
          </p:cNvPr>
          <p:cNvSpPr/>
          <p:nvPr/>
        </p:nvSpPr>
        <p:spPr>
          <a:xfrm>
            <a:off x="11310583" y="2222082"/>
            <a:ext cx="911050" cy="495718"/>
          </a:xfrm>
          <a:custGeom>
            <a:avLst/>
            <a:gdLst>
              <a:gd name="connsiteX0" fmla="*/ 13584 w 911050"/>
              <a:gd name="connsiteY0" fmla="*/ 2535 h 495718"/>
              <a:gd name="connsiteX1" fmla="*/ 553334 w 911050"/>
              <a:gd name="connsiteY1" fmla="*/ 231135 h 495718"/>
              <a:gd name="connsiteX2" fmla="*/ 142700 w 911050"/>
              <a:gd name="connsiteY2" fmla="*/ 76618 h 495718"/>
              <a:gd name="connsiteX3" fmla="*/ 911050 w 911050"/>
              <a:gd name="connsiteY3" fmla="*/ 495718 h 495718"/>
              <a:gd name="connsiteX4" fmla="*/ 726900 w 911050"/>
              <a:gd name="connsiteY4" fmla="*/ 394118 h 495718"/>
              <a:gd name="connsiteX5" fmla="*/ 208317 w 911050"/>
              <a:gd name="connsiteY5" fmla="*/ 125301 h 495718"/>
              <a:gd name="connsiteX6" fmla="*/ 13584 w 911050"/>
              <a:gd name="connsiteY6" fmla="*/ 2535 h 4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050" h="495718">
                <a:moveTo>
                  <a:pt x="13584" y="2535"/>
                </a:moveTo>
                <a:cubicBezTo>
                  <a:pt x="71087" y="20174"/>
                  <a:pt x="531815" y="218788"/>
                  <a:pt x="553334" y="231135"/>
                </a:cubicBezTo>
                <a:cubicBezTo>
                  <a:pt x="574853" y="243482"/>
                  <a:pt x="83081" y="32521"/>
                  <a:pt x="142700" y="76618"/>
                </a:cubicBezTo>
                <a:cubicBezTo>
                  <a:pt x="202319" y="120715"/>
                  <a:pt x="813683" y="442801"/>
                  <a:pt x="911050" y="495718"/>
                </a:cubicBezTo>
                <a:lnTo>
                  <a:pt x="726900" y="394118"/>
                </a:lnTo>
                <a:lnTo>
                  <a:pt x="208317" y="125301"/>
                </a:lnTo>
                <a:cubicBezTo>
                  <a:pt x="92606" y="62859"/>
                  <a:pt x="-43919" y="-15104"/>
                  <a:pt x="13584" y="2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F53E0356-BD10-4A7C-9A4E-4B0B095523EE}"/>
              </a:ext>
            </a:extLst>
          </p:cNvPr>
          <p:cNvSpPr/>
          <p:nvPr/>
        </p:nvSpPr>
        <p:spPr>
          <a:xfrm>
            <a:off x="11363918" y="2328204"/>
            <a:ext cx="778934" cy="625877"/>
          </a:xfrm>
          <a:custGeom>
            <a:avLst/>
            <a:gdLst>
              <a:gd name="connsiteX0" fmla="*/ 465 w 778934"/>
              <a:gd name="connsiteY0" fmla="*/ 129 h 625877"/>
              <a:gd name="connsiteX1" fmla="*/ 459782 w 778934"/>
              <a:gd name="connsiteY1" fmla="*/ 175813 h 625877"/>
              <a:gd name="connsiteX2" fmla="*/ 753999 w 778934"/>
              <a:gd name="connsiteY2" fmla="*/ 370546 h 625877"/>
              <a:gd name="connsiteX3" fmla="*/ 599482 w 778934"/>
              <a:gd name="connsiteY3" fmla="*/ 273179 h 625877"/>
              <a:gd name="connsiteX4" fmla="*/ 284099 w 778934"/>
              <a:gd name="connsiteY4" fmla="*/ 110196 h 625877"/>
              <a:gd name="connsiteX5" fmla="*/ 464015 w 778934"/>
              <a:gd name="connsiteY5" fmla="*/ 235079 h 625877"/>
              <a:gd name="connsiteX6" fmla="*/ 766699 w 778934"/>
              <a:gd name="connsiteY6" fmla="*/ 616079 h 625877"/>
              <a:gd name="connsiteX7" fmla="*/ 686265 w 778934"/>
              <a:gd name="connsiteY7" fmla="*/ 486963 h 625877"/>
              <a:gd name="connsiteX8" fmla="*/ 379349 w 778934"/>
              <a:gd name="connsiteY8" fmla="*/ 203329 h 625877"/>
              <a:gd name="connsiteX9" fmla="*/ 465 w 778934"/>
              <a:gd name="connsiteY9" fmla="*/ 129 h 62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934" h="625877">
                <a:moveTo>
                  <a:pt x="465" y="129"/>
                </a:moveTo>
                <a:cubicBezTo>
                  <a:pt x="13871" y="-4457"/>
                  <a:pt x="334193" y="114077"/>
                  <a:pt x="459782" y="175813"/>
                </a:cubicBezTo>
                <a:cubicBezTo>
                  <a:pt x="585371" y="237549"/>
                  <a:pt x="753999" y="370546"/>
                  <a:pt x="753999" y="370546"/>
                </a:cubicBezTo>
                <a:cubicBezTo>
                  <a:pt x="777282" y="386774"/>
                  <a:pt x="677799" y="316571"/>
                  <a:pt x="599482" y="273179"/>
                </a:cubicBezTo>
                <a:cubicBezTo>
                  <a:pt x="521165" y="229787"/>
                  <a:pt x="306677" y="116546"/>
                  <a:pt x="284099" y="110196"/>
                </a:cubicBezTo>
                <a:cubicBezTo>
                  <a:pt x="261521" y="103846"/>
                  <a:pt x="383582" y="150765"/>
                  <a:pt x="464015" y="235079"/>
                </a:cubicBezTo>
                <a:cubicBezTo>
                  <a:pt x="544448" y="319393"/>
                  <a:pt x="729657" y="574098"/>
                  <a:pt x="766699" y="616079"/>
                </a:cubicBezTo>
                <a:cubicBezTo>
                  <a:pt x="803741" y="658060"/>
                  <a:pt x="750823" y="555755"/>
                  <a:pt x="686265" y="486963"/>
                </a:cubicBezTo>
                <a:cubicBezTo>
                  <a:pt x="621707" y="418171"/>
                  <a:pt x="491885" y="283057"/>
                  <a:pt x="379349" y="203329"/>
                </a:cubicBezTo>
                <a:cubicBezTo>
                  <a:pt x="266813" y="123601"/>
                  <a:pt x="-12941" y="4715"/>
                  <a:pt x="465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DAFBE6C5-C0EA-46E1-A2CA-6858C844F5B3}"/>
              </a:ext>
            </a:extLst>
          </p:cNvPr>
          <p:cNvSpPr/>
          <p:nvPr/>
        </p:nvSpPr>
        <p:spPr>
          <a:xfrm>
            <a:off x="11343854" y="2443418"/>
            <a:ext cx="650995" cy="623132"/>
          </a:xfrm>
          <a:custGeom>
            <a:avLst/>
            <a:gdLst>
              <a:gd name="connsiteX0" fmla="*/ 7829 w 650995"/>
              <a:gd name="connsiteY0" fmla="*/ 11915 h 623132"/>
              <a:gd name="connsiteX1" fmla="*/ 236429 w 650995"/>
              <a:gd name="connsiteY1" fmla="*/ 168549 h 623132"/>
              <a:gd name="connsiteX2" fmla="*/ 642829 w 650995"/>
              <a:gd name="connsiteY2" fmla="*/ 486049 h 623132"/>
              <a:gd name="connsiteX3" fmla="*/ 490429 w 650995"/>
              <a:gd name="connsiteY3" fmla="*/ 359049 h 623132"/>
              <a:gd name="connsiteX4" fmla="*/ 272413 w 650995"/>
              <a:gd name="connsiteY4" fmla="*/ 160082 h 623132"/>
              <a:gd name="connsiteX5" fmla="*/ 213146 w 650995"/>
              <a:gd name="connsiteY5" fmla="*/ 102932 h 623132"/>
              <a:gd name="connsiteX6" fmla="*/ 268179 w 650995"/>
              <a:gd name="connsiteY6" fmla="*/ 170665 h 623132"/>
              <a:gd name="connsiteX7" fmla="*/ 155996 w 650995"/>
              <a:gd name="connsiteY7" fmla="*/ 136799 h 623132"/>
              <a:gd name="connsiteX8" fmla="*/ 615313 w 650995"/>
              <a:gd name="connsiteY8" fmla="*/ 604582 h 623132"/>
              <a:gd name="connsiteX9" fmla="*/ 513713 w 650995"/>
              <a:gd name="connsiteY9" fmla="*/ 479699 h 623132"/>
              <a:gd name="connsiteX10" fmla="*/ 7829 w 650995"/>
              <a:gd name="connsiteY10" fmla="*/ 11915 h 62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995" h="623132">
                <a:moveTo>
                  <a:pt x="7829" y="11915"/>
                </a:moveTo>
                <a:cubicBezTo>
                  <a:pt x="-38385" y="-39943"/>
                  <a:pt x="130596" y="89527"/>
                  <a:pt x="236429" y="168549"/>
                </a:cubicBezTo>
                <a:cubicBezTo>
                  <a:pt x="342262" y="247571"/>
                  <a:pt x="600496" y="454299"/>
                  <a:pt x="642829" y="486049"/>
                </a:cubicBezTo>
                <a:cubicBezTo>
                  <a:pt x="685162" y="517799"/>
                  <a:pt x="552165" y="413377"/>
                  <a:pt x="490429" y="359049"/>
                </a:cubicBezTo>
                <a:cubicBezTo>
                  <a:pt x="428693" y="304721"/>
                  <a:pt x="318627" y="202768"/>
                  <a:pt x="272413" y="160082"/>
                </a:cubicBezTo>
                <a:cubicBezTo>
                  <a:pt x="226199" y="117396"/>
                  <a:pt x="213852" y="101168"/>
                  <a:pt x="213146" y="102932"/>
                </a:cubicBezTo>
                <a:cubicBezTo>
                  <a:pt x="212440" y="104696"/>
                  <a:pt x="277704" y="165021"/>
                  <a:pt x="268179" y="170665"/>
                </a:cubicBezTo>
                <a:cubicBezTo>
                  <a:pt x="258654" y="176310"/>
                  <a:pt x="98140" y="64480"/>
                  <a:pt x="155996" y="136799"/>
                </a:cubicBezTo>
                <a:cubicBezTo>
                  <a:pt x="213852" y="209118"/>
                  <a:pt x="555694" y="547432"/>
                  <a:pt x="615313" y="604582"/>
                </a:cubicBezTo>
                <a:cubicBezTo>
                  <a:pt x="674932" y="661732"/>
                  <a:pt x="613549" y="577418"/>
                  <a:pt x="513713" y="479699"/>
                </a:cubicBezTo>
                <a:cubicBezTo>
                  <a:pt x="413877" y="381980"/>
                  <a:pt x="54043" y="63773"/>
                  <a:pt x="7829" y="119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14455D0F-1081-47D4-81DD-1B1ADC915321}"/>
              </a:ext>
            </a:extLst>
          </p:cNvPr>
          <p:cNvSpPr/>
          <p:nvPr/>
        </p:nvSpPr>
        <p:spPr>
          <a:xfrm>
            <a:off x="11068842" y="2560286"/>
            <a:ext cx="862017" cy="168248"/>
          </a:xfrm>
          <a:custGeom>
            <a:avLst/>
            <a:gdLst>
              <a:gd name="connsiteX0" fmla="*/ 1325 w 862017"/>
              <a:gd name="connsiteY0" fmla="*/ 881 h 168248"/>
              <a:gd name="connsiteX1" fmla="*/ 153725 w 862017"/>
              <a:gd name="connsiteY1" fmla="*/ 77081 h 168248"/>
              <a:gd name="connsiteX2" fmla="*/ 706175 w 862017"/>
              <a:gd name="connsiteY2" fmla="*/ 60147 h 168248"/>
              <a:gd name="connsiteX3" fmla="*/ 562241 w 862017"/>
              <a:gd name="connsiteY3" fmla="*/ 77081 h 168248"/>
              <a:gd name="connsiteX4" fmla="*/ 157958 w 862017"/>
              <a:gd name="connsiteY4" fmla="*/ 159631 h 168248"/>
              <a:gd name="connsiteX5" fmla="*/ 524141 w 862017"/>
              <a:gd name="connsiteY5" fmla="*/ 70731 h 168248"/>
              <a:gd name="connsiteX6" fmla="*/ 181241 w 862017"/>
              <a:gd name="connsiteY6" fmla="*/ 168097 h 168248"/>
              <a:gd name="connsiteX7" fmla="*/ 860691 w 862017"/>
              <a:gd name="connsiteY7" fmla="*/ 94014 h 168248"/>
              <a:gd name="connsiteX8" fmla="*/ 350575 w 862017"/>
              <a:gd name="connsiteY8" fmla="*/ 132114 h 168248"/>
              <a:gd name="connsiteX9" fmla="*/ 212991 w 862017"/>
              <a:gd name="connsiteY9" fmla="*/ 136347 h 168248"/>
              <a:gd name="connsiteX10" fmla="*/ 1325 w 862017"/>
              <a:gd name="connsiteY10" fmla="*/ 881 h 16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2017" h="168248">
                <a:moveTo>
                  <a:pt x="1325" y="881"/>
                </a:moveTo>
                <a:cubicBezTo>
                  <a:pt x="-8553" y="-8997"/>
                  <a:pt x="36250" y="67203"/>
                  <a:pt x="153725" y="77081"/>
                </a:cubicBezTo>
                <a:cubicBezTo>
                  <a:pt x="271200" y="86959"/>
                  <a:pt x="638089" y="60147"/>
                  <a:pt x="706175" y="60147"/>
                </a:cubicBezTo>
                <a:cubicBezTo>
                  <a:pt x="774261" y="60147"/>
                  <a:pt x="653611" y="60500"/>
                  <a:pt x="562241" y="77081"/>
                </a:cubicBezTo>
                <a:cubicBezTo>
                  <a:pt x="470872" y="93662"/>
                  <a:pt x="164308" y="160689"/>
                  <a:pt x="157958" y="159631"/>
                </a:cubicBezTo>
                <a:cubicBezTo>
                  <a:pt x="151608" y="158573"/>
                  <a:pt x="520261" y="69320"/>
                  <a:pt x="524141" y="70731"/>
                </a:cubicBezTo>
                <a:cubicBezTo>
                  <a:pt x="528022" y="72142"/>
                  <a:pt x="125149" y="164217"/>
                  <a:pt x="181241" y="168097"/>
                </a:cubicBezTo>
                <a:cubicBezTo>
                  <a:pt x="237333" y="171977"/>
                  <a:pt x="832469" y="100011"/>
                  <a:pt x="860691" y="94014"/>
                </a:cubicBezTo>
                <a:cubicBezTo>
                  <a:pt x="888913" y="88017"/>
                  <a:pt x="458525" y="125059"/>
                  <a:pt x="350575" y="132114"/>
                </a:cubicBezTo>
                <a:cubicBezTo>
                  <a:pt x="242625" y="139169"/>
                  <a:pt x="271552" y="155044"/>
                  <a:pt x="212991" y="136347"/>
                </a:cubicBezTo>
                <a:cubicBezTo>
                  <a:pt x="154430" y="117650"/>
                  <a:pt x="11203" y="10759"/>
                  <a:pt x="1325" y="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4C4BDC67-5711-47F9-AF05-FACDD1DFBC8D}"/>
              </a:ext>
            </a:extLst>
          </p:cNvPr>
          <p:cNvSpPr/>
          <p:nvPr/>
        </p:nvSpPr>
        <p:spPr>
          <a:xfrm>
            <a:off x="11010188" y="2600658"/>
            <a:ext cx="954083" cy="588512"/>
          </a:xfrm>
          <a:custGeom>
            <a:avLst/>
            <a:gdLst>
              <a:gd name="connsiteX0" fmla="*/ 712 w 954083"/>
              <a:gd name="connsiteY0" fmla="*/ 725 h 588512"/>
              <a:gd name="connsiteX1" fmla="*/ 150995 w 954083"/>
              <a:gd name="connsiteY1" fmla="*/ 174292 h 588512"/>
              <a:gd name="connsiteX2" fmla="*/ 946862 w 954083"/>
              <a:gd name="connsiteY2" fmla="*/ 324575 h 588512"/>
              <a:gd name="connsiteX3" fmla="*/ 565862 w 954083"/>
              <a:gd name="connsiteY3" fmla="*/ 237792 h 588512"/>
              <a:gd name="connsiteX4" fmla="*/ 174279 w 954083"/>
              <a:gd name="connsiteY4" fmla="*/ 153125 h 588512"/>
              <a:gd name="connsiteX5" fmla="*/ 404995 w 954083"/>
              <a:gd name="connsiteY5" fmla="*/ 210275 h 588512"/>
              <a:gd name="connsiteX6" fmla="*/ 191212 w 954083"/>
              <a:gd name="connsiteY6" fmla="*/ 161592 h 588512"/>
              <a:gd name="connsiteX7" fmla="*/ 824095 w 954083"/>
              <a:gd name="connsiteY7" fmla="*/ 584925 h 588512"/>
              <a:gd name="connsiteX8" fmla="*/ 506595 w 954083"/>
              <a:gd name="connsiteY8" fmla="*/ 352092 h 588512"/>
              <a:gd name="connsiteX9" fmla="*/ 112895 w 954083"/>
              <a:gd name="connsiteY9" fmla="*/ 121375 h 588512"/>
              <a:gd name="connsiteX10" fmla="*/ 712 w 954083"/>
              <a:gd name="connsiteY10" fmla="*/ 725 h 58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4083" h="588512">
                <a:moveTo>
                  <a:pt x="712" y="725"/>
                </a:moveTo>
                <a:cubicBezTo>
                  <a:pt x="7062" y="9544"/>
                  <a:pt x="-6697" y="120317"/>
                  <a:pt x="150995" y="174292"/>
                </a:cubicBezTo>
                <a:cubicBezTo>
                  <a:pt x="308687" y="228267"/>
                  <a:pt x="877718" y="313992"/>
                  <a:pt x="946862" y="324575"/>
                </a:cubicBezTo>
                <a:cubicBezTo>
                  <a:pt x="1016006" y="335158"/>
                  <a:pt x="565862" y="237792"/>
                  <a:pt x="565862" y="237792"/>
                </a:cubicBezTo>
                <a:lnTo>
                  <a:pt x="174279" y="153125"/>
                </a:lnTo>
                <a:cubicBezTo>
                  <a:pt x="147468" y="148539"/>
                  <a:pt x="402173" y="208864"/>
                  <a:pt x="404995" y="210275"/>
                </a:cubicBezTo>
                <a:cubicBezTo>
                  <a:pt x="407817" y="211686"/>
                  <a:pt x="121362" y="99150"/>
                  <a:pt x="191212" y="161592"/>
                </a:cubicBezTo>
                <a:cubicBezTo>
                  <a:pt x="261062" y="224034"/>
                  <a:pt x="771531" y="553175"/>
                  <a:pt x="824095" y="584925"/>
                </a:cubicBezTo>
                <a:cubicBezTo>
                  <a:pt x="876659" y="616675"/>
                  <a:pt x="625128" y="429350"/>
                  <a:pt x="506595" y="352092"/>
                </a:cubicBezTo>
                <a:cubicBezTo>
                  <a:pt x="388062" y="274834"/>
                  <a:pt x="195445" y="177467"/>
                  <a:pt x="112895" y="121375"/>
                </a:cubicBezTo>
                <a:cubicBezTo>
                  <a:pt x="30345" y="65283"/>
                  <a:pt x="-5638" y="-8094"/>
                  <a:pt x="712" y="7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1AC750DD-D281-453F-A80F-52215D76FDA7}"/>
              </a:ext>
            </a:extLst>
          </p:cNvPr>
          <p:cNvSpPr/>
          <p:nvPr/>
        </p:nvSpPr>
        <p:spPr>
          <a:xfrm>
            <a:off x="10981257" y="2619659"/>
            <a:ext cx="1331555" cy="921626"/>
          </a:xfrm>
          <a:custGeom>
            <a:avLst/>
            <a:gdLst>
              <a:gd name="connsiteX0" fmla="*/ 4243 w 1331555"/>
              <a:gd name="connsiteY0" fmla="*/ 774 h 921626"/>
              <a:gd name="connsiteX1" fmla="*/ 167226 w 1331555"/>
              <a:gd name="connsiteY1" fmla="*/ 203974 h 921626"/>
              <a:gd name="connsiteX2" fmla="*/ 738726 w 1331555"/>
              <a:gd name="connsiteY2" fmla="*/ 366958 h 921626"/>
              <a:gd name="connsiteX3" fmla="*/ 694276 w 1331555"/>
              <a:gd name="connsiteY3" fmla="*/ 350024 h 921626"/>
              <a:gd name="connsiteX4" fmla="*/ 323860 w 1331555"/>
              <a:gd name="connsiteY4" fmla="*/ 267474 h 921626"/>
              <a:gd name="connsiteX5" fmla="*/ 423343 w 1331555"/>
              <a:gd name="connsiteY5" fmla="*/ 282291 h 921626"/>
              <a:gd name="connsiteX6" fmla="*/ 1217093 w 1331555"/>
              <a:gd name="connsiteY6" fmla="*/ 491841 h 921626"/>
              <a:gd name="connsiteX7" fmla="*/ 643476 w 1331555"/>
              <a:gd name="connsiteY7" fmla="*/ 383891 h 921626"/>
              <a:gd name="connsiteX8" fmla="*/ 719676 w 1331555"/>
              <a:gd name="connsiteY8" fmla="*/ 379658 h 921626"/>
              <a:gd name="connsiteX9" fmla="*/ 800110 w 1331555"/>
              <a:gd name="connsiteY9" fmla="*/ 398708 h 921626"/>
              <a:gd name="connsiteX10" fmla="*/ 1295410 w 1331555"/>
              <a:gd name="connsiteY10" fmla="*/ 887658 h 921626"/>
              <a:gd name="connsiteX11" fmla="*/ 1265776 w 1331555"/>
              <a:gd name="connsiteY11" fmla="*/ 855908 h 921626"/>
              <a:gd name="connsiteX12" fmla="*/ 1043526 w 1331555"/>
              <a:gd name="connsiteY12" fmla="*/ 663291 h 921626"/>
              <a:gd name="connsiteX13" fmla="*/ 416993 w 1331555"/>
              <a:gd name="connsiteY13" fmla="*/ 322508 h 921626"/>
              <a:gd name="connsiteX14" fmla="*/ 482610 w 1331555"/>
              <a:gd name="connsiteY14" fmla="*/ 330974 h 921626"/>
              <a:gd name="connsiteX15" fmla="*/ 201093 w 1331555"/>
              <a:gd name="connsiteY15" fmla="*/ 184924 h 921626"/>
              <a:gd name="connsiteX16" fmla="*/ 230726 w 1331555"/>
              <a:gd name="connsiteY16" fmla="*/ 225141 h 921626"/>
              <a:gd name="connsiteX17" fmla="*/ 61393 w 1331555"/>
              <a:gd name="connsiteY17" fmla="*/ 136241 h 921626"/>
              <a:gd name="connsiteX18" fmla="*/ 4243 w 1331555"/>
              <a:gd name="connsiteY18" fmla="*/ 774 h 9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1555" h="921626">
                <a:moveTo>
                  <a:pt x="4243" y="774"/>
                </a:moveTo>
                <a:cubicBezTo>
                  <a:pt x="21882" y="12063"/>
                  <a:pt x="44812" y="142943"/>
                  <a:pt x="167226" y="203974"/>
                </a:cubicBezTo>
                <a:cubicBezTo>
                  <a:pt x="289640" y="265005"/>
                  <a:pt x="650884" y="342616"/>
                  <a:pt x="738726" y="366958"/>
                </a:cubicBezTo>
                <a:cubicBezTo>
                  <a:pt x="826568" y="391300"/>
                  <a:pt x="763420" y="366605"/>
                  <a:pt x="694276" y="350024"/>
                </a:cubicBezTo>
                <a:cubicBezTo>
                  <a:pt x="625132" y="333443"/>
                  <a:pt x="369016" y="278763"/>
                  <a:pt x="323860" y="267474"/>
                </a:cubicBezTo>
                <a:cubicBezTo>
                  <a:pt x="278705" y="256185"/>
                  <a:pt x="274471" y="244897"/>
                  <a:pt x="423343" y="282291"/>
                </a:cubicBezTo>
                <a:cubicBezTo>
                  <a:pt x="572215" y="319685"/>
                  <a:pt x="1180404" y="474908"/>
                  <a:pt x="1217093" y="491841"/>
                </a:cubicBezTo>
                <a:cubicBezTo>
                  <a:pt x="1253782" y="508774"/>
                  <a:pt x="726379" y="402588"/>
                  <a:pt x="643476" y="383891"/>
                </a:cubicBezTo>
                <a:cubicBezTo>
                  <a:pt x="560573" y="365194"/>
                  <a:pt x="693570" y="377189"/>
                  <a:pt x="719676" y="379658"/>
                </a:cubicBezTo>
                <a:cubicBezTo>
                  <a:pt x="745782" y="382127"/>
                  <a:pt x="704154" y="314041"/>
                  <a:pt x="800110" y="398708"/>
                </a:cubicBezTo>
                <a:cubicBezTo>
                  <a:pt x="896066" y="483375"/>
                  <a:pt x="1217799" y="811458"/>
                  <a:pt x="1295410" y="887658"/>
                </a:cubicBezTo>
                <a:cubicBezTo>
                  <a:pt x="1373021" y="963858"/>
                  <a:pt x="1307757" y="893302"/>
                  <a:pt x="1265776" y="855908"/>
                </a:cubicBezTo>
                <a:cubicBezTo>
                  <a:pt x="1223795" y="818514"/>
                  <a:pt x="1184990" y="752191"/>
                  <a:pt x="1043526" y="663291"/>
                </a:cubicBezTo>
                <a:cubicBezTo>
                  <a:pt x="902062" y="574391"/>
                  <a:pt x="510479" y="377894"/>
                  <a:pt x="416993" y="322508"/>
                </a:cubicBezTo>
                <a:cubicBezTo>
                  <a:pt x="323507" y="267122"/>
                  <a:pt x="518593" y="353905"/>
                  <a:pt x="482610" y="330974"/>
                </a:cubicBezTo>
                <a:cubicBezTo>
                  <a:pt x="446627" y="308043"/>
                  <a:pt x="243074" y="202563"/>
                  <a:pt x="201093" y="184924"/>
                </a:cubicBezTo>
                <a:cubicBezTo>
                  <a:pt x="159112" y="167285"/>
                  <a:pt x="254009" y="233255"/>
                  <a:pt x="230726" y="225141"/>
                </a:cubicBezTo>
                <a:cubicBezTo>
                  <a:pt x="207443" y="217027"/>
                  <a:pt x="95260" y="167638"/>
                  <a:pt x="61393" y="136241"/>
                </a:cubicBezTo>
                <a:cubicBezTo>
                  <a:pt x="27526" y="104844"/>
                  <a:pt x="-13396" y="-10515"/>
                  <a:pt x="4243" y="7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1F6458A6-0B33-46EA-BD07-534DDD419DCF}"/>
              </a:ext>
            </a:extLst>
          </p:cNvPr>
          <p:cNvSpPr/>
          <p:nvPr/>
        </p:nvSpPr>
        <p:spPr>
          <a:xfrm>
            <a:off x="10895710" y="2610516"/>
            <a:ext cx="1641076" cy="1025108"/>
          </a:xfrm>
          <a:custGeom>
            <a:avLst/>
            <a:gdLst>
              <a:gd name="connsiteX0" fmla="*/ 49573 w 1641076"/>
              <a:gd name="connsiteY0" fmla="*/ 5684 h 1025108"/>
              <a:gd name="connsiteX1" fmla="*/ 58040 w 1641076"/>
              <a:gd name="connsiteY1" fmla="*/ 170784 h 1025108"/>
              <a:gd name="connsiteX2" fmla="*/ 724790 w 1641076"/>
              <a:gd name="connsiteY2" fmla="*/ 600467 h 1025108"/>
              <a:gd name="connsiteX3" fmla="*/ 627423 w 1641076"/>
              <a:gd name="connsiteY3" fmla="*/ 532734 h 1025108"/>
              <a:gd name="connsiteX4" fmla="*/ 221023 w 1641076"/>
              <a:gd name="connsiteY4" fmla="*/ 297784 h 1025108"/>
              <a:gd name="connsiteX5" fmla="*/ 333207 w 1641076"/>
              <a:gd name="connsiteY5" fmla="*/ 357051 h 1025108"/>
              <a:gd name="connsiteX6" fmla="*/ 1552407 w 1641076"/>
              <a:gd name="connsiteY6" fmla="*/ 939134 h 1025108"/>
              <a:gd name="connsiteX7" fmla="*/ 1486790 w 1641076"/>
              <a:gd name="connsiteY7" fmla="*/ 898917 h 1025108"/>
              <a:gd name="connsiteX8" fmla="*/ 1006307 w 1641076"/>
              <a:gd name="connsiteY8" fmla="*/ 659734 h 1025108"/>
              <a:gd name="connsiteX9" fmla="*/ 221023 w 1641076"/>
              <a:gd name="connsiteY9" fmla="*/ 274501 h 1025108"/>
              <a:gd name="connsiteX10" fmla="*/ 322623 w 1641076"/>
              <a:gd name="connsiteY10" fmla="*/ 350701 h 1025108"/>
              <a:gd name="connsiteX11" fmla="*/ 1179873 w 1641076"/>
              <a:gd name="connsiteY11" fmla="*/ 898917 h 1025108"/>
              <a:gd name="connsiteX12" fmla="*/ 1048640 w 1641076"/>
              <a:gd name="connsiteY12" fmla="*/ 831184 h 1025108"/>
              <a:gd name="connsiteX13" fmla="*/ 676107 w 1641076"/>
              <a:gd name="connsiteY13" fmla="*/ 439601 h 1025108"/>
              <a:gd name="connsiteX14" fmla="*/ 701507 w 1641076"/>
              <a:gd name="connsiteY14" fmla="*/ 465001 h 1025108"/>
              <a:gd name="connsiteX15" fmla="*/ 1122723 w 1641076"/>
              <a:gd name="connsiteY15" fmla="*/ 1004751 h 1025108"/>
              <a:gd name="connsiteX16" fmla="*/ 1048640 w 1641076"/>
              <a:gd name="connsiteY16" fmla="*/ 920084 h 1025108"/>
              <a:gd name="connsiteX17" fmla="*/ 642240 w 1641076"/>
              <a:gd name="connsiteY17" fmla="*/ 503101 h 1025108"/>
              <a:gd name="connsiteX18" fmla="*/ 303573 w 1641076"/>
              <a:gd name="connsiteY18" fmla="*/ 384567 h 1025108"/>
              <a:gd name="connsiteX19" fmla="*/ 191390 w 1641076"/>
              <a:gd name="connsiteY19" fmla="*/ 352817 h 1025108"/>
              <a:gd name="connsiteX20" fmla="*/ 49573 w 1641076"/>
              <a:gd name="connsiteY20" fmla="*/ 5684 h 102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1076" h="1025108">
                <a:moveTo>
                  <a:pt x="49573" y="5684"/>
                </a:moveTo>
                <a:cubicBezTo>
                  <a:pt x="27348" y="-24655"/>
                  <a:pt x="-54496" y="71654"/>
                  <a:pt x="58040" y="170784"/>
                </a:cubicBezTo>
                <a:cubicBezTo>
                  <a:pt x="170576" y="269915"/>
                  <a:pt x="629893" y="540142"/>
                  <a:pt x="724790" y="600467"/>
                </a:cubicBezTo>
                <a:cubicBezTo>
                  <a:pt x="819687" y="660792"/>
                  <a:pt x="711384" y="583181"/>
                  <a:pt x="627423" y="532734"/>
                </a:cubicBezTo>
                <a:cubicBezTo>
                  <a:pt x="543462" y="482287"/>
                  <a:pt x="270059" y="327065"/>
                  <a:pt x="221023" y="297784"/>
                </a:cubicBezTo>
                <a:cubicBezTo>
                  <a:pt x="171987" y="268504"/>
                  <a:pt x="333207" y="357051"/>
                  <a:pt x="333207" y="357051"/>
                </a:cubicBezTo>
                <a:lnTo>
                  <a:pt x="1552407" y="939134"/>
                </a:lnTo>
                <a:cubicBezTo>
                  <a:pt x="1744671" y="1029445"/>
                  <a:pt x="1577807" y="945484"/>
                  <a:pt x="1486790" y="898917"/>
                </a:cubicBezTo>
                <a:cubicBezTo>
                  <a:pt x="1395773" y="852350"/>
                  <a:pt x="1006307" y="659734"/>
                  <a:pt x="1006307" y="659734"/>
                </a:cubicBezTo>
                <a:lnTo>
                  <a:pt x="221023" y="274501"/>
                </a:lnTo>
                <a:cubicBezTo>
                  <a:pt x="107076" y="222996"/>
                  <a:pt x="162815" y="246632"/>
                  <a:pt x="322623" y="350701"/>
                </a:cubicBezTo>
                <a:cubicBezTo>
                  <a:pt x="482431" y="454770"/>
                  <a:pt x="1058870" y="818837"/>
                  <a:pt x="1179873" y="898917"/>
                </a:cubicBezTo>
                <a:cubicBezTo>
                  <a:pt x="1300876" y="978997"/>
                  <a:pt x="1132601" y="907737"/>
                  <a:pt x="1048640" y="831184"/>
                </a:cubicBezTo>
                <a:cubicBezTo>
                  <a:pt x="964679" y="754631"/>
                  <a:pt x="733962" y="500631"/>
                  <a:pt x="676107" y="439601"/>
                </a:cubicBezTo>
                <a:cubicBezTo>
                  <a:pt x="618252" y="378571"/>
                  <a:pt x="627071" y="370809"/>
                  <a:pt x="701507" y="465001"/>
                </a:cubicBezTo>
                <a:cubicBezTo>
                  <a:pt x="775943" y="559193"/>
                  <a:pt x="1064868" y="928904"/>
                  <a:pt x="1122723" y="1004751"/>
                </a:cubicBezTo>
                <a:cubicBezTo>
                  <a:pt x="1180578" y="1080598"/>
                  <a:pt x="1048640" y="920084"/>
                  <a:pt x="1048640" y="920084"/>
                </a:cubicBezTo>
                <a:cubicBezTo>
                  <a:pt x="968560" y="836476"/>
                  <a:pt x="766418" y="592354"/>
                  <a:pt x="642240" y="503101"/>
                </a:cubicBezTo>
                <a:cubicBezTo>
                  <a:pt x="518062" y="413848"/>
                  <a:pt x="378715" y="409614"/>
                  <a:pt x="303573" y="384567"/>
                </a:cubicBezTo>
                <a:cubicBezTo>
                  <a:pt x="228431" y="359520"/>
                  <a:pt x="238662" y="409967"/>
                  <a:pt x="191390" y="352817"/>
                </a:cubicBezTo>
                <a:cubicBezTo>
                  <a:pt x="144118" y="295667"/>
                  <a:pt x="71798" y="36023"/>
                  <a:pt x="49573" y="5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E346A707-1B8E-4FEC-B3F0-17A1D04EEA86}"/>
              </a:ext>
            </a:extLst>
          </p:cNvPr>
          <p:cNvSpPr/>
          <p:nvPr/>
        </p:nvSpPr>
        <p:spPr>
          <a:xfrm>
            <a:off x="11157412" y="3026783"/>
            <a:ext cx="976648" cy="585483"/>
          </a:xfrm>
          <a:custGeom>
            <a:avLst/>
            <a:gdLst>
              <a:gd name="connsiteX0" fmla="*/ 1655 w 976648"/>
              <a:gd name="connsiteY0" fmla="*/ 50 h 585483"/>
              <a:gd name="connsiteX1" fmla="*/ 467321 w 976648"/>
              <a:gd name="connsiteY1" fmla="*/ 247700 h 585483"/>
              <a:gd name="connsiteX2" fmla="*/ 714971 w 976648"/>
              <a:gd name="connsiteY2" fmla="*/ 571550 h 585483"/>
              <a:gd name="connsiteX3" fmla="*/ 676871 w 976648"/>
              <a:gd name="connsiteY3" fmla="*/ 497467 h 585483"/>
              <a:gd name="connsiteX4" fmla="*/ 528705 w 976648"/>
              <a:gd name="connsiteY4" fmla="*/ 235000 h 585483"/>
              <a:gd name="connsiteX5" fmla="*/ 361488 w 976648"/>
              <a:gd name="connsiteY5" fmla="*/ 190550 h 585483"/>
              <a:gd name="connsiteX6" fmla="*/ 539288 w 976648"/>
              <a:gd name="connsiteY6" fmla="*/ 264634 h 585483"/>
              <a:gd name="connsiteX7" fmla="*/ 204855 w 976648"/>
              <a:gd name="connsiteY7" fmla="*/ 182084 h 585483"/>
              <a:gd name="connsiteX8" fmla="*/ 289521 w 976648"/>
              <a:gd name="connsiteY8" fmla="*/ 182084 h 585483"/>
              <a:gd name="connsiteX9" fmla="*/ 966855 w 976648"/>
              <a:gd name="connsiteY9" fmla="*/ 294267 h 585483"/>
              <a:gd name="connsiteX10" fmla="*/ 645121 w 976648"/>
              <a:gd name="connsiteY10" fmla="*/ 226534 h 585483"/>
              <a:gd name="connsiteX11" fmla="*/ 1655 w 976648"/>
              <a:gd name="connsiteY11" fmla="*/ 50 h 58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648" h="585483">
                <a:moveTo>
                  <a:pt x="1655" y="50"/>
                </a:moveTo>
                <a:cubicBezTo>
                  <a:pt x="-27978" y="3578"/>
                  <a:pt x="348435" y="152450"/>
                  <a:pt x="467321" y="247700"/>
                </a:cubicBezTo>
                <a:cubicBezTo>
                  <a:pt x="586207" y="342950"/>
                  <a:pt x="680046" y="529922"/>
                  <a:pt x="714971" y="571550"/>
                </a:cubicBezTo>
                <a:cubicBezTo>
                  <a:pt x="749896" y="613178"/>
                  <a:pt x="707915" y="553559"/>
                  <a:pt x="676871" y="497467"/>
                </a:cubicBezTo>
                <a:cubicBezTo>
                  <a:pt x="645827" y="441375"/>
                  <a:pt x="581269" y="286153"/>
                  <a:pt x="528705" y="235000"/>
                </a:cubicBezTo>
                <a:cubicBezTo>
                  <a:pt x="476141" y="183847"/>
                  <a:pt x="359724" y="185611"/>
                  <a:pt x="361488" y="190550"/>
                </a:cubicBezTo>
                <a:cubicBezTo>
                  <a:pt x="363252" y="195489"/>
                  <a:pt x="565393" y="266045"/>
                  <a:pt x="539288" y="264634"/>
                </a:cubicBezTo>
                <a:cubicBezTo>
                  <a:pt x="513183" y="263223"/>
                  <a:pt x="246483" y="195842"/>
                  <a:pt x="204855" y="182084"/>
                </a:cubicBezTo>
                <a:cubicBezTo>
                  <a:pt x="163227" y="168326"/>
                  <a:pt x="162521" y="163387"/>
                  <a:pt x="289521" y="182084"/>
                </a:cubicBezTo>
                <a:cubicBezTo>
                  <a:pt x="416521" y="200781"/>
                  <a:pt x="907588" y="286859"/>
                  <a:pt x="966855" y="294267"/>
                </a:cubicBezTo>
                <a:cubicBezTo>
                  <a:pt x="1026122" y="301675"/>
                  <a:pt x="803518" y="274512"/>
                  <a:pt x="645121" y="226534"/>
                </a:cubicBezTo>
                <a:cubicBezTo>
                  <a:pt x="486724" y="178556"/>
                  <a:pt x="31288" y="-3478"/>
                  <a:pt x="1655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4037FB92-096B-43A7-B8F3-1850F3249E13}"/>
              </a:ext>
            </a:extLst>
          </p:cNvPr>
          <p:cNvSpPr/>
          <p:nvPr/>
        </p:nvSpPr>
        <p:spPr>
          <a:xfrm>
            <a:off x="11198426" y="2339760"/>
            <a:ext cx="881314" cy="436213"/>
          </a:xfrm>
          <a:custGeom>
            <a:avLst/>
            <a:gdLst>
              <a:gd name="connsiteX0" fmla="*/ 2974 w 881314"/>
              <a:gd name="connsiteY0" fmla="*/ 229873 h 436213"/>
              <a:gd name="connsiteX1" fmla="*/ 297191 w 881314"/>
              <a:gd name="connsiteY1" fmla="*/ 306073 h 436213"/>
              <a:gd name="connsiteX2" fmla="*/ 659141 w 881314"/>
              <a:gd name="connsiteY2" fmla="*/ 196007 h 436213"/>
              <a:gd name="connsiteX3" fmla="*/ 447474 w 881314"/>
              <a:gd name="connsiteY3" fmla="*/ 253157 h 436213"/>
              <a:gd name="connsiteX4" fmla="*/ 121507 w 881314"/>
              <a:gd name="connsiteY4" fmla="*/ 303957 h 436213"/>
              <a:gd name="connsiteX5" fmla="*/ 449591 w 881314"/>
              <a:gd name="connsiteY5" fmla="*/ 278557 h 436213"/>
              <a:gd name="connsiteX6" fmla="*/ 868691 w 881314"/>
              <a:gd name="connsiteY6" fmla="*/ 430957 h 436213"/>
              <a:gd name="connsiteX7" fmla="*/ 714174 w 881314"/>
              <a:gd name="connsiteY7" fmla="*/ 363223 h 436213"/>
              <a:gd name="connsiteX8" fmla="*/ 134207 w 881314"/>
              <a:gd name="connsiteY8" fmla="*/ 9740 h 436213"/>
              <a:gd name="connsiteX9" fmla="*/ 373391 w 881314"/>
              <a:gd name="connsiteY9" fmla="*/ 113457 h 436213"/>
              <a:gd name="connsiteX10" fmla="*/ 671841 w 881314"/>
              <a:gd name="connsiteY10" fmla="*/ 265857 h 436213"/>
              <a:gd name="connsiteX11" fmla="*/ 574474 w 881314"/>
              <a:gd name="connsiteY11" fmla="*/ 221407 h 436213"/>
              <a:gd name="connsiteX12" fmla="*/ 453824 w 881314"/>
              <a:gd name="connsiteY12" fmla="*/ 219290 h 436213"/>
              <a:gd name="connsiteX13" fmla="*/ 161724 w 881314"/>
              <a:gd name="connsiteY13" fmla="*/ 299723 h 436213"/>
              <a:gd name="connsiteX14" fmla="*/ 2974 w 881314"/>
              <a:gd name="connsiteY14" fmla="*/ 229873 h 43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1314" h="436213">
                <a:moveTo>
                  <a:pt x="2974" y="229873"/>
                </a:moveTo>
                <a:cubicBezTo>
                  <a:pt x="25552" y="230931"/>
                  <a:pt x="187830" y="311717"/>
                  <a:pt x="297191" y="306073"/>
                </a:cubicBezTo>
                <a:cubicBezTo>
                  <a:pt x="406552" y="300429"/>
                  <a:pt x="634094" y="204826"/>
                  <a:pt x="659141" y="196007"/>
                </a:cubicBezTo>
                <a:cubicBezTo>
                  <a:pt x="684188" y="187188"/>
                  <a:pt x="537080" y="235165"/>
                  <a:pt x="447474" y="253157"/>
                </a:cubicBezTo>
                <a:cubicBezTo>
                  <a:pt x="357868" y="271149"/>
                  <a:pt x="121154" y="299724"/>
                  <a:pt x="121507" y="303957"/>
                </a:cubicBezTo>
                <a:cubicBezTo>
                  <a:pt x="121860" y="308190"/>
                  <a:pt x="325060" y="257390"/>
                  <a:pt x="449591" y="278557"/>
                </a:cubicBezTo>
                <a:cubicBezTo>
                  <a:pt x="574122" y="299724"/>
                  <a:pt x="824594" y="416846"/>
                  <a:pt x="868691" y="430957"/>
                </a:cubicBezTo>
                <a:cubicBezTo>
                  <a:pt x="912788" y="445068"/>
                  <a:pt x="836588" y="433426"/>
                  <a:pt x="714174" y="363223"/>
                </a:cubicBezTo>
                <a:cubicBezTo>
                  <a:pt x="591760" y="293020"/>
                  <a:pt x="191004" y="51368"/>
                  <a:pt x="134207" y="9740"/>
                </a:cubicBezTo>
                <a:cubicBezTo>
                  <a:pt x="77410" y="-31888"/>
                  <a:pt x="283785" y="70771"/>
                  <a:pt x="373391" y="113457"/>
                </a:cubicBezTo>
                <a:cubicBezTo>
                  <a:pt x="462997" y="156143"/>
                  <a:pt x="638327" y="247865"/>
                  <a:pt x="671841" y="265857"/>
                </a:cubicBezTo>
                <a:cubicBezTo>
                  <a:pt x="705355" y="283849"/>
                  <a:pt x="610810" y="229168"/>
                  <a:pt x="574474" y="221407"/>
                </a:cubicBezTo>
                <a:cubicBezTo>
                  <a:pt x="538138" y="213646"/>
                  <a:pt x="522616" y="206237"/>
                  <a:pt x="453824" y="219290"/>
                </a:cubicBezTo>
                <a:cubicBezTo>
                  <a:pt x="385032" y="232343"/>
                  <a:pt x="231927" y="297606"/>
                  <a:pt x="161724" y="299723"/>
                </a:cubicBezTo>
                <a:cubicBezTo>
                  <a:pt x="91521" y="301840"/>
                  <a:pt x="-19604" y="228815"/>
                  <a:pt x="2974" y="2298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B80B81B2-C6C5-4FD1-A15E-E594EDDE1DC5}"/>
              </a:ext>
            </a:extLst>
          </p:cNvPr>
          <p:cNvSpPr/>
          <p:nvPr/>
        </p:nvSpPr>
        <p:spPr>
          <a:xfrm>
            <a:off x="10690714" y="2643380"/>
            <a:ext cx="276244" cy="1208413"/>
          </a:xfrm>
          <a:custGeom>
            <a:avLst/>
            <a:gdLst>
              <a:gd name="connsiteX0" fmla="*/ 218586 w 276244"/>
              <a:gd name="connsiteY0" fmla="*/ 6687 h 1208413"/>
              <a:gd name="connsiteX1" fmla="*/ 269386 w 276244"/>
              <a:gd name="connsiteY1" fmla="*/ 618403 h 1208413"/>
              <a:gd name="connsiteX2" fmla="*/ 265153 w 276244"/>
              <a:gd name="connsiteY2" fmla="*/ 521037 h 1208413"/>
              <a:gd name="connsiteX3" fmla="*/ 275736 w 276244"/>
              <a:gd name="connsiteY3" fmla="*/ 256453 h 1208413"/>
              <a:gd name="connsiteX4" fmla="*/ 246103 w 276244"/>
              <a:gd name="connsiteY4" fmla="*/ 396153 h 1208413"/>
              <a:gd name="connsiteX5" fmla="*/ 125453 w 276244"/>
              <a:gd name="connsiteY5" fmla="*/ 1075603 h 1208413"/>
              <a:gd name="connsiteX6" fmla="*/ 144503 w 276244"/>
              <a:gd name="connsiteY6" fmla="*/ 1009987 h 1208413"/>
              <a:gd name="connsiteX7" fmla="*/ 188953 w 276244"/>
              <a:gd name="connsiteY7" fmla="*/ 489287 h 1208413"/>
              <a:gd name="connsiteX8" fmla="*/ 146619 w 276244"/>
              <a:gd name="connsiteY8" fmla="*/ 637453 h 1208413"/>
              <a:gd name="connsiteX9" fmla="*/ 6919 w 276244"/>
              <a:gd name="connsiteY9" fmla="*/ 1189903 h 1208413"/>
              <a:gd name="connsiteX10" fmla="*/ 34436 w 276244"/>
              <a:gd name="connsiteY10" fmla="*/ 1037503 h 1208413"/>
              <a:gd name="connsiteX11" fmla="*/ 148736 w 276244"/>
              <a:gd name="connsiteY11" fmla="*/ 643803 h 1208413"/>
              <a:gd name="connsiteX12" fmla="*/ 195303 w 276244"/>
              <a:gd name="connsiteY12" fmla="*/ 313603 h 1208413"/>
              <a:gd name="connsiteX13" fmla="*/ 218586 w 276244"/>
              <a:gd name="connsiteY13" fmla="*/ 6687 h 120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44" h="1208413">
                <a:moveTo>
                  <a:pt x="218586" y="6687"/>
                </a:moveTo>
                <a:cubicBezTo>
                  <a:pt x="230933" y="57487"/>
                  <a:pt x="261625" y="532678"/>
                  <a:pt x="269386" y="618403"/>
                </a:cubicBezTo>
                <a:cubicBezTo>
                  <a:pt x="277147" y="704128"/>
                  <a:pt x="264095" y="581362"/>
                  <a:pt x="265153" y="521037"/>
                </a:cubicBezTo>
                <a:cubicBezTo>
                  <a:pt x="266211" y="460712"/>
                  <a:pt x="278911" y="277267"/>
                  <a:pt x="275736" y="256453"/>
                </a:cubicBezTo>
                <a:cubicBezTo>
                  <a:pt x="272561" y="235639"/>
                  <a:pt x="271150" y="259628"/>
                  <a:pt x="246103" y="396153"/>
                </a:cubicBezTo>
                <a:cubicBezTo>
                  <a:pt x="221056" y="532678"/>
                  <a:pt x="142386" y="973297"/>
                  <a:pt x="125453" y="1075603"/>
                </a:cubicBezTo>
                <a:cubicBezTo>
                  <a:pt x="108520" y="1177909"/>
                  <a:pt x="133920" y="1107706"/>
                  <a:pt x="144503" y="1009987"/>
                </a:cubicBezTo>
                <a:cubicBezTo>
                  <a:pt x="155086" y="912268"/>
                  <a:pt x="188600" y="551376"/>
                  <a:pt x="188953" y="489287"/>
                </a:cubicBezTo>
                <a:cubicBezTo>
                  <a:pt x="189306" y="427198"/>
                  <a:pt x="176958" y="520684"/>
                  <a:pt x="146619" y="637453"/>
                </a:cubicBezTo>
                <a:cubicBezTo>
                  <a:pt x="116280" y="754222"/>
                  <a:pt x="25616" y="1123228"/>
                  <a:pt x="6919" y="1189903"/>
                </a:cubicBezTo>
                <a:cubicBezTo>
                  <a:pt x="-11778" y="1256578"/>
                  <a:pt x="10800" y="1128520"/>
                  <a:pt x="34436" y="1037503"/>
                </a:cubicBezTo>
                <a:cubicBezTo>
                  <a:pt x="58072" y="946486"/>
                  <a:pt x="121925" y="764453"/>
                  <a:pt x="148736" y="643803"/>
                </a:cubicBezTo>
                <a:cubicBezTo>
                  <a:pt x="175547" y="523153"/>
                  <a:pt x="186836" y="419436"/>
                  <a:pt x="195303" y="313603"/>
                </a:cubicBezTo>
                <a:cubicBezTo>
                  <a:pt x="203770" y="207770"/>
                  <a:pt x="206239" y="-44113"/>
                  <a:pt x="218586" y="6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8ED94C18-3B95-4E01-BF5F-27C3F10E1E5C}"/>
              </a:ext>
            </a:extLst>
          </p:cNvPr>
          <p:cNvSpPr/>
          <p:nvPr/>
        </p:nvSpPr>
        <p:spPr>
          <a:xfrm>
            <a:off x="10639854" y="2982717"/>
            <a:ext cx="247841" cy="1023747"/>
          </a:xfrm>
          <a:custGeom>
            <a:avLst/>
            <a:gdLst>
              <a:gd name="connsiteX0" fmla="*/ 246163 w 247841"/>
              <a:gd name="connsiteY0" fmla="*/ 399716 h 1023747"/>
              <a:gd name="connsiteX1" fmla="*/ 123396 w 247841"/>
              <a:gd name="connsiteY1" fmla="*/ 928883 h 1023747"/>
              <a:gd name="connsiteX2" fmla="*/ 131863 w 247841"/>
              <a:gd name="connsiteY2" fmla="*/ 842100 h 1023747"/>
              <a:gd name="connsiteX3" fmla="*/ 246163 w 247841"/>
              <a:gd name="connsiteY3" fmla="*/ 6016 h 1023747"/>
              <a:gd name="connsiteX4" fmla="*/ 186896 w 247841"/>
              <a:gd name="connsiteY4" fmla="*/ 492850 h 1023747"/>
              <a:gd name="connsiteX5" fmla="*/ 13329 w 247841"/>
              <a:gd name="connsiteY5" fmla="*/ 1000850 h 1023747"/>
              <a:gd name="connsiteX6" fmla="*/ 36613 w 247841"/>
              <a:gd name="connsiteY6" fmla="*/ 884433 h 1023747"/>
              <a:gd name="connsiteX7" fmla="*/ 246163 w 247841"/>
              <a:gd name="connsiteY7" fmla="*/ 399716 h 102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41" h="1023747">
                <a:moveTo>
                  <a:pt x="246163" y="399716"/>
                </a:moveTo>
                <a:cubicBezTo>
                  <a:pt x="260627" y="407124"/>
                  <a:pt x="142446" y="855152"/>
                  <a:pt x="123396" y="928883"/>
                </a:cubicBezTo>
                <a:cubicBezTo>
                  <a:pt x="104346" y="1002614"/>
                  <a:pt x="111402" y="995911"/>
                  <a:pt x="131863" y="842100"/>
                </a:cubicBezTo>
                <a:cubicBezTo>
                  <a:pt x="152324" y="688289"/>
                  <a:pt x="236991" y="64224"/>
                  <a:pt x="246163" y="6016"/>
                </a:cubicBezTo>
                <a:cubicBezTo>
                  <a:pt x="255335" y="-52192"/>
                  <a:pt x="225702" y="327044"/>
                  <a:pt x="186896" y="492850"/>
                </a:cubicBezTo>
                <a:cubicBezTo>
                  <a:pt x="148090" y="658656"/>
                  <a:pt x="38376" y="935586"/>
                  <a:pt x="13329" y="1000850"/>
                </a:cubicBezTo>
                <a:cubicBezTo>
                  <a:pt x="-11718" y="1066114"/>
                  <a:pt x="-76" y="980741"/>
                  <a:pt x="36613" y="884433"/>
                </a:cubicBezTo>
                <a:cubicBezTo>
                  <a:pt x="73302" y="788125"/>
                  <a:pt x="231699" y="392308"/>
                  <a:pt x="246163" y="399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63AABFC8-1AD2-45D9-A8AA-EDCD669C7706}"/>
              </a:ext>
            </a:extLst>
          </p:cNvPr>
          <p:cNvSpPr/>
          <p:nvPr/>
        </p:nvSpPr>
        <p:spPr>
          <a:xfrm>
            <a:off x="10649156" y="3784928"/>
            <a:ext cx="141640" cy="477505"/>
          </a:xfrm>
          <a:custGeom>
            <a:avLst/>
            <a:gdLst>
              <a:gd name="connsiteX0" fmla="*/ 141611 w 141640"/>
              <a:gd name="connsiteY0" fmla="*/ 1789 h 477505"/>
              <a:gd name="connsiteX1" fmla="*/ 14611 w 141640"/>
              <a:gd name="connsiteY1" fmla="*/ 467455 h 477505"/>
              <a:gd name="connsiteX2" fmla="*/ 37894 w 141640"/>
              <a:gd name="connsiteY2" fmla="*/ 310822 h 477505"/>
              <a:gd name="connsiteX3" fmla="*/ 52711 w 141640"/>
              <a:gd name="connsiteY3" fmla="*/ 183822 h 477505"/>
              <a:gd name="connsiteX4" fmla="*/ 1911 w 141640"/>
              <a:gd name="connsiteY4" fmla="*/ 302355 h 477505"/>
              <a:gd name="connsiteX5" fmla="*/ 141611 w 141640"/>
              <a:gd name="connsiteY5" fmla="*/ 1789 h 47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640" h="477505">
                <a:moveTo>
                  <a:pt x="141611" y="1789"/>
                </a:moveTo>
                <a:cubicBezTo>
                  <a:pt x="143728" y="29306"/>
                  <a:pt x="31897" y="415949"/>
                  <a:pt x="14611" y="467455"/>
                </a:cubicBezTo>
                <a:cubicBezTo>
                  <a:pt x="-2675" y="518961"/>
                  <a:pt x="31544" y="358094"/>
                  <a:pt x="37894" y="310822"/>
                </a:cubicBezTo>
                <a:cubicBezTo>
                  <a:pt x="44244" y="263550"/>
                  <a:pt x="58708" y="185233"/>
                  <a:pt x="52711" y="183822"/>
                </a:cubicBezTo>
                <a:cubicBezTo>
                  <a:pt x="46714" y="182411"/>
                  <a:pt x="-11142" y="331988"/>
                  <a:pt x="1911" y="302355"/>
                </a:cubicBezTo>
                <a:cubicBezTo>
                  <a:pt x="14964" y="272722"/>
                  <a:pt x="139494" y="-25728"/>
                  <a:pt x="141611" y="17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06673A58-0C09-4091-BEFE-E9AD9C455A16}"/>
              </a:ext>
            </a:extLst>
          </p:cNvPr>
          <p:cNvSpPr/>
          <p:nvPr/>
        </p:nvSpPr>
        <p:spPr>
          <a:xfrm>
            <a:off x="10525783" y="4194571"/>
            <a:ext cx="126096" cy="389339"/>
          </a:xfrm>
          <a:custGeom>
            <a:avLst/>
            <a:gdLst>
              <a:gd name="connsiteX0" fmla="*/ 125284 w 126096"/>
              <a:gd name="connsiteY0" fmla="*/ 662 h 389339"/>
              <a:gd name="connsiteX1" fmla="*/ 55434 w 126096"/>
              <a:gd name="connsiteY1" fmla="*/ 83212 h 389339"/>
              <a:gd name="connsiteX2" fmla="*/ 46967 w 126096"/>
              <a:gd name="connsiteY2" fmla="*/ 375312 h 389339"/>
              <a:gd name="connsiteX3" fmla="*/ 34267 w 126096"/>
              <a:gd name="connsiteY3" fmla="*/ 313929 h 389339"/>
              <a:gd name="connsiteX4" fmla="*/ 2517 w 126096"/>
              <a:gd name="connsiteY4" fmla="*/ 59929 h 389339"/>
              <a:gd name="connsiteX5" fmla="*/ 125284 w 126096"/>
              <a:gd name="connsiteY5" fmla="*/ 662 h 38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96" h="389339">
                <a:moveTo>
                  <a:pt x="125284" y="662"/>
                </a:moveTo>
                <a:cubicBezTo>
                  <a:pt x="134104" y="4543"/>
                  <a:pt x="68487" y="20770"/>
                  <a:pt x="55434" y="83212"/>
                </a:cubicBezTo>
                <a:cubicBezTo>
                  <a:pt x="42381" y="145654"/>
                  <a:pt x="50495" y="336859"/>
                  <a:pt x="46967" y="375312"/>
                </a:cubicBezTo>
                <a:cubicBezTo>
                  <a:pt x="43439" y="413765"/>
                  <a:pt x="41675" y="366493"/>
                  <a:pt x="34267" y="313929"/>
                </a:cubicBezTo>
                <a:cubicBezTo>
                  <a:pt x="26859" y="261365"/>
                  <a:pt x="-9830" y="110729"/>
                  <a:pt x="2517" y="59929"/>
                </a:cubicBezTo>
                <a:cubicBezTo>
                  <a:pt x="14864" y="9129"/>
                  <a:pt x="116464" y="-3219"/>
                  <a:pt x="125284" y="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D710BC26-32ED-45C9-B1C9-41AB5C32768B}"/>
              </a:ext>
            </a:extLst>
          </p:cNvPr>
          <p:cNvSpPr/>
          <p:nvPr/>
        </p:nvSpPr>
        <p:spPr>
          <a:xfrm>
            <a:off x="6851261" y="978139"/>
            <a:ext cx="530054" cy="1343888"/>
          </a:xfrm>
          <a:custGeom>
            <a:avLst/>
            <a:gdLst>
              <a:gd name="connsiteX0" fmla="*/ 16264 w 530054"/>
              <a:gd name="connsiteY0" fmla="*/ 21986 h 1343888"/>
              <a:gd name="connsiteX1" fmla="*/ 457589 w 530054"/>
              <a:gd name="connsiteY1" fmla="*/ 1018936 h 1343888"/>
              <a:gd name="connsiteX2" fmla="*/ 184539 w 530054"/>
              <a:gd name="connsiteY2" fmla="*/ 272811 h 1343888"/>
              <a:gd name="connsiteX3" fmla="*/ 222639 w 530054"/>
              <a:gd name="connsiteY3" fmla="*/ 412511 h 1343888"/>
              <a:gd name="connsiteX4" fmla="*/ 521089 w 530054"/>
              <a:gd name="connsiteY4" fmla="*/ 1311036 h 1343888"/>
              <a:gd name="connsiteX5" fmla="*/ 422664 w 530054"/>
              <a:gd name="connsiteY5" fmla="*/ 1076086 h 1343888"/>
              <a:gd name="connsiteX6" fmla="*/ 124214 w 530054"/>
              <a:gd name="connsiteY6" fmla="*/ 387111 h 1343888"/>
              <a:gd name="connsiteX7" fmla="*/ 16264 w 530054"/>
              <a:gd name="connsiteY7" fmla="*/ 21986 h 13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054" h="1343888">
                <a:moveTo>
                  <a:pt x="16264" y="21986"/>
                </a:moveTo>
                <a:cubicBezTo>
                  <a:pt x="71827" y="127290"/>
                  <a:pt x="429543" y="977132"/>
                  <a:pt x="457589" y="1018936"/>
                </a:cubicBezTo>
                <a:cubicBezTo>
                  <a:pt x="485635" y="1060740"/>
                  <a:pt x="223697" y="373882"/>
                  <a:pt x="184539" y="272811"/>
                </a:cubicBezTo>
                <a:cubicBezTo>
                  <a:pt x="145381" y="171740"/>
                  <a:pt x="166547" y="239474"/>
                  <a:pt x="222639" y="412511"/>
                </a:cubicBezTo>
                <a:cubicBezTo>
                  <a:pt x="278731" y="585549"/>
                  <a:pt x="487752" y="1200440"/>
                  <a:pt x="521089" y="1311036"/>
                </a:cubicBezTo>
                <a:cubicBezTo>
                  <a:pt x="554426" y="1421632"/>
                  <a:pt x="488810" y="1230074"/>
                  <a:pt x="422664" y="1076086"/>
                </a:cubicBezTo>
                <a:cubicBezTo>
                  <a:pt x="356518" y="922099"/>
                  <a:pt x="188243" y="559619"/>
                  <a:pt x="124214" y="387111"/>
                </a:cubicBezTo>
                <a:cubicBezTo>
                  <a:pt x="60185" y="214603"/>
                  <a:pt x="-39299" y="-83318"/>
                  <a:pt x="16264" y="219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5DD86D17-8079-42CC-8A0F-CB4118808013}"/>
              </a:ext>
            </a:extLst>
          </p:cNvPr>
          <p:cNvSpPr/>
          <p:nvPr/>
        </p:nvSpPr>
        <p:spPr>
          <a:xfrm>
            <a:off x="6540624" y="1097251"/>
            <a:ext cx="719276" cy="1573900"/>
          </a:xfrm>
          <a:custGeom>
            <a:avLst/>
            <a:gdLst>
              <a:gd name="connsiteX0" fmla="*/ 425326 w 719276"/>
              <a:gd name="connsiteY0" fmla="*/ 483899 h 1573900"/>
              <a:gd name="connsiteX1" fmla="*/ 415801 w 719276"/>
              <a:gd name="connsiteY1" fmla="*/ 709324 h 1573900"/>
              <a:gd name="connsiteX2" fmla="*/ 704726 w 719276"/>
              <a:gd name="connsiteY2" fmla="*/ 1274474 h 1573900"/>
              <a:gd name="connsiteX3" fmla="*/ 653926 w 719276"/>
              <a:gd name="connsiteY3" fmla="*/ 1182399 h 1573900"/>
              <a:gd name="connsiteX4" fmla="*/ 460251 w 719276"/>
              <a:gd name="connsiteY4" fmla="*/ 801399 h 1573900"/>
              <a:gd name="connsiteX5" fmla="*/ 504701 w 719276"/>
              <a:gd name="connsiteY5" fmla="*/ 941099 h 1573900"/>
              <a:gd name="connsiteX6" fmla="*/ 698376 w 719276"/>
              <a:gd name="connsiteY6" fmla="*/ 1566574 h 1573900"/>
              <a:gd name="connsiteX7" fmla="*/ 568201 w 719276"/>
              <a:gd name="connsiteY7" fmla="*/ 1204624 h 1573900"/>
              <a:gd name="connsiteX8" fmla="*/ 28451 w 719276"/>
              <a:gd name="connsiteY8" fmla="*/ 77499 h 1573900"/>
              <a:gd name="connsiteX9" fmla="*/ 120526 w 719276"/>
              <a:gd name="connsiteY9" fmla="*/ 217199 h 1573900"/>
              <a:gd name="connsiteX10" fmla="*/ 507876 w 719276"/>
              <a:gd name="connsiteY10" fmla="*/ 1172874 h 1573900"/>
              <a:gd name="connsiteX11" fmla="*/ 365001 w 719276"/>
              <a:gd name="connsiteY11" fmla="*/ 817274 h 1573900"/>
              <a:gd name="connsiteX12" fmla="*/ 425326 w 719276"/>
              <a:gd name="connsiteY12" fmla="*/ 483899 h 15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276" h="1573900">
                <a:moveTo>
                  <a:pt x="425326" y="483899"/>
                </a:moveTo>
                <a:cubicBezTo>
                  <a:pt x="433793" y="465907"/>
                  <a:pt x="369234" y="577561"/>
                  <a:pt x="415801" y="709324"/>
                </a:cubicBezTo>
                <a:cubicBezTo>
                  <a:pt x="462368" y="841087"/>
                  <a:pt x="665039" y="1195628"/>
                  <a:pt x="704726" y="1274474"/>
                </a:cubicBezTo>
                <a:cubicBezTo>
                  <a:pt x="744413" y="1353320"/>
                  <a:pt x="694672" y="1261245"/>
                  <a:pt x="653926" y="1182399"/>
                </a:cubicBezTo>
                <a:cubicBezTo>
                  <a:pt x="613180" y="1103553"/>
                  <a:pt x="485122" y="841616"/>
                  <a:pt x="460251" y="801399"/>
                </a:cubicBezTo>
                <a:cubicBezTo>
                  <a:pt x="435380" y="761182"/>
                  <a:pt x="465014" y="813570"/>
                  <a:pt x="504701" y="941099"/>
                </a:cubicBezTo>
                <a:cubicBezTo>
                  <a:pt x="544388" y="1068628"/>
                  <a:pt x="687793" y="1522653"/>
                  <a:pt x="698376" y="1566574"/>
                </a:cubicBezTo>
                <a:cubicBezTo>
                  <a:pt x="708959" y="1610495"/>
                  <a:pt x="679855" y="1452803"/>
                  <a:pt x="568201" y="1204624"/>
                </a:cubicBezTo>
                <a:cubicBezTo>
                  <a:pt x="456547" y="956445"/>
                  <a:pt x="103064" y="242070"/>
                  <a:pt x="28451" y="77499"/>
                </a:cubicBezTo>
                <a:cubicBezTo>
                  <a:pt x="-46162" y="-87072"/>
                  <a:pt x="40622" y="34636"/>
                  <a:pt x="120526" y="217199"/>
                </a:cubicBezTo>
                <a:cubicBezTo>
                  <a:pt x="200430" y="399762"/>
                  <a:pt x="467130" y="1072862"/>
                  <a:pt x="507876" y="1172874"/>
                </a:cubicBezTo>
                <a:cubicBezTo>
                  <a:pt x="548622" y="1272887"/>
                  <a:pt x="379818" y="926282"/>
                  <a:pt x="365001" y="817274"/>
                </a:cubicBezTo>
                <a:cubicBezTo>
                  <a:pt x="350184" y="708266"/>
                  <a:pt x="416859" y="501891"/>
                  <a:pt x="425326" y="4838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0128F487-8C71-47A1-8974-58518171CB81}"/>
              </a:ext>
            </a:extLst>
          </p:cNvPr>
          <p:cNvSpPr/>
          <p:nvPr/>
        </p:nvSpPr>
        <p:spPr>
          <a:xfrm>
            <a:off x="6795760" y="3079506"/>
            <a:ext cx="293866" cy="1675923"/>
          </a:xfrm>
          <a:custGeom>
            <a:avLst/>
            <a:gdLst>
              <a:gd name="connsiteX0" fmla="*/ 268615 w 293866"/>
              <a:gd name="connsiteY0" fmla="*/ 244 h 1675923"/>
              <a:gd name="connsiteX1" fmla="*/ 240040 w 293866"/>
              <a:gd name="connsiteY1" fmla="*/ 444744 h 1675923"/>
              <a:gd name="connsiteX2" fmla="*/ 224165 w 293866"/>
              <a:gd name="connsiteY2" fmla="*/ 508244 h 1675923"/>
              <a:gd name="connsiteX3" fmla="*/ 290840 w 293866"/>
              <a:gd name="connsiteY3" fmla="*/ 1279769 h 1675923"/>
              <a:gd name="connsiteX4" fmla="*/ 274965 w 293866"/>
              <a:gd name="connsiteY4" fmla="*/ 959094 h 1675923"/>
              <a:gd name="connsiteX5" fmla="*/ 208290 w 293866"/>
              <a:gd name="connsiteY5" fmla="*/ 247894 h 1675923"/>
              <a:gd name="connsiteX6" fmla="*/ 217815 w 293866"/>
              <a:gd name="connsiteY6" fmla="*/ 301869 h 1675923"/>
              <a:gd name="connsiteX7" fmla="*/ 154315 w 293866"/>
              <a:gd name="connsiteY7" fmla="*/ 800344 h 1675923"/>
              <a:gd name="connsiteX8" fmla="*/ 122565 w 293866"/>
              <a:gd name="connsiteY8" fmla="*/ 1194044 h 1675923"/>
              <a:gd name="connsiteX9" fmla="*/ 176540 w 293866"/>
              <a:gd name="connsiteY9" fmla="*/ 539994 h 1675923"/>
              <a:gd name="connsiteX10" fmla="*/ 147965 w 293866"/>
              <a:gd name="connsiteY10" fmla="*/ 1009894 h 1675923"/>
              <a:gd name="connsiteX11" fmla="*/ 217815 w 293866"/>
              <a:gd name="connsiteY11" fmla="*/ 1660769 h 1675923"/>
              <a:gd name="connsiteX12" fmla="*/ 195590 w 293866"/>
              <a:gd name="connsiteY12" fmla="*/ 1378194 h 1675923"/>
              <a:gd name="connsiteX13" fmla="*/ 195590 w 293866"/>
              <a:gd name="connsiteY13" fmla="*/ 384419 h 1675923"/>
              <a:gd name="connsiteX14" fmla="*/ 1915 w 293866"/>
              <a:gd name="connsiteY14" fmla="*/ 1660769 h 1675923"/>
              <a:gd name="connsiteX15" fmla="*/ 106690 w 293866"/>
              <a:gd name="connsiteY15" fmla="*/ 511419 h 1675923"/>
              <a:gd name="connsiteX16" fmla="*/ 268615 w 293866"/>
              <a:gd name="connsiteY16" fmla="*/ 244 h 167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866" h="1675923">
                <a:moveTo>
                  <a:pt x="268615" y="244"/>
                </a:moveTo>
                <a:cubicBezTo>
                  <a:pt x="290840" y="-10868"/>
                  <a:pt x="247448" y="360077"/>
                  <a:pt x="240040" y="444744"/>
                </a:cubicBezTo>
                <a:cubicBezTo>
                  <a:pt x="232632" y="529411"/>
                  <a:pt x="215698" y="369073"/>
                  <a:pt x="224165" y="508244"/>
                </a:cubicBezTo>
                <a:cubicBezTo>
                  <a:pt x="232632" y="647415"/>
                  <a:pt x="282373" y="1204627"/>
                  <a:pt x="290840" y="1279769"/>
                </a:cubicBezTo>
                <a:cubicBezTo>
                  <a:pt x="299307" y="1354911"/>
                  <a:pt x="288723" y="1131073"/>
                  <a:pt x="274965" y="959094"/>
                </a:cubicBezTo>
                <a:cubicBezTo>
                  <a:pt x="261207" y="787115"/>
                  <a:pt x="217815" y="357431"/>
                  <a:pt x="208290" y="247894"/>
                </a:cubicBezTo>
                <a:cubicBezTo>
                  <a:pt x="198765" y="138357"/>
                  <a:pt x="226811" y="209794"/>
                  <a:pt x="217815" y="301869"/>
                </a:cubicBezTo>
                <a:cubicBezTo>
                  <a:pt x="208819" y="393944"/>
                  <a:pt x="170190" y="651648"/>
                  <a:pt x="154315" y="800344"/>
                </a:cubicBezTo>
                <a:cubicBezTo>
                  <a:pt x="138440" y="949040"/>
                  <a:pt x="118861" y="1237436"/>
                  <a:pt x="122565" y="1194044"/>
                </a:cubicBezTo>
                <a:cubicBezTo>
                  <a:pt x="126269" y="1150652"/>
                  <a:pt x="172307" y="570686"/>
                  <a:pt x="176540" y="539994"/>
                </a:cubicBezTo>
                <a:cubicBezTo>
                  <a:pt x="180773" y="509302"/>
                  <a:pt x="141086" y="823098"/>
                  <a:pt x="147965" y="1009894"/>
                </a:cubicBezTo>
                <a:cubicBezTo>
                  <a:pt x="154844" y="1196690"/>
                  <a:pt x="209878" y="1599386"/>
                  <a:pt x="217815" y="1660769"/>
                </a:cubicBezTo>
                <a:cubicBezTo>
                  <a:pt x="225752" y="1722152"/>
                  <a:pt x="199294" y="1590919"/>
                  <a:pt x="195590" y="1378194"/>
                </a:cubicBezTo>
                <a:cubicBezTo>
                  <a:pt x="191886" y="1165469"/>
                  <a:pt x="227869" y="337323"/>
                  <a:pt x="195590" y="384419"/>
                </a:cubicBezTo>
                <a:cubicBezTo>
                  <a:pt x="163311" y="431515"/>
                  <a:pt x="16732" y="1639602"/>
                  <a:pt x="1915" y="1660769"/>
                </a:cubicBezTo>
                <a:cubicBezTo>
                  <a:pt x="-12902" y="1681936"/>
                  <a:pt x="61711" y="786586"/>
                  <a:pt x="106690" y="511419"/>
                </a:cubicBezTo>
                <a:cubicBezTo>
                  <a:pt x="151669" y="236252"/>
                  <a:pt x="246390" y="11356"/>
                  <a:pt x="268615" y="2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A36CCBC2-F21E-438C-B1E3-38891121593B}"/>
              </a:ext>
            </a:extLst>
          </p:cNvPr>
          <p:cNvSpPr/>
          <p:nvPr/>
        </p:nvSpPr>
        <p:spPr>
          <a:xfrm>
            <a:off x="6477754" y="3051379"/>
            <a:ext cx="565646" cy="1626361"/>
          </a:xfrm>
          <a:custGeom>
            <a:avLst/>
            <a:gdLst>
              <a:gd name="connsiteX0" fmla="*/ 564396 w 565646"/>
              <a:gd name="connsiteY0" fmla="*/ 9321 h 1626361"/>
              <a:gd name="connsiteX1" fmla="*/ 297696 w 565646"/>
              <a:gd name="connsiteY1" fmla="*/ 698296 h 1626361"/>
              <a:gd name="connsiteX2" fmla="*/ 72271 w 565646"/>
              <a:gd name="connsiteY2" fmla="*/ 1082471 h 1626361"/>
              <a:gd name="connsiteX3" fmla="*/ 332621 w 565646"/>
              <a:gd name="connsiteY3" fmla="*/ 510971 h 1626361"/>
              <a:gd name="connsiteX4" fmla="*/ 275471 w 565646"/>
              <a:gd name="connsiteY4" fmla="*/ 726871 h 1626361"/>
              <a:gd name="connsiteX5" fmla="*/ 123071 w 565646"/>
              <a:gd name="connsiteY5" fmla="*/ 1377746 h 1626361"/>
              <a:gd name="connsiteX6" fmla="*/ 300871 w 565646"/>
              <a:gd name="connsiteY6" fmla="*/ 599871 h 1626361"/>
              <a:gd name="connsiteX7" fmla="*/ 2421 w 565646"/>
              <a:gd name="connsiteY7" fmla="*/ 1596821 h 1626361"/>
              <a:gd name="connsiteX8" fmla="*/ 183396 w 565646"/>
              <a:gd name="connsiteY8" fmla="*/ 1244396 h 1626361"/>
              <a:gd name="connsiteX9" fmla="*/ 564396 w 565646"/>
              <a:gd name="connsiteY9" fmla="*/ 9321 h 16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646" h="1626361">
                <a:moveTo>
                  <a:pt x="564396" y="9321"/>
                </a:moveTo>
                <a:cubicBezTo>
                  <a:pt x="583446" y="-81696"/>
                  <a:pt x="379717" y="519438"/>
                  <a:pt x="297696" y="698296"/>
                </a:cubicBezTo>
                <a:cubicBezTo>
                  <a:pt x="215675" y="877154"/>
                  <a:pt x="66450" y="1113692"/>
                  <a:pt x="72271" y="1082471"/>
                </a:cubicBezTo>
                <a:cubicBezTo>
                  <a:pt x="78092" y="1051250"/>
                  <a:pt x="298754" y="570238"/>
                  <a:pt x="332621" y="510971"/>
                </a:cubicBezTo>
                <a:cubicBezTo>
                  <a:pt x="366488" y="451704"/>
                  <a:pt x="310396" y="582409"/>
                  <a:pt x="275471" y="726871"/>
                </a:cubicBezTo>
                <a:cubicBezTo>
                  <a:pt x="240546" y="871333"/>
                  <a:pt x="118838" y="1398913"/>
                  <a:pt x="123071" y="1377746"/>
                </a:cubicBezTo>
                <a:cubicBezTo>
                  <a:pt x="127304" y="1356579"/>
                  <a:pt x="320979" y="563358"/>
                  <a:pt x="300871" y="599871"/>
                </a:cubicBezTo>
                <a:cubicBezTo>
                  <a:pt x="280763" y="636384"/>
                  <a:pt x="22000" y="1489400"/>
                  <a:pt x="2421" y="1596821"/>
                </a:cubicBezTo>
                <a:cubicBezTo>
                  <a:pt x="-17158" y="1704242"/>
                  <a:pt x="85500" y="1503158"/>
                  <a:pt x="183396" y="1244396"/>
                </a:cubicBezTo>
                <a:cubicBezTo>
                  <a:pt x="281292" y="985634"/>
                  <a:pt x="545346" y="100338"/>
                  <a:pt x="564396" y="9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5C46EFDF-22BB-4F71-BF45-C7D6B51F0E0D}"/>
              </a:ext>
            </a:extLst>
          </p:cNvPr>
          <p:cNvSpPr/>
          <p:nvPr/>
        </p:nvSpPr>
        <p:spPr>
          <a:xfrm>
            <a:off x="6446874" y="3619968"/>
            <a:ext cx="463763" cy="1197648"/>
          </a:xfrm>
          <a:custGeom>
            <a:avLst/>
            <a:gdLst>
              <a:gd name="connsiteX0" fmla="*/ 458751 w 463763"/>
              <a:gd name="connsiteY0" fmla="*/ 9057 h 1197648"/>
              <a:gd name="connsiteX1" fmla="*/ 353976 w 463763"/>
              <a:gd name="connsiteY1" fmla="*/ 1180632 h 1197648"/>
              <a:gd name="connsiteX2" fmla="*/ 388901 w 463763"/>
              <a:gd name="connsiteY2" fmla="*/ 669457 h 1197648"/>
              <a:gd name="connsiteX3" fmla="*/ 423826 w 463763"/>
              <a:gd name="connsiteY3" fmla="*/ 174157 h 1197648"/>
              <a:gd name="connsiteX4" fmla="*/ 242851 w 463763"/>
              <a:gd name="connsiteY4" fmla="*/ 1186982 h 1197648"/>
              <a:gd name="connsiteX5" fmla="*/ 344451 w 463763"/>
              <a:gd name="connsiteY5" fmla="*/ 532932 h 1197648"/>
              <a:gd name="connsiteX6" fmla="*/ 4726 w 463763"/>
              <a:gd name="connsiteY6" fmla="*/ 1167932 h 1197648"/>
              <a:gd name="connsiteX7" fmla="*/ 166651 w 463763"/>
              <a:gd name="connsiteY7" fmla="*/ 663107 h 1197648"/>
              <a:gd name="connsiteX8" fmla="*/ 458751 w 463763"/>
              <a:gd name="connsiteY8" fmla="*/ 9057 h 119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763" h="1197648">
                <a:moveTo>
                  <a:pt x="458751" y="9057"/>
                </a:moveTo>
                <a:cubicBezTo>
                  <a:pt x="489972" y="95311"/>
                  <a:pt x="365618" y="1070565"/>
                  <a:pt x="353976" y="1180632"/>
                </a:cubicBezTo>
                <a:cubicBezTo>
                  <a:pt x="342334" y="1290699"/>
                  <a:pt x="377259" y="837203"/>
                  <a:pt x="388901" y="669457"/>
                </a:cubicBezTo>
                <a:cubicBezTo>
                  <a:pt x="400543" y="501711"/>
                  <a:pt x="448168" y="87903"/>
                  <a:pt x="423826" y="174157"/>
                </a:cubicBezTo>
                <a:cubicBezTo>
                  <a:pt x="399484" y="260411"/>
                  <a:pt x="256080" y="1127186"/>
                  <a:pt x="242851" y="1186982"/>
                </a:cubicBezTo>
                <a:cubicBezTo>
                  <a:pt x="229622" y="1246778"/>
                  <a:pt x="384138" y="536107"/>
                  <a:pt x="344451" y="532932"/>
                </a:cubicBezTo>
                <a:cubicBezTo>
                  <a:pt x="304764" y="529757"/>
                  <a:pt x="34359" y="1146236"/>
                  <a:pt x="4726" y="1167932"/>
                </a:cubicBezTo>
                <a:cubicBezTo>
                  <a:pt x="-24907" y="1189628"/>
                  <a:pt x="91509" y="849903"/>
                  <a:pt x="166651" y="663107"/>
                </a:cubicBezTo>
                <a:cubicBezTo>
                  <a:pt x="241793" y="476311"/>
                  <a:pt x="427530" y="-77197"/>
                  <a:pt x="458751" y="90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DD555B94-12CE-416D-9576-3F8CBAE220BD}"/>
              </a:ext>
            </a:extLst>
          </p:cNvPr>
          <p:cNvSpPr/>
          <p:nvPr/>
        </p:nvSpPr>
        <p:spPr>
          <a:xfrm>
            <a:off x="6537374" y="3937690"/>
            <a:ext cx="382958" cy="1050490"/>
          </a:xfrm>
          <a:custGeom>
            <a:avLst/>
            <a:gdLst>
              <a:gd name="connsiteX0" fmla="*/ 365076 w 382958"/>
              <a:gd name="connsiteY0" fmla="*/ 8835 h 1050490"/>
              <a:gd name="connsiteX1" fmla="*/ 358726 w 382958"/>
              <a:gd name="connsiteY1" fmla="*/ 888310 h 1050490"/>
              <a:gd name="connsiteX2" fmla="*/ 326976 w 382958"/>
              <a:gd name="connsiteY2" fmla="*/ 332685 h 1050490"/>
              <a:gd name="connsiteX3" fmla="*/ 250776 w 382958"/>
              <a:gd name="connsiteY3" fmla="*/ 256485 h 1050490"/>
              <a:gd name="connsiteX4" fmla="*/ 238076 w 382958"/>
              <a:gd name="connsiteY4" fmla="*/ 1050235 h 1050490"/>
              <a:gd name="connsiteX5" fmla="*/ 225376 w 382958"/>
              <a:gd name="connsiteY5" fmla="*/ 348560 h 1050490"/>
              <a:gd name="connsiteX6" fmla="*/ 3126 w 382958"/>
              <a:gd name="connsiteY6" fmla="*/ 834335 h 1050490"/>
              <a:gd name="connsiteX7" fmla="*/ 114251 w 382958"/>
              <a:gd name="connsiteY7" fmla="*/ 459685 h 1050490"/>
              <a:gd name="connsiteX8" fmla="*/ 365076 w 382958"/>
              <a:gd name="connsiteY8" fmla="*/ 8835 h 10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58" h="1050490">
                <a:moveTo>
                  <a:pt x="365076" y="8835"/>
                </a:moveTo>
                <a:cubicBezTo>
                  <a:pt x="405822" y="80273"/>
                  <a:pt x="365076" y="834335"/>
                  <a:pt x="358726" y="888310"/>
                </a:cubicBezTo>
                <a:cubicBezTo>
                  <a:pt x="352376" y="942285"/>
                  <a:pt x="344968" y="437989"/>
                  <a:pt x="326976" y="332685"/>
                </a:cubicBezTo>
                <a:cubicBezTo>
                  <a:pt x="308984" y="227381"/>
                  <a:pt x="265593" y="136893"/>
                  <a:pt x="250776" y="256485"/>
                </a:cubicBezTo>
                <a:cubicBezTo>
                  <a:pt x="235959" y="376077"/>
                  <a:pt x="242309" y="1034889"/>
                  <a:pt x="238076" y="1050235"/>
                </a:cubicBezTo>
                <a:cubicBezTo>
                  <a:pt x="233843" y="1065581"/>
                  <a:pt x="264534" y="384543"/>
                  <a:pt x="225376" y="348560"/>
                </a:cubicBezTo>
                <a:cubicBezTo>
                  <a:pt x="186218" y="312577"/>
                  <a:pt x="21647" y="815814"/>
                  <a:pt x="3126" y="834335"/>
                </a:cubicBezTo>
                <a:cubicBezTo>
                  <a:pt x="-15395" y="852856"/>
                  <a:pt x="51809" y="600973"/>
                  <a:pt x="114251" y="459685"/>
                </a:cubicBezTo>
                <a:cubicBezTo>
                  <a:pt x="176693" y="318397"/>
                  <a:pt x="324330" y="-62603"/>
                  <a:pt x="365076" y="8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47C3E172-8BEA-4B83-921B-9086C72B09F7}"/>
              </a:ext>
            </a:extLst>
          </p:cNvPr>
          <p:cNvSpPr/>
          <p:nvPr/>
        </p:nvSpPr>
        <p:spPr>
          <a:xfrm>
            <a:off x="6367169" y="4447390"/>
            <a:ext cx="650992" cy="1100706"/>
          </a:xfrm>
          <a:custGeom>
            <a:avLst/>
            <a:gdLst>
              <a:gd name="connsiteX0" fmla="*/ 646406 w 650992"/>
              <a:gd name="connsiteY0" fmla="*/ 330985 h 1100706"/>
              <a:gd name="connsiteX1" fmla="*/ 367006 w 650992"/>
              <a:gd name="connsiteY1" fmla="*/ 461160 h 1100706"/>
              <a:gd name="connsiteX2" fmla="*/ 65381 w 650992"/>
              <a:gd name="connsiteY2" fmla="*/ 1023135 h 1100706"/>
              <a:gd name="connsiteX3" fmla="*/ 166981 w 650992"/>
              <a:gd name="connsiteY3" fmla="*/ 838985 h 1100706"/>
              <a:gd name="connsiteX4" fmla="*/ 414631 w 650992"/>
              <a:gd name="connsiteY4" fmla="*/ 308760 h 1100706"/>
              <a:gd name="connsiteX5" fmla="*/ 306681 w 650992"/>
              <a:gd name="connsiteY5" fmla="*/ 457985 h 1100706"/>
              <a:gd name="connsiteX6" fmla="*/ 78081 w 650992"/>
              <a:gd name="connsiteY6" fmla="*/ 1077110 h 1100706"/>
              <a:gd name="connsiteX7" fmla="*/ 135231 w 650992"/>
              <a:gd name="connsiteY7" fmla="*/ 861210 h 1100706"/>
              <a:gd name="connsiteX8" fmla="*/ 274931 w 650992"/>
              <a:gd name="connsiteY8" fmla="*/ 264310 h 1100706"/>
              <a:gd name="connsiteX9" fmla="*/ 265406 w 650992"/>
              <a:gd name="connsiteY9" fmla="*/ 321460 h 1100706"/>
              <a:gd name="connsiteX10" fmla="*/ 17756 w 650992"/>
              <a:gd name="connsiteY10" fmla="*/ 1073935 h 1100706"/>
              <a:gd name="connsiteX11" fmla="*/ 36806 w 650992"/>
              <a:gd name="connsiteY11" fmla="*/ 883435 h 1100706"/>
              <a:gd name="connsiteX12" fmla="*/ 173331 w 650992"/>
              <a:gd name="connsiteY12" fmla="*/ 410360 h 1100706"/>
              <a:gd name="connsiteX13" fmla="*/ 490831 w 650992"/>
              <a:gd name="connsiteY13" fmla="*/ 3960 h 1100706"/>
              <a:gd name="connsiteX14" fmla="*/ 354306 w 650992"/>
              <a:gd name="connsiteY14" fmla="*/ 223035 h 1100706"/>
              <a:gd name="connsiteX15" fmla="*/ 132056 w 650992"/>
              <a:gd name="connsiteY15" fmla="*/ 540535 h 1100706"/>
              <a:gd name="connsiteX16" fmla="*/ 646406 w 650992"/>
              <a:gd name="connsiteY16" fmla="*/ 330985 h 11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992" h="1100706">
                <a:moveTo>
                  <a:pt x="646406" y="330985"/>
                </a:moveTo>
                <a:cubicBezTo>
                  <a:pt x="685564" y="317756"/>
                  <a:pt x="463843" y="345802"/>
                  <a:pt x="367006" y="461160"/>
                </a:cubicBezTo>
                <a:cubicBezTo>
                  <a:pt x="270168" y="576518"/>
                  <a:pt x="98719" y="960164"/>
                  <a:pt x="65381" y="1023135"/>
                </a:cubicBezTo>
                <a:cubicBezTo>
                  <a:pt x="32043" y="1086106"/>
                  <a:pt x="108773" y="958048"/>
                  <a:pt x="166981" y="838985"/>
                </a:cubicBezTo>
                <a:cubicBezTo>
                  <a:pt x="225189" y="719923"/>
                  <a:pt x="391348" y="372260"/>
                  <a:pt x="414631" y="308760"/>
                </a:cubicBezTo>
                <a:cubicBezTo>
                  <a:pt x="437914" y="245260"/>
                  <a:pt x="362773" y="329927"/>
                  <a:pt x="306681" y="457985"/>
                </a:cubicBezTo>
                <a:cubicBezTo>
                  <a:pt x="250589" y="586043"/>
                  <a:pt x="106656" y="1009906"/>
                  <a:pt x="78081" y="1077110"/>
                </a:cubicBezTo>
                <a:cubicBezTo>
                  <a:pt x="49506" y="1144314"/>
                  <a:pt x="102423" y="996677"/>
                  <a:pt x="135231" y="861210"/>
                </a:cubicBezTo>
                <a:cubicBezTo>
                  <a:pt x="168039" y="725743"/>
                  <a:pt x="253235" y="354268"/>
                  <a:pt x="274931" y="264310"/>
                </a:cubicBezTo>
                <a:cubicBezTo>
                  <a:pt x="296627" y="174352"/>
                  <a:pt x="308268" y="186522"/>
                  <a:pt x="265406" y="321460"/>
                </a:cubicBezTo>
                <a:cubicBezTo>
                  <a:pt x="222543" y="456398"/>
                  <a:pt x="55856" y="980273"/>
                  <a:pt x="17756" y="1073935"/>
                </a:cubicBezTo>
                <a:cubicBezTo>
                  <a:pt x="-20344" y="1167597"/>
                  <a:pt x="10877" y="994031"/>
                  <a:pt x="36806" y="883435"/>
                </a:cubicBezTo>
                <a:cubicBezTo>
                  <a:pt x="62735" y="772839"/>
                  <a:pt x="97660" y="556939"/>
                  <a:pt x="173331" y="410360"/>
                </a:cubicBezTo>
                <a:cubicBezTo>
                  <a:pt x="249002" y="263781"/>
                  <a:pt x="460669" y="35181"/>
                  <a:pt x="490831" y="3960"/>
                </a:cubicBezTo>
                <a:cubicBezTo>
                  <a:pt x="520993" y="-27261"/>
                  <a:pt x="414102" y="133606"/>
                  <a:pt x="354306" y="223035"/>
                </a:cubicBezTo>
                <a:cubicBezTo>
                  <a:pt x="294510" y="312464"/>
                  <a:pt x="90252" y="524131"/>
                  <a:pt x="132056" y="540535"/>
                </a:cubicBezTo>
                <a:cubicBezTo>
                  <a:pt x="173860" y="556939"/>
                  <a:pt x="607248" y="344214"/>
                  <a:pt x="646406" y="3309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777533CD-69AB-4AC2-B30A-FD122C82DA5E}"/>
              </a:ext>
            </a:extLst>
          </p:cNvPr>
          <p:cNvSpPr/>
          <p:nvPr/>
        </p:nvSpPr>
        <p:spPr>
          <a:xfrm>
            <a:off x="5381509" y="2801844"/>
            <a:ext cx="242614" cy="756595"/>
          </a:xfrm>
          <a:custGeom>
            <a:avLst/>
            <a:gdLst>
              <a:gd name="connsiteX0" fmla="*/ 191674 w 242614"/>
              <a:gd name="connsiteY0" fmla="*/ 6973 h 756595"/>
              <a:gd name="connsiteX1" fmla="*/ 168391 w 242614"/>
              <a:gd name="connsiteY1" fmla="*/ 538256 h 756595"/>
              <a:gd name="connsiteX2" fmla="*/ 176858 w 242614"/>
              <a:gd name="connsiteY2" fmla="*/ 282139 h 756595"/>
              <a:gd name="connsiteX3" fmla="*/ 111241 w 242614"/>
              <a:gd name="connsiteY3" fmla="*/ 561539 h 756595"/>
              <a:gd name="connsiteX4" fmla="*/ 92191 w 242614"/>
              <a:gd name="connsiteY4" fmla="*/ 618689 h 756595"/>
              <a:gd name="connsiteX5" fmla="*/ 198024 w 242614"/>
              <a:gd name="connsiteY5" fmla="*/ 756273 h 756595"/>
              <a:gd name="connsiteX6" fmla="*/ 130291 w 242614"/>
              <a:gd name="connsiteY6" fmla="*/ 658906 h 756595"/>
              <a:gd name="connsiteX7" fmla="*/ 242474 w 242614"/>
              <a:gd name="connsiteY7" fmla="*/ 730873 h 756595"/>
              <a:gd name="connsiteX8" fmla="*/ 102774 w 242614"/>
              <a:gd name="connsiteY8" fmla="*/ 671606 h 756595"/>
              <a:gd name="connsiteX9" fmla="*/ 30808 w 242614"/>
              <a:gd name="connsiteY9" fmla="*/ 618689 h 756595"/>
              <a:gd name="connsiteX10" fmla="*/ 174741 w 242614"/>
              <a:gd name="connsiteY10" fmla="*/ 244039 h 756595"/>
              <a:gd name="connsiteX11" fmla="*/ 3291 w 242614"/>
              <a:gd name="connsiteY11" fmla="*/ 722406 h 756595"/>
              <a:gd name="connsiteX12" fmla="*/ 66791 w 242614"/>
              <a:gd name="connsiteY12" fmla="*/ 447239 h 756595"/>
              <a:gd name="connsiteX13" fmla="*/ 128174 w 242614"/>
              <a:gd name="connsiteY13" fmla="*/ 246156 h 756595"/>
              <a:gd name="connsiteX14" fmla="*/ 191674 w 242614"/>
              <a:gd name="connsiteY14" fmla="*/ 6973 h 7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614" h="756595">
                <a:moveTo>
                  <a:pt x="191674" y="6973"/>
                </a:moveTo>
                <a:cubicBezTo>
                  <a:pt x="198377" y="55656"/>
                  <a:pt x="170860" y="492395"/>
                  <a:pt x="168391" y="538256"/>
                </a:cubicBezTo>
                <a:cubicBezTo>
                  <a:pt x="165922" y="584117"/>
                  <a:pt x="186383" y="278259"/>
                  <a:pt x="176858" y="282139"/>
                </a:cubicBezTo>
                <a:cubicBezTo>
                  <a:pt x="167333" y="286019"/>
                  <a:pt x="125352" y="505447"/>
                  <a:pt x="111241" y="561539"/>
                </a:cubicBezTo>
                <a:cubicBezTo>
                  <a:pt x="97130" y="617631"/>
                  <a:pt x="77727" y="586233"/>
                  <a:pt x="92191" y="618689"/>
                </a:cubicBezTo>
                <a:cubicBezTo>
                  <a:pt x="106655" y="651145"/>
                  <a:pt x="191674" y="749570"/>
                  <a:pt x="198024" y="756273"/>
                </a:cubicBezTo>
                <a:cubicBezTo>
                  <a:pt x="204374" y="762976"/>
                  <a:pt x="122883" y="663139"/>
                  <a:pt x="130291" y="658906"/>
                </a:cubicBezTo>
                <a:cubicBezTo>
                  <a:pt x="137699" y="654673"/>
                  <a:pt x="247060" y="728756"/>
                  <a:pt x="242474" y="730873"/>
                </a:cubicBezTo>
                <a:cubicBezTo>
                  <a:pt x="237888" y="732990"/>
                  <a:pt x="138052" y="690303"/>
                  <a:pt x="102774" y="671606"/>
                </a:cubicBezTo>
                <a:cubicBezTo>
                  <a:pt x="67496" y="652909"/>
                  <a:pt x="18813" y="689950"/>
                  <a:pt x="30808" y="618689"/>
                </a:cubicBezTo>
                <a:cubicBezTo>
                  <a:pt x="42802" y="547428"/>
                  <a:pt x="179327" y="226753"/>
                  <a:pt x="174741" y="244039"/>
                </a:cubicBezTo>
                <a:cubicBezTo>
                  <a:pt x="170155" y="261325"/>
                  <a:pt x="21283" y="688539"/>
                  <a:pt x="3291" y="722406"/>
                </a:cubicBezTo>
                <a:cubicBezTo>
                  <a:pt x="-14701" y="756273"/>
                  <a:pt x="45977" y="526614"/>
                  <a:pt x="66791" y="447239"/>
                </a:cubicBezTo>
                <a:cubicBezTo>
                  <a:pt x="87605" y="367864"/>
                  <a:pt x="107713" y="314242"/>
                  <a:pt x="128174" y="246156"/>
                </a:cubicBezTo>
                <a:cubicBezTo>
                  <a:pt x="148635" y="178070"/>
                  <a:pt x="184971" y="-41710"/>
                  <a:pt x="191674" y="69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7DE5D2C9-9DD9-43C8-919B-E26BDEDEE655}"/>
              </a:ext>
            </a:extLst>
          </p:cNvPr>
          <p:cNvSpPr/>
          <p:nvPr/>
        </p:nvSpPr>
        <p:spPr>
          <a:xfrm>
            <a:off x="4873021" y="2646247"/>
            <a:ext cx="573470" cy="1111255"/>
          </a:xfrm>
          <a:custGeom>
            <a:avLst/>
            <a:gdLst>
              <a:gd name="connsiteX0" fmla="*/ 79979 w 573470"/>
              <a:gd name="connsiteY0" fmla="*/ 243003 h 1111255"/>
              <a:gd name="connsiteX1" fmla="*/ 276829 w 573470"/>
              <a:gd name="connsiteY1" fmla="*/ 325553 h 1111255"/>
              <a:gd name="connsiteX2" fmla="*/ 566812 w 573470"/>
              <a:gd name="connsiteY2" fmla="*/ 293803 h 1111255"/>
              <a:gd name="connsiteX3" fmla="*/ 266246 w 573470"/>
              <a:gd name="connsiteY3" fmla="*/ 346720 h 1111255"/>
              <a:gd name="connsiteX4" fmla="*/ 128662 w 573470"/>
              <a:gd name="connsiteY4" fmla="*/ 361536 h 1111255"/>
              <a:gd name="connsiteX5" fmla="*/ 297996 w 573470"/>
              <a:gd name="connsiteY5" fmla="*/ 336136 h 1111255"/>
              <a:gd name="connsiteX6" fmla="*/ 564696 w 573470"/>
              <a:gd name="connsiteY6" fmla="*/ 334020 h 1111255"/>
              <a:gd name="connsiteX7" fmla="*/ 386896 w 573470"/>
              <a:gd name="connsiteY7" fmla="*/ 367886 h 1111255"/>
              <a:gd name="connsiteX8" fmla="*/ 325512 w 573470"/>
              <a:gd name="connsiteY8" fmla="*/ 376353 h 1111255"/>
              <a:gd name="connsiteX9" fmla="*/ 346679 w 573470"/>
              <a:gd name="connsiteY9" fmla="*/ 401753 h 1111255"/>
              <a:gd name="connsiteX10" fmla="*/ 374196 w 573470"/>
              <a:gd name="connsiteY10" fmla="*/ 420803 h 1111255"/>
              <a:gd name="connsiteX11" fmla="*/ 556229 w 573470"/>
              <a:gd name="connsiteY11" fmla="*/ 405986 h 1111255"/>
              <a:gd name="connsiteX12" fmla="*/ 46112 w 573470"/>
              <a:gd name="connsiteY12" fmla="*/ 444086 h 1111255"/>
              <a:gd name="connsiteX13" fmla="*/ 554112 w 573470"/>
              <a:gd name="connsiteY13" fmla="*/ 374236 h 1111255"/>
              <a:gd name="connsiteX14" fmla="*/ 450396 w 573470"/>
              <a:gd name="connsiteY14" fmla="*/ 403870 h 1111255"/>
              <a:gd name="connsiteX15" fmla="*/ 287412 w 573470"/>
              <a:gd name="connsiteY15" fmla="*/ 827203 h 1111255"/>
              <a:gd name="connsiteX16" fmla="*/ 420762 w 573470"/>
              <a:gd name="connsiteY16" fmla="*/ 433503 h 1111255"/>
              <a:gd name="connsiteX17" fmla="*/ 312812 w 573470"/>
              <a:gd name="connsiteY17" fmla="*/ 668453 h 1111255"/>
              <a:gd name="connsiteX18" fmla="*/ 444046 w 573470"/>
              <a:gd name="connsiteY18" fmla="*/ 998653 h 1111255"/>
              <a:gd name="connsiteX19" fmla="*/ 393246 w 573470"/>
              <a:gd name="connsiteY19" fmla="*/ 873770 h 1111255"/>
              <a:gd name="connsiteX20" fmla="*/ 94796 w 573470"/>
              <a:gd name="connsiteY20" fmla="*/ 401753 h 1111255"/>
              <a:gd name="connsiteX21" fmla="*/ 126546 w 573470"/>
              <a:gd name="connsiteY21" fmla="*/ 522403 h 1111255"/>
              <a:gd name="connsiteX22" fmla="*/ 467329 w 573470"/>
              <a:gd name="connsiteY22" fmla="*/ 1089670 h 1111255"/>
              <a:gd name="connsiteX23" fmla="*/ 403829 w 573470"/>
              <a:gd name="connsiteY23" fmla="*/ 966903 h 1111255"/>
              <a:gd name="connsiteX24" fmla="*/ 217562 w 573470"/>
              <a:gd name="connsiteY24" fmla="*/ 721370 h 1111255"/>
              <a:gd name="connsiteX25" fmla="*/ 94796 w 573470"/>
              <a:gd name="connsiteY25" fmla="*/ 585903 h 1111255"/>
              <a:gd name="connsiteX26" fmla="*/ 3779 w 573470"/>
              <a:gd name="connsiteY26" fmla="*/ 24986 h 1111255"/>
              <a:gd name="connsiteX27" fmla="*/ 20712 w 573470"/>
              <a:gd name="connsiteY27" fmla="*/ 111770 h 1111255"/>
              <a:gd name="connsiteX28" fmla="*/ 79979 w 573470"/>
              <a:gd name="connsiteY28" fmla="*/ 243003 h 111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3470" h="1111255">
                <a:moveTo>
                  <a:pt x="79979" y="243003"/>
                </a:moveTo>
                <a:cubicBezTo>
                  <a:pt x="122665" y="278633"/>
                  <a:pt x="195690" y="317086"/>
                  <a:pt x="276829" y="325553"/>
                </a:cubicBezTo>
                <a:cubicBezTo>
                  <a:pt x="357968" y="334020"/>
                  <a:pt x="568576" y="290275"/>
                  <a:pt x="566812" y="293803"/>
                </a:cubicBezTo>
                <a:cubicBezTo>
                  <a:pt x="565048" y="297331"/>
                  <a:pt x="339271" y="335431"/>
                  <a:pt x="266246" y="346720"/>
                </a:cubicBezTo>
                <a:cubicBezTo>
                  <a:pt x="193221" y="358009"/>
                  <a:pt x="123370" y="363300"/>
                  <a:pt x="128662" y="361536"/>
                </a:cubicBezTo>
                <a:cubicBezTo>
                  <a:pt x="133954" y="359772"/>
                  <a:pt x="225324" y="340722"/>
                  <a:pt x="297996" y="336136"/>
                </a:cubicBezTo>
                <a:cubicBezTo>
                  <a:pt x="370668" y="331550"/>
                  <a:pt x="549879" y="328728"/>
                  <a:pt x="564696" y="334020"/>
                </a:cubicBezTo>
                <a:cubicBezTo>
                  <a:pt x="579513" y="339312"/>
                  <a:pt x="426760" y="360831"/>
                  <a:pt x="386896" y="367886"/>
                </a:cubicBezTo>
                <a:cubicBezTo>
                  <a:pt x="347032" y="374941"/>
                  <a:pt x="332215" y="370709"/>
                  <a:pt x="325512" y="376353"/>
                </a:cubicBezTo>
                <a:cubicBezTo>
                  <a:pt x="318809" y="381998"/>
                  <a:pt x="338565" y="394345"/>
                  <a:pt x="346679" y="401753"/>
                </a:cubicBezTo>
                <a:cubicBezTo>
                  <a:pt x="354793" y="409161"/>
                  <a:pt x="339271" y="420098"/>
                  <a:pt x="374196" y="420803"/>
                </a:cubicBezTo>
                <a:cubicBezTo>
                  <a:pt x="409121" y="421508"/>
                  <a:pt x="556229" y="405986"/>
                  <a:pt x="556229" y="405986"/>
                </a:cubicBezTo>
                <a:cubicBezTo>
                  <a:pt x="501548" y="409867"/>
                  <a:pt x="46465" y="449378"/>
                  <a:pt x="46112" y="444086"/>
                </a:cubicBezTo>
                <a:cubicBezTo>
                  <a:pt x="45759" y="438794"/>
                  <a:pt x="486731" y="380939"/>
                  <a:pt x="554112" y="374236"/>
                </a:cubicBezTo>
                <a:cubicBezTo>
                  <a:pt x="621493" y="367533"/>
                  <a:pt x="494846" y="328375"/>
                  <a:pt x="450396" y="403870"/>
                </a:cubicBezTo>
                <a:cubicBezTo>
                  <a:pt x="405946" y="479365"/>
                  <a:pt x="292351" y="822264"/>
                  <a:pt x="287412" y="827203"/>
                </a:cubicBezTo>
                <a:cubicBezTo>
                  <a:pt x="282473" y="832142"/>
                  <a:pt x="416529" y="459961"/>
                  <a:pt x="420762" y="433503"/>
                </a:cubicBezTo>
                <a:cubicBezTo>
                  <a:pt x="424995" y="407045"/>
                  <a:pt x="308931" y="574261"/>
                  <a:pt x="312812" y="668453"/>
                </a:cubicBezTo>
                <a:cubicBezTo>
                  <a:pt x="316693" y="762645"/>
                  <a:pt x="430640" y="964434"/>
                  <a:pt x="444046" y="998653"/>
                </a:cubicBezTo>
                <a:cubicBezTo>
                  <a:pt x="457452" y="1032872"/>
                  <a:pt x="451454" y="973253"/>
                  <a:pt x="393246" y="873770"/>
                </a:cubicBezTo>
                <a:cubicBezTo>
                  <a:pt x="335038" y="774287"/>
                  <a:pt x="139246" y="460314"/>
                  <a:pt x="94796" y="401753"/>
                </a:cubicBezTo>
                <a:cubicBezTo>
                  <a:pt x="50346" y="343192"/>
                  <a:pt x="64457" y="407750"/>
                  <a:pt x="126546" y="522403"/>
                </a:cubicBezTo>
                <a:cubicBezTo>
                  <a:pt x="188635" y="637056"/>
                  <a:pt x="421115" y="1015587"/>
                  <a:pt x="467329" y="1089670"/>
                </a:cubicBezTo>
                <a:cubicBezTo>
                  <a:pt x="513543" y="1163753"/>
                  <a:pt x="445457" y="1028286"/>
                  <a:pt x="403829" y="966903"/>
                </a:cubicBezTo>
                <a:cubicBezTo>
                  <a:pt x="362201" y="905520"/>
                  <a:pt x="269067" y="784870"/>
                  <a:pt x="217562" y="721370"/>
                </a:cubicBezTo>
                <a:cubicBezTo>
                  <a:pt x="166057" y="657870"/>
                  <a:pt x="130427" y="701967"/>
                  <a:pt x="94796" y="585903"/>
                </a:cubicBezTo>
                <a:cubicBezTo>
                  <a:pt x="59165" y="469839"/>
                  <a:pt x="16126" y="104008"/>
                  <a:pt x="3779" y="24986"/>
                </a:cubicBezTo>
                <a:cubicBezTo>
                  <a:pt x="-8568" y="-54036"/>
                  <a:pt x="12598" y="76492"/>
                  <a:pt x="20712" y="111770"/>
                </a:cubicBezTo>
                <a:cubicBezTo>
                  <a:pt x="28826" y="147048"/>
                  <a:pt x="37293" y="207373"/>
                  <a:pt x="79979" y="2430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68D6DCAA-DB46-4F69-844B-7FDFF6ADD114}"/>
              </a:ext>
            </a:extLst>
          </p:cNvPr>
          <p:cNvSpPr/>
          <p:nvPr/>
        </p:nvSpPr>
        <p:spPr>
          <a:xfrm>
            <a:off x="4788830" y="2109970"/>
            <a:ext cx="213973" cy="838020"/>
          </a:xfrm>
          <a:custGeom>
            <a:avLst/>
            <a:gdLst>
              <a:gd name="connsiteX0" fmla="*/ 213383 w 213973"/>
              <a:gd name="connsiteY0" fmla="*/ 71255 h 838020"/>
              <a:gd name="connsiteX1" fmla="*/ 154645 w 213973"/>
              <a:gd name="connsiteY1" fmla="*/ 215718 h 838020"/>
              <a:gd name="connsiteX2" fmla="*/ 105433 w 213973"/>
              <a:gd name="connsiteY2" fmla="*/ 477655 h 838020"/>
              <a:gd name="connsiteX3" fmla="*/ 140358 w 213973"/>
              <a:gd name="connsiteY3" fmla="*/ 331605 h 838020"/>
              <a:gd name="connsiteX4" fmla="*/ 86383 w 213973"/>
              <a:gd name="connsiteY4" fmla="*/ 510993 h 838020"/>
              <a:gd name="connsiteX5" fmla="*/ 100670 w 213973"/>
              <a:gd name="connsiteY5" fmla="*/ 838018 h 838020"/>
              <a:gd name="connsiteX6" fmla="*/ 84795 w 213973"/>
              <a:gd name="connsiteY6" fmla="*/ 515755 h 838020"/>
              <a:gd name="connsiteX7" fmla="*/ 48283 w 213973"/>
              <a:gd name="connsiteY7" fmla="*/ 171268 h 838020"/>
              <a:gd name="connsiteX8" fmla="*/ 35583 w 213973"/>
              <a:gd name="connsiteY8" fmla="*/ 471305 h 838020"/>
              <a:gd name="connsiteX9" fmla="*/ 13358 w 213973"/>
              <a:gd name="connsiteY9" fmla="*/ 834843 h 838020"/>
              <a:gd name="connsiteX10" fmla="*/ 11770 w 213973"/>
              <a:gd name="connsiteY10" fmla="*/ 564968 h 838020"/>
              <a:gd name="connsiteX11" fmla="*/ 165758 w 213973"/>
              <a:gd name="connsiteY11" fmla="*/ 12518 h 838020"/>
              <a:gd name="connsiteX12" fmla="*/ 114958 w 213973"/>
              <a:gd name="connsiteY12" fmla="*/ 174443 h 838020"/>
              <a:gd name="connsiteX13" fmla="*/ 181633 w 213973"/>
              <a:gd name="connsiteY13" fmla="*/ 120468 h 838020"/>
              <a:gd name="connsiteX14" fmla="*/ 213383 w 213973"/>
              <a:gd name="connsiteY14" fmla="*/ 71255 h 83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973" h="838020">
                <a:moveTo>
                  <a:pt x="213383" y="71255"/>
                </a:moveTo>
                <a:cubicBezTo>
                  <a:pt x="208885" y="87130"/>
                  <a:pt x="172637" y="147985"/>
                  <a:pt x="154645" y="215718"/>
                </a:cubicBezTo>
                <a:cubicBezTo>
                  <a:pt x="136653" y="283451"/>
                  <a:pt x="107814" y="458341"/>
                  <a:pt x="105433" y="477655"/>
                </a:cubicBezTo>
                <a:cubicBezTo>
                  <a:pt x="103052" y="496970"/>
                  <a:pt x="143533" y="326049"/>
                  <a:pt x="140358" y="331605"/>
                </a:cubicBezTo>
                <a:cubicBezTo>
                  <a:pt x="137183" y="337161"/>
                  <a:pt x="92998" y="426591"/>
                  <a:pt x="86383" y="510993"/>
                </a:cubicBezTo>
                <a:cubicBezTo>
                  <a:pt x="79768" y="595395"/>
                  <a:pt x="100935" y="837224"/>
                  <a:pt x="100670" y="838018"/>
                </a:cubicBezTo>
                <a:cubicBezTo>
                  <a:pt x="100405" y="838812"/>
                  <a:pt x="93526" y="626880"/>
                  <a:pt x="84795" y="515755"/>
                </a:cubicBezTo>
                <a:cubicBezTo>
                  <a:pt x="76064" y="404630"/>
                  <a:pt x="56485" y="178676"/>
                  <a:pt x="48283" y="171268"/>
                </a:cubicBezTo>
                <a:cubicBezTo>
                  <a:pt x="40081" y="163860"/>
                  <a:pt x="41404" y="360709"/>
                  <a:pt x="35583" y="471305"/>
                </a:cubicBezTo>
                <a:cubicBezTo>
                  <a:pt x="29762" y="581901"/>
                  <a:pt x="17327" y="819233"/>
                  <a:pt x="13358" y="834843"/>
                </a:cubicBezTo>
                <a:cubicBezTo>
                  <a:pt x="9389" y="850453"/>
                  <a:pt x="-13630" y="702022"/>
                  <a:pt x="11770" y="564968"/>
                </a:cubicBezTo>
                <a:cubicBezTo>
                  <a:pt x="37170" y="427914"/>
                  <a:pt x="148560" y="77606"/>
                  <a:pt x="165758" y="12518"/>
                </a:cubicBezTo>
                <a:cubicBezTo>
                  <a:pt x="182956" y="-52570"/>
                  <a:pt x="112312" y="156451"/>
                  <a:pt x="114958" y="174443"/>
                </a:cubicBezTo>
                <a:cubicBezTo>
                  <a:pt x="117604" y="192435"/>
                  <a:pt x="181633" y="120468"/>
                  <a:pt x="181633" y="120468"/>
                </a:cubicBezTo>
                <a:cubicBezTo>
                  <a:pt x="195656" y="108826"/>
                  <a:pt x="217881" y="55380"/>
                  <a:pt x="213383" y="71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462550DB-3265-4B0F-BE08-715A82F75769}"/>
              </a:ext>
            </a:extLst>
          </p:cNvPr>
          <p:cNvSpPr/>
          <p:nvPr/>
        </p:nvSpPr>
        <p:spPr>
          <a:xfrm>
            <a:off x="4796971" y="2339792"/>
            <a:ext cx="113596" cy="773725"/>
          </a:xfrm>
          <a:custGeom>
            <a:avLst/>
            <a:gdLst>
              <a:gd name="connsiteX0" fmla="*/ 111579 w 113596"/>
              <a:gd name="connsiteY0" fmla="*/ 339908 h 773725"/>
              <a:gd name="connsiteX1" fmla="*/ 77712 w 113596"/>
              <a:gd name="connsiteY1" fmla="*/ 505008 h 773725"/>
              <a:gd name="connsiteX2" fmla="*/ 77712 w 113596"/>
              <a:gd name="connsiteY2" fmla="*/ 756891 h 773725"/>
              <a:gd name="connsiteX3" fmla="*/ 67129 w 113596"/>
              <a:gd name="connsiteY3" fmla="*/ 667991 h 773725"/>
              <a:gd name="connsiteX4" fmla="*/ 14212 w 113596"/>
              <a:gd name="connsiteY4" fmla="*/ 7591 h 773725"/>
              <a:gd name="connsiteX5" fmla="*/ 5746 w 113596"/>
              <a:gd name="connsiteY5" fmla="*/ 329325 h 773725"/>
              <a:gd name="connsiteX6" fmla="*/ 3629 w 113596"/>
              <a:gd name="connsiteY6" fmla="*/ 636241 h 773725"/>
              <a:gd name="connsiteX7" fmla="*/ 9979 w 113596"/>
              <a:gd name="connsiteY7" fmla="*/ 481725 h 773725"/>
              <a:gd name="connsiteX8" fmla="*/ 111579 w 113596"/>
              <a:gd name="connsiteY8" fmla="*/ 339908 h 77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96" h="773725">
                <a:moveTo>
                  <a:pt x="111579" y="339908"/>
                </a:moveTo>
                <a:cubicBezTo>
                  <a:pt x="122868" y="343788"/>
                  <a:pt x="83357" y="435511"/>
                  <a:pt x="77712" y="505008"/>
                </a:cubicBezTo>
                <a:cubicBezTo>
                  <a:pt x="72067" y="574505"/>
                  <a:pt x="79476" y="729727"/>
                  <a:pt x="77712" y="756891"/>
                </a:cubicBezTo>
                <a:cubicBezTo>
                  <a:pt x="75948" y="784055"/>
                  <a:pt x="77712" y="792874"/>
                  <a:pt x="67129" y="667991"/>
                </a:cubicBezTo>
                <a:cubicBezTo>
                  <a:pt x="56546" y="543108"/>
                  <a:pt x="24442" y="64035"/>
                  <a:pt x="14212" y="7591"/>
                </a:cubicBezTo>
                <a:cubicBezTo>
                  <a:pt x="3982" y="-48853"/>
                  <a:pt x="7510" y="224550"/>
                  <a:pt x="5746" y="329325"/>
                </a:cubicBezTo>
                <a:cubicBezTo>
                  <a:pt x="3982" y="434100"/>
                  <a:pt x="2923" y="610841"/>
                  <a:pt x="3629" y="636241"/>
                </a:cubicBezTo>
                <a:cubicBezTo>
                  <a:pt x="4334" y="661641"/>
                  <a:pt x="-8365" y="530408"/>
                  <a:pt x="9979" y="481725"/>
                </a:cubicBezTo>
                <a:cubicBezTo>
                  <a:pt x="28323" y="433042"/>
                  <a:pt x="100290" y="336028"/>
                  <a:pt x="111579" y="339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273EAAEF-E89E-4B9E-9F45-2E45167D962A}"/>
              </a:ext>
            </a:extLst>
          </p:cNvPr>
          <p:cNvSpPr/>
          <p:nvPr/>
        </p:nvSpPr>
        <p:spPr>
          <a:xfrm>
            <a:off x="4817104" y="2798598"/>
            <a:ext cx="269192" cy="718368"/>
          </a:xfrm>
          <a:custGeom>
            <a:avLst/>
            <a:gdLst>
              <a:gd name="connsiteX0" fmla="*/ 110496 w 269192"/>
              <a:gd name="connsiteY0" fmla="*/ 300202 h 718368"/>
              <a:gd name="connsiteX1" fmla="*/ 161296 w 269192"/>
              <a:gd name="connsiteY1" fmla="*/ 444135 h 718368"/>
              <a:gd name="connsiteX2" fmla="*/ 265013 w 269192"/>
              <a:gd name="connsiteY2" fmla="*/ 708719 h 718368"/>
              <a:gd name="connsiteX3" fmla="*/ 233263 w 269192"/>
              <a:gd name="connsiteY3" fmla="*/ 632519 h 718368"/>
              <a:gd name="connsiteX4" fmla="*/ 91446 w 269192"/>
              <a:gd name="connsiteY4" fmla="*/ 365819 h 718368"/>
              <a:gd name="connsiteX5" fmla="*/ 2546 w 269192"/>
              <a:gd name="connsiteY5" fmla="*/ 8102 h 718368"/>
              <a:gd name="connsiteX6" fmla="*/ 30063 w 269192"/>
              <a:gd name="connsiteY6" fmla="*/ 130869 h 718368"/>
              <a:gd name="connsiteX7" fmla="*/ 110496 w 269192"/>
              <a:gd name="connsiteY7" fmla="*/ 300202 h 71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192" h="718368">
                <a:moveTo>
                  <a:pt x="110496" y="300202"/>
                </a:moveTo>
                <a:cubicBezTo>
                  <a:pt x="132368" y="352413"/>
                  <a:pt x="135543" y="376049"/>
                  <a:pt x="161296" y="444135"/>
                </a:cubicBezTo>
                <a:cubicBezTo>
                  <a:pt x="187049" y="512221"/>
                  <a:pt x="253019" y="677322"/>
                  <a:pt x="265013" y="708719"/>
                </a:cubicBezTo>
                <a:cubicBezTo>
                  <a:pt x="277007" y="740116"/>
                  <a:pt x="262191" y="689669"/>
                  <a:pt x="233263" y="632519"/>
                </a:cubicBezTo>
                <a:cubicBezTo>
                  <a:pt x="204335" y="575369"/>
                  <a:pt x="129899" y="469889"/>
                  <a:pt x="91446" y="365819"/>
                </a:cubicBezTo>
                <a:cubicBezTo>
                  <a:pt x="52993" y="261749"/>
                  <a:pt x="12777" y="47260"/>
                  <a:pt x="2546" y="8102"/>
                </a:cubicBezTo>
                <a:cubicBezTo>
                  <a:pt x="-7685" y="-31056"/>
                  <a:pt x="15246" y="81833"/>
                  <a:pt x="30063" y="130869"/>
                </a:cubicBezTo>
                <a:cubicBezTo>
                  <a:pt x="44880" y="179905"/>
                  <a:pt x="88624" y="247991"/>
                  <a:pt x="110496" y="3002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C13DE761-26FC-4321-8466-C527337AB3AD}"/>
              </a:ext>
            </a:extLst>
          </p:cNvPr>
          <p:cNvSpPr/>
          <p:nvPr/>
        </p:nvSpPr>
        <p:spPr>
          <a:xfrm>
            <a:off x="4926405" y="1328859"/>
            <a:ext cx="659103" cy="1158563"/>
          </a:xfrm>
          <a:custGeom>
            <a:avLst/>
            <a:gdLst>
              <a:gd name="connsiteX0" fmla="*/ 657362 w 659103"/>
              <a:gd name="connsiteY0" fmla="*/ 262874 h 1158563"/>
              <a:gd name="connsiteX1" fmla="*/ 526128 w 659103"/>
              <a:gd name="connsiteY1" fmla="*/ 339074 h 1158563"/>
              <a:gd name="connsiteX2" fmla="*/ 265778 w 659103"/>
              <a:gd name="connsiteY2" fmla="*/ 794158 h 1158563"/>
              <a:gd name="connsiteX3" fmla="*/ 373728 w 659103"/>
              <a:gd name="connsiteY3" fmla="*/ 565558 h 1158563"/>
              <a:gd name="connsiteX4" fmla="*/ 437228 w 659103"/>
              <a:gd name="connsiteY4" fmla="*/ 368708 h 1158563"/>
              <a:gd name="connsiteX5" fmla="*/ 308112 w 659103"/>
              <a:gd name="connsiteY5" fmla="*/ 631174 h 1158563"/>
              <a:gd name="connsiteX6" fmla="*/ 62578 w 659103"/>
              <a:gd name="connsiteY6" fmla="*/ 1073558 h 1158563"/>
              <a:gd name="connsiteX7" fmla="*/ 115495 w 659103"/>
              <a:gd name="connsiteY7" fmla="*/ 874591 h 1158563"/>
              <a:gd name="connsiteX8" fmla="*/ 267895 w 659103"/>
              <a:gd name="connsiteY8" fmla="*/ 487241 h 1158563"/>
              <a:gd name="connsiteX9" fmla="*/ 147245 w 659103"/>
              <a:gd name="connsiteY9" fmla="*/ 872474 h 1158563"/>
              <a:gd name="connsiteX10" fmla="*/ 11778 w 659103"/>
              <a:gd name="connsiteY10" fmla="*/ 1130708 h 1158563"/>
              <a:gd name="connsiteX11" fmla="*/ 9662 w 659103"/>
              <a:gd name="connsiteY11" fmla="*/ 1141291 h 1158563"/>
              <a:gd name="connsiteX12" fmla="*/ 35062 w 659103"/>
              <a:gd name="connsiteY12" fmla="*/ 1082024 h 1158563"/>
              <a:gd name="connsiteX13" fmla="*/ 253078 w 659103"/>
              <a:gd name="connsiteY13" fmla="*/ 347541 h 1158563"/>
              <a:gd name="connsiteX14" fmla="*/ 191695 w 659103"/>
              <a:gd name="connsiteY14" fmla="*/ 478774 h 1158563"/>
              <a:gd name="connsiteX15" fmla="*/ 468978 w 659103"/>
              <a:gd name="connsiteY15" fmla="*/ 80841 h 1158563"/>
              <a:gd name="connsiteX16" fmla="*/ 416062 w 659103"/>
              <a:gd name="connsiteY16" fmla="*/ 207841 h 1158563"/>
              <a:gd name="connsiteX17" fmla="*/ 589628 w 659103"/>
              <a:gd name="connsiteY17" fmla="*/ 408 h 1158563"/>
              <a:gd name="connsiteX18" fmla="*/ 602328 w 659103"/>
              <a:gd name="connsiteY18" fmla="*/ 157041 h 1158563"/>
              <a:gd name="connsiteX19" fmla="*/ 657362 w 659103"/>
              <a:gd name="connsiteY19" fmla="*/ 262874 h 115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9103" h="1158563">
                <a:moveTo>
                  <a:pt x="657362" y="262874"/>
                </a:moveTo>
                <a:cubicBezTo>
                  <a:pt x="644662" y="293213"/>
                  <a:pt x="591392" y="250527"/>
                  <a:pt x="526128" y="339074"/>
                </a:cubicBezTo>
                <a:cubicBezTo>
                  <a:pt x="460864" y="427621"/>
                  <a:pt x="291178" y="756411"/>
                  <a:pt x="265778" y="794158"/>
                </a:cubicBezTo>
                <a:cubicBezTo>
                  <a:pt x="240378" y="831905"/>
                  <a:pt x="345153" y="636466"/>
                  <a:pt x="373728" y="565558"/>
                </a:cubicBezTo>
                <a:cubicBezTo>
                  <a:pt x="402303" y="494650"/>
                  <a:pt x="448164" y="357772"/>
                  <a:pt x="437228" y="368708"/>
                </a:cubicBezTo>
                <a:cubicBezTo>
                  <a:pt x="426292" y="379644"/>
                  <a:pt x="370554" y="513699"/>
                  <a:pt x="308112" y="631174"/>
                </a:cubicBezTo>
                <a:cubicBezTo>
                  <a:pt x="245670" y="748649"/>
                  <a:pt x="94681" y="1032989"/>
                  <a:pt x="62578" y="1073558"/>
                </a:cubicBezTo>
                <a:cubicBezTo>
                  <a:pt x="30475" y="1114127"/>
                  <a:pt x="81276" y="972310"/>
                  <a:pt x="115495" y="874591"/>
                </a:cubicBezTo>
                <a:cubicBezTo>
                  <a:pt x="149714" y="776872"/>
                  <a:pt x="262603" y="487594"/>
                  <a:pt x="267895" y="487241"/>
                </a:cubicBezTo>
                <a:cubicBezTo>
                  <a:pt x="273187" y="486888"/>
                  <a:pt x="189931" y="765230"/>
                  <a:pt x="147245" y="872474"/>
                </a:cubicBezTo>
                <a:cubicBezTo>
                  <a:pt x="104559" y="979718"/>
                  <a:pt x="34708" y="1085905"/>
                  <a:pt x="11778" y="1130708"/>
                </a:cubicBezTo>
                <a:cubicBezTo>
                  <a:pt x="-11153" y="1175511"/>
                  <a:pt x="5781" y="1149405"/>
                  <a:pt x="9662" y="1141291"/>
                </a:cubicBezTo>
                <a:cubicBezTo>
                  <a:pt x="13543" y="1133177"/>
                  <a:pt x="-5507" y="1214316"/>
                  <a:pt x="35062" y="1082024"/>
                </a:cubicBezTo>
                <a:cubicBezTo>
                  <a:pt x="75631" y="949732"/>
                  <a:pt x="226973" y="448083"/>
                  <a:pt x="253078" y="347541"/>
                </a:cubicBezTo>
                <a:cubicBezTo>
                  <a:pt x="279183" y="246999"/>
                  <a:pt x="155712" y="523224"/>
                  <a:pt x="191695" y="478774"/>
                </a:cubicBezTo>
                <a:cubicBezTo>
                  <a:pt x="227678" y="434324"/>
                  <a:pt x="431584" y="125996"/>
                  <a:pt x="468978" y="80841"/>
                </a:cubicBezTo>
                <a:cubicBezTo>
                  <a:pt x="506372" y="35686"/>
                  <a:pt x="395954" y="221246"/>
                  <a:pt x="416062" y="207841"/>
                </a:cubicBezTo>
                <a:cubicBezTo>
                  <a:pt x="436170" y="194435"/>
                  <a:pt x="558584" y="8875"/>
                  <a:pt x="589628" y="408"/>
                </a:cubicBezTo>
                <a:cubicBezTo>
                  <a:pt x="620672" y="-8059"/>
                  <a:pt x="595272" y="117530"/>
                  <a:pt x="602328" y="157041"/>
                </a:cubicBezTo>
                <a:cubicBezTo>
                  <a:pt x="609384" y="196552"/>
                  <a:pt x="670062" y="232535"/>
                  <a:pt x="657362" y="2628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3A92E5E1-E507-4C83-87F0-2008820F38A2}"/>
              </a:ext>
            </a:extLst>
          </p:cNvPr>
          <p:cNvSpPr/>
          <p:nvPr/>
        </p:nvSpPr>
        <p:spPr>
          <a:xfrm>
            <a:off x="4790670" y="1424801"/>
            <a:ext cx="2076877" cy="1194949"/>
          </a:xfrm>
          <a:custGeom>
            <a:avLst/>
            <a:gdLst>
              <a:gd name="connsiteX0" fmla="*/ 545447 w 2076877"/>
              <a:gd name="connsiteY0" fmla="*/ 200799 h 1194949"/>
              <a:gd name="connsiteX1" fmla="*/ 691497 w 2076877"/>
              <a:gd name="connsiteY1" fmla="*/ 321449 h 1194949"/>
              <a:gd name="connsiteX2" fmla="*/ 1078847 w 2076877"/>
              <a:gd name="connsiteY2" fmla="*/ 914116 h 1194949"/>
              <a:gd name="connsiteX3" fmla="*/ 1034397 w 2076877"/>
              <a:gd name="connsiteY3" fmla="*/ 835799 h 1194949"/>
              <a:gd name="connsiteX4" fmla="*/ 816380 w 2076877"/>
              <a:gd name="connsiteY4" fmla="*/ 336266 h 1194949"/>
              <a:gd name="connsiteX5" fmla="*/ 890463 w 2076877"/>
              <a:gd name="connsiteY5" fmla="*/ 439982 h 1194949"/>
              <a:gd name="connsiteX6" fmla="*/ 1354013 w 2076877"/>
              <a:gd name="connsiteY6" fmla="*/ 990316 h 1194949"/>
              <a:gd name="connsiteX7" fmla="*/ 1267230 w 2076877"/>
              <a:gd name="connsiteY7" fmla="*/ 844266 h 1194949"/>
              <a:gd name="connsiteX8" fmla="*/ 962430 w 2076877"/>
              <a:gd name="connsiteY8" fmla="*/ 325682 h 1194949"/>
              <a:gd name="connsiteX9" fmla="*/ 1142347 w 2076877"/>
              <a:gd name="connsiteY9" fmla="*/ 575449 h 1194949"/>
              <a:gd name="connsiteX10" fmla="*/ 1739247 w 2076877"/>
              <a:gd name="connsiteY10" fmla="*/ 1178699 h 1194949"/>
              <a:gd name="connsiteX11" fmla="*/ 1523347 w 2076877"/>
              <a:gd name="connsiteY11" fmla="*/ 945866 h 1194949"/>
              <a:gd name="connsiteX12" fmla="*/ 1011113 w 2076877"/>
              <a:gd name="connsiteY12" fmla="*/ 143649 h 1194949"/>
              <a:gd name="connsiteX13" fmla="*/ 1119063 w 2076877"/>
              <a:gd name="connsiteY13" fmla="*/ 300282 h 1194949"/>
              <a:gd name="connsiteX14" fmla="*/ 1817563 w 2076877"/>
              <a:gd name="connsiteY14" fmla="*/ 863316 h 1194949"/>
              <a:gd name="connsiteX15" fmla="*/ 1709613 w 2076877"/>
              <a:gd name="connsiteY15" fmla="*/ 725732 h 1194949"/>
              <a:gd name="connsiteX16" fmla="*/ 1186797 w 2076877"/>
              <a:gd name="connsiteY16" fmla="*/ 20882 h 1194949"/>
              <a:gd name="connsiteX17" fmla="*/ 1351897 w 2076877"/>
              <a:gd name="connsiteY17" fmla="*/ 219849 h 1194949"/>
              <a:gd name="connsiteX18" fmla="*/ 1745597 w 2076877"/>
              <a:gd name="connsiteY18" fmla="*/ 566982 h 1194949"/>
              <a:gd name="connsiteX19" fmla="*/ 1489480 w 2076877"/>
              <a:gd name="connsiteY19" fmla="*/ 372249 h 1194949"/>
              <a:gd name="connsiteX20" fmla="*/ 3580 w 2076877"/>
              <a:gd name="connsiteY20" fmla="*/ 166932 h 1194949"/>
              <a:gd name="connsiteX21" fmla="*/ 1967847 w 2076877"/>
              <a:gd name="connsiteY21" fmla="*/ 399766 h 1194949"/>
              <a:gd name="connsiteX22" fmla="*/ 1707497 w 2076877"/>
              <a:gd name="connsiteY22" fmla="*/ 378599 h 1194949"/>
              <a:gd name="connsiteX23" fmla="*/ 723247 w 2076877"/>
              <a:gd name="connsiteY23" fmla="*/ 196566 h 1194949"/>
              <a:gd name="connsiteX24" fmla="*/ 545447 w 2076877"/>
              <a:gd name="connsiteY24" fmla="*/ 200799 h 119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76877" h="1194949">
                <a:moveTo>
                  <a:pt x="545447" y="200799"/>
                </a:moveTo>
                <a:cubicBezTo>
                  <a:pt x="540155" y="221613"/>
                  <a:pt x="602597" y="202563"/>
                  <a:pt x="691497" y="321449"/>
                </a:cubicBezTo>
                <a:cubicBezTo>
                  <a:pt x="780397" y="440335"/>
                  <a:pt x="1021697" y="828391"/>
                  <a:pt x="1078847" y="914116"/>
                </a:cubicBezTo>
                <a:cubicBezTo>
                  <a:pt x="1135997" y="999841"/>
                  <a:pt x="1078142" y="932107"/>
                  <a:pt x="1034397" y="835799"/>
                </a:cubicBezTo>
                <a:cubicBezTo>
                  <a:pt x="990653" y="739491"/>
                  <a:pt x="840369" y="402235"/>
                  <a:pt x="816380" y="336266"/>
                </a:cubicBezTo>
                <a:cubicBezTo>
                  <a:pt x="792391" y="270297"/>
                  <a:pt x="800858" y="330974"/>
                  <a:pt x="890463" y="439982"/>
                </a:cubicBezTo>
                <a:cubicBezTo>
                  <a:pt x="980068" y="548990"/>
                  <a:pt x="1291219" y="922935"/>
                  <a:pt x="1354013" y="990316"/>
                </a:cubicBezTo>
                <a:cubicBezTo>
                  <a:pt x="1416807" y="1057697"/>
                  <a:pt x="1267230" y="844266"/>
                  <a:pt x="1267230" y="844266"/>
                </a:cubicBezTo>
                <a:cubicBezTo>
                  <a:pt x="1201966" y="733494"/>
                  <a:pt x="983244" y="370485"/>
                  <a:pt x="962430" y="325682"/>
                </a:cubicBezTo>
                <a:cubicBezTo>
                  <a:pt x="941616" y="280879"/>
                  <a:pt x="1012878" y="433280"/>
                  <a:pt x="1142347" y="575449"/>
                </a:cubicBezTo>
                <a:cubicBezTo>
                  <a:pt x="1271816" y="717618"/>
                  <a:pt x="1675747" y="1116963"/>
                  <a:pt x="1739247" y="1178699"/>
                </a:cubicBezTo>
                <a:cubicBezTo>
                  <a:pt x="1802747" y="1240435"/>
                  <a:pt x="1644703" y="1118374"/>
                  <a:pt x="1523347" y="945866"/>
                </a:cubicBezTo>
                <a:cubicBezTo>
                  <a:pt x="1401991" y="773358"/>
                  <a:pt x="1078494" y="251246"/>
                  <a:pt x="1011113" y="143649"/>
                </a:cubicBezTo>
                <a:cubicBezTo>
                  <a:pt x="943732" y="36052"/>
                  <a:pt x="984655" y="180338"/>
                  <a:pt x="1119063" y="300282"/>
                </a:cubicBezTo>
                <a:cubicBezTo>
                  <a:pt x="1253471" y="420226"/>
                  <a:pt x="1719138" y="792408"/>
                  <a:pt x="1817563" y="863316"/>
                </a:cubicBezTo>
                <a:cubicBezTo>
                  <a:pt x="1915988" y="934224"/>
                  <a:pt x="1814741" y="866138"/>
                  <a:pt x="1709613" y="725732"/>
                </a:cubicBezTo>
                <a:cubicBezTo>
                  <a:pt x="1604485" y="585326"/>
                  <a:pt x="1246416" y="105196"/>
                  <a:pt x="1186797" y="20882"/>
                </a:cubicBezTo>
                <a:cubicBezTo>
                  <a:pt x="1127178" y="-63432"/>
                  <a:pt x="1258764" y="128832"/>
                  <a:pt x="1351897" y="219849"/>
                </a:cubicBezTo>
                <a:cubicBezTo>
                  <a:pt x="1445030" y="310866"/>
                  <a:pt x="1722667" y="541582"/>
                  <a:pt x="1745597" y="566982"/>
                </a:cubicBezTo>
                <a:cubicBezTo>
                  <a:pt x="1768527" y="592382"/>
                  <a:pt x="1779816" y="438924"/>
                  <a:pt x="1489480" y="372249"/>
                </a:cubicBezTo>
                <a:cubicBezTo>
                  <a:pt x="1199144" y="305574"/>
                  <a:pt x="-76148" y="162346"/>
                  <a:pt x="3580" y="166932"/>
                </a:cubicBezTo>
                <a:cubicBezTo>
                  <a:pt x="83308" y="171518"/>
                  <a:pt x="1683861" y="364488"/>
                  <a:pt x="1967847" y="399766"/>
                </a:cubicBezTo>
                <a:cubicBezTo>
                  <a:pt x="2251833" y="435044"/>
                  <a:pt x="1914930" y="412466"/>
                  <a:pt x="1707497" y="378599"/>
                </a:cubicBezTo>
                <a:cubicBezTo>
                  <a:pt x="1500064" y="344732"/>
                  <a:pt x="916217" y="225141"/>
                  <a:pt x="723247" y="196566"/>
                </a:cubicBezTo>
                <a:cubicBezTo>
                  <a:pt x="530277" y="167991"/>
                  <a:pt x="550739" y="179985"/>
                  <a:pt x="545447" y="2007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6A21A2DD-C63E-4B4E-B524-6615C92C2A0D}"/>
              </a:ext>
            </a:extLst>
          </p:cNvPr>
          <p:cNvSpPr/>
          <p:nvPr/>
        </p:nvSpPr>
        <p:spPr>
          <a:xfrm>
            <a:off x="4715692" y="2484429"/>
            <a:ext cx="816799" cy="168565"/>
          </a:xfrm>
          <a:custGeom>
            <a:avLst/>
            <a:gdLst>
              <a:gd name="connsiteX0" fmla="*/ 73796 w 816799"/>
              <a:gd name="connsiteY0" fmla="*/ 41284 h 168565"/>
              <a:gd name="connsiteX1" fmla="*/ 429396 w 816799"/>
              <a:gd name="connsiteY1" fmla="*/ 26996 h 168565"/>
              <a:gd name="connsiteX2" fmla="*/ 596083 w 816799"/>
              <a:gd name="connsiteY2" fmla="*/ 65096 h 168565"/>
              <a:gd name="connsiteX3" fmla="*/ 459558 w 816799"/>
              <a:gd name="connsiteY3" fmla="*/ 31759 h 168565"/>
              <a:gd name="connsiteX4" fmla="*/ 310333 w 816799"/>
              <a:gd name="connsiteY4" fmla="*/ 9 h 168565"/>
              <a:gd name="connsiteX5" fmla="*/ 553221 w 816799"/>
              <a:gd name="connsiteY5" fmla="*/ 34934 h 168565"/>
              <a:gd name="connsiteX6" fmla="*/ 738958 w 816799"/>
              <a:gd name="connsiteY6" fmla="*/ 80971 h 168565"/>
              <a:gd name="connsiteX7" fmla="*/ 607196 w 816799"/>
              <a:gd name="connsiteY7" fmla="*/ 44459 h 168565"/>
              <a:gd name="connsiteX8" fmla="*/ 816746 w 816799"/>
              <a:gd name="connsiteY8" fmla="*/ 131771 h 168565"/>
              <a:gd name="connsiteX9" fmla="*/ 629421 w 816799"/>
              <a:gd name="connsiteY9" fmla="*/ 128596 h 168565"/>
              <a:gd name="connsiteX10" fmla="*/ 407171 w 816799"/>
              <a:gd name="connsiteY10" fmla="*/ 130184 h 168565"/>
              <a:gd name="connsiteX11" fmla="*/ 781821 w 816799"/>
              <a:gd name="connsiteY11" fmla="*/ 131771 h 168565"/>
              <a:gd name="connsiteX12" fmla="*/ 457971 w 816799"/>
              <a:gd name="connsiteY12" fmla="*/ 104784 h 168565"/>
              <a:gd name="connsiteX13" fmla="*/ 283346 w 816799"/>
              <a:gd name="connsiteY13" fmla="*/ 92084 h 168565"/>
              <a:gd name="connsiteX14" fmla="*/ 5533 w 816799"/>
              <a:gd name="connsiteY14" fmla="*/ 168284 h 168565"/>
              <a:gd name="connsiteX15" fmla="*/ 556396 w 816799"/>
              <a:gd name="connsiteY15" fmla="*/ 60334 h 168565"/>
              <a:gd name="connsiteX16" fmla="*/ 504008 w 816799"/>
              <a:gd name="connsiteY16" fmla="*/ 65096 h 168565"/>
              <a:gd name="connsiteX17" fmla="*/ 73796 w 816799"/>
              <a:gd name="connsiteY17" fmla="*/ 41284 h 16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6799" h="168565">
                <a:moveTo>
                  <a:pt x="73796" y="41284"/>
                </a:moveTo>
                <a:cubicBezTo>
                  <a:pt x="61361" y="34934"/>
                  <a:pt x="342348" y="23027"/>
                  <a:pt x="429396" y="26996"/>
                </a:cubicBezTo>
                <a:cubicBezTo>
                  <a:pt x="516444" y="30965"/>
                  <a:pt x="591056" y="64302"/>
                  <a:pt x="596083" y="65096"/>
                </a:cubicBezTo>
                <a:cubicBezTo>
                  <a:pt x="601110" y="65890"/>
                  <a:pt x="507183" y="42607"/>
                  <a:pt x="459558" y="31759"/>
                </a:cubicBezTo>
                <a:cubicBezTo>
                  <a:pt x="411933" y="20911"/>
                  <a:pt x="294723" y="-520"/>
                  <a:pt x="310333" y="9"/>
                </a:cubicBezTo>
                <a:cubicBezTo>
                  <a:pt x="325944" y="538"/>
                  <a:pt x="481784" y="21440"/>
                  <a:pt x="553221" y="34934"/>
                </a:cubicBezTo>
                <a:cubicBezTo>
                  <a:pt x="624659" y="48428"/>
                  <a:pt x="729962" y="79384"/>
                  <a:pt x="738958" y="80971"/>
                </a:cubicBezTo>
                <a:cubicBezTo>
                  <a:pt x="747954" y="82558"/>
                  <a:pt x="594231" y="35992"/>
                  <a:pt x="607196" y="44459"/>
                </a:cubicBezTo>
                <a:cubicBezTo>
                  <a:pt x="620161" y="52926"/>
                  <a:pt x="813042" y="117748"/>
                  <a:pt x="816746" y="131771"/>
                </a:cubicBezTo>
                <a:cubicBezTo>
                  <a:pt x="820450" y="145794"/>
                  <a:pt x="629421" y="128596"/>
                  <a:pt x="629421" y="128596"/>
                </a:cubicBezTo>
                <a:lnTo>
                  <a:pt x="407171" y="130184"/>
                </a:lnTo>
                <a:cubicBezTo>
                  <a:pt x="432571" y="130713"/>
                  <a:pt x="773354" y="136004"/>
                  <a:pt x="781821" y="131771"/>
                </a:cubicBezTo>
                <a:cubicBezTo>
                  <a:pt x="790288" y="127538"/>
                  <a:pt x="457971" y="104784"/>
                  <a:pt x="457971" y="104784"/>
                </a:cubicBezTo>
                <a:cubicBezTo>
                  <a:pt x="374892" y="98170"/>
                  <a:pt x="358752" y="81501"/>
                  <a:pt x="283346" y="92084"/>
                </a:cubicBezTo>
                <a:cubicBezTo>
                  <a:pt x="207940" y="102667"/>
                  <a:pt x="-39975" y="173576"/>
                  <a:pt x="5533" y="168284"/>
                </a:cubicBezTo>
                <a:cubicBezTo>
                  <a:pt x="51041" y="162992"/>
                  <a:pt x="473317" y="77532"/>
                  <a:pt x="556396" y="60334"/>
                </a:cubicBezTo>
                <a:cubicBezTo>
                  <a:pt x="639475" y="43136"/>
                  <a:pt x="579943" y="66948"/>
                  <a:pt x="504008" y="65096"/>
                </a:cubicBezTo>
                <a:cubicBezTo>
                  <a:pt x="428073" y="63244"/>
                  <a:pt x="86231" y="47634"/>
                  <a:pt x="73796" y="412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7C0BB9D0-F1ED-405F-9C9D-B1B6F43DDD57}"/>
              </a:ext>
            </a:extLst>
          </p:cNvPr>
          <p:cNvSpPr/>
          <p:nvPr/>
        </p:nvSpPr>
        <p:spPr>
          <a:xfrm>
            <a:off x="5838811" y="2477231"/>
            <a:ext cx="644086" cy="116514"/>
          </a:xfrm>
          <a:custGeom>
            <a:avLst/>
            <a:gdLst>
              <a:gd name="connsiteX0" fmla="*/ 5306 w 644086"/>
              <a:gd name="connsiteY0" fmla="*/ 105102 h 116514"/>
              <a:gd name="connsiteX1" fmla="*/ 312222 w 644086"/>
              <a:gd name="connsiteY1" fmla="*/ 5619 h 116514"/>
              <a:gd name="connsiteX2" fmla="*/ 642422 w 644086"/>
              <a:gd name="connsiteY2" fmla="*/ 11969 h 116514"/>
              <a:gd name="connsiteX3" fmla="*/ 434989 w 644086"/>
              <a:gd name="connsiteY3" fmla="*/ 7736 h 116514"/>
              <a:gd name="connsiteX4" fmla="*/ 318572 w 644086"/>
              <a:gd name="connsiteY4" fmla="*/ 71236 h 116514"/>
              <a:gd name="connsiteX5" fmla="*/ 272006 w 644086"/>
              <a:gd name="connsiteY5" fmla="*/ 94519 h 116514"/>
              <a:gd name="connsiteX6" fmla="*/ 523889 w 644086"/>
              <a:gd name="connsiteY6" fmla="*/ 20436 h 116514"/>
              <a:gd name="connsiteX7" fmla="*/ 248722 w 644086"/>
              <a:gd name="connsiteY7" fmla="*/ 81819 h 116514"/>
              <a:gd name="connsiteX8" fmla="*/ 513306 w 644086"/>
              <a:gd name="connsiteY8" fmla="*/ 52186 h 116514"/>
              <a:gd name="connsiteX9" fmla="*/ 147122 w 644086"/>
              <a:gd name="connsiteY9" fmla="*/ 102986 h 116514"/>
              <a:gd name="connsiteX10" fmla="*/ 5306 w 644086"/>
              <a:gd name="connsiteY10" fmla="*/ 105102 h 1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086" h="116514">
                <a:moveTo>
                  <a:pt x="5306" y="105102"/>
                </a:moveTo>
                <a:cubicBezTo>
                  <a:pt x="32823" y="88874"/>
                  <a:pt x="206036" y="21141"/>
                  <a:pt x="312222" y="5619"/>
                </a:cubicBezTo>
                <a:cubicBezTo>
                  <a:pt x="418408" y="-9903"/>
                  <a:pt x="621961" y="11616"/>
                  <a:pt x="642422" y="11969"/>
                </a:cubicBezTo>
                <a:cubicBezTo>
                  <a:pt x="662883" y="12322"/>
                  <a:pt x="488964" y="-2142"/>
                  <a:pt x="434989" y="7736"/>
                </a:cubicBezTo>
                <a:cubicBezTo>
                  <a:pt x="381014" y="17614"/>
                  <a:pt x="345736" y="56772"/>
                  <a:pt x="318572" y="71236"/>
                </a:cubicBezTo>
                <a:cubicBezTo>
                  <a:pt x="291408" y="85700"/>
                  <a:pt x="237787" y="102986"/>
                  <a:pt x="272006" y="94519"/>
                </a:cubicBezTo>
                <a:cubicBezTo>
                  <a:pt x="306226" y="86052"/>
                  <a:pt x="527770" y="22553"/>
                  <a:pt x="523889" y="20436"/>
                </a:cubicBezTo>
                <a:cubicBezTo>
                  <a:pt x="520008" y="18319"/>
                  <a:pt x="250486" y="76527"/>
                  <a:pt x="248722" y="81819"/>
                </a:cubicBezTo>
                <a:cubicBezTo>
                  <a:pt x="246958" y="87111"/>
                  <a:pt x="530239" y="48658"/>
                  <a:pt x="513306" y="52186"/>
                </a:cubicBezTo>
                <a:cubicBezTo>
                  <a:pt x="496373" y="55714"/>
                  <a:pt x="232142" y="86053"/>
                  <a:pt x="147122" y="102986"/>
                </a:cubicBezTo>
                <a:cubicBezTo>
                  <a:pt x="62103" y="119919"/>
                  <a:pt x="-22211" y="121330"/>
                  <a:pt x="5306" y="105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893E9902-68EE-4E99-B794-51095BDA3C8C}"/>
              </a:ext>
            </a:extLst>
          </p:cNvPr>
          <p:cNvSpPr/>
          <p:nvPr/>
        </p:nvSpPr>
        <p:spPr>
          <a:xfrm>
            <a:off x="5901267" y="3500395"/>
            <a:ext cx="475182" cy="406410"/>
          </a:xfrm>
          <a:custGeom>
            <a:avLst/>
            <a:gdLst>
              <a:gd name="connsiteX0" fmla="*/ 279400 w 475182"/>
              <a:gd name="connsiteY0" fmla="*/ 572 h 406410"/>
              <a:gd name="connsiteX1" fmla="*/ 201083 w 475182"/>
              <a:gd name="connsiteY1" fmla="*/ 110638 h 406410"/>
              <a:gd name="connsiteX2" fmla="*/ 207433 w 475182"/>
              <a:gd name="connsiteY2" fmla="*/ 140272 h 406410"/>
              <a:gd name="connsiteX3" fmla="*/ 465666 w 475182"/>
              <a:gd name="connsiteY3" fmla="*/ 398505 h 406410"/>
              <a:gd name="connsiteX4" fmla="*/ 378883 w 475182"/>
              <a:gd name="connsiteY4" fmla="*/ 318072 h 406410"/>
              <a:gd name="connsiteX5" fmla="*/ 0 w 475182"/>
              <a:gd name="connsiteY5" fmla="*/ 95822 h 406410"/>
              <a:gd name="connsiteX6" fmla="*/ 378883 w 475182"/>
              <a:gd name="connsiteY6" fmla="*/ 311722 h 406410"/>
              <a:gd name="connsiteX7" fmla="*/ 110066 w 475182"/>
              <a:gd name="connsiteY7" fmla="*/ 208005 h 406410"/>
              <a:gd name="connsiteX8" fmla="*/ 347133 w 475182"/>
              <a:gd name="connsiteY8" fmla="*/ 288438 h 406410"/>
              <a:gd name="connsiteX9" fmla="*/ 48683 w 475182"/>
              <a:gd name="connsiteY9" fmla="*/ 163555 h 406410"/>
              <a:gd name="connsiteX10" fmla="*/ 279400 w 475182"/>
              <a:gd name="connsiteY10" fmla="*/ 572 h 40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182" h="406410">
                <a:moveTo>
                  <a:pt x="279400" y="572"/>
                </a:moveTo>
                <a:cubicBezTo>
                  <a:pt x="304800" y="-8247"/>
                  <a:pt x="213077" y="87355"/>
                  <a:pt x="201083" y="110638"/>
                </a:cubicBezTo>
                <a:cubicBezTo>
                  <a:pt x="189089" y="133921"/>
                  <a:pt x="163336" y="92294"/>
                  <a:pt x="207433" y="140272"/>
                </a:cubicBezTo>
                <a:cubicBezTo>
                  <a:pt x="251530" y="188250"/>
                  <a:pt x="437091" y="368872"/>
                  <a:pt x="465666" y="398505"/>
                </a:cubicBezTo>
                <a:cubicBezTo>
                  <a:pt x="494241" y="428138"/>
                  <a:pt x="456494" y="368519"/>
                  <a:pt x="378883" y="318072"/>
                </a:cubicBezTo>
                <a:cubicBezTo>
                  <a:pt x="301272" y="267625"/>
                  <a:pt x="0" y="96880"/>
                  <a:pt x="0" y="95822"/>
                </a:cubicBezTo>
                <a:cubicBezTo>
                  <a:pt x="0" y="94764"/>
                  <a:pt x="360539" y="293025"/>
                  <a:pt x="378883" y="311722"/>
                </a:cubicBezTo>
                <a:cubicBezTo>
                  <a:pt x="397227" y="330419"/>
                  <a:pt x="115358" y="211886"/>
                  <a:pt x="110066" y="208005"/>
                </a:cubicBezTo>
                <a:cubicBezTo>
                  <a:pt x="104774" y="204124"/>
                  <a:pt x="357363" y="295846"/>
                  <a:pt x="347133" y="288438"/>
                </a:cubicBezTo>
                <a:cubicBezTo>
                  <a:pt x="336903" y="281030"/>
                  <a:pt x="57855" y="208005"/>
                  <a:pt x="48683" y="163555"/>
                </a:cubicBezTo>
                <a:cubicBezTo>
                  <a:pt x="39511" y="119105"/>
                  <a:pt x="254000" y="9391"/>
                  <a:pt x="279400" y="5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E7934691-6072-4006-A198-A9E684BA51E7}"/>
              </a:ext>
            </a:extLst>
          </p:cNvPr>
          <p:cNvSpPr/>
          <p:nvPr/>
        </p:nvSpPr>
        <p:spPr>
          <a:xfrm>
            <a:off x="4951406" y="3412048"/>
            <a:ext cx="1091677" cy="1116143"/>
          </a:xfrm>
          <a:custGeom>
            <a:avLst/>
            <a:gdLst>
              <a:gd name="connsiteX0" fmla="*/ 98961 w 1091677"/>
              <a:gd name="connsiteY0" fmla="*/ 328102 h 1116143"/>
              <a:gd name="connsiteX1" fmla="*/ 909644 w 1091677"/>
              <a:gd name="connsiteY1" fmla="*/ 965219 h 1116143"/>
              <a:gd name="connsiteX2" fmla="*/ 784761 w 1091677"/>
              <a:gd name="connsiteY2" fmla="*/ 859385 h 1116143"/>
              <a:gd name="connsiteX3" fmla="*/ 338144 w 1091677"/>
              <a:gd name="connsiteY3" fmla="*/ 520719 h 1116143"/>
              <a:gd name="connsiteX4" fmla="*/ 935044 w 1091677"/>
              <a:gd name="connsiteY4" fmla="*/ 992735 h 1116143"/>
              <a:gd name="connsiteX5" fmla="*/ 1091677 w 1091677"/>
              <a:gd name="connsiteY5" fmla="*/ 1052002 h 1116143"/>
              <a:gd name="connsiteX6" fmla="*/ 841911 w 1091677"/>
              <a:gd name="connsiteY6" fmla="*/ 960985 h 1116143"/>
              <a:gd name="connsiteX7" fmla="*/ 213261 w 1091677"/>
              <a:gd name="connsiteY7" fmla="*/ 728152 h 1116143"/>
              <a:gd name="connsiteX8" fmla="*/ 393177 w 1091677"/>
              <a:gd name="connsiteY8" fmla="*/ 829752 h 1116143"/>
              <a:gd name="connsiteX9" fmla="*/ 871544 w 1091677"/>
              <a:gd name="connsiteY9" fmla="*/ 1111269 h 1116143"/>
              <a:gd name="connsiteX10" fmla="*/ 558277 w 1091677"/>
              <a:gd name="connsiteY10" fmla="*/ 975802 h 1116143"/>
              <a:gd name="connsiteX11" fmla="*/ 228077 w 1091677"/>
              <a:gd name="connsiteY11" fmla="*/ 573635 h 1116143"/>
              <a:gd name="connsiteX12" fmla="*/ 31227 w 1091677"/>
              <a:gd name="connsiteY12" fmla="*/ 4252 h 1116143"/>
              <a:gd name="connsiteX13" fmla="*/ 98961 w 1091677"/>
              <a:gd name="connsiteY13" fmla="*/ 328102 h 1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1677" h="1116143">
                <a:moveTo>
                  <a:pt x="98961" y="328102"/>
                </a:moveTo>
                <a:cubicBezTo>
                  <a:pt x="245364" y="488263"/>
                  <a:pt x="795344" y="876672"/>
                  <a:pt x="909644" y="965219"/>
                </a:cubicBezTo>
                <a:cubicBezTo>
                  <a:pt x="1023944" y="1053766"/>
                  <a:pt x="880011" y="933468"/>
                  <a:pt x="784761" y="859385"/>
                </a:cubicBezTo>
                <a:cubicBezTo>
                  <a:pt x="689511" y="785302"/>
                  <a:pt x="313097" y="498494"/>
                  <a:pt x="338144" y="520719"/>
                </a:cubicBezTo>
                <a:cubicBezTo>
                  <a:pt x="363191" y="542944"/>
                  <a:pt x="809455" y="904188"/>
                  <a:pt x="935044" y="992735"/>
                </a:cubicBezTo>
                <a:cubicBezTo>
                  <a:pt x="1060633" y="1081282"/>
                  <a:pt x="1091677" y="1052002"/>
                  <a:pt x="1091677" y="1052002"/>
                </a:cubicBezTo>
                <a:cubicBezTo>
                  <a:pt x="1076155" y="1046710"/>
                  <a:pt x="841911" y="960985"/>
                  <a:pt x="841911" y="960985"/>
                </a:cubicBezTo>
                <a:cubicBezTo>
                  <a:pt x="695508" y="907010"/>
                  <a:pt x="288050" y="750024"/>
                  <a:pt x="213261" y="728152"/>
                </a:cubicBezTo>
                <a:cubicBezTo>
                  <a:pt x="138472" y="706280"/>
                  <a:pt x="393177" y="829752"/>
                  <a:pt x="393177" y="829752"/>
                </a:cubicBezTo>
                <a:cubicBezTo>
                  <a:pt x="502891" y="893605"/>
                  <a:pt x="844027" y="1086927"/>
                  <a:pt x="871544" y="1111269"/>
                </a:cubicBezTo>
                <a:cubicBezTo>
                  <a:pt x="899061" y="1135611"/>
                  <a:pt x="665521" y="1065408"/>
                  <a:pt x="558277" y="975802"/>
                </a:cubicBezTo>
                <a:cubicBezTo>
                  <a:pt x="451033" y="886196"/>
                  <a:pt x="315919" y="735560"/>
                  <a:pt x="228077" y="573635"/>
                </a:cubicBezTo>
                <a:cubicBezTo>
                  <a:pt x="140235" y="411710"/>
                  <a:pt x="58038" y="40235"/>
                  <a:pt x="31227" y="4252"/>
                </a:cubicBezTo>
                <a:cubicBezTo>
                  <a:pt x="4416" y="-31731"/>
                  <a:pt x="-47442" y="167941"/>
                  <a:pt x="98961" y="3281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61CD3212-FCE0-40FA-809E-5DD81A602D7A}"/>
              </a:ext>
            </a:extLst>
          </p:cNvPr>
          <p:cNvSpPr/>
          <p:nvPr/>
        </p:nvSpPr>
        <p:spPr>
          <a:xfrm>
            <a:off x="5103225" y="3819744"/>
            <a:ext cx="1032997" cy="960918"/>
          </a:xfrm>
          <a:custGeom>
            <a:avLst/>
            <a:gdLst>
              <a:gd name="connsiteX0" fmla="*/ 163042 w 1032997"/>
              <a:gd name="connsiteY0" fmla="*/ 333156 h 960918"/>
              <a:gd name="connsiteX1" fmla="*/ 472075 w 1032997"/>
              <a:gd name="connsiteY1" fmla="*/ 599856 h 960918"/>
              <a:gd name="connsiteX2" fmla="*/ 897525 w 1032997"/>
              <a:gd name="connsiteY2" fmla="*/ 771306 h 960918"/>
              <a:gd name="connsiteX3" fmla="*/ 738775 w 1032997"/>
              <a:gd name="connsiteY3" fmla="*/ 703573 h 960918"/>
              <a:gd name="connsiteX4" fmla="*/ 177858 w 1032997"/>
              <a:gd name="connsiteY4" fmla="*/ 515189 h 960918"/>
              <a:gd name="connsiteX5" fmla="*/ 353542 w 1032997"/>
              <a:gd name="connsiteY5" fmla="*/ 578689 h 960918"/>
              <a:gd name="connsiteX6" fmla="*/ 1028758 w 1032997"/>
              <a:gd name="connsiteY6" fmla="*/ 957573 h 960918"/>
              <a:gd name="connsiteX7" fmla="*/ 624475 w 1032997"/>
              <a:gd name="connsiteY7" fmla="*/ 760723 h 960918"/>
              <a:gd name="connsiteX8" fmla="*/ 298508 w 1032997"/>
              <a:gd name="connsiteY8" fmla="*/ 703573 h 960918"/>
              <a:gd name="connsiteX9" fmla="*/ 453025 w 1032997"/>
              <a:gd name="connsiteY9" fmla="*/ 739556 h 960918"/>
              <a:gd name="connsiteX10" fmla="*/ 584258 w 1032997"/>
              <a:gd name="connsiteY10" fmla="*/ 896189 h 960918"/>
              <a:gd name="connsiteX11" fmla="*/ 313325 w 1032997"/>
              <a:gd name="connsiteY11" fmla="*/ 714156 h 960918"/>
              <a:gd name="connsiteX12" fmla="*/ 205375 w 1032997"/>
              <a:gd name="connsiteY12" fmla="*/ 563873 h 960918"/>
              <a:gd name="connsiteX13" fmla="*/ 58 w 1032997"/>
              <a:gd name="connsiteY13" fmla="*/ 5073 h 960918"/>
              <a:gd name="connsiteX14" fmla="*/ 226542 w 1032997"/>
              <a:gd name="connsiteY14" fmla="*/ 927939 h 960918"/>
              <a:gd name="connsiteX15" fmla="*/ 199025 w 1032997"/>
              <a:gd name="connsiteY15" fmla="*/ 707806 h 960918"/>
              <a:gd name="connsiteX16" fmla="*/ 163042 w 1032997"/>
              <a:gd name="connsiteY16" fmla="*/ 333156 h 9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997" h="960918">
                <a:moveTo>
                  <a:pt x="163042" y="333156"/>
                </a:moveTo>
                <a:cubicBezTo>
                  <a:pt x="208550" y="315164"/>
                  <a:pt x="349661" y="526831"/>
                  <a:pt x="472075" y="599856"/>
                </a:cubicBezTo>
                <a:cubicBezTo>
                  <a:pt x="594489" y="672881"/>
                  <a:pt x="853075" y="754020"/>
                  <a:pt x="897525" y="771306"/>
                </a:cubicBezTo>
                <a:cubicBezTo>
                  <a:pt x="941975" y="788592"/>
                  <a:pt x="858720" y="746259"/>
                  <a:pt x="738775" y="703573"/>
                </a:cubicBezTo>
                <a:cubicBezTo>
                  <a:pt x="618831" y="660887"/>
                  <a:pt x="242064" y="536003"/>
                  <a:pt x="177858" y="515189"/>
                </a:cubicBezTo>
                <a:cubicBezTo>
                  <a:pt x="113652" y="494375"/>
                  <a:pt x="211725" y="504958"/>
                  <a:pt x="353542" y="578689"/>
                </a:cubicBezTo>
                <a:cubicBezTo>
                  <a:pt x="495359" y="652420"/>
                  <a:pt x="983603" y="927234"/>
                  <a:pt x="1028758" y="957573"/>
                </a:cubicBezTo>
                <a:cubicBezTo>
                  <a:pt x="1073913" y="987912"/>
                  <a:pt x="746183" y="803056"/>
                  <a:pt x="624475" y="760723"/>
                </a:cubicBezTo>
                <a:cubicBezTo>
                  <a:pt x="502767" y="718390"/>
                  <a:pt x="327083" y="707101"/>
                  <a:pt x="298508" y="703573"/>
                </a:cubicBezTo>
                <a:cubicBezTo>
                  <a:pt x="269933" y="700045"/>
                  <a:pt x="405400" y="707453"/>
                  <a:pt x="453025" y="739556"/>
                </a:cubicBezTo>
                <a:cubicBezTo>
                  <a:pt x="500650" y="771659"/>
                  <a:pt x="607541" y="900422"/>
                  <a:pt x="584258" y="896189"/>
                </a:cubicBezTo>
                <a:cubicBezTo>
                  <a:pt x="560975" y="891956"/>
                  <a:pt x="376472" y="769542"/>
                  <a:pt x="313325" y="714156"/>
                </a:cubicBezTo>
                <a:cubicBezTo>
                  <a:pt x="250178" y="658770"/>
                  <a:pt x="257586" y="682053"/>
                  <a:pt x="205375" y="563873"/>
                </a:cubicBezTo>
                <a:cubicBezTo>
                  <a:pt x="153164" y="445693"/>
                  <a:pt x="-3470" y="-55605"/>
                  <a:pt x="58" y="5073"/>
                </a:cubicBezTo>
                <a:cubicBezTo>
                  <a:pt x="3586" y="65751"/>
                  <a:pt x="193381" y="810817"/>
                  <a:pt x="226542" y="927939"/>
                </a:cubicBezTo>
                <a:cubicBezTo>
                  <a:pt x="259703" y="1045061"/>
                  <a:pt x="208550" y="804467"/>
                  <a:pt x="199025" y="707806"/>
                </a:cubicBezTo>
                <a:cubicBezTo>
                  <a:pt x="189500" y="611145"/>
                  <a:pt x="117534" y="351148"/>
                  <a:pt x="163042" y="3331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C16ABD81-4E30-4093-995F-B896AB06D1E2}"/>
              </a:ext>
            </a:extLst>
          </p:cNvPr>
          <p:cNvSpPr/>
          <p:nvPr/>
        </p:nvSpPr>
        <p:spPr>
          <a:xfrm>
            <a:off x="5853764" y="3972661"/>
            <a:ext cx="576755" cy="277606"/>
          </a:xfrm>
          <a:custGeom>
            <a:avLst/>
            <a:gdLst>
              <a:gd name="connsiteX0" fmla="*/ 936 w 576755"/>
              <a:gd name="connsiteY0" fmla="*/ 277606 h 277606"/>
              <a:gd name="connsiteX1" fmla="*/ 343836 w 576755"/>
              <a:gd name="connsiteY1" fmla="*/ 159072 h 277606"/>
              <a:gd name="connsiteX2" fmla="*/ 572436 w 576755"/>
              <a:gd name="connsiteY2" fmla="*/ 2439 h 277606"/>
              <a:gd name="connsiteX3" fmla="*/ 475069 w 576755"/>
              <a:gd name="connsiteY3" fmla="*/ 70172 h 277606"/>
              <a:gd name="connsiteX4" fmla="*/ 250703 w 576755"/>
              <a:gd name="connsiteY4" fmla="*/ 159072 h 277606"/>
              <a:gd name="connsiteX5" fmla="*/ 936 w 576755"/>
              <a:gd name="connsiteY5" fmla="*/ 277606 h 27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755" h="277606">
                <a:moveTo>
                  <a:pt x="936" y="277606"/>
                </a:moveTo>
                <a:cubicBezTo>
                  <a:pt x="16458" y="277606"/>
                  <a:pt x="248586" y="204933"/>
                  <a:pt x="343836" y="159072"/>
                </a:cubicBezTo>
                <a:cubicBezTo>
                  <a:pt x="439086" y="113211"/>
                  <a:pt x="550564" y="17256"/>
                  <a:pt x="572436" y="2439"/>
                </a:cubicBezTo>
                <a:cubicBezTo>
                  <a:pt x="594308" y="-12378"/>
                  <a:pt x="528691" y="44067"/>
                  <a:pt x="475069" y="70172"/>
                </a:cubicBezTo>
                <a:cubicBezTo>
                  <a:pt x="421447" y="96277"/>
                  <a:pt x="334664" y="122383"/>
                  <a:pt x="250703" y="159072"/>
                </a:cubicBezTo>
                <a:cubicBezTo>
                  <a:pt x="166742" y="195761"/>
                  <a:pt x="-14586" y="277606"/>
                  <a:pt x="936" y="277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C2A5B8E4-347B-4EAB-85D0-E7F117A2D288}"/>
              </a:ext>
            </a:extLst>
          </p:cNvPr>
          <p:cNvSpPr/>
          <p:nvPr/>
        </p:nvSpPr>
        <p:spPr>
          <a:xfrm>
            <a:off x="5395369" y="3194000"/>
            <a:ext cx="112302" cy="235041"/>
          </a:xfrm>
          <a:custGeom>
            <a:avLst/>
            <a:gdLst>
              <a:gd name="connsiteX0" fmla="*/ 112198 w 112302"/>
              <a:gd name="connsiteY0" fmla="*/ 4283 h 235041"/>
              <a:gd name="connsiteX1" fmla="*/ 25414 w 112302"/>
              <a:gd name="connsiteY1" fmla="*/ 232883 h 235041"/>
              <a:gd name="connsiteX2" fmla="*/ 46581 w 112302"/>
              <a:gd name="connsiteY2" fmla="*/ 124933 h 235041"/>
              <a:gd name="connsiteX3" fmla="*/ 14 w 112302"/>
              <a:gd name="connsiteY3" fmla="*/ 226533 h 235041"/>
              <a:gd name="connsiteX4" fmla="*/ 42348 w 112302"/>
              <a:gd name="connsiteY4" fmla="*/ 93183 h 235041"/>
              <a:gd name="connsiteX5" fmla="*/ 112198 w 112302"/>
              <a:gd name="connsiteY5" fmla="*/ 4283 h 23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02" h="235041">
                <a:moveTo>
                  <a:pt x="112198" y="4283"/>
                </a:moveTo>
                <a:cubicBezTo>
                  <a:pt x="109376" y="27566"/>
                  <a:pt x="36350" y="212775"/>
                  <a:pt x="25414" y="232883"/>
                </a:cubicBezTo>
                <a:cubicBezTo>
                  <a:pt x="14478" y="252991"/>
                  <a:pt x="50814" y="125991"/>
                  <a:pt x="46581" y="124933"/>
                </a:cubicBezTo>
                <a:cubicBezTo>
                  <a:pt x="42348" y="123875"/>
                  <a:pt x="719" y="231825"/>
                  <a:pt x="14" y="226533"/>
                </a:cubicBezTo>
                <a:cubicBezTo>
                  <a:pt x="-691" y="221241"/>
                  <a:pt x="25062" y="127755"/>
                  <a:pt x="42348" y="93183"/>
                </a:cubicBezTo>
                <a:cubicBezTo>
                  <a:pt x="59634" y="58611"/>
                  <a:pt x="115020" y="-19000"/>
                  <a:pt x="112198" y="42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3ED89D43-C864-440D-AA39-9E38DAB218FE}"/>
              </a:ext>
            </a:extLst>
          </p:cNvPr>
          <p:cNvSpPr/>
          <p:nvPr/>
        </p:nvSpPr>
        <p:spPr>
          <a:xfrm>
            <a:off x="5748673" y="3877263"/>
            <a:ext cx="234615" cy="51786"/>
          </a:xfrm>
          <a:custGeom>
            <a:avLst/>
            <a:gdLst>
              <a:gd name="connsiteX0" fmla="*/ 1252 w 234615"/>
              <a:gd name="connsiteY0" fmla="*/ 37512 h 51786"/>
              <a:gd name="connsiteX1" fmla="*/ 191752 w 234615"/>
              <a:gd name="connsiteY1" fmla="*/ 2587 h 51786"/>
              <a:gd name="connsiteX2" fmla="*/ 234615 w 234615"/>
              <a:gd name="connsiteY2" fmla="*/ 2587 h 51786"/>
              <a:gd name="connsiteX3" fmla="*/ 175877 w 234615"/>
              <a:gd name="connsiteY3" fmla="*/ 8937 h 51786"/>
              <a:gd name="connsiteX4" fmla="*/ 110790 w 234615"/>
              <a:gd name="connsiteY4" fmla="*/ 50212 h 51786"/>
              <a:gd name="connsiteX5" fmla="*/ 1252 w 234615"/>
              <a:gd name="connsiteY5" fmla="*/ 37512 h 5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15" h="51786">
                <a:moveTo>
                  <a:pt x="1252" y="37512"/>
                </a:moveTo>
                <a:cubicBezTo>
                  <a:pt x="14746" y="29575"/>
                  <a:pt x="152858" y="8408"/>
                  <a:pt x="191752" y="2587"/>
                </a:cubicBezTo>
                <a:cubicBezTo>
                  <a:pt x="230646" y="-3234"/>
                  <a:pt x="234615" y="2587"/>
                  <a:pt x="234615" y="2587"/>
                </a:cubicBezTo>
                <a:cubicBezTo>
                  <a:pt x="231969" y="3645"/>
                  <a:pt x="196515" y="999"/>
                  <a:pt x="175877" y="8937"/>
                </a:cubicBezTo>
                <a:cubicBezTo>
                  <a:pt x="155240" y="16874"/>
                  <a:pt x="134338" y="44656"/>
                  <a:pt x="110790" y="50212"/>
                </a:cubicBezTo>
                <a:cubicBezTo>
                  <a:pt x="87242" y="55768"/>
                  <a:pt x="-12242" y="45449"/>
                  <a:pt x="1252" y="37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8D3E8FA3-679C-45EE-B191-C8F1C3F7E496}"/>
              </a:ext>
            </a:extLst>
          </p:cNvPr>
          <p:cNvSpPr/>
          <p:nvPr/>
        </p:nvSpPr>
        <p:spPr>
          <a:xfrm>
            <a:off x="5932374" y="3797697"/>
            <a:ext cx="274915" cy="82638"/>
          </a:xfrm>
          <a:custGeom>
            <a:avLst/>
            <a:gdLst>
              <a:gd name="connsiteX0" fmla="*/ 114 w 274915"/>
              <a:gd name="connsiteY0" fmla="*/ 82153 h 82638"/>
              <a:gd name="connsiteX1" fmla="*/ 123939 w 274915"/>
              <a:gd name="connsiteY1" fmla="*/ 36116 h 82638"/>
              <a:gd name="connsiteX2" fmla="*/ 241414 w 274915"/>
              <a:gd name="connsiteY2" fmla="*/ 10716 h 82638"/>
              <a:gd name="connsiteX3" fmla="*/ 274751 w 274915"/>
              <a:gd name="connsiteY3" fmla="*/ 26591 h 82638"/>
              <a:gd name="connsiteX4" fmla="*/ 231889 w 274915"/>
              <a:gd name="connsiteY4" fmla="*/ 10716 h 82638"/>
              <a:gd name="connsiteX5" fmla="*/ 146164 w 274915"/>
              <a:gd name="connsiteY5" fmla="*/ 4366 h 82638"/>
              <a:gd name="connsiteX6" fmla="*/ 114 w 274915"/>
              <a:gd name="connsiteY6" fmla="*/ 82153 h 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15" h="82638">
                <a:moveTo>
                  <a:pt x="114" y="82153"/>
                </a:moveTo>
                <a:cubicBezTo>
                  <a:pt x="-3590" y="87445"/>
                  <a:pt x="83722" y="48022"/>
                  <a:pt x="123939" y="36116"/>
                </a:cubicBezTo>
                <a:cubicBezTo>
                  <a:pt x="164156" y="24210"/>
                  <a:pt x="216279" y="12303"/>
                  <a:pt x="241414" y="10716"/>
                </a:cubicBezTo>
                <a:cubicBezTo>
                  <a:pt x="266549" y="9128"/>
                  <a:pt x="276338" y="26591"/>
                  <a:pt x="274751" y="26591"/>
                </a:cubicBezTo>
                <a:cubicBezTo>
                  <a:pt x="273164" y="26591"/>
                  <a:pt x="253320" y="14420"/>
                  <a:pt x="231889" y="10716"/>
                </a:cubicBezTo>
                <a:cubicBezTo>
                  <a:pt x="210458" y="7012"/>
                  <a:pt x="180031" y="-7011"/>
                  <a:pt x="146164" y="4366"/>
                </a:cubicBezTo>
                <a:cubicBezTo>
                  <a:pt x="112297" y="15743"/>
                  <a:pt x="3818" y="76861"/>
                  <a:pt x="114" y="821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73EE0311-3E4C-4C6A-851E-0CF01249F521}"/>
              </a:ext>
            </a:extLst>
          </p:cNvPr>
          <p:cNvSpPr/>
          <p:nvPr/>
        </p:nvSpPr>
        <p:spPr>
          <a:xfrm>
            <a:off x="5694360" y="3707790"/>
            <a:ext cx="326661" cy="46749"/>
          </a:xfrm>
          <a:custGeom>
            <a:avLst/>
            <a:gdLst>
              <a:gd name="connsiteX0" fmla="*/ 3 w 326661"/>
              <a:gd name="connsiteY0" fmla="*/ 13310 h 46749"/>
              <a:gd name="connsiteX1" fmla="*/ 171453 w 326661"/>
              <a:gd name="connsiteY1" fmla="*/ 13310 h 46749"/>
              <a:gd name="connsiteX2" fmla="*/ 325440 w 326661"/>
              <a:gd name="connsiteY2" fmla="*/ 46648 h 46749"/>
              <a:gd name="connsiteX3" fmla="*/ 247653 w 326661"/>
              <a:gd name="connsiteY3" fmla="*/ 24423 h 46749"/>
              <a:gd name="connsiteX4" fmla="*/ 166690 w 326661"/>
              <a:gd name="connsiteY4" fmla="*/ 610 h 46749"/>
              <a:gd name="connsiteX5" fmla="*/ 3 w 326661"/>
              <a:gd name="connsiteY5" fmla="*/ 13310 h 4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61" h="46749">
                <a:moveTo>
                  <a:pt x="3" y="13310"/>
                </a:moveTo>
                <a:cubicBezTo>
                  <a:pt x="797" y="15427"/>
                  <a:pt x="117214" y="7754"/>
                  <a:pt x="171453" y="13310"/>
                </a:cubicBezTo>
                <a:cubicBezTo>
                  <a:pt x="225692" y="18866"/>
                  <a:pt x="312740" y="44796"/>
                  <a:pt x="325440" y="46648"/>
                </a:cubicBezTo>
                <a:cubicBezTo>
                  <a:pt x="338140" y="48500"/>
                  <a:pt x="247653" y="24423"/>
                  <a:pt x="247653" y="24423"/>
                </a:cubicBezTo>
                <a:cubicBezTo>
                  <a:pt x="221195" y="16750"/>
                  <a:pt x="200028" y="4314"/>
                  <a:pt x="166690" y="610"/>
                </a:cubicBezTo>
                <a:cubicBezTo>
                  <a:pt x="133352" y="-3094"/>
                  <a:pt x="-791" y="11193"/>
                  <a:pt x="3" y="13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B7CB01C0-7E28-43C9-9265-34D3C5A9E4B8}"/>
              </a:ext>
            </a:extLst>
          </p:cNvPr>
          <p:cNvSpPr/>
          <p:nvPr/>
        </p:nvSpPr>
        <p:spPr>
          <a:xfrm>
            <a:off x="5817531" y="3890173"/>
            <a:ext cx="921305" cy="1097513"/>
          </a:xfrm>
          <a:custGeom>
            <a:avLst/>
            <a:gdLst>
              <a:gd name="connsiteX0" fmla="*/ 807636 w 921305"/>
              <a:gd name="connsiteY0" fmla="*/ 150544 h 1097513"/>
              <a:gd name="connsiteX1" fmla="*/ 13886 w 921305"/>
              <a:gd name="connsiteY1" fmla="*/ 556944 h 1097513"/>
              <a:gd name="connsiteX2" fmla="*/ 299636 w 921305"/>
              <a:gd name="connsiteY2" fmla="*/ 442644 h 1097513"/>
              <a:gd name="connsiteX3" fmla="*/ 265769 w 921305"/>
              <a:gd name="connsiteY3" fmla="*/ 499794 h 1097513"/>
              <a:gd name="connsiteX4" fmla="*/ 373719 w 921305"/>
              <a:gd name="connsiteY4" fmla="*/ 451110 h 1097513"/>
              <a:gd name="connsiteX5" fmla="*/ 54102 w 921305"/>
              <a:gd name="connsiteY5" fmla="*/ 715694 h 1097513"/>
              <a:gd name="connsiteX6" fmla="*/ 610786 w 921305"/>
              <a:gd name="connsiteY6" fmla="*/ 484977 h 1097513"/>
              <a:gd name="connsiteX7" fmla="*/ 282702 w 921305"/>
              <a:gd name="connsiteY7" fmla="*/ 599277 h 1097513"/>
              <a:gd name="connsiteX8" fmla="*/ 174752 w 921305"/>
              <a:gd name="connsiteY8" fmla="*/ 618327 h 1097513"/>
              <a:gd name="connsiteX9" fmla="*/ 623486 w 921305"/>
              <a:gd name="connsiteY9" fmla="*/ 461694 h 1097513"/>
              <a:gd name="connsiteX10" fmla="*/ 562102 w 921305"/>
              <a:gd name="connsiteY10" fmla="*/ 520960 h 1097513"/>
              <a:gd name="connsiteX11" fmla="*/ 361019 w 921305"/>
              <a:gd name="connsiteY11" fmla="*/ 1094577 h 1097513"/>
              <a:gd name="connsiteX12" fmla="*/ 485902 w 921305"/>
              <a:gd name="connsiteY12" fmla="*/ 755910 h 1097513"/>
              <a:gd name="connsiteX13" fmla="*/ 432986 w 921305"/>
              <a:gd name="connsiteY13" fmla="*/ 1018377 h 1097513"/>
              <a:gd name="connsiteX14" fmla="*/ 919819 w 921305"/>
              <a:gd name="connsiteY14" fmla="*/ 260 h 1097513"/>
              <a:gd name="connsiteX15" fmla="*/ 587502 w 921305"/>
              <a:gd name="connsiteY15" fmla="*/ 914660 h 1097513"/>
              <a:gd name="connsiteX16" fmla="*/ 672169 w 921305"/>
              <a:gd name="connsiteY16" fmla="*/ 499794 h 1097513"/>
              <a:gd name="connsiteX17" fmla="*/ 807636 w 921305"/>
              <a:gd name="connsiteY17" fmla="*/ 150544 h 10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305" h="1097513">
                <a:moveTo>
                  <a:pt x="807636" y="150544"/>
                </a:moveTo>
                <a:cubicBezTo>
                  <a:pt x="697922" y="160069"/>
                  <a:pt x="98553" y="508261"/>
                  <a:pt x="13886" y="556944"/>
                </a:cubicBezTo>
                <a:cubicBezTo>
                  <a:pt x="-70781" y="605627"/>
                  <a:pt x="257655" y="452169"/>
                  <a:pt x="299636" y="442644"/>
                </a:cubicBezTo>
                <a:cubicBezTo>
                  <a:pt x="341617" y="433119"/>
                  <a:pt x="253422" y="498383"/>
                  <a:pt x="265769" y="499794"/>
                </a:cubicBezTo>
                <a:cubicBezTo>
                  <a:pt x="278116" y="501205"/>
                  <a:pt x="408997" y="415127"/>
                  <a:pt x="373719" y="451110"/>
                </a:cubicBezTo>
                <a:cubicBezTo>
                  <a:pt x="338441" y="487093"/>
                  <a:pt x="14591" y="710050"/>
                  <a:pt x="54102" y="715694"/>
                </a:cubicBezTo>
                <a:cubicBezTo>
                  <a:pt x="93613" y="721338"/>
                  <a:pt x="572686" y="504380"/>
                  <a:pt x="610786" y="484977"/>
                </a:cubicBezTo>
                <a:cubicBezTo>
                  <a:pt x="648886" y="465574"/>
                  <a:pt x="355374" y="577052"/>
                  <a:pt x="282702" y="599277"/>
                </a:cubicBezTo>
                <a:cubicBezTo>
                  <a:pt x="210030" y="621502"/>
                  <a:pt x="117955" y="641258"/>
                  <a:pt x="174752" y="618327"/>
                </a:cubicBezTo>
                <a:cubicBezTo>
                  <a:pt x="231549" y="595397"/>
                  <a:pt x="558928" y="477922"/>
                  <a:pt x="623486" y="461694"/>
                </a:cubicBezTo>
                <a:cubicBezTo>
                  <a:pt x="688044" y="445466"/>
                  <a:pt x="605846" y="415480"/>
                  <a:pt x="562102" y="520960"/>
                </a:cubicBezTo>
                <a:cubicBezTo>
                  <a:pt x="518358" y="626440"/>
                  <a:pt x="373719" y="1055419"/>
                  <a:pt x="361019" y="1094577"/>
                </a:cubicBezTo>
                <a:cubicBezTo>
                  <a:pt x="348319" y="1133735"/>
                  <a:pt x="473907" y="768610"/>
                  <a:pt x="485902" y="755910"/>
                </a:cubicBezTo>
                <a:cubicBezTo>
                  <a:pt x="497896" y="743210"/>
                  <a:pt x="360667" y="1144319"/>
                  <a:pt x="432986" y="1018377"/>
                </a:cubicBezTo>
                <a:cubicBezTo>
                  <a:pt x="505305" y="892435"/>
                  <a:pt x="894066" y="17546"/>
                  <a:pt x="919819" y="260"/>
                </a:cubicBezTo>
                <a:cubicBezTo>
                  <a:pt x="945572" y="-17026"/>
                  <a:pt x="628777" y="831405"/>
                  <a:pt x="587502" y="914660"/>
                </a:cubicBezTo>
                <a:cubicBezTo>
                  <a:pt x="546227" y="997915"/>
                  <a:pt x="635833" y="625736"/>
                  <a:pt x="672169" y="499794"/>
                </a:cubicBezTo>
                <a:cubicBezTo>
                  <a:pt x="708505" y="373852"/>
                  <a:pt x="917350" y="141019"/>
                  <a:pt x="807636" y="1505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4A0DE89E-A68F-4356-93EB-F7874FA1BA40}"/>
              </a:ext>
            </a:extLst>
          </p:cNvPr>
          <p:cNvSpPr/>
          <p:nvPr/>
        </p:nvSpPr>
        <p:spPr>
          <a:xfrm>
            <a:off x="5713225" y="4754563"/>
            <a:ext cx="876924" cy="608644"/>
          </a:xfrm>
          <a:custGeom>
            <a:avLst/>
            <a:gdLst>
              <a:gd name="connsiteX0" fmla="*/ 876488 w 876924"/>
              <a:gd name="connsiteY0" fmla="*/ 0 h 608644"/>
              <a:gd name="connsiteX1" fmla="*/ 743138 w 876924"/>
              <a:gd name="connsiteY1" fmla="*/ 157162 h 608644"/>
              <a:gd name="connsiteX2" fmla="*/ 643125 w 876924"/>
              <a:gd name="connsiteY2" fmla="*/ 211137 h 608644"/>
              <a:gd name="connsiteX3" fmla="*/ 530413 w 876924"/>
              <a:gd name="connsiteY3" fmla="*/ 284162 h 608644"/>
              <a:gd name="connsiteX4" fmla="*/ 422463 w 876924"/>
              <a:gd name="connsiteY4" fmla="*/ 388937 h 608644"/>
              <a:gd name="connsiteX5" fmla="*/ 271650 w 876924"/>
              <a:gd name="connsiteY5" fmla="*/ 490537 h 608644"/>
              <a:gd name="connsiteX6" fmla="*/ 135125 w 876924"/>
              <a:gd name="connsiteY6" fmla="*/ 531812 h 608644"/>
              <a:gd name="connsiteX7" fmla="*/ 1775 w 876924"/>
              <a:gd name="connsiteY7" fmla="*/ 608012 h 608644"/>
              <a:gd name="connsiteX8" fmla="*/ 235138 w 876924"/>
              <a:gd name="connsiteY8" fmla="*/ 485775 h 608644"/>
              <a:gd name="connsiteX9" fmla="*/ 695513 w 876924"/>
              <a:gd name="connsiteY9" fmla="*/ 155575 h 608644"/>
              <a:gd name="connsiteX10" fmla="*/ 876488 w 876924"/>
              <a:gd name="connsiteY10" fmla="*/ 0 h 6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6924" h="608644">
                <a:moveTo>
                  <a:pt x="876488" y="0"/>
                </a:moveTo>
                <a:cubicBezTo>
                  <a:pt x="884425" y="264"/>
                  <a:pt x="782032" y="121973"/>
                  <a:pt x="743138" y="157162"/>
                </a:cubicBezTo>
                <a:cubicBezTo>
                  <a:pt x="704244" y="192351"/>
                  <a:pt x="678579" y="189970"/>
                  <a:pt x="643125" y="211137"/>
                </a:cubicBezTo>
                <a:cubicBezTo>
                  <a:pt x="607671" y="232304"/>
                  <a:pt x="567190" y="254529"/>
                  <a:pt x="530413" y="284162"/>
                </a:cubicBezTo>
                <a:cubicBezTo>
                  <a:pt x="493636" y="313795"/>
                  <a:pt x="465590" y="354541"/>
                  <a:pt x="422463" y="388937"/>
                </a:cubicBezTo>
                <a:cubicBezTo>
                  <a:pt x="379336" y="423333"/>
                  <a:pt x="319540" y="466725"/>
                  <a:pt x="271650" y="490537"/>
                </a:cubicBezTo>
                <a:cubicBezTo>
                  <a:pt x="223760" y="514349"/>
                  <a:pt x="180104" y="512233"/>
                  <a:pt x="135125" y="531812"/>
                </a:cubicBezTo>
                <a:cubicBezTo>
                  <a:pt x="90146" y="551391"/>
                  <a:pt x="-14894" y="615685"/>
                  <a:pt x="1775" y="608012"/>
                </a:cubicBezTo>
                <a:cubicBezTo>
                  <a:pt x="18444" y="600339"/>
                  <a:pt x="119515" y="561181"/>
                  <a:pt x="235138" y="485775"/>
                </a:cubicBezTo>
                <a:cubicBezTo>
                  <a:pt x="350761" y="410369"/>
                  <a:pt x="588357" y="233098"/>
                  <a:pt x="695513" y="155575"/>
                </a:cubicBezTo>
                <a:cubicBezTo>
                  <a:pt x="802669" y="78052"/>
                  <a:pt x="868551" y="-264"/>
                  <a:pt x="8764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9BE59FBE-09D7-4835-91D2-CA9D3EEDFC14}"/>
              </a:ext>
            </a:extLst>
          </p:cNvPr>
          <p:cNvSpPr/>
          <p:nvPr/>
        </p:nvSpPr>
        <p:spPr>
          <a:xfrm>
            <a:off x="5690436" y="4729769"/>
            <a:ext cx="898303" cy="632413"/>
          </a:xfrm>
          <a:custGeom>
            <a:avLst/>
            <a:gdLst>
              <a:gd name="connsiteX0" fmla="*/ 889752 w 898303"/>
              <a:gd name="connsiteY0" fmla="*/ 4156 h 632413"/>
              <a:gd name="connsiteX1" fmla="*/ 804027 w 898303"/>
              <a:gd name="connsiteY1" fmla="*/ 166081 h 632413"/>
              <a:gd name="connsiteX2" fmla="*/ 791327 w 898303"/>
              <a:gd name="connsiteY2" fmla="*/ 75594 h 632413"/>
              <a:gd name="connsiteX3" fmla="*/ 716714 w 898303"/>
              <a:gd name="connsiteY3" fmla="*/ 261331 h 632413"/>
              <a:gd name="connsiteX4" fmla="*/ 711952 w 898303"/>
              <a:gd name="connsiteY4" fmla="*/ 164494 h 632413"/>
              <a:gd name="connsiteX5" fmla="*/ 677027 w 898303"/>
              <a:gd name="connsiteY5" fmla="*/ 286731 h 632413"/>
              <a:gd name="connsiteX6" fmla="*/ 670677 w 898303"/>
              <a:gd name="connsiteY6" fmla="*/ 210531 h 632413"/>
              <a:gd name="connsiteX7" fmla="*/ 638927 w 898303"/>
              <a:gd name="connsiteY7" fmla="*/ 305781 h 632413"/>
              <a:gd name="connsiteX8" fmla="*/ 618289 w 898303"/>
              <a:gd name="connsiteY8" fmla="*/ 237519 h 632413"/>
              <a:gd name="connsiteX9" fmla="*/ 537327 w 898303"/>
              <a:gd name="connsiteY9" fmla="*/ 416906 h 632413"/>
              <a:gd name="connsiteX10" fmla="*/ 510339 w 898303"/>
              <a:gd name="connsiteY10" fmla="*/ 337531 h 632413"/>
              <a:gd name="connsiteX11" fmla="*/ 496052 w 898303"/>
              <a:gd name="connsiteY11" fmla="*/ 447069 h 632413"/>
              <a:gd name="connsiteX12" fmla="*/ 318252 w 898303"/>
              <a:gd name="connsiteY12" fmla="*/ 507394 h 632413"/>
              <a:gd name="connsiteX13" fmla="*/ 397627 w 898303"/>
              <a:gd name="connsiteY13" fmla="*/ 359756 h 632413"/>
              <a:gd name="connsiteX14" fmla="*/ 259514 w 898303"/>
              <a:gd name="connsiteY14" fmla="*/ 526444 h 632413"/>
              <a:gd name="connsiteX15" fmla="*/ 2339 w 898303"/>
              <a:gd name="connsiteY15" fmla="*/ 626456 h 632413"/>
              <a:gd name="connsiteX16" fmla="*/ 423027 w 898303"/>
              <a:gd name="connsiteY16" fmla="*/ 351819 h 632413"/>
              <a:gd name="connsiteX17" fmla="*/ 300789 w 898303"/>
              <a:gd name="connsiteY17" fmla="*/ 505806 h 632413"/>
              <a:gd name="connsiteX18" fmla="*/ 567489 w 898303"/>
              <a:gd name="connsiteY18" fmla="*/ 369281 h 632413"/>
              <a:gd name="connsiteX19" fmla="*/ 889752 w 898303"/>
              <a:gd name="connsiteY19" fmla="*/ 4156 h 63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8303" h="632413">
                <a:moveTo>
                  <a:pt x="889752" y="4156"/>
                </a:moveTo>
                <a:cubicBezTo>
                  <a:pt x="929175" y="-29711"/>
                  <a:pt x="820431" y="154175"/>
                  <a:pt x="804027" y="166081"/>
                </a:cubicBezTo>
                <a:cubicBezTo>
                  <a:pt x="787623" y="177987"/>
                  <a:pt x="805879" y="59719"/>
                  <a:pt x="791327" y="75594"/>
                </a:cubicBezTo>
                <a:cubicBezTo>
                  <a:pt x="776775" y="91469"/>
                  <a:pt x="729943" y="246514"/>
                  <a:pt x="716714" y="261331"/>
                </a:cubicBezTo>
                <a:cubicBezTo>
                  <a:pt x="703485" y="276148"/>
                  <a:pt x="718566" y="160261"/>
                  <a:pt x="711952" y="164494"/>
                </a:cubicBezTo>
                <a:cubicBezTo>
                  <a:pt x="705338" y="168727"/>
                  <a:pt x="683906" y="279058"/>
                  <a:pt x="677027" y="286731"/>
                </a:cubicBezTo>
                <a:cubicBezTo>
                  <a:pt x="670148" y="294404"/>
                  <a:pt x="677027" y="207356"/>
                  <a:pt x="670677" y="210531"/>
                </a:cubicBezTo>
                <a:cubicBezTo>
                  <a:pt x="664327" y="213706"/>
                  <a:pt x="647658" y="301283"/>
                  <a:pt x="638927" y="305781"/>
                </a:cubicBezTo>
                <a:cubicBezTo>
                  <a:pt x="630196" y="310279"/>
                  <a:pt x="635222" y="218998"/>
                  <a:pt x="618289" y="237519"/>
                </a:cubicBezTo>
                <a:cubicBezTo>
                  <a:pt x="601356" y="256040"/>
                  <a:pt x="555319" y="400237"/>
                  <a:pt x="537327" y="416906"/>
                </a:cubicBezTo>
                <a:cubicBezTo>
                  <a:pt x="519335" y="433575"/>
                  <a:pt x="517218" y="332504"/>
                  <a:pt x="510339" y="337531"/>
                </a:cubicBezTo>
                <a:cubicBezTo>
                  <a:pt x="503460" y="342558"/>
                  <a:pt x="528066" y="418759"/>
                  <a:pt x="496052" y="447069"/>
                </a:cubicBezTo>
                <a:cubicBezTo>
                  <a:pt x="464037" y="475380"/>
                  <a:pt x="334656" y="521946"/>
                  <a:pt x="318252" y="507394"/>
                </a:cubicBezTo>
                <a:cubicBezTo>
                  <a:pt x="301848" y="492842"/>
                  <a:pt x="407417" y="356581"/>
                  <a:pt x="397627" y="359756"/>
                </a:cubicBezTo>
                <a:cubicBezTo>
                  <a:pt x="387837" y="362931"/>
                  <a:pt x="325395" y="481994"/>
                  <a:pt x="259514" y="526444"/>
                </a:cubicBezTo>
                <a:cubicBezTo>
                  <a:pt x="193633" y="570894"/>
                  <a:pt x="-24913" y="655560"/>
                  <a:pt x="2339" y="626456"/>
                </a:cubicBezTo>
                <a:cubicBezTo>
                  <a:pt x="29591" y="597352"/>
                  <a:pt x="373285" y="371927"/>
                  <a:pt x="423027" y="351819"/>
                </a:cubicBezTo>
                <a:cubicBezTo>
                  <a:pt x="472769" y="331711"/>
                  <a:pt x="276712" y="502896"/>
                  <a:pt x="300789" y="505806"/>
                </a:cubicBezTo>
                <a:cubicBezTo>
                  <a:pt x="324866" y="508716"/>
                  <a:pt x="468535" y="448920"/>
                  <a:pt x="567489" y="369281"/>
                </a:cubicBezTo>
                <a:cubicBezTo>
                  <a:pt x="666443" y="289642"/>
                  <a:pt x="850329" y="38023"/>
                  <a:pt x="889752" y="41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8ACBFC3D-5026-4D43-AC68-917434218127}"/>
              </a:ext>
            </a:extLst>
          </p:cNvPr>
          <p:cNvSpPr/>
          <p:nvPr/>
        </p:nvSpPr>
        <p:spPr>
          <a:xfrm>
            <a:off x="5141896" y="5458002"/>
            <a:ext cx="65121" cy="287479"/>
          </a:xfrm>
          <a:custGeom>
            <a:avLst/>
            <a:gdLst>
              <a:gd name="connsiteX0" fmla="*/ 65104 w 65121"/>
              <a:gd name="connsiteY0" fmla="*/ 1411 h 287479"/>
              <a:gd name="connsiteX1" fmla="*/ 46054 w 65121"/>
              <a:gd name="connsiteY1" fmla="*/ 137936 h 287479"/>
              <a:gd name="connsiteX2" fmla="*/ 17479 w 65121"/>
              <a:gd name="connsiteY2" fmla="*/ 269698 h 287479"/>
              <a:gd name="connsiteX3" fmla="*/ 28592 w 65121"/>
              <a:gd name="connsiteY3" fmla="*/ 176036 h 287479"/>
              <a:gd name="connsiteX4" fmla="*/ 17 w 65121"/>
              <a:gd name="connsiteY4" fmla="*/ 287161 h 287479"/>
              <a:gd name="connsiteX5" fmla="*/ 33354 w 65121"/>
              <a:gd name="connsiteY5" fmla="*/ 133173 h 287479"/>
              <a:gd name="connsiteX6" fmla="*/ 49229 w 65121"/>
              <a:gd name="connsiteY6" fmla="*/ 68086 h 287479"/>
              <a:gd name="connsiteX7" fmla="*/ 65104 w 65121"/>
              <a:gd name="connsiteY7" fmla="*/ 1411 h 28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21" h="287479">
                <a:moveTo>
                  <a:pt x="65104" y="1411"/>
                </a:moveTo>
                <a:cubicBezTo>
                  <a:pt x="64575" y="13053"/>
                  <a:pt x="53991" y="93222"/>
                  <a:pt x="46054" y="137936"/>
                </a:cubicBezTo>
                <a:cubicBezTo>
                  <a:pt x="38117" y="182650"/>
                  <a:pt x="20389" y="263348"/>
                  <a:pt x="17479" y="269698"/>
                </a:cubicBezTo>
                <a:cubicBezTo>
                  <a:pt x="14569" y="276048"/>
                  <a:pt x="31502" y="173126"/>
                  <a:pt x="28592" y="176036"/>
                </a:cubicBezTo>
                <a:cubicBezTo>
                  <a:pt x="25682" y="178947"/>
                  <a:pt x="-777" y="294305"/>
                  <a:pt x="17" y="287161"/>
                </a:cubicBezTo>
                <a:cubicBezTo>
                  <a:pt x="811" y="280017"/>
                  <a:pt x="25152" y="169685"/>
                  <a:pt x="33354" y="133173"/>
                </a:cubicBezTo>
                <a:cubicBezTo>
                  <a:pt x="41556" y="96661"/>
                  <a:pt x="44731" y="82638"/>
                  <a:pt x="49229" y="68086"/>
                </a:cubicBezTo>
                <a:cubicBezTo>
                  <a:pt x="53727" y="53534"/>
                  <a:pt x="65633" y="-10231"/>
                  <a:pt x="65104" y="1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A68A84C1-7EF5-42F0-8D0E-B1B74C97F1C3}"/>
              </a:ext>
            </a:extLst>
          </p:cNvPr>
          <p:cNvSpPr/>
          <p:nvPr/>
        </p:nvSpPr>
        <p:spPr>
          <a:xfrm>
            <a:off x="5121157" y="5452993"/>
            <a:ext cx="93991" cy="290617"/>
          </a:xfrm>
          <a:custGeom>
            <a:avLst/>
            <a:gdLst>
              <a:gd name="connsiteX0" fmla="*/ 41393 w 93991"/>
              <a:gd name="connsiteY0" fmla="*/ 70 h 290617"/>
              <a:gd name="connsiteX1" fmla="*/ 76318 w 93991"/>
              <a:gd name="connsiteY1" fmla="*/ 149295 h 290617"/>
              <a:gd name="connsiteX2" fmla="*/ 38218 w 93991"/>
              <a:gd name="connsiteY2" fmla="*/ 184220 h 290617"/>
              <a:gd name="connsiteX3" fmla="*/ 118 w 93991"/>
              <a:gd name="connsiteY3" fmla="*/ 290582 h 290617"/>
              <a:gd name="connsiteX4" fmla="*/ 28693 w 93991"/>
              <a:gd name="connsiteY4" fmla="*/ 195332 h 290617"/>
              <a:gd name="connsiteX5" fmla="*/ 93781 w 93991"/>
              <a:gd name="connsiteY5" fmla="*/ 130245 h 290617"/>
              <a:gd name="connsiteX6" fmla="*/ 41393 w 93991"/>
              <a:gd name="connsiteY6" fmla="*/ 70 h 29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91" h="290617">
                <a:moveTo>
                  <a:pt x="41393" y="70"/>
                </a:moveTo>
                <a:cubicBezTo>
                  <a:pt x="38482" y="3245"/>
                  <a:pt x="76847" y="118603"/>
                  <a:pt x="76318" y="149295"/>
                </a:cubicBezTo>
                <a:cubicBezTo>
                  <a:pt x="75789" y="179987"/>
                  <a:pt x="50918" y="160672"/>
                  <a:pt x="38218" y="184220"/>
                </a:cubicBezTo>
                <a:cubicBezTo>
                  <a:pt x="25518" y="207768"/>
                  <a:pt x="1705" y="288730"/>
                  <a:pt x="118" y="290582"/>
                </a:cubicBezTo>
                <a:cubicBezTo>
                  <a:pt x="-1469" y="292434"/>
                  <a:pt x="13082" y="222055"/>
                  <a:pt x="28693" y="195332"/>
                </a:cubicBezTo>
                <a:cubicBezTo>
                  <a:pt x="44304" y="168609"/>
                  <a:pt x="89812" y="158555"/>
                  <a:pt x="93781" y="130245"/>
                </a:cubicBezTo>
                <a:cubicBezTo>
                  <a:pt x="97750" y="101935"/>
                  <a:pt x="44304" y="-3105"/>
                  <a:pt x="41393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AEAB3FFE-620B-4733-8DCA-26C89286C2C8}"/>
              </a:ext>
            </a:extLst>
          </p:cNvPr>
          <p:cNvSpPr/>
          <p:nvPr/>
        </p:nvSpPr>
        <p:spPr>
          <a:xfrm>
            <a:off x="5129212" y="5613742"/>
            <a:ext cx="258767" cy="182243"/>
          </a:xfrm>
          <a:custGeom>
            <a:avLst/>
            <a:gdLst>
              <a:gd name="connsiteX0" fmla="*/ 258763 w 258767"/>
              <a:gd name="connsiteY0" fmla="*/ 1246 h 182243"/>
              <a:gd name="connsiteX1" fmla="*/ 173038 w 258767"/>
              <a:gd name="connsiteY1" fmla="*/ 77446 h 182243"/>
              <a:gd name="connsiteX2" fmla="*/ 1 w 258767"/>
              <a:gd name="connsiteY2" fmla="*/ 159996 h 182243"/>
              <a:gd name="connsiteX3" fmla="*/ 176213 w 258767"/>
              <a:gd name="connsiteY3" fmla="*/ 29821 h 182243"/>
              <a:gd name="connsiteX4" fmla="*/ 49213 w 258767"/>
              <a:gd name="connsiteY4" fmla="*/ 182221 h 182243"/>
              <a:gd name="connsiteX5" fmla="*/ 169863 w 258767"/>
              <a:gd name="connsiteY5" fmla="*/ 40933 h 182243"/>
              <a:gd name="connsiteX6" fmla="*/ 258763 w 258767"/>
              <a:gd name="connsiteY6" fmla="*/ 1246 h 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767" h="182243">
                <a:moveTo>
                  <a:pt x="258763" y="1246"/>
                </a:moveTo>
                <a:cubicBezTo>
                  <a:pt x="259292" y="7331"/>
                  <a:pt x="216165" y="50988"/>
                  <a:pt x="173038" y="77446"/>
                </a:cubicBezTo>
                <a:cubicBezTo>
                  <a:pt x="129911" y="103904"/>
                  <a:pt x="-528" y="167934"/>
                  <a:pt x="1" y="159996"/>
                </a:cubicBezTo>
                <a:cubicBezTo>
                  <a:pt x="530" y="152059"/>
                  <a:pt x="168011" y="26117"/>
                  <a:pt x="176213" y="29821"/>
                </a:cubicBezTo>
                <a:cubicBezTo>
                  <a:pt x="184415" y="33525"/>
                  <a:pt x="50271" y="180369"/>
                  <a:pt x="49213" y="182221"/>
                </a:cubicBezTo>
                <a:cubicBezTo>
                  <a:pt x="48155" y="184073"/>
                  <a:pt x="134673" y="70037"/>
                  <a:pt x="169863" y="40933"/>
                </a:cubicBezTo>
                <a:cubicBezTo>
                  <a:pt x="205053" y="11829"/>
                  <a:pt x="258234" y="-4839"/>
                  <a:pt x="258763" y="12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894E7CBA-7702-4030-BCC6-8744FD12379F}"/>
              </a:ext>
            </a:extLst>
          </p:cNvPr>
          <p:cNvSpPr/>
          <p:nvPr/>
        </p:nvSpPr>
        <p:spPr>
          <a:xfrm>
            <a:off x="5024402" y="5571846"/>
            <a:ext cx="330738" cy="268572"/>
          </a:xfrm>
          <a:custGeom>
            <a:avLst/>
            <a:gdLst>
              <a:gd name="connsiteX0" fmla="*/ 328648 w 330738"/>
              <a:gd name="connsiteY0" fmla="*/ 5042 h 268572"/>
              <a:gd name="connsiteX1" fmla="*/ 214348 w 330738"/>
              <a:gd name="connsiteY1" fmla="*/ 151092 h 268572"/>
              <a:gd name="connsiteX2" fmla="*/ 149261 w 330738"/>
              <a:gd name="connsiteY2" fmla="*/ 209829 h 268572"/>
              <a:gd name="connsiteX3" fmla="*/ 36 w 330738"/>
              <a:gd name="connsiteY3" fmla="*/ 268567 h 268572"/>
              <a:gd name="connsiteX4" fmla="*/ 163548 w 330738"/>
              <a:gd name="connsiteY4" fmla="*/ 206654 h 268572"/>
              <a:gd name="connsiteX5" fmla="*/ 184186 w 330738"/>
              <a:gd name="connsiteY5" fmla="*/ 163792 h 268572"/>
              <a:gd name="connsiteX6" fmla="*/ 281023 w 330738"/>
              <a:gd name="connsiteY6" fmla="*/ 44729 h 268572"/>
              <a:gd name="connsiteX7" fmla="*/ 328648 w 330738"/>
              <a:gd name="connsiteY7" fmla="*/ 5042 h 26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738" h="268572">
                <a:moveTo>
                  <a:pt x="328648" y="5042"/>
                </a:moveTo>
                <a:cubicBezTo>
                  <a:pt x="317536" y="22769"/>
                  <a:pt x="244246" y="116961"/>
                  <a:pt x="214348" y="151092"/>
                </a:cubicBezTo>
                <a:cubicBezTo>
                  <a:pt x="184450" y="185223"/>
                  <a:pt x="184980" y="190250"/>
                  <a:pt x="149261" y="209829"/>
                </a:cubicBezTo>
                <a:cubicBezTo>
                  <a:pt x="113542" y="229408"/>
                  <a:pt x="-2345" y="269096"/>
                  <a:pt x="36" y="268567"/>
                </a:cubicBezTo>
                <a:cubicBezTo>
                  <a:pt x="2417" y="268038"/>
                  <a:pt x="132856" y="224117"/>
                  <a:pt x="163548" y="206654"/>
                </a:cubicBezTo>
                <a:cubicBezTo>
                  <a:pt x="194240" y="189192"/>
                  <a:pt x="164607" y="190779"/>
                  <a:pt x="184186" y="163792"/>
                </a:cubicBezTo>
                <a:cubicBezTo>
                  <a:pt x="203765" y="136805"/>
                  <a:pt x="258004" y="69335"/>
                  <a:pt x="281023" y="44729"/>
                </a:cubicBezTo>
                <a:cubicBezTo>
                  <a:pt x="304042" y="20123"/>
                  <a:pt x="339760" y="-12685"/>
                  <a:pt x="328648" y="5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43F2ECB7-77B3-4620-8F26-AC3BE134EAB7}"/>
              </a:ext>
            </a:extLst>
          </p:cNvPr>
          <p:cNvSpPr/>
          <p:nvPr/>
        </p:nvSpPr>
        <p:spPr>
          <a:xfrm>
            <a:off x="5064243" y="5807062"/>
            <a:ext cx="93713" cy="161173"/>
          </a:xfrm>
          <a:custGeom>
            <a:avLst/>
            <a:gdLst>
              <a:gd name="connsiteX0" fmla="*/ 6232 w 93713"/>
              <a:gd name="connsiteY0" fmla="*/ 13 h 161173"/>
              <a:gd name="connsiteX1" fmla="*/ 28457 w 93713"/>
              <a:gd name="connsiteY1" fmla="*/ 120663 h 161173"/>
              <a:gd name="connsiteX2" fmla="*/ 93545 w 93713"/>
              <a:gd name="connsiteY2" fmla="*/ 160351 h 161173"/>
              <a:gd name="connsiteX3" fmla="*/ 45920 w 93713"/>
              <a:gd name="connsiteY3" fmla="*/ 146063 h 161173"/>
              <a:gd name="connsiteX4" fmla="*/ 3057 w 93713"/>
              <a:gd name="connsiteY4" fmla="*/ 128601 h 161173"/>
              <a:gd name="connsiteX5" fmla="*/ 6232 w 93713"/>
              <a:gd name="connsiteY5" fmla="*/ 13 h 16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13" h="161173">
                <a:moveTo>
                  <a:pt x="6232" y="13"/>
                </a:moveTo>
                <a:cubicBezTo>
                  <a:pt x="10465" y="-1310"/>
                  <a:pt x="13905" y="93940"/>
                  <a:pt x="28457" y="120663"/>
                </a:cubicBezTo>
                <a:cubicBezTo>
                  <a:pt x="43009" y="147386"/>
                  <a:pt x="90635" y="156118"/>
                  <a:pt x="93545" y="160351"/>
                </a:cubicBezTo>
                <a:cubicBezTo>
                  <a:pt x="96455" y="164584"/>
                  <a:pt x="61001" y="151355"/>
                  <a:pt x="45920" y="146063"/>
                </a:cubicBezTo>
                <a:cubicBezTo>
                  <a:pt x="30839" y="140771"/>
                  <a:pt x="9672" y="151620"/>
                  <a:pt x="3057" y="128601"/>
                </a:cubicBezTo>
                <a:cubicBezTo>
                  <a:pt x="-3558" y="105582"/>
                  <a:pt x="1999" y="1336"/>
                  <a:pt x="623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6FFE1A6E-2A08-4009-A314-2E8FE9D096A9}"/>
              </a:ext>
            </a:extLst>
          </p:cNvPr>
          <p:cNvSpPr/>
          <p:nvPr/>
        </p:nvSpPr>
        <p:spPr>
          <a:xfrm>
            <a:off x="4831482" y="5892791"/>
            <a:ext cx="245965" cy="285832"/>
          </a:xfrm>
          <a:custGeom>
            <a:avLst/>
            <a:gdLst>
              <a:gd name="connsiteX0" fmla="*/ 245343 w 245965"/>
              <a:gd name="connsiteY0" fmla="*/ 9 h 285832"/>
              <a:gd name="connsiteX1" fmla="*/ 172318 w 245965"/>
              <a:gd name="connsiteY1" fmla="*/ 65097 h 285832"/>
              <a:gd name="connsiteX2" fmla="*/ 172318 w 245965"/>
              <a:gd name="connsiteY2" fmla="*/ 101609 h 285832"/>
              <a:gd name="connsiteX3" fmla="*/ 134218 w 245965"/>
              <a:gd name="connsiteY3" fmla="*/ 201622 h 285832"/>
              <a:gd name="connsiteX4" fmla="*/ 72306 w 245965"/>
              <a:gd name="connsiteY4" fmla="*/ 225434 h 285832"/>
              <a:gd name="connsiteX5" fmla="*/ 65956 w 245965"/>
              <a:gd name="connsiteY5" fmla="*/ 190509 h 285832"/>
              <a:gd name="connsiteX6" fmla="*/ 5631 w 245965"/>
              <a:gd name="connsiteY6" fmla="*/ 242897 h 285832"/>
              <a:gd name="connsiteX7" fmla="*/ 13568 w 245965"/>
              <a:gd name="connsiteY7" fmla="*/ 285759 h 285832"/>
              <a:gd name="connsiteX8" fmla="*/ 102468 w 245965"/>
              <a:gd name="connsiteY8" fmla="*/ 254009 h 285832"/>
              <a:gd name="connsiteX9" fmla="*/ 191368 w 245965"/>
              <a:gd name="connsiteY9" fmla="*/ 219084 h 285832"/>
              <a:gd name="connsiteX10" fmla="*/ 189781 w 245965"/>
              <a:gd name="connsiteY10" fmla="*/ 152409 h 285832"/>
              <a:gd name="connsiteX11" fmla="*/ 212006 w 245965"/>
              <a:gd name="connsiteY11" fmla="*/ 92084 h 285832"/>
              <a:gd name="connsiteX12" fmla="*/ 208831 w 245965"/>
              <a:gd name="connsiteY12" fmla="*/ 69859 h 285832"/>
              <a:gd name="connsiteX13" fmla="*/ 245343 w 245965"/>
              <a:gd name="connsiteY13" fmla="*/ 9 h 2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965" h="285832">
                <a:moveTo>
                  <a:pt x="245343" y="9"/>
                </a:moveTo>
                <a:cubicBezTo>
                  <a:pt x="239257" y="-785"/>
                  <a:pt x="184489" y="48164"/>
                  <a:pt x="172318" y="65097"/>
                </a:cubicBezTo>
                <a:cubicBezTo>
                  <a:pt x="160147" y="82030"/>
                  <a:pt x="178668" y="78855"/>
                  <a:pt x="172318" y="101609"/>
                </a:cubicBezTo>
                <a:cubicBezTo>
                  <a:pt x="165968" y="124363"/>
                  <a:pt x="150887" y="180985"/>
                  <a:pt x="134218" y="201622"/>
                </a:cubicBezTo>
                <a:cubicBezTo>
                  <a:pt x="117549" y="222259"/>
                  <a:pt x="83683" y="227286"/>
                  <a:pt x="72306" y="225434"/>
                </a:cubicBezTo>
                <a:cubicBezTo>
                  <a:pt x="60929" y="223582"/>
                  <a:pt x="77068" y="187599"/>
                  <a:pt x="65956" y="190509"/>
                </a:cubicBezTo>
                <a:cubicBezTo>
                  <a:pt x="54844" y="193419"/>
                  <a:pt x="14362" y="227022"/>
                  <a:pt x="5631" y="242897"/>
                </a:cubicBezTo>
                <a:cubicBezTo>
                  <a:pt x="-3100" y="258772"/>
                  <a:pt x="-2571" y="283907"/>
                  <a:pt x="13568" y="285759"/>
                </a:cubicBezTo>
                <a:cubicBezTo>
                  <a:pt x="29707" y="287611"/>
                  <a:pt x="102468" y="254009"/>
                  <a:pt x="102468" y="254009"/>
                </a:cubicBezTo>
                <a:cubicBezTo>
                  <a:pt x="132101" y="242897"/>
                  <a:pt x="176816" y="236017"/>
                  <a:pt x="191368" y="219084"/>
                </a:cubicBezTo>
                <a:cubicBezTo>
                  <a:pt x="205920" y="202151"/>
                  <a:pt x="186341" y="173576"/>
                  <a:pt x="189781" y="152409"/>
                </a:cubicBezTo>
                <a:cubicBezTo>
                  <a:pt x="193221" y="131242"/>
                  <a:pt x="208831" y="105842"/>
                  <a:pt x="212006" y="92084"/>
                </a:cubicBezTo>
                <a:cubicBezTo>
                  <a:pt x="215181" y="78326"/>
                  <a:pt x="206714" y="80178"/>
                  <a:pt x="208831" y="69859"/>
                </a:cubicBezTo>
                <a:cubicBezTo>
                  <a:pt x="210948" y="59540"/>
                  <a:pt x="251429" y="803"/>
                  <a:pt x="245343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E200105E-79FC-43A6-9375-4E9F5A168E56}"/>
              </a:ext>
            </a:extLst>
          </p:cNvPr>
          <p:cNvSpPr/>
          <p:nvPr/>
        </p:nvSpPr>
        <p:spPr>
          <a:xfrm>
            <a:off x="5011738" y="5962638"/>
            <a:ext cx="88683" cy="149471"/>
          </a:xfrm>
          <a:custGeom>
            <a:avLst/>
            <a:gdLst>
              <a:gd name="connsiteX0" fmla="*/ 0 w 88683"/>
              <a:gd name="connsiteY0" fmla="*/ 12 h 149471"/>
              <a:gd name="connsiteX1" fmla="*/ 85725 w 88683"/>
              <a:gd name="connsiteY1" fmla="*/ 49225 h 149471"/>
              <a:gd name="connsiteX2" fmla="*/ 66675 w 88683"/>
              <a:gd name="connsiteY2" fmla="*/ 73037 h 149471"/>
              <a:gd name="connsiteX3" fmla="*/ 44450 w 88683"/>
              <a:gd name="connsiteY3" fmla="*/ 146062 h 149471"/>
              <a:gd name="connsiteX4" fmla="*/ 25400 w 88683"/>
              <a:gd name="connsiteY4" fmla="*/ 134950 h 149471"/>
              <a:gd name="connsiteX5" fmla="*/ 58737 w 88683"/>
              <a:gd name="connsiteY5" fmla="*/ 112725 h 149471"/>
              <a:gd name="connsiteX6" fmla="*/ 87312 w 88683"/>
              <a:gd name="connsiteY6" fmla="*/ 53987 h 149471"/>
              <a:gd name="connsiteX7" fmla="*/ 0 w 88683"/>
              <a:gd name="connsiteY7" fmla="*/ 12 h 14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83" h="149471">
                <a:moveTo>
                  <a:pt x="0" y="12"/>
                </a:moveTo>
                <a:cubicBezTo>
                  <a:pt x="-265" y="-782"/>
                  <a:pt x="74612" y="37054"/>
                  <a:pt x="85725" y="49225"/>
                </a:cubicBezTo>
                <a:cubicBezTo>
                  <a:pt x="96838" y="61396"/>
                  <a:pt x="73554" y="56898"/>
                  <a:pt x="66675" y="73037"/>
                </a:cubicBezTo>
                <a:cubicBezTo>
                  <a:pt x="59796" y="89177"/>
                  <a:pt x="51329" y="135743"/>
                  <a:pt x="44450" y="146062"/>
                </a:cubicBezTo>
                <a:cubicBezTo>
                  <a:pt x="37571" y="156381"/>
                  <a:pt x="23019" y="140506"/>
                  <a:pt x="25400" y="134950"/>
                </a:cubicBezTo>
                <a:cubicBezTo>
                  <a:pt x="27781" y="129394"/>
                  <a:pt x="48418" y="126219"/>
                  <a:pt x="58737" y="112725"/>
                </a:cubicBezTo>
                <a:cubicBezTo>
                  <a:pt x="69056" y="99231"/>
                  <a:pt x="91545" y="70920"/>
                  <a:pt x="87312" y="53987"/>
                </a:cubicBezTo>
                <a:cubicBezTo>
                  <a:pt x="83079" y="37054"/>
                  <a:pt x="265" y="806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3DE816CC-BBEE-48FB-A43B-7D0F36766069}"/>
              </a:ext>
            </a:extLst>
          </p:cNvPr>
          <p:cNvSpPr/>
          <p:nvPr/>
        </p:nvSpPr>
        <p:spPr>
          <a:xfrm>
            <a:off x="5025233" y="5946753"/>
            <a:ext cx="87710" cy="81835"/>
          </a:xfrm>
          <a:custGeom>
            <a:avLst/>
            <a:gdLst>
              <a:gd name="connsiteX0" fmla="*/ 792 w 87710"/>
              <a:gd name="connsiteY0" fmla="*/ 22 h 81835"/>
              <a:gd name="connsiteX1" fmla="*/ 86517 w 87710"/>
              <a:gd name="connsiteY1" fmla="*/ 68285 h 81835"/>
              <a:gd name="connsiteX2" fmla="*/ 46830 w 87710"/>
              <a:gd name="connsiteY2" fmla="*/ 76222 h 81835"/>
              <a:gd name="connsiteX3" fmla="*/ 792 w 87710"/>
              <a:gd name="connsiteY3" fmla="*/ 22 h 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10" h="81835">
                <a:moveTo>
                  <a:pt x="792" y="22"/>
                </a:moveTo>
                <a:cubicBezTo>
                  <a:pt x="7406" y="-1301"/>
                  <a:pt x="78844" y="55585"/>
                  <a:pt x="86517" y="68285"/>
                </a:cubicBezTo>
                <a:cubicBezTo>
                  <a:pt x="94190" y="80985"/>
                  <a:pt x="62969" y="87070"/>
                  <a:pt x="46830" y="76222"/>
                </a:cubicBezTo>
                <a:cubicBezTo>
                  <a:pt x="30691" y="65374"/>
                  <a:pt x="-5822" y="1345"/>
                  <a:pt x="792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63DC5721-D039-4329-BCA7-74282B00B36F}"/>
              </a:ext>
            </a:extLst>
          </p:cNvPr>
          <p:cNvSpPr/>
          <p:nvPr/>
        </p:nvSpPr>
        <p:spPr>
          <a:xfrm>
            <a:off x="4845927" y="6150828"/>
            <a:ext cx="131948" cy="332366"/>
          </a:xfrm>
          <a:custGeom>
            <a:avLst/>
            <a:gdLst>
              <a:gd name="connsiteX0" fmla="*/ 130886 w 131948"/>
              <a:gd name="connsiteY0" fmla="*/ 735 h 332366"/>
              <a:gd name="connsiteX1" fmla="*/ 29286 w 131948"/>
              <a:gd name="connsiteY1" fmla="*/ 273785 h 332366"/>
              <a:gd name="connsiteX2" fmla="*/ 2298 w 131948"/>
              <a:gd name="connsiteY2" fmla="*/ 327760 h 332366"/>
              <a:gd name="connsiteX3" fmla="*/ 76911 w 131948"/>
              <a:gd name="connsiteY3" fmla="*/ 197585 h 332366"/>
              <a:gd name="connsiteX4" fmla="*/ 130886 w 131948"/>
              <a:gd name="connsiteY4" fmla="*/ 735 h 3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48" h="332366">
                <a:moveTo>
                  <a:pt x="130886" y="735"/>
                </a:moveTo>
                <a:cubicBezTo>
                  <a:pt x="122949" y="13435"/>
                  <a:pt x="50717" y="219281"/>
                  <a:pt x="29286" y="273785"/>
                </a:cubicBezTo>
                <a:cubicBezTo>
                  <a:pt x="7855" y="328289"/>
                  <a:pt x="-5639" y="340460"/>
                  <a:pt x="2298" y="327760"/>
                </a:cubicBezTo>
                <a:cubicBezTo>
                  <a:pt x="10235" y="315060"/>
                  <a:pt x="53363" y="251825"/>
                  <a:pt x="76911" y="197585"/>
                </a:cubicBezTo>
                <a:cubicBezTo>
                  <a:pt x="100459" y="143345"/>
                  <a:pt x="138823" y="-11965"/>
                  <a:pt x="130886" y="7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6091DD8B-47A1-48E0-9353-6DE9D0186840}"/>
              </a:ext>
            </a:extLst>
          </p:cNvPr>
          <p:cNvSpPr/>
          <p:nvPr/>
        </p:nvSpPr>
        <p:spPr>
          <a:xfrm>
            <a:off x="4728359" y="6140433"/>
            <a:ext cx="222190" cy="382619"/>
          </a:xfrm>
          <a:custGeom>
            <a:avLst/>
            <a:gdLst>
              <a:gd name="connsiteX0" fmla="*/ 221466 w 222190"/>
              <a:gd name="connsiteY0" fmla="*/ 17 h 382619"/>
              <a:gd name="connsiteX1" fmla="*/ 111929 w 222190"/>
              <a:gd name="connsiteY1" fmla="*/ 298467 h 382619"/>
              <a:gd name="connsiteX2" fmla="*/ 75416 w 222190"/>
              <a:gd name="connsiteY2" fmla="*/ 338155 h 382619"/>
              <a:gd name="connsiteX3" fmla="*/ 804 w 222190"/>
              <a:gd name="connsiteY3" fmla="*/ 382605 h 382619"/>
              <a:gd name="connsiteX4" fmla="*/ 127804 w 222190"/>
              <a:gd name="connsiteY4" fmla="*/ 333392 h 382619"/>
              <a:gd name="connsiteX5" fmla="*/ 156379 w 222190"/>
              <a:gd name="connsiteY5" fmla="*/ 284180 h 382619"/>
              <a:gd name="connsiteX6" fmla="*/ 221466 w 222190"/>
              <a:gd name="connsiteY6" fmla="*/ 17 h 38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90" h="382619">
                <a:moveTo>
                  <a:pt x="221466" y="17"/>
                </a:moveTo>
                <a:cubicBezTo>
                  <a:pt x="214058" y="2398"/>
                  <a:pt x="136271" y="242111"/>
                  <a:pt x="111929" y="298467"/>
                </a:cubicBezTo>
                <a:cubicBezTo>
                  <a:pt x="87587" y="354823"/>
                  <a:pt x="93937" y="324132"/>
                  <a:pt x="75416" y="338155"/>
                </a:cubicBezTo>
                <a:cubicBezTo>
                  <a:pt x="56895" y="352178"/>
                  <a:pt x="-7927" y="383399"/>
                  <a:pt x="804" y="382605"/>
                </a:cubicBezTo>
                <a:cubicBezTo>
                  <a:pt x="9535" y="381811"/>
                  <a:pt x="101875" y="349796"/>
                  <a:pt x="127804" y="333392"/>
                </a:cubicBezTo>
                <a:cubicBezTo>
                  <a:pt x="153733" y="316988"/>
                  <a:pt x="135212" y="333922"/>
                  <a:pt x="156379" y="284180"/>
                </a:cubicBezTo>
                <a:cubicBezTo>
                  <a:pt x="177546" y="234438"/>
                  <a:pt x="228874" y="-2364"/>
                  <a:pt x="221466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FD944421-0D8A-4FE1-A31B-A2989A831F69}"/>
              </a:ext>
            </a:extLst>
          </p:cNvPr>
          <p:cNvSpPr/>
          <p:nvPr/>
        </p:nvSpPr>
        <p:spPr>
          <a:xfrm>
            <a:off x="4842755" y="6082967"/>
            <a:ext cx="284969" cy="100498"/>
          </a:xfrm>
          <a:custGeom>
            <a:avLst/>
            <a:gdLst>
              <a:gd name="connsiteX0" fmla="*/ 708 w 284969"/>
              <a:gd name="connsiteY0" fmla="*/ 98758 h 100498"/>
              <a:gd name="connsiteX1" fmla="*/ 189620 w 284969"/>
              <a:gd name="connsiteY1" fmla="*/ 30496 h 100498"/>
              <a:gd name="connsiteX2" fmla="*/ 284870 w 284969"/>
              <a:gd name="connsiteY2" fmla="*/ 333 h 100498"/>
              <a:gd name="connsiteX3" fmla="*/ 173745 w 284969"/>
              <a:gd name="connsiteY3" fmla="*/ 47958 h 100498"/>
              <a:gd name="connsiteX4" fmla="*/ 149933 w 284969"/>
              <a:gd name="connsiteY4" fmla="*/ 68596 h 100498"/>
              <a:gd name="connsiteX5" fmla="*/ 178508 w 284969"/>
              <a:gd name="connsiteY5" fmla="*/ 90821 h 100498"/>
              <a:gd name="connsiteX6" fmla="*/ 126120 w 284969"/>
              <a:gd name="connsiteY6" fmla="*/ 81296 h 100498"/>
              <a:gd name="connsiteX7" fmla="*/ 708 w 284969"/>
              <a:gd name="connsiteY7" fmla="*/ 98758 h 1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969" h="100498">
                <a:moveTo>
                  <a:pt x="708" y="98758"/>
                </a:moveTo>
                <a:cubicBezTo>
                  <a:pt x="11291" y="90291"/>
                  <a:pt x="142260" y="46900"/>
                  <a:pt x="189620" y="30496"/>
                </a:cubicBezTo>
                <a:cubicBezTo>
                  <a:pt x="236980" y="14092"/>
                  <a:pt x="287516" y="-2577"/>
                  <a:pt x="284870" y="333"/>
                </a:cubicBezTo>
                <a:cubicBezTo>
                  <a:pt x="282224" y="3243"/>
                  <a:pt x="196235" y="36581"/>
                  <a:pt x="173745" y="47958"/>
                </a:cubicBezTo>
                <a:cubicBezTo>
                  <a:pt x="151256" y="59335"/>
                  <a:pt x="149139" y="61452"/>
                  <a:pt x="149933" y="68596"/>
                </a:cubicBezTo>
                <a:cubicBezTo>
                  <a:pt x="150727" y="75740"/>
                  <a:pt x="182477" y="88704"/>
                  <a:pt x="178508" y="90821"/>
                </a:cubicBezTo>
                <a:cubicBezTo>
                  <a:pt x="174539" y="92938"/>
                  <a:pt x="150991" y="80502"/>
                  <a:pt x="126120" y="81296"/>
                </a:cubicBezTo>
                <a:cubicBezTo>
                  <a:pt x="101249" y="82090"/>
                  <a:pt x="-9875" y="107225"/>
                  <a:pt x="708" y="987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721F6984-28D7-49A0-9BC5-B54F95A0E10D}"/>
              </a:ext>
            </a:extLst>
          </p:cNvPr>
          <p:cNvSpPr/>
          <p:nvPr/>
        </p:nvSpPr>
        <p:spPr>
          <a:xfrm>
            <a:off x="4798666" y="6116580"/>
            <a:ext cx="241659" cy="380701"/>
          </a:xfrm>
          <a:custGeom>
            <a:avLst/>
            <a:gdLst>
              <a:gd name="connsiteX0" fmla="*/ 240059 w 241659"/>
              <a:gd name="connsiteY0" fmla="*/ 31808 h 380701"/>
              <a:gd name="connsiteX1" fmla="*/ 127347 w 241659"/>
              <a:gd name="connsiteY1" fmla="*/ 311208 h 380701"/>
              <a:gd name="connsiteX2" fmla="*/ 52734 w 241659"/>
              <a:gd name="connsiteY2" fmla="*/ 365183 h 380701"/>
              <a:gd name="connsiteX3" fmla="*/ 347 w 241659"/>
              <a:gd name="connsiteY3" fmla="*/ 379470 h 380701"/>
              <a:gd name="connsiteX4" fmla="*/ 78134 w 241659"/>
              <a:gd name="connsiteY4" fmla="*/ 339783 h 380701"/>
              <a:gd name="connsiteX5" fmla="*/ 189259 w 241659"/>
              <a:gd name="connsiteY5" fmla="*/ 131820 h 380701"/>
              <a:gd name="connsiteX6" fmla="*/ 195609 w 241659"/>
              <a:gd name="connsiteY6" fmla="*/ 58 h 380701"/>
              <a:gd name="connsiteX7" fmla="*/ 195609 w 241659"/>
              <a:gd name="connsiteY7" fmla="*/ 114358 h 380701"/>
              <a:gd name="connsiteX8" fmla="*/ 240059 w 241659"/>
              <a:gd name="connsiteY8" fmla="*/ 31808 h 3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59" h="380701">
                <a:moveTo>
                  <a:pt x="240059" y="31808"/>
                </a:moveTo>
                <a:cubicBezTo>
                  <a:pt x="228682" y="64616"/>
                  <a:pt x="158568" y="255646"/>
                  <a:pt x="127347" y="311208"/>
                </a:cubicBezTo>
                <a:cubicBezTo>
                  <a:pt x="96126" y="366771"/>
                  <a:pt x="73901" y="353806"/>
                  <a:pt x="52734" y="365183"/>
                </a:cubicBezTo>
                <a:cubicBezTo>
                  <a:pt x="31567" y="376560"/>
                  <a:pt x="-3886" y="383703"/>
                  <a:pt x="347" y="379470"/>
                </a:cubicBezTo>
                <a:cubicBezTo>
                  <a:pt x="4580" y="375237"/>
                  <a:pt x="46649" y="381058"/>
                  <a:pt x="78134" y="339783"/>
                </a:cubicBezTo>
                <a:cubicBezTo>
                  <a:pt x="109619" y="298508"/>
                  <a:pt x="169680" y="188441"/>
                  <a:pt x="189259" y="131820"/>
                </a:cubicBezTo>
                <a:cubicBezTo>
                  <a:pt x="208838" y="75199"/>
                  <a:pt x="194551" y="2968"/>
                  <a:pt x="195609" y="58"/>
                </a:cubicBezTo>
                <a:cubicBezTo>
                  <a:pt x="196667" y="-2852"/>
                  <a:pt x="192699" y="104039"/>
                  <a:pt x="195609" y="114358"/>
                </a:cubicBezTo>
                <a:cubicBezTo>
                  <a:pt x="198519" y="124677"/>
                  <a:pt x="251436" y="-1000"/>
                  <a:pt x="240059" y="31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484CA325-6904-4632-9703-284CA6F66DFF}"/>
              </a:ext>
            </a:extLst>
          </p:cNvPr>
          <p:cNvSpPr/>
          <p:nvPr/>
        </p:nvSpPr>
        <p:spPr>
          <a:xfrm>
            <a:off x="5054109" y="6019934"/>
            <a:ext cx="121242" cy="180979"/>
          </a:xfrm>
          <a:custGeom>
            <a:avLst/>
            <a:gdLst>
              <a:gd name="connsiteX0" fmla="*/ 35416 w 121242"/>
              <a:gd name="connsiteY0" fmla="*/ 1454 h 180979"/>
              <a:gd name="connsiteX1" fmla="*/ 110029 w 121242"/>
              <a:gd name="connsiteY1" fmla="*/ 42729 h 180979"/>
              <a:gd name="connsiteX2" fmla="*/ 71929 w 121242"/>
              <a:gd name="connsiteY2" fmla="*/ 66541 h 180979"/>
              <a:gd name="connsiteX3" fmla="*/ 121141 w 121242"/>
              <a:gd name="connsiteY3" fmla="*/ 88766 h 180979"/>
              <a:gd name="connsiteX4" fmla="*/ 56054 w 121242"/>
              <a:gd name="connsiteY4" fmla="*/ 90354 h 180979"/>
              <a:gd name="connsiteX5" fmla="*/ 32241 w 121242"/>
              <a:gd name="connsiteY5" fmla="*/ 128454 h 180979"/>
              <a:gd name="connsiteX6" fmla="*/ 70341 w 121242"/>
              <a:gd name="connsiteY6" fmla="*/ 179254 h 180979"/>
              <a:gd name="connsiteX7" fmla="*/ 491 w 121242"/>
              <a:gd name="connsiteY7" fmla="*/ 168141 h 180979"/>
              <a:gd name="connsiteX8" fmla="*/ 40179 w 121242"/>
              <a:gd name="connsiteY8" fmla="*/ 158616 h 180979"/>
              <a:gd name="connsiteX9" fmla="*/ 59229 w 121242"/>
              <a:gd name="connsiteY9" fmla="*/ 158616 h 180979"/>
              <a:gd name="connsiteX10" fmla="*/ 90979 w 121242"/>
              <a:gd name="connsiteY10" fmla="*/ 99879 h 180979"/>
              <a:gd name="connsiteX11" fmla="*/ 35416 w 121242"/>
              <a:gd name="connsiteY11" fmla="*/ 1454 h 18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242" h="180979">
                <a:moveTo>
                  <a:pt x="35416" y="1454"/>
                </a:moveTo>
                <a:cubicBezTo>
                  <a:pt x="38591" y="-8071"/>
                  <a:pt x="103944" y="31881"/>
                  <a:pt x="110029" y="42729"/>
                </a:cubicBezTo>
                <a:cubicBezTo>
                  <a:pt x="116114" y="53577"/>
                  <a:pt x="70077" y="58868"/>
                  <a:pt x="71929" y="66541"/>
                </a:cubicBezTo>
                <a:cubicBezTo>
                  <a:pt x="73781" y="74214"/>
                  <a:pt x="123787" y="84797"/>
                  <a:pt x="121141" y="88766"/>
                </a:cubicBezTo>
                <a:cubicBezTo>
                  <a:pt x="118495" y="92735"/>
                  <a:pt x="70871" y="83739"/>
                  <a:pt x="56054" y="90354"/>
                </a:cubicBezTo>
                <a:cubicBezTo>
                  <a:pt x="41237" y="96969"/>
                  <a:pt x="29860" y="113637"/>
                  <a:pt x="32241" y="128454"/>
                </a:cubicBezTo>
                <a:cubicBezTo>
                  <a:pt x="34622" y="143271"/>
                  <a:pt x="75633" y="172640"/>
                  <a:pt x="70341" y="179254"/>
                </a:cubicBezTo>
                <a:cubicBezTo>
                  <a:pt x="65049" y="185868"/>
                  <a:pt x="5518" y="171581"/>
                  <a:pt x="491" y="168141"/>
                </a:cubicBezTo>
                <a:cubicBezTo>
                  <a:pt x="-4536" y="164701"/>
                  <a:pt x="30389" y="160204"/>
                  <a:pt x="40179" y="158616"/>
                </a:cubicBezTo>
                <a:cubicBezTo>
                  <a:pt x="49969" y="157029"/>
                  <a:pt x="50762" y="168405"/>
                  <a:pt x="59229" y="158616"/>
                </a:cubicBezTo>
                <a:cubicBezTo>
                  <a:pt x="67696" y="148827"/>
                  <a:pt x="88862" y="121839"/>
                  <a:pt x="90979" y="99879"/>
                </a:cubicBezTo>
                <a:cubicBezTo>
                  <a:pt x="93096" y="77919"/>
                  <a:pt x="32241" y="10979"/>
                  <a:pt x="35416" y="14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59BADD6F-FF59-4754-B86D-4DBC86EF304C}"/>
              </a:ext>
            </a:extLst>
          </p:cNvPr>
          <p:cNvSpPr/>
          <p:nvPr/>
        </p:nvSpPr>
        <p:spPr>
          <a:xfrm>
            <a:off x="8330860" y="4082308"/>
            <a:ext cx="283162" cy="1208449"/>
          </a:xfrm>
          <a:custGeom>
            <a:avLst/>
            <a:gdLst>
              <a:gd name="connsiteX0" fmla="*/ 3515 w 283162"/>
              <a:gd name="connsiteY0" fmla="*/ 742 h 1208449"/>
              <a:gd name="connsiteX1" fmla="*/ 263865 w 283162"/>
              <a:gd name="connsiteY1" fmla="*/ 838942 h 1208449"/>
              <a:gd name="connsiteX2" fmla="*/ 247990 w 283162"/>
              <a:gd name="connsiteY2" fmla="*/ 546842 h 1208449"/>
              <a:gd name="connsiteX3" fmla="*/ 120990 w 283162"/>
              <a:gd name="connsiteY3" fmla="*/ 902442 h 1208449"/>
              <a:gd name="connsiteX4" fmla="*/ 276565 w 283162"/>
              <a:gd name="connsiteY4" fmla="*/ 1181842 h 1208449"/>
              <a:gd name="connsiteX5" fmla="*/ 120990 w 283162"/>
              <a:gd name="connsiteY5" fmla="*/ 943717 h 1208449"/>
              <a:gd name="connsiteX6" fmla="*/ 22565 w 283162"/>
              <a:gd name="connsiteY6" fmla="*/ 756392 h 1208449"/>
              <a:gd name="connsiteX7" fmla="*/ 197190 w 283162"/>
              <a:gd name="connsiteY7" fmla="*/ 1191367 h 1208449"/>
              <a:gd name="connsiteX8" fmla="*/ 117815 w 283162"/>
              <a:gd name="connsiteY8" fmla="*/ 1007217 h 1208449"/>
              <a:gd name="connsiteX9" fmla="*/ 3515 w 283162"/>
              <a:gd name="connsiteY9" fmla="*/ 742 h 120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162" h="1208449">
                <a:moveTo>
                  <a:pt x="3515" y="742"/>
                </a:moveTo>
                <a:cubicBezTo>
                  <a:pt x="27857" y="-27304"/>
                  <a:pt x="223119" y="747925"/>
                  <a:pt x="263865" y="838942"/>
                </a:cubicBezTo>
                <a:cubicBezTo>
                  <a:pt x="304611" y="929959"/>
                  <a:pt x="271802" y="536259"/>
                  <a:pt x="247990" y="546842"/>
                </a:cubicBezTo>
                <a:cubicBezTo>
                  <a:pt x="224178" y="557425"/>
                  <a:pt x="116228" y="796609"/>
                  <a:pt x="120990" y="902442"/>
                </a:cubicBezTo>
                <a:cubicBezTo>
                  <a:pt x="125753" y="1008275"/>
                  <a:pt x="276565" y="1174963"/>
                  <a:pt x="276565" y="1181842"/>
                </a:cubicBezTo>
                <a:cubicBezTo>
                  <a:pt x="276565" y="1188721"/>
                  <a:pt x="163323" y="1014625"/>
                  <a:pt x="120990" y="943717"/>
                </a:cubicBezTo>
                <a:cubicBezTo>
                  <a:pt x="78657" y="872809"/>
                  <a:pt x="9865" y="715117"/>
                  <a:pt x="22565" y="756392"/>
                </a:cubicBezTo>
                <a:cubicBezTo>
                  <a:pt x="35265" y="797667"/>
                  <a:pt x="181315" y="1149563"/>
                  <a:pt x="197190" y="1191367"/>
                </a:cubicBezTo>
                <a:cubicBezTo>
                  <a:pt x="213065" y="1233171"/>
                  <a:pt x="147448" y="1207771"/>
                  <a:pt x="117815" y="1007217"/>
                </a:cubicBezTo>
                <a:cubicBezTo>
                  <a:pt x="88182" y="806663"/>
                  <a:pt x="-20827" y="28788"/>
                  <a:pt x="3515" y="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7667E9B6-E3EE-4FD4-84C3-B4723B2DF862}"/>
              </a:ext>
            </a:extLst>
          </p:cNvPr>
          <p:cNvSpPr/>
          <p:nvPr/>
        </p:nvSpPr>
        <p:spPr>
          <a:xfrm>
            <a:off x="8358274" y="5001619"/>
            <a:ext cx="66073" cy="428552"/>
          </a:xfrm>
          <a:custGeom>
            <a:avLst/>
            <a:gdLst>
              <a:gd name="connsiteX0" fmla="*/ 49126 w 66073"/>
              <a:gd name="connsiteY0" fmla="*/ 64 h 428552"/>
              <a:gd name="connsiteX1" fmla="*/ 38543 w 66073"/>
              <a:gd name="connsiteY1" fmla="*/ 209614 h 428552"/>
              <a:gd name="connsiteX2" fmla="*/ 66059 w 66073"/>
              <a:gd name="connsiteY2" fmla="*/ 423398 h 428552"/>
              <a:gd name="connsiteX3" fmla="*/ 34309 w 66073"/>
              <a:gd name="connsiteY3" fmla="*/ 351431 h 428552"/>
              <a:gd name="connsiteX4" fmla="*/ 443 w 66073"/>
              <a:gd name="connsiteY4" fmla="*/ 230781 h 428552"/>
              <a:gd name="connsiteX5" fmla="*/ 49126 w 66073"/>
              <a:gd name="connsiteY5" fmla="*/ 64 h 42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73" h="428552">
                <a:moveTo>
                  <a:pt x="49126" y="64"/>
                </a:moveTo>
                <a:cubicBezTo>
                  <a:pt x="55476" y="-3464"/>
                  <a:pt x="35721" y="139058"/>
                  <a:pt x="38543" y="209614"/>
                </a:cubicBezTo>
                <a:cubicBezTo>
                  <a:pt x="41365" y="280170"/>
                  <a:pt x="66765" y="399762"/>
                  <a:pt x="66059" y="423398"/>
                </a:cubicBezTo>
                <a:cubicBezTo>
                  <a:pt x="65353" y="447034"/>
                  <a:pt x="45245" y="383534"/>
                  <a:pt x="34309" y="351431"/>
                </a:cubicBezTo>
                <a:cubicBezTo>
                  <a:pt x="23373" y="319328"/>
                  <a:pt x="-3790" y="284756"/>
                  <a:pt x="443" y="230781"/>
                </a:cubicBezTo>
                <a:cubicBezTo>
                  <a:pt x="4676" y="176806"/>
                  <a:pt x="42776" y="3592"/>
                  <a:pt x="49126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0490D892-5D68-457A-B982-67E8B337B90F}"/>
              </a:ext>
            </a:extLst>
          </p:cNvPr>
          <p:cNvSpPr/>
          <p:nvPr/>
        </p:nvSpPr>
        <p:spPr>
          <a:xfrm>
            <a:off x="8263171" y="4912140"/>
            <a:ext cx="149097" cy="564137"/>
          </a:xfrm>
          <a:custGeom>
            <a:avLst/>
            <a:gdLst>
              <a:gd name="connsiteX0" fmla="*/ 74379 w 149097"/>
              <a:gd name="connsiteY0" fmla="*/ 643 h 564137"/>
              <a:gd name="connsiteX1" fmla="*/ 74379 w 149097"/>
              <a:gd name="connsiteY1" fmla="*/ 341427 h 564137"/>
              <a:gd name="connsiteX2" fmla="*/ 148462 w 149097"/>
              <a:gd name="connsiteY2" fmla="*/ 559443 h 564137"/>
              <a:gd name="connsiteX3" fmla="*/ 104012 w 149097"/>
              <a:gd name="connsiteY3" fmla="*/ 472660 h 564137"/>
              <a:gd name="connsiteX4" fmla="*/ 296 w 149097"/>
              <a:gd name="connsiteY4" fmla="*/ 260993 h 564137"/>
              <a:gd name="connsiteX5" fmla="*/ 74379 w 149097"/>
              <a:gd name="connsiteY5" fmla="*/ 643 h 5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097" h="564137">
                <a:moveTo>
                  <a:pt x="74379" y="643"/>
                </a:moveTo>
                <a:cubicBezTo>
                  <a:pt x="86726" y="14049"/>
                  <a:pt x="62032" y="248294"/>
                  <a:pt x="74379" y="341427"/>
                </a:cubicBezTo>
                <a:cubicBezTo>
                  <a:pt x="86726" y="434560"/>
                  <a:pt x="143523" y="537571"/>
                  <a:pt x="148462" y="559443"/>
                </a:cubicBezTo>
                <a:cubicBezTo>
                  <a:pt x="153401" y="581315"/>
                  <a:pt x="128706" y="522402"/>
                  <a:pt x="104012" y="472660"/>
                </a:cubicBezTo>
                <a:cubicBezTo>
                  <a:pt x="79318" y="422918"/>
                  <a:pt x="5588" y="335076"/>
                  <a:pt x="296" y="260993"/>
                </a:cubicBezTo>
                <a:cubicBezTo>
                  <a:pt x="-4996" y="186910"/>
                  <a:pt x="62032" y="-12763"/>
                  <a:pt x="74379" y="6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6D7BC3A7-8E06-438B-BEE7-2366ABB936E2}"/>
              </a:ext>
            </a:extLst>
          </p:cNvPr>
          <p:cNvSpPr/>
          <p:nvPr/>
        </p:nvSpPr>
        <p:spPr>
          <a:xfrm>
            <a:off x="8467696" y="5268737"/>
            <a:ext cx="159543" cy="262114"/>
          </a:xfrm>
          <a:custGeom>
            <a:avLst/>
            <a:gdLst>
              <a:gd name="connsiteX0" fmla="*/ 157192 w 159543"/>
              <a:gd name="connsiteY0" fmla="*/ 176 h 262114"/>
              <a:gd name="connsiteX1" fmla="*/ 120679 w 159543"/>
              <a:gd name="connsiteY1" fmla="*/ 120826 h 262114"/>
              <a:gd name="connsiteX2" fmla="*/ 74642 w 159543"/>
              <a:gd name="connsiteY2" fmla="*/ 195438 h 262114"/>
              <a:gd name="connsiteX3" fmla="*/ 29 w 159543"/>
              <a:gd name="connsiteY3" fmla="*/ 262113 h 262114"/>
              <a:gd name="connsiteX4" fmla="*/ 66704 w 159543"/>
              <a:gd name="connsiteY4" fmla="*/ 193851 h 262114"/>
              <a:gd name="connsiteX5" fmla="*/ 147667 w 159543"/>
              <a:gd name="connsiteY5" fmla="*/ 149401 h 262114"/>
              <a:gd name="connsiteX6" fmla="*/ 157192 w 159543"/>
              <a:gd name="connsiteY6" fmla="*/ 176 h 26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543" h="262114">
                <a:moveTo>
                  <a:pt x="157192" y="176"/>
                </a:moveTo>
                <a:cubicBezTo>
                  <a:pt x="152694" y="-4587"/>
                  <a:pt x="134437" y="88282"/>
                  <a:pt x="120679" y="120826"/>
                </a:cubicBezTo>
                <a:cubicBezTo>
                  <a:pt x="106921" y="153370"/>
                  <a:pt x="94750" y="171890"/>
                  <a:pt x="74642" y="195438"/>
                </a:cubicBezTo>
                <a:cubicBezTo>
                  <a:pt x="54534" y="218986"/>
                  <a:pt x="1352" y="262377"/>
                  <a:pt x="29" y="262113"/>
                </a:cubicBezTo>
                <a:cubicBezTo>
                  <a:pt x="-1294" y="261849"/>
                  <a:pt x="42098" y="212636"/>
                  <a:pt x="66704" y="193851"/>
                </a:cubicBezTo>
                <a:cubicBezTo>
                  <a:pt x="91310" y="175066"/>
                  <a:pt x="134967" y="178770"/>
                  <a:pt x="147667" y="149401"/>
                </a:cubicBezTo>
                <a:cubicBezTo>
                  <a:pt x="160367" y="120032"/>
                  <a:pt x="161690" y="4939"/>
                  <a:pt x="157192" y="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2001A121-D964-4767-8215-B15B379FB965}"/>
              </a:ext>
            </a:extLst>
          </p:cNvPr>
          <p:cNvSpPr/>
          <p:nvPr/>
        </p:nvSpPr>
        <p:spPr>
          <a:xfrm>
            <a:off x="8437245" y="5287961"/>
            <a:ext cx="253165" cy="257184"/>
          </a:xfrm>
          <a:custGeom>
            <a:avLst/>
            <a:gdLst>
              <a:gd name="connsiteX0" fmla="*/ 190818 w 253165"/>
              <a:gd name="connsiteY0" fmla="*/ 2 h 257184"/>
              <a:gd name="connsiteX1" fmla="*/ 251143 w 253165"/>
              <a:gd name="connsiteY1" fmla="*/ 107952 h 257184"/>
              <a:gd name="connsiteX2" fmla="*/ 230505 w 253165"/>
              <a:gd name="connsiteY2" fmla="*/ 195264 h 257184"/>
              <a:gd name="connsiteX3" fmla="*/ 149543 w 253165"/>
              <a:gd name="connsiteY3" fmla="*/ 255589 h 257184"/>
              <a:gd name="connsiteX4" fmla="*/ 318 w 253165"/>
              <a:gd name="connsiteY4" fmla="*/ 239714 h 257184"/>
              <a:gd name="connsiteX5" fmla="*/ 113030 w 253165"/>
              <a:gd name="connsiteY5" fmla="*/ 239714 h 257184"/>
              <a:gd name="connsiteX6" fmla="*/ 217805 w 253165"/>
              <a:gd name="connsiteY6" fmla="*/ 206377 h 257184"/>
              <a:gd name="connsiteX7" fmla="*/ 240030 w 253165"/>
              <a:gd name="connsiteY7" fmla="*/ 111127 h 257184"/>
              <a:gd name="connsiteX8" fmla="*/ 190818 w 253165"/>
              <a:gd name="connsiteY8" fmla="*/ 2 h 25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65" h="257184">
                <a:moveTo>
                  <a:pt x="190818" y="2"/>
                </a:moveTo>
                <a:cubicBezTo>
                  <a:pt x="192670" y="-527"/>
                  <a:pt x="244529" y="75408"/>
                  <a:pt x="251143" y="107952"/>
                </a:cubicBezTo>
                <a:cubicBezTo>
                  <a:pt x="257757" y="140496"/>
                  <a:pt x="247438" y="170658"/>
                  <a:pt x="230505" y="195264"/>
                </a:cubicBezTo>
                <a:cubicBezTo>
                  <a:pt x="213572" y="219870"/>
                  <a:pt x="187907" y="248181"/>
                  <a:pt x="149543" y="255589"/>
                </a:cubicBezTo>
                <a:cubicBezTo>
                  <a:pt x="111179" y="262997"/>
                  <a:pt x="6403" y="242360"/>
                  <a:pt x="318" y="239714"/>
                </a:cubicBezTo>
                <a:cubicBezTo>
                  <a:pt x="-5767" y="237068"/>
                  <a:pt x="76782" y="245270"/>
                  <a:pt x="113030" y="239714"/>
                </a:cubicBezTo>
                <a:cubicBezTo>
                  <a:pt x="149278" y="234158"/>
                  <a:pt x="196638" y="227808"/>
                  <a:pt x="217805" y="206377"/>
                </a:cubicBezTo>
                <a:cubicBezTo>
                  <a:pt x="238972" y="184946"/>
                  <a:pt x="243470" y="142877"/>
                  <a:pt x="240030" y="111127"/>
                </a:cubicBezTo>
                <a:cubicBezTo>
                  <a:pt x="236591" y="79377"/>
                  <a:pt x="188966" y="531"/>
                  <a:pt x="190818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FABC5DF2-58CB-4F94-8530-DA134A7D5FCD}"/>
              </a:ext>
            </a:extLst>
          </p:cNvPr>
          <p:cNvSpPr/>
          <p:nvPr/>
        </p:nvSpPr>
        <p:spPr>
          <a:xfrm>
            <a:off x="8522874" y="5254219"/>
            <a:ext cx="220675" cy="309936"/>
          </a:xfrm>
          <a:custGeom>
            <a:avLst/>
            <a:gdLst>
              <a:gd name="connsiteX0" fmla="*/ 95664 w 220675"/>
              <a:gd name="connsiteY0" fmla="*/ 406 h 309936"/>
              <a:gd name="connsiteX1" fmla="*/ 211551 w 220675"/>
              <a:gd name="connsiteY1" fmla="*/ 146456 h 309936"/>
              <a:gd name="connsiteX2" fmla="*/ 198851 w 220675"/>
              <a:gd name="connsiteY2" fmla="*/ 216306 h 309936"/>
              <a:gd name="connsiteX3" fmla="*/ 84551 w 220675"/>
              <a:gd name="connsiteY3" fmla="*/ 308381 h 309936"/>
              <a:gd name="connsiteX4" fmla="*/ 414 w 220675"/>
              <a:gd name="connsiteY4" fmla="*/ 273456 h 309936"/>
              <a:gd name="connsiteX5" fmla="*/ 119476 w 220675"/>
              <a:gd name="connsiteY5" fmla="*/ 263931 h 309936"/>
              <a:gd name="connsiteX6" fmla="*/ 206789 w 220675"/>
              <a:gd name="connsiteY6" fmla="*/ 195669 h 309936"/>
              <a:gd name="connsiteX7" fmla="*/ 95664 w 220675"/>
              <a:gd name="connsiteY7" fmla="*/ 406 h 30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75" h="309936">
                <a:moveTo>
                  <a:pt x="95664" y="406"/>
                </a:moveTo>
                <a:cubicBezTo>
                  <a:pt x="96458" y="-7796"/>
                  <a:pt x="194353" y="110473"/>
                  <a:pt x="211551" y="146456"/>
                </a:cubicBezTo>
                <a:cubicBezTo>
                  <a:pt x="228749" y="182439"/>
                  <a:pt x="220018" y="189319"/>
                  <a:pt x="198851" y="216306"/>
                </a:cubicBezTo>
                <a:cubicBezTo>
                  <a:pt x="177684" y="243294"/>
                  <a:pt x="117624" y="298856"/>
                  <a:pt x="84551" y="308381"/>
                </a:cubicBezTo>
                <a:cubicBezTo>
                  <a:pt x="51478" y="317906"/>
                  <a:pt x="-5407" y="280864"/>
                  <a:pt x="414" y="273456"/>
                </a:cubicBezTo>
                <a:cubicBezTo>
                  <a:pt x="6235" y="266048"/>
                  <a:pt x="85080" y="276895"/>
                  <a:pt x="119476" y="263931"/>
                </a:cubicBezTo>
                <a:cubicBezTo>
                  <a:pt x="153872" y="250967"/>
                  <a:pt x="208906" y="234827"/>
                  <a:pt x="206789" y="195669"/>
                </a:cubicBezTo>
                <a:cubicBezTo>
                  <a:pt x="204672" y="156511"/>
                  <a:pt x="94870" y="8608"/>
                  <a:pt x="95664" y="4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0C71D97D-D975-4F42-A72C-4B685EFD2718}"/>
              </a:ext>
            </a:extLst>
          </p:cNvPr>
          <p:cNvSpPr/>
          <p:nvPr/>
        </p:nvSpPr>
        <p:spPr>
          <a:xfrm>
            <a:off x="8475662" y="5256115"/>
            <a:ext cx="144055" cy="141393"/>
          </a:xfrm>
          <a:custGeom>
            <a:avLst/>
            <a:gdLst>
              <a:gd name="connsiteX0" fmla="*/ 142876 w 144055"/>
              <a:gd name="connsiteY0" fmla="*/ 98 h 141393"/>
              <a:gd name="connsiteX1" fmla="*/ 4763 w 144055"/>
              <a:gd name="connsiteY1" fmla="*/ 85823 h 141393"/>
              <a:gd name="connsiteX2" fmla="*/ 36513 w 144055"/>
              <a:gd name="connsiteY2" fmla="*/ 85823 h 141393"/>
              <a:gd name="connsiteX3" fmla="*/ 82551 w 144055"/>
              <a:gd name="connsiteY3" fmla="*/ 108048 h 141393"/>
              <a:gd name="connsiteX4" fmla="*/ 122238 w 144055"/>
              <a:gd name="connsiteY4" fmla="*/ 141385 h 141393"/>
              <a:gd name="connsiteX5" fmla="*/ 74613 w 144055"/>
              <a:gd name="connsiteY5" fmla="*/ 104873 h 141393"/>
              <a:gd name="connsiteX6" fmla="*/ 142876 w 144055"/>
              <a:gd name="connsiteY6" fmla="*/ 98 h 14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55" h="141393">
                <a:moveTo>
                  <a:pt x="142876" y="98"/>
                </a:moveTo>
                <a:cubicBezTo>
                  <a:pt x="131234" y="-3077"/>
                  <a:pt x="22490" y="71536"/>
                  <a:pt x="4763" y="85823"/>
                </a:cubicBezTo>
                <a:cubicBezTo>
                  <a:pt x="-12964" y="100110"/>
                  <a:pt x="23548" y="82119"/>
                  <a:pt x="36513" y="85823"/>
                </a:cubicBezTo>
                <a:cubicBezTo>
                  <a:pt x="49478" y="89527"/>
                  <a:pt x="68264" y="98788"/>
                  <a:pt x="82551" y="108048"/>
                </a:cubicBezTo>
                <a:cubicBezTo>
                  <a:pt x="96838" y="117308"/>
                  <a:pt x="123561" y="141914"/>
                  <a:pt x="122238" y="141385"/>
                </a:cubicBezTo>
                <a:cubicBezTo>
                  <a:pt x="120915" y="140856"/>
                  <a:pt x="73026" y="124187"/>
                  <a:pt x="74613" y="104873"/>
                </a:cubicBezTo>
                <a:cubicBezTo>
                  <a:pt x="76200" y="85559"/>
                  <a:pt x="154518" y="3273"/>
                  <a:pt x="142876" y="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67C43FC0-4B5B-4547-A3BA-425BE464F7E1}"/>
              </a:ext>
            </a:extLst>
          </p:cNvPr>
          <p:cNvSpPr/>
          <p:nvPr/>
        </p:nvSpPr>
        <p:spPr>
          <a:xfrm>
            <a:off x="8430533" y="5357627"/>
            <a:ext cx="166330" cy="192367"/>
          </a:xfrm>
          <a:custGeom>
            <a:avLst/>
            <a:gdLst>
              <a:gd name="connsiteX0" fmla="*/ 165780 w 166330"/>
              <a:gd name="connsiteY0" fmla="*/ 186 h 192367"/>
              <a:gd name="connsiteX1" fmla="*/ 95930 w 166330"/>
              <a:gd name="connsiteY1" fmla="*/ 57336 h 192367"/>
              <a:gd name="connsiteX2" fmla="*/ 91167 w 166330"/>
              <a:gd name="connsiteY2" fmla="*/ 93848 h 192367"/>
              <a:gd name="connsiteX3" fmla="*/ 680 w 166330"/>
              <a:gd name="connsiteY3" fmla="*/ 192273 h 192367"/>
              <a:gd name="connsiteX4" fmla="*/ 49892 w 166330"/>
              <a:gd name="connsiteY4" fmla="*/ 111311 h 192367"/>
              <a:gd name="connsiteX5" fmla="*/ 53067 w 166330"/>
              <a:gd name="connsiteY5" fmla="*/ 77973 h 192367"/>
              <a:gd name="connsiteX6" fmla="*/ 165780 w 166330"/>
              <a:gd name="connsiteY6" fmla="*/ 186 h 19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330" h="192367">
                <a:moveTo>
                  <a:pt x="165780" y="186"/>
                </a:moveTo>
                <a:cubicBezTo>
                  <a:pt x="172924" y="-3254"/>
                  <a:pt x="108365" y="41726"/>
                  <a:pt x="95930" y="57336"/>
                </a:cubicBezTo>
                <a:cubicBezTo>
                  <a:pt x="83495" y="72946"/>
                  <a:pt x="107042" y="71358"/>
                  <a:pt x="91167" y="93848"/>
                </a:cubicBezTo>
                <a:cubicBezTo>
                  <a:pt x="75292" y="116338"/>
                  <a:pt x="7559" y="189363"/>
                  <a:pt x="680" y="192273"/>
                </a:cubicBezTo>
                <a:cubicBezTo>
                  <a:pt x="-6199" y="195184"/>
                  <a:pt x="41161" y="130361"/>
                  <a:pt x="49892" y="111311"/>
                </a:cubicBezTo>
                <a:cubicBezTo>
                  <a:pt x="58623" y="92261"/>
                  <a:pt x="38515" y="92525"/>
                  <a:pt x="53067" y="77973"/>
                </a:cubicBezTo>
                <a:cubicBezTo>
                  <a:pt x="67619" y="63421"/>
                  <a:pt x="158636" y="3626"/>
                  <a:pt x="165780" y="1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FDF4BC37-1643-4CCA-9072-431C0D260767}"/>
              </a:ext>
            </a:extLst>
          </p:cNvPr>
          <p:cNvSpPr/>
          <p:nvPr/>
        </p:nvSpPr>
        <p:spPr>
          <a:xfrm>
            <a:off x="8407396" y="5487878"/>
            <a:ext cx="62598" cy="413146"/>
          </a:xfrm>
          <a:custGeom>
            <a:avLst/>
            <a:gdLst>
              <a:gd name="connsiteX0" fmla="*/ 53979 w 62598"/>
              <a:gd name="connsiteY0" fmla="*/ 110 h 413146"/>
              <a:gd name="connsiteX1" fmla="*/ 31754 w 62598"/>
              <a:gd name="connsiteY1" fmla="*/ 135047 h 413146"/>
              <a:gd name="connsiteX2" fmla="*/ 60329 w 62598"/>
              <a:gd name="connsiteY2" fmla="*/ 396985 h 413146"/>
              <a:gd name="connsiteX3" fmla="*/ 53979 w 62598"/>
              <a:gd name="connsiteY3" fmla="*/ 355710 h 413146"/>
              <a:gd name="connsiteX4" fmla="*/ 4 w 62598"/>
              <a:gd name="connsiteY4" fmla="*/ 115997 h 413146"/>
              <a:gd name="connsiteX5" fmla="*/ 53979 w 62598"/>
              <a:gd name="connsiteY5" fmla="*/ 110 h 4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" h="413146">
                <a:moveTo>
                  <a:pt x="53979" y="110"/>
                </a:moveTo>
                <a:cubicBezTo>
                  <a:pt x="59271" y="3285"/>
                  <a:pt x="30696" y="68901"/>
                  <a:pt x="31754" y="135047"/>
                </a:cubicBezTo>
                <a:cubicBezTo>
                  <a:pt x="32812" y="201193"/>
                  <a:pt x="56625" y="360208"/>
                  <a:pt x="60329" y="396985"/>
                </a:cubicBezTo>
                <a:cubicBezTo>
                  <a:pt x="64033" y="433762"/>
                  <a:pt x="64033" y="402541"/>
                  <a:pt x="53979" y="355710"/>
                </a:cubicBezTo>
                <a:cubicBezTo>
                  <a:pt x="43925" y="308879"/>
                  <a:pt x="-525" y="169443"/>
                  <a:pt x="4" y="115997"/>
                </a:cubicBezTo>
                <a:cubicBezTo>
                  <a:pt x="533" y="62551"/>
                  <a:pt x="48687" y="-3065"/>
                  <a:pt x="53979" y="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417CFA4A-01E5-40E2-AB4C-5FC6A8E07ADF}"/>
              </a:ext>
            </a:extLst>
          </p:cNvPr>
          <p:cNvSpPr/>
          <p:nvPr/>
        </p:nvSpPr>
        <p:spPr>
          <a:xfrm>
            <a:off x="8378548" y="5422892"/>
            <a:ext cx="98915" cy="530694"/>
          </a:xfrm>
          <a:custGeom>
            <a:avLst/>
            <a:gdLst>
              <a:gd name="connsiteX0" fmla="*/ 38377 w 98915"/>
              <a:gd name="connsiteY0" fmla="*/ 8 h 530694"/>
              <a:gd name="connsiteX1" fmla="*/ 12977 w 98915"/>
              <a:gd name="connsiteY1" fmla="*/ 184158 h 530694"/>
              <a:gd name="connsiteX2" fmla="*/ 95527 w 98915"/>
              <a:gd name="connsiteY2" fmla="*/ 509596 h 530694"/>
              <a:gd name="connsiteX3" fmla="*/ 74890 w 98915"/>
              <a:gd name="connsiteY3" fmla="*/ 463558 h 530694"/>
              <a:gd name="connsiteX4" fmla="*/ 277 w 98915"/>
              <a:gd name="connsiteY4" fmla="*/ 177808 h 530694"/>
              <a:gd name="connsiteX5" fmla="*/ 38377 w 98915"/>
              <a:gd name="connsiteY5" fmla="*/ 8 h 53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15" h="530694">
                <a:moveTo>
                  <a:pt x="38377" y="8"/>
                </a:moveTo>
                <a:cubicBezTo>
                  <a:pt x="40494" y="1066"/>
                  <a:pt x="3452" y="99227"/>
                  <a:pt x="12977" y="184158"/>
                </a:cubicBezTo>
                <a:cubicBezTo>
                  <a:pt x="22502" y="269089"/>
                  <a:pt x="85208" y="463029"/>
                  <a:pt x="95527" y="509596"/>
                </a:cubicBezTo>
                <a:cubicBezTo>
                  <a:pt x="105846" y="556163"/>
                  <a:pt x="90765" y="518856"/>
                  <a:pt x="74890" y="463558"/>
                </a:cubicBezTo>
                <a:cubicBezTo>
                  <a:pt x="59015" y="408260"/>
                  <a:pt x="4246" y="253743"/>
                  <a:pt x="277" y="177808"/>
                </a:cubicBezTo>
                <a:cubicBezTo>
                  <a:pt x="-3692" y="101873"/>
                  <a:pt x="36260" y="-1050"/>
                  <a:pt x="38377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4E4CBA44-BC4C-4190-AB1D-077021E27A1B}"/>
              </a:ext>
            </a:extLst>
          </p:cNvPr>
          <p:cNvSpPr/>
          <p:nvPr/>
        </p:nvSpPr>
        <p:spPr>
          <a:xfrm>
            <a:off x="8474236" y="5551238"/>
            <a:ext cx="161939" cy="300895"/>
          </a:xfrm>
          <a:custGeom>
            <a:avLst/>
            <a:gdLst>
              <a:gd name="connsiteX0" fmla="*/ 161764 w 161939"/>
              <a:gd name="connsiteY0" fmla="*/ 250 h 300895"/>
              <a:gd name="connsiteX1" fmla="*/ 34764 w 161939"/>
              <a:gd name="connsiteY1" fmla="*/ 132012 h 300895"/>
              <a:gd name="connsiteX2" fmla="*/ 64927 w 161939"/>
              <a:gd name="connsiteY2" fmla="*/ 295525 h 300895"/>
              <a:gd name="connsiteX3" fmla="*/ 50639 w 161939"/>
              <a:gd name="connsiteY3" fmla="*/ 252662 h 300895"/>
              <a:gd name="connsiteX4" fmla="*/ 3014 w 161939"/>
              <a:gd name="connsiteY4" fmla="*/ 165350 h 300895"/>
              <a:gd name="connsiteX5" fmla="*/ 161764 w 161939"/>
              <a:gd name="connsiteY5" fmla="*/ 250 h 3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39" h="300895">
                <a:moveTo>
                  <a:pt x="161764" y="250"/>
                </a:moveTo>
                <a:cubicBezTo>
                  <a:pt x="167056" y="-5306"/>
                  <a:pt x="50903" y="82800"/>
                  <a:pt x="34764" y="132012"/>
                </a:cubicBezTo>
                <a:cubicBezTo>
                  <a:pt x="18625" y="181224"/>
                  <a:pt x="62281" y="275417"/>
                  <a:pt x="64927" y="295525"/>
                </a:cubicBezTo>
                <a:cubicBezTo>
                  <a:pt x="67573" y="315633"/>
                  <a:pt x="60958" y="274358"/>
                  <a:pt x="50639" y="252662"/>
                </a:cubicBezTo>
                <a:cubicBezTo>
                  <a:pt x="40320" y="230966"/>
                  <a:pt x="-13126" y="206625"/>
                  <a:pt x="3014" y="165350"/>
                </a:cubicBezTo>
                <a:cubicBezTo>
                  <a:pt x="19154" y="124075"/>
                  <a:pt x="156472" y="5806"/>
                  <a:pt x="161764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EECF6EE1-D272-4060-B621-83031B95275F}"/>
              </a:ext>
            </a:extLst>
          </p:cNvPr>
          <p:cNvSpPr/>
          <p:nvPr/>
        </p:nvSpPr>
        <p:spPr>
          <a:xfrm>
            <a:off x="8453312" y="5559188"/>
            <a:ext cx="120832" cy="270657"/>
          </a:xfrm>
          <a:custGeom>
            <a:avLst/>
            <a:gdLst>
              <a:gd name="connsiteX0" fmla="*/ 120776 w 120832"/>
              <a:gd name="connsiteY0" fmla="*/ 237 h 270657"/>
              <a:gd name="connsiteX1" fmla="*/ 22351 w 120832"/>
              <a:gd name="connsiteY1" fmla="*/ 119300 h 270657"/>
              <a:gd name="connsiteX2" fmla="*/ 58863 w 120832"/>
              <a:gd name="connsiteY2" fmla="*/ 268525 h 270657"/>
              <a:gd name="connsiteX3" fmla="*/ 33463 w 120832"/>
              <a:gd name="connsiteY3" fmla="*/ 211375 h 270657"/>
              <a:gd name="connsiteX4" fmla="*/ 6476 w 120832"/>
              <a:gd name="connsiteY4" fmla="*/ 92312 h 270657"/>
              <a:gd name="connsiteX5" fmla="*/ 120776 w 120832"/>
              <a:gd name="connsiteY5" fmla="*/ 237 h 27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32" h="270657">
                <a:moveTo>
                  <a:pt x="120776" y="237"/>
                </a:moveTo>
                <a:cubicBezTo>
                  <a:pt x="123422" y="4735"/>
                  <a:pt x="32670" y="74585"/>
                  <a:pt x="22351" y="119300"/>
                </a:cubicBezTo>
                <a:cubicBezTo>
                  <a:pt x="12032" y="164015"/>
                  <a:pt x="57011" y="253179"/>
                  <a:pt x="58863" y="268525"/>
                </a:cubicBezTo>
                <a:cubicBezTo>
                  <a:pt x="60715" y="283871"/>
                  <a:pt x="33463" y="211375"/>
                  <a:pt x="33463" y="211375"/>
                </a:cubicBezTo>
                <a:cubicBezTo>
                  <a:pt x="24732" y="182006"/>
                  <a:pt x="-15484" y="128560"/>
                  <a:pt x="6476" y="92312"/>
                </a:cubicBezTo>
                <a:cubicBezTo>
                  <a:pt x="28436" y="56064"/>
                  <a:pt x="118130" y="-4261"/>
                  <a:pt x="120776" y="2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21DF72D2-88EE-4440-923B-EAD504DB587A}"/>
              </a:ext>
            </a:extLst>
          </p:cNvPr>
          <p:cNvSpPr/>
          <p:nvPr/>
        </p:nvSpPr>
        <p:spPr>
          <a:xfrm>
            <a:off x="8604391" y="5460577"/>
            <a:ext cx="178376" cy="461170"/>
          </a:xfrm>
          <a:custGeom>
            <a:avLst/>
            <a:gdLst>
              <a:gd name="connsiteX0" fmla="*/ 176072 w 178376"/>
              <a:gd name="connsiteY0" fmla="*/ 423 h 461170"/>
              <a:gd name="connsiteX1" fmla="*/ 115747 w 178376"/>
              <a:gd name="connsiteY1" fmla="*/ 190923 h 461170"/>
              <a:gd name="connsiteX2" fmla="*/ 52247 w 178376"/>
              <a:gd name="connsiteY2" fmla="*/ 175048 h 461170"/>
              <a:gd name="connsiteX3" fmla="*/ 31609 w 178376"/>
              <a:gd name="connsiteY3" fmla="*/ 163936 h 461170"/>
              <a:gd name="connsiteX4" fmla="*/ 122097 w 178376"/>
              <a:gd name="connsiteY4" fmla="*/ 241723 h 461170"/>
              <a:gd name="connsiteX5" fmla="*/ 77647 w 178376"/>
              <a:gd name="connsiteY5" fmla="*/ 311573 h 461170"/>
              <a:gd name="connsiteX6" fmla="*/ 55422 w 178376"/>
              <a:gd name="connsiteY6" fmla="*/ 460798 h 461170"/>
              <a:gd name="connsiteX7" fmla="*/ 45897 w 178376"/>
              <a:gd name="connsiteY7" fmla="*/ 349673 h 461170"/>
              <a:gd name="connsiteX8" fmla="*/ 18909 w 178376"/>
              <a:gd name="connsiteY8" fmla="*/ 214736 h 461170"/>
              <a:gd name="connsiteX9" fmla="*/ 6209 w 178376"/>
              <a:gd name="connsiteY9" fmla="*/ 140123 h 461170"/>
              <a:gd name="connsiteX10" fmla="*/ 122097 w 178376"/>
              <a:gd name="connsiteY10" fmla="*/ 2011 h 461170"/>
              <a:gd name="connsiteX11" fmla="*/ 31609 w 178376"/>
              <a:gd name="connsiteY11" fmla="*/ 135361 h 461170"/>
              <a:gd name="connsiteX12" fmla="*/ 176072 w 178376"/>
              <a:gd name="connsiteY12" fmla="*/ 423 h 46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376" h="461170">
                <a:moveTo>
                  <a:pt x="176072" y="423"/>
                </a:moveTo>
                <a:cubicBezTo>
                  <a:pt x="190095" y="9683"/>
                  <a:pt x="136384" y="161819"/>
                  <a:pt x="115747" y="190923"/>
                </a:cubicBezTo>
                <a:cubicBezTo>
                  <a:pt x="95109" y="220027"/>
                  <a:pt x="66270" y="179546"/>
                  <a:pt x="52247" y="175048"/>
                </a:cubicBezTo>
                <a:cubicBezTo>
                  <a:pt x="38224" y="170550"/>
                  <a:pt x="19967" y="152824"/>
                  <a:pt x="31609" y="163936"/>
                </a:cubicBezTo>
                <a:cubicBezTo>
                  <a:pt x="43251" y="175049"/>
                  <a:pt x="114424" y="217117"/>
                  <a:pt x="122097" y="241723"/>
                </a:cubicBezTo>
                <a:cubicBezTo>
                  <a:pt x="129770" y="266329"/>
                  <a:pt x="88759" y="275061"/>
                  <a:pt x="77647" y="311573"/>
                </a:cubicBezTo>
                <a:cubicBezTo>
                  <a:pt x="66535" y="348085"/>
                  <a:pt x="60714" y="454448"/>
                  <a:pt x="55422" y="460798"/>
                </a:cubicBezTo>
                <a:cubicBezTo>
                  <a:pt x="50130" y="467148"/>
                  <a:pt x="51982" y="390683"/>
                  <a:pt x="45897" y="349673"/>
                </a:cubicBezTo>
                <a:cubicBezTo>
                  <a:pt x="39812" y="308663"/>
                  <a:pt x="25524" y="249661"/>
                  <a:pt x="18909" y="214736"/>
                </a:cubicBezTo>
                <a:cubicBezTo>
                  <a:pt x="12294" y="179811"/>
                  <a:pt x="-10989" y="175577"/>
                  <a:pt x="6209" y="140123"/>
                </a:cubicBezTo>
                <a:cubicBezTo>
                  <a:pt x="23407" y="104669"/>
                  <a:pt x="117864" y="2805"/>
                  <a:pt x="122097" y="2011"/>
                </a:cubicBezTo>
                <a:cubicBezTo>
                  <a:pt x="126330" y="1217"/>
                  <a:pt x="22878" y="134038"/>
                  <a:pt x="31609" y="135361"/>
                </a:cubicBezTo>
                <a:cubicBezTo>
                  <a:pt x="40340" y="136684"/>
                  <a:pt x="162049" y="-8837"/>
                  <a:pt x="176072" y="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77C6088B-C67A-424E-A92A-F7AD97D43039}"/>
              </a:ext>
            </a:extLst>
          </p:cNvPr>
          <p:cNvSpPr/>
          <p:nvPr/>
        </p:nvSpPr>
        <p:spPr>
          <a:xfrm>
            <a:off x="8751979" y="5547228"/>
            <a:ext cx="118413" cy="176926"/>
          </a:xfrm>
          <a:custGeom>
            <a:avLst/>
            <a:gdLst>
              <a:gd name="connsiteX0" fmla="*/ 1496 w 118413"/>
              <a:gd name="connsiteY0" fmla="*/ 1085 h 176926"/>
              <a:gd name="connsiteX1" fmla="*/ 117384 w 118413"/>
              <a:gd name="connsiteY1" fmla="*/ 174122 h 176926"/>
              <a:gd name="connsiteX2" fmla="*/ 55471 w 118413"/>
              <a:gd name="connsiteY2" fmla="*/ 102685 h 176926"/>
              <a:gd name="connsiteX3" fmla="*/ 1496 w 118413"/>
              <a:gd name="connsiteY3" fmla="*/ 1085 h 17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13" h="176926">
                <a:moveTo>
                  <a:pt x="1496" y="1085"/>
                </a:moveTo>
                <a:cubicBezTo>
                  <a:pt x="11815" y="12991"/>
                  <a:pt x="108388" y="157189"/>
                  <a:pt x="117384" y="174122"/>
                </a:cubicBezTo>
                <a:cubicBezTo>
                  <a:pt x="126380" y="191055"/>
                  <a:pt x="73992" y="126762"/>
                  <a:pt x="55471" y="102685"/>
                </a:cubicBezTo>
                <a:cubicBezTo>
                  <a:pt x="36950" y="78608"/>
                  <a:pt x="-8823" y="-10821"/>
                  <a:pt x="1496" y="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199B9DB8-B4E3-4E0A-BD00-3309C34711A5}"/>
              </a:ext>
            </a:extLst>
          </p:cNvPr>
          <p:cNvSpPr/>
          <p:nvPr/>
        </p:nvSpPr>
        <p:spPr>
          <a:xfrm>
            <a:off x="8717309" y="5601601"/>
            <a:ext cx="168260" cy="248289"/>
          </a:xfrm>
          <a:custGeom>
            <a:avLst/>
            <a:gdLst>
              <a:gd name="connsiteX0" fmla="*/ 1241 w 168260"/>
              <a:gd name="connsiteY0" fmla="*/ 2274 h 248289"/>
              <a:gd name="connsiteX1" fmla="*/ 166341 w 168260"/>
              <a:gd name="connsiteY1" fmla="*/ 245162 h 248289"/>
              <a:gd name="connsiteX2" fmla="*/ 93316 w 168260"/>
              <a:gd name="connsiteY2" fmla="*/ 137212 h 248289"/>
              <a:gd name="connsiteX3" fmla="*/ 125066 w 168260"/>
              <a:gd name="connsiteY3" fmla="*/ 94349 h 248289"/>
              <a:gd name="connsiteX4" fmla="*/ 91729 w 168260"/>
              <a:gd name="connsiteY4" fmla="*/ 121337 h 248289"/>
              <a:gd name="connsiteX5" fmla="*/ 1241 w 168260"/>
              <a:gd name="connsiteY5" fmla="*/ 2274 h 2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260" h="248289">
                <a:moveTo>
                  <a:pt x="1241" y="2274"/>
                </a:moveTo>
                <a:cubicBezTo>
                  <a:pt x="13676" y="22911"/>
                  <a:pt x="150995" y="222672"/>
                  <a:pt x="166341" y="245162"/>
                </a:cubicBezTo>
                <a:cubicBezTo>
                  <a:pt x="181687" y="267652"/>
                  <a:pt x="100195" y="162348"/>
                  <a:pt x="93316" y="137212"/>
                </a:cubicBezTo>
                <a:cubicBezTo>
                  <a:pt x="86437" y="112077"/>
                  <a:pt x="125330" y="96995"/>
                  <a:pt x="125066" y="94349"/>
                </a:cubicBezTo>
                <a:cubicBezTo>
                  <a:pt x="124802" y="91703"/>
                  <a:pt x="109985" y="134831"/>
                  <a:pt x="91729" y="121337"/>
                </a:cubicBezTo>
                <a:cubicBezTo>
                  <a:pt x="73473" y="107843"/>
                  <a:pt x="-11194" y="-18363"/>
                  <a:pt x="1241" y="22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8D0E0B75-AE4B-45A4-8B1F-5C65D96C90C4}"/>
              </a:ext>
            </a:extLst>
          </p:cNvPr>
          <p:cNvSpPr/>
          <p:nvPr/>
        </p:nvSpPr>
        <p:spPr>
          <a:xfrm>
            <a:off x="8708975" y="5691143"/>
            <a:ext cx="117594" cy="364681"/>
          </a:xfrm>
          <a:custGeom>
            <a:avLst/>
            <a:gdLst>
              <a:gd name="connsiteX0" fmla="*/ 117525 w 117594"/>
              <a:gd name="connsiteY0" fmla="*/ 45 h 364681"/>
              <a:gd name="connsiteX1" fmla="*/ 38150 w 117594"/>
              <a:gd name="connsiteY1" fmla="*/ 61957 h 364681"/>
              <a:gd name="connsiteX2" fmla="*/ 69900 w 117594"/>
              <a:gd name="connsiteY2" fmla="*/ 136570 h 364681"/>
              <a:gd name="connsiteX3" fmla="*/ 50 w 117594"/>
              <a:gd name="connsiteY3" fmla="*/ 96882 h 364681"/>
              <a:gd name="connsiteX4" fmla="*/ 82600 w 117594"/>
              <a:gd name="connsiteY4" fmla="*/ 161970 h 364681"/>
              <a:gd name="connsiteX5" fmla="*/ 63550 w 117594"/>
              <a:gd name="connsiteY5" fmla="*/ 195307 h 364681"/>
              <a:gd name="connsiteX6" fmla="*/ 77838 w 117594"/>
              <a:gd name="connsiteY6" fmla="*/ 363582 h 364681"/>
              <a:gd name="connsiteX7" fmla="*/ 68313 w 117594"/>
              <a:gd name="connsiteY7" fmla="*/ 261982 h 364681"/>
              <a:gd name="connsiteX8" fmla="*/ 31800 w 117594"/>
              <a:gd name="connsiteY8" fmla="*/ 142920 h 364681"/>
              <a:gd name="connsiteX9" fmla="*/ 22275 w 117594"/>
              <a:gd name="connsiteY9" fmla="*/ 71482 h 364681"/>
              <a:gd name="connsiteX10" fmla="*/ 117525 w 117594"/>
              <a:gd name="connsiteY10" fmla="*/ 45 h 3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94" h="364681">
                <a:moveTo>
                  <a:pt x="117525" y="45"/>
                </a:moveTo>
                <a:cubicBezTo>
                  <a:pt x="120171" y="-1543"/>
                  <a:pt x="46087" y="39203"/>
                  <a:pt x="38150" y="61957"/>
                </a:cubicBezTo>
                <a:cubicBezTo>
                  <a:pt x="30212" y="84711"/>
                  <a:pt x="76250" y="130749"/>
                  <a:pt x="69900" y="136570"/>
                </a:cubicBezTo>
                <a:cubicBezTo>
                  <a:pt x="63550" y="142391"/>
                  <a:pt x="-2067" y="92649"/>
                  <a:pt x="50" y="96882"/>
                </a:cubicBezTo>
                <a:cubicBezTo>
                  <a:pt x="2167" y="101115"/>
                  <a:pt x="72017" y="145566"/>
                  <a:pt x="82600" y="161970"/>
                </a:cubicBezTo>
                <a:cubicBezTo>
                  <a:pt x="93183" y="178374"/>
                  <a:pt x="64344" y="161705"/>
                  <a:pt x="63550" y="195307"/>
                </a:cubicBezTo>
                <a:cubicBezTo>
                  <a:pt x="62756" y="228909"/>
                  <a:pt x="77044" y="352470"/>
                  <a:pt x="77838" y="363582"/>
                </a:cubicBezTo>
                <a:cubicBezTo>
                  <a:pt x="78632" y="374694"/>
                  <a:pt x="75986" y="298759"/>
                  <a:pt x="68313" y="261982"/>
                </a:cubicBezTo>
                <a:cubicBezTo>
                  <a:pt x="60640" y="225205"/>
                  <a:pt x="39473" y="174670"/>
                  <a:pt x="31800" y="142920"/>
                </a:cubicBezTo>
                <a:cubicBezTo>
                  <a:pt x="24127" y="111170"/>
                  <a:pt x="12485" y="91590"/>
                  <a:pt x="22275" y="71482"/>
                </a:cubicBezTo>
                <a:cubicBezTo>
                  <a:pt x="32065" y="51374"/>
                  <a:pt x="114879" y="1633"/>
                  <a:pt x="117525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0046751E-A38E-40A9-8159-684BED200FC9}"/>
              </a:ext>
            </a:extLst>
          </p:cNvPr>
          <p:cNvSpPr/>
          <p:nvPr/>
        </p:nvSpPr>
        <p:spPr>
          <a:xfrm>
            <a:off x="8058028" y="5627050"/>
            <a:ext cx="463674" cy="824589"/>
          </a:xfrm>
          <a:custGeom>
            <a:avLst/>
            <a:gdLst>
              <a:gd name="connsiteX0" fmla="*/ 341435 w 463674"/>
              <a:gd name="connsiteY0" fmla="*/ 27625 h 824589"/>
              <a:gd name="connsiteX1" fmla="*/ 354135 w 463674"/>
              <a:gd name="connsiteY1" fmla="*/ 218125 h 824589"/>
              <a:gd name="connsiteX2" fmla="*/ 463672 w 463674"/>
              <a:gd name="connsiteY2" fmla="*/ 583250 h 824589"/>
              <a:gd name="connsiteX3" fmla="*/ 357310 w 463674"/>
              <a:gd name="connsiteY3" fmla="*/ 324488 h 824589"/>
              <a:gd name="connsiteX4" fmla="*/ 308097 w 463674"/>
              <a:gd name="connsiteY4" fmla="*/ 219713 h 824589"/>
              <a:gd name="connsiteX5" fmla="*/ 279522 w 463674"/>
              <a:gd name="connsiteY5" fmla="*/ 448313 h 824589"/>
              <a:gd name="connsiteX6" fmla="*/ 98547 w 463674"/>
              <a:gd name="connsiteY6" fmla="*/ 776925 h 824589"/>
              <a:gd name="connsiteX7" fmla="*/ 1710 w 463674"/>
              <a:gd name="connsiteY7" fmla="*/ 815025 h 824589"/>
              <a:gd name="connsiteX8" fmla="*/ 176335 w 463674"/>
              <a:gd name="connsiteY8" fmla="*/ 702313 h 824589"/>
              <a:gd name="connsiteX9" fmla="*/ 235072 w 463674"/>
              <a:gd name="connsiteY9" fmla="*/ 630875 h 824589"/>
              <a:gd name="connsiteX10" fmla="*/ 277935 w 463674"/>
              <a:gd name="connsiteY10" fmla="*/ 122875 h 824589"/>
              <a:gd name="connsiteX11" fmla="*/ 252535 w 463674"/>
              <a:gd name="connsiteY11" fmla="*/ 332425 h 824589"/>
              <a:gd name="connsiteX12" fmla="*/ 277935 w 463674"/>
              <a:gd name="connsiteY12" fmla="*/ 3813 h 824589"/>
              <a:gd name="connsiteX13" fmla="*/ 300160 w 463674"/>
              <a:gd name="connsiteY13" fmla="*/ 148275 h 824589"/>
              <a:gd name="connsiteX14" fmla="*/ 341435 w 463674"/>
              <a:gd name="connsiteY14" fmla="*/ 27625 h 82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674" h="824589">
                <a:moveTo>
                  <a:pt x="341435" y="27625"/>
                </a:moveTo>
                <a:cubicBezTo>
                  <a:pt x="350431" y="39267"/>
                  <a:pt x="333762" y="125521"/>
                  <a:pt x="354135" y="218125"/>
                </a:cubicBezTo>
                <a:cubicBezTo>
                  <a:pt x="374508" y="310729"/>
                  <a:pt x="463143" y="565523"/>
                  <a:pt x="463672" y="583250"/>
                </a:cubicBezTo>
                <a:cubicBezTo>
                  <a:pt x="464201" y="600977"/>
                  <a:pt x="383239" y="385077"/>
                  <a:pt x="357310" y="324488"/>
                </a:cubicBezTo>
                <a:cubicBezTo>
                  <a:pt x="331381" y="263899"/>
                  <a:pt x="321062" y="199076"/>
                  <a:pt x="308097" y="219713"/>
                </a:cubicBezTo>
                <a:cubicBezTo>
                  <a:pt x="295132" y="240350"/>
                  <a:pt x="314447" y="355444"/>
                  <a:pt x="279522" y="448313"/>
                </a:cubicBezTo>
                <a:cubicBezTo>
                  <a:pt x="244597" y="541182"/>
                  <a:pt x="144849" y="715806"/>
                  <a:pt x="98547" y="776925"/>
                </a:cubicBezTo>
                <a:cubicBezTo>
                  <a:pt x="52245" y="838044"/>
                  <a:pt x="-11255" y="827460"/>
                  <a:pt x="1710" y="815025"/>
                </a:cubicBezTo>
                <a:cubicBezTo>
                  <a:pt x="14675" y="802590"/>
                  <a:pt x="137441" y="733005"/>
                  <a:pt x="176335" y="702313"/>
                </a:cubicBezTo>
                <a:cubicBezTo>
                  <a:pt x="215229" y="671621"/>
                  <a:pt x="218139" y="727448"/>
                  <a:pt x="235072" y="630875"/>
                </a:cubicBezTo>
                <a:cubicBezTo>
                  <a:pt x="252005" y="534302"/>
                  <a:pt x="275025" y="172617"/>
                  <a:pt x="277935" y="122875"/>
                </a:cubicBezTo>
                <a:cubicBezTo>
                  <a:pt x="280845" y="73133"/>
                  <a:pt x="252535" y="352269"/>
                  <a:pt x="252535" y="332425"/>
                </a:cubicBezTo>
                <a:cubicBezTo>
                  <a:pt x="252535" y="312581"/>
                  <a:pt x="269998" y="34505"/>
                  <a:pt x="277935" y="3813"/>
                </a:cubicBezTo>
                <a:cubicBezTo>
                  <a:pt x="285872" y="-26879"/>
                  <a:pt x="290635" y="137427"/>
                  <a:pt x="300160" y="148275"/>
                </a:cubicBezTo>
                <a:cubicBezTo>
                  <a:pt x="309685" y="159123"/>
                  <a:pt x="332439" y="15983"/>
                  <a:pt x="341435" y="276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B4AE594A-BD06-49D9-A210-CD92C6BED93A}"/>
              </a:ext>
            </a:extLst>
          </p:cNvPr>
          <p:cNvSpPr/>
          <p:nvPr/>
        </p:nvSpPr>
        <p:spPr>
          <a:xfrm>
            <a:off x="8630180" y="3381874"/>
            <a:ext cx="557483" cy="1055986"/>
          </a:xfrm>
          <a:custGeom>
            <a:avLst/>
            <a:gdLst>
              <a:gd name="connsiteX0" fmla="*/ 56620 w 557483"/>
              <a:gd name="connsiteY0" fmla="*/ 6909 h 1055986"/>
              <a:gd name="connsiteX1" fmla="*/ 384703 w 557483"/>
              <a:gd name="connsiteY1" fmla="*/ 671543 h 1055986"/>
              <a:gd name="connsiteX2" fmla="*/ 342370 w 557483"/>
              <a:gd name="connsiteY2" fmla="*/ 563593 h 1055986"/>
              <a:gd name="connsiteX3" fmla="*/ 230187 w 557483"/>
              <a:gd name="connsiteY3" fmla="*/ 167776 h 1055986"/>
              <a:gd name="connsiteX4" fmla="*/ 319087 w 557483"/>
              <a:gd name="connsiteY4" fmla="*/ 536076 h 1055986"/>
              <a:gd name="connsiteX5" fmla="*/ 173037 w 557483"/>
              <a:gd name="connsiteY5" fmla="*/ 72526 h 1055986"/>
              <a:gd name="connsiteX6" fmla="*/ 202670 w 557483"/>
              <a:gd name="connsiteY6" fmla="*/ 174126 h 1055986"/>
              <a:gd name="connsiteX7" fmla="*/ 209020 w 557483"/>
              <a:gd name="connsiteY7" fmla="*/ 360393 h 1055986"/>
              <a:gd name="connsiteX8" fmla="*/ 518053 w 557483"/>
              <a:gd name="connsiteY8" fmla="*/ 900143 h 1055986"/>
              <a:gd name="connsiteX9" fmla="*/ 520170 w 557483"/>
              <a:gd name="connsiteY9" fmla="*/ 872626 h 1055986"/>
              <a:gd name="connsiteX10" fmla="*/ 215370 w 557483"/>
              <a:gd name="connsiteY10" fmla="*/ 387909 h 1055986"/>
              <a:gd name="connsiteX11" fmla="*/ 242887 w 557483"/>
              <a:gd name="connsiteY11" fmla="*/ 440826 h 1055986"/>
              <a:gd name="connsiteX12" fmla="*/ 499003 w 557483"/>
              <a:gd name="connsiteY12" fmla="*/ 1020793 h 1055986"/>
              <a:gd name="connsiteX13" fmla="*/ 496887 w 557483"/>
              <a:gd name="connsiteY13" fmla="*/ 980576 h 1055986"/>
              <a:gd name="connsiteX14" fmla="*/ 448203 w 557483"/>
              <a:gd name="connsiteY14" fmla="*/ 889559 h 1055986"/>
              <a:gd name="connsiteX15" fmla="*/ 249237 w 557483"/>
              <a:gd name="connsiteY15" fmla="*/ 758326 h 1055986"/>
              <a:gd name="connsiteX16" fmla="*/ 388937 w 557483"/>
              <a:gd name="connsiteY16" fmla="*/ 838759 h 1055986"/>
              <a:gd name="connsiteX17" fmla="*/ 454553 w 557483"/>
              <a:gd name="connsiteY17" fmla="*/ 938243 h 1055986"/>
              <a:gd name="connsiteX18" fmla="*/ 365653 w 557483"/>
              <a:gd name="connsiteY18" fmla="*/ 834526 h 1055986"/>
              <a:gd name="connsiteX19" fmla="*/ 289453 w 557483"/>
              <a:gd name="connsiteY19" fmla="*/ 743509 h 1055986"/>
              <a:gd name="connsiteX20" fmla="*/ 20637 w 557483"/>
              <a:gd name="connsiteY20" fmla="*/ 180476 h 1055986"/>
              <a:gd name="connsiteX21" fmla="*/ 71437 w 557483"/>
              <a:gd name="connsiteY21" fmla="*/ 296893 h 1055986"/>
              <a:gd name="connsiteX22" fmla="*/ 293687 w 557483"/>
              <a:gd name="connsiteY22" fmla="*/ 853576 h 1055986"/>
              <a:gd name="connsiteX23" fmla="*/ 234420 w 557483"/>
              <a:gd name="connsiteY23" fmla="*/ 724459 h 1055986"/>
              <a:gd name="connsiteX24" fmla="*/ 12170 w 557483"/>
              <a:gd name="connsiteY24" fmla="*/ 45009 h 1055986"/>
              <a:gd name="connsiteX25" fmla="*/ 50270 w 557483"/>
              <a:gd name="connsiteY25" fmla="*/ 121209 h 1055986"/>
              <a:gd name="connsiteX26" fmla="*/ 228070 w 557483"/>
              <a:gd name="connsiteY26" fmla="*/ 584759 h 1055986"/>
              <a:gd name="connsiteX27" fmla="*/ 56620 w 557483"/>
              <a:gd name="connsiteY27" fmla="*/ 6909 h 105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7483" h="1055986">
                <a:moveTo>
                  <a:pt x="56620" y="6909"/>
                </a:moveTo>
                <a:cubicBezTo>
                  <a:pt x="82726" y="21373"/>
                  <a:pt x="337078" y="578762"/>
                  <a:pt x="384703" y="671543"/>
                </a:cubicBezTo>
                <a:cubicBezTo>
                  <a:pt x="432328" y="764324"/>
                  <a:pt x="368123" y="647554"/>
                  <a:pt x="342370" y="563593"/>
                </a:cubicBezTo>
                <a:cubicBezTo>
                  <a:pt x="316617" y="479632"/>
                  <a:pt x="234068" y="172362"/>
                  <a:pt x="230187" y="167776"/>
                </a:cubicBezTo>
                <a:cubicBezTo>
                  <a:pt x="226306" y="163190"/>
                  <a:pt x="328612" y="551951"/>
                  <a:pt x="319087" y="536076"/>
                </a:cubicBezTo>
                <a:cubicBezTo>
                  <a:pt x="309562" y="520201"/>
                  <a:pt x="192440" y="132851"/>
                  <a:pt x="173037" y="72526"/>
                </a:cubicBezTo>
                <a:cubicBezTo>
                  <a:pt x="153634" y="12201"/>
                  <a:pt x="196673" y="126148"/>
                  <a:pt x="202670" y="174126"/>
                </a:cubicBezTo>
                <a:cubicBezTo>
                  <a:pt x="208667" y="222104"/>
                  <a:pt x="156456" y="239390"/>
                  <a:pt x="209020" y="360393"/>
                </a:cubicBezTo>
                <a:cubicBezTo>
                  <a:pt x="261584" y="481396"/>
                  <a:pt x="466195" y="814771"/>
                  <a:pt x="518053" y="900143"/>
                </a:cubicBezTo>
                <a:cubicBezTo>
                  <a:pt x="569911" y="985515"/>
                  <a:pt x="570617" y="957998"/>
                  <a:pt x="520170" y="872626"/>
                </a:cubicBezTo>
                <a:cubicBezTo>
                  <a:pt x="469723" y="787254"/>
                  <a:pt x="261584" y="459876"/>
                  <a:pt x="215370" y="387909"/>
                </a:cubicBezTo>
                <a:cubicBezTo>
                  <a:pt x="169156" y="315942"/>
                  <a:pt x="195615" y="335345"/>
                  <a:pt x="242887" y="440826"/>
                </a:cubicBezTo>
                <a:cubicBezTo>
                  <a:pt x="290159" y="546307"/>
                  <a:pt x="456670" y="930835"/>
                  <a:pt x="499003" y="1020793"/>
                </a:cubicBezTo>
                <a:cubicBezTo>
                  <a:pt x="541336" y="1110751"/>
                  <a:pt x="505354" y="1002448"/>
                  <a:pt x="496887" y="980576"/>
                </a:cubicBezTo>
                <a:cubicBezTo>
                  <a:pt x="488420" y="958704"/>
                  <a:pt x="489478" y="926601"/>
                  <a:pt x="448203" y="889559"/>
                </a:cubicBezTo>
                <a:cubicBezTo>
                  <a:pt x="406928" y="852517"/>
                  <a:pt x="259115" y="766793"/>
                  <a:pt x="249237" y="758326"/>
                </a:cubicBezTo>
                <a:cubicBezTo>
                  <a:pt x="239359" y="749859"/>
                  <a:pt x="354718" y="808773"/>
                  <a:pt x="388937" y="838759"/>
                </a:cubicBezTo>
                <a:cubicBezTo>
                  <a:pt x="423156" y="868745"/>
                  <a:pt x="458434" y="938948"/>
                  <a:pt x="454553" y="938243"/>
                </a:cubicBezTo>
                <a:cubicBezTo>
                  <a:pt x="450672" y="937538"/>
                  <a:pt x="393170" y="866982"/>
                  <a:pt x="365653" y="834526"/>
                </a:cubicBezTo>
                <a:cubicBezTo>
                  <a:pt x="338136" y="802070"/>
                  <a:pt x="346956" y="852517"/>
                  <a:pt x="289453" y="743509"/>
                </a:cubicBezTo>
                <a:cubicBezTo>
                  <a:pt x="231950" y="634501"/>
                  <a:pt x="56973" y="254912"/>
                  <a:pt x="20637" y="180476"/>
                </a:cubicBezTo>
                <a:cubicBezTo>
                  <a:pt x="-15699" y="106040"/>
                  <a:pt x="25929" y="184710"/>
                  <a:pt x="71437" y="296893"/>
                </a:cubicBezTo>
                <a:cubicBezTo>
                  <a:pt x="116945" y="409076"/>
                  <a:pt x="266523" y="782315"/>
                  <a:pt x="293687" y="853576"/>
                </a:cubicBezTo>
                <a:cubicBezTo>
                  <a:pt x="320851" y="924837"/>
                  <a:pt x="281339" y="859220"/>
                  <a:pt x="234420" y="724459"/>
                </a:cubicBezTo>
                <a:cubicBezTo>
                  <a:pt x="187501" y="589698"/>
                  <a:pt x="42862" y="145551"/>
                  <a:pt x="12170" y="45009"/>
                </a:cubicBezTo>
                <a:cubicBezTo>
                  <a:pt x="-18522" y="-55533"/>
                  <a:pt x="14287" y="31251"/>
                  <a:pt x="50270" y="121209"/>
                </a:cubicBezTo>
                <a:cubicBezTo>
                  <a:pt x="86253" y="211167"/>
                  <a:pt x="226306" y="598165"/>
                  <a:pt x="228070" y="584759"/>
                </a:cubicBezTo>
                <a:cubicBezTo>
                  <a:pt x="229834" y="571354"/>
                  <a:pt x="30514" y="-7555"/>
                  <a:pt x="56620" y="69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0128D6F1-4F8A-4F38-935B-FBFBC8EA5D21}"/>
              </a:ext>
            </a:extLst>
          </p:cNvPr>
          <p:cNvSpPr/>
          <p:nvPr/>
        </p:nvSpPr>
        <p:spPr>
          <a:xfrm>
            <a:off x="8598752" y="3693474"/>
            <a:ext cx="783505" cy="1049011"/>
          </a:xfrm>
          <a:custGeom>
            <a:avLst/>
            <a:gdLst>
              <a:gd name="connsiteX0" fmla="*/ 83815 w 783505"/>
              <a:gd name="connsiteY0" fmla="*/ 63609 h 1049011"/>
              <a:gd name="connsiteX1" fmla="*/ 195998 w 783505"/>
              <a:gd name="connsiteY1" fmla="*/ 275276 h 1049011"/>
              <a:gd name="connsiteX2" fmla="*/ 458465 w 783505"/>
              <a:gd name="connsiteY2" fmla="*/ 658393 h 1049011"/>
              <a:gd name="connsiteX3" fmla="*/ 447881 w 783505"/>
              <a:gd name="connsiteY3" fmla="*/ 611826 h 1049011"/>
              <a:gd name="connsiteX4" fmla="*/ 251031 w 783505"/>
              <a:gd name="connsiteY4" fmla="*/ 313376 h 1049011"/>
              <a:gd name="connsiteX5" fmla="*/ 265848 w 783505"/>
              <a:gd name="connsiteY5" fmla="*/ 351476 h 1049011"/>
              <a:gd name="connsiteX6" fmla="*/ 725165 w 783505"/>
              <a:gd name="connsiteY6" fmla="*/ 1009759 h 1049011"/>
              <a:gd name="connsiteX7" fmla="*/ 718815 w 783505"/>
              <a:gd name="connsiteY7" fmla="*/ 956843 h 1049011"/>
              <a:gd name="connsiteX8" fmla="*/ 193881 w 783505"/>
              <a:gd name="connsiteY8" fmla="*/ 817143 h 1049011"/>
              <a:gd name="connsiteX9" fmla="*/ 430948 w 783505"/>
              <a:gd name="connsiteY9" fmla="*/ 863709 h 1049011"/>
              <a:gd name="connsiteX10" fmla="*/ 682831 w 783505"/>
              <a:gd name="connsiteY10" fmla="*/ 912393 h 1049011"/>
              <a:gd name="connsiteX11" fmla="*/ 257381 w 783505"/>
              <a:gd name="connsiteY11" fmla="*/ 793859 h 1049011"/>
              <a:gd name="connsiteX12" fmla="*/ 47831 w 783505"/>
              <a:gd name="connsiteY12" fmla="*/ 315493 h 1049011"/>
              <a:gd name="connsiteX13" fmla="*/ 94398 w 783505"/>
              <a:gd name="connsiteY13" fmla="*/ 406509 h 1049011"/>
              <a:gd name="connsiteX14" fmla="*/ 306065 w 783505"/>
              <a:gd name="connsiteY14" fmla="*/ 836193 h 1049011"/>
              <a:gd name="connsiteX15" fmla="*/ 253148 w 783505"/>
              <a:gd name="connsiteY15" fmla="*/ 709193 h 1049011"/>
              <a:gd name="connsiteX16" fmla="*/ 13965 w 783505"/>
              <a:gd name="connsiteY16" fmla="*/ 36093 h 1049011"/>
              <a:gd name="connsiteX17" fmla="*/ 43598 w 783505"/>
              <a:gd name="connsiteY17" fmla="*/ 122876 h 1049011"/>
              <a:gd name="connsiteX18" fmla="*/ 170598 w 783505"/>
              <a:gd name="connsiteY18" fmla="*/ 391693 h 1049011"/>
              <a:gd name="connsiteX19" fmla="*/ 174831 w 783505"/>
              <a:gd name="connsiteY19" fmla="*/ 417093 h 1049011"/>
              <a:gd name="connsiteX20" fmla="*/ 418248 w 783505"/>
              <a:gd name="connsiteY20" fmla="*/ 776926 h 1049011"/>
              <a:gd name="connsiteX21" fmla="*/ 365331 w 783505"/>
              <a:gd name="connsiteY21" fmla="*/ 683793 h 1049011"/>
              <a:gd name="connsiteX22" fmla="*/ 198115 w 783505"/>
              <a:gd name="connsiteY22" fmla="*/ 349359 h 1049011"/>
              <a:gd name="connsiteX23" fmla="*/ 282781 w 783505"/>
              <a:gd name="connsiteY23" fmla="*/ 569493 h 1049011"/>
              <a:gd name="connsiteX24" fmla="*/ 333581 w 783505"/>
              <a:gd name="connsiteY24" fmla="*/ 660509 h 1049011"/>
              <a:gd name="connsiteX25" fmla="*/ 83815 w 783505"/>
              <a:gd name="connsiteY25" fmla="*/ 63609 h 104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3505" h="1049011">
                <a:moveTo>
                  <a:pt x="83815" y="63609"/>
                </a:moveTo>
                <a:cubicBezTo>
                  <a:pt x="60885" y="-596"/>
                  <a:pt x="133556" y="176145"/>
                  <a:pt x="195998" y="275276"/>
                </a:cubicBezTo>
                <a:cubicBezTo>
                  <a:pt x="258440" y="374407"/>
                  <a:pt x="416485" y="602301"/>
                  <a:pt x="458465" y="658393"/>
                </a:cubicBezTo>
                <a:cubicBezTo>
                  <a:pt x="500445" y="714485"/>
                  <a:pt x="482453" y="669329"/>
                  <a:pt x="447881" y="611826"/>
                </a:cubicBezTo>
                <a:cubicBezTo>
                  <a:pt x="413309" y="554323"/>
                  <a:pt x="281370" y="356768"/>
                  <a:pt x="251031" y="313376"/>
                </a:cubicBezTo>
                <a:cubicBezTo>
                  <a:pt x="220692" y="269984"/>
                  <a:pt x="186826" y="235412"/>
                  <a:pt x="265848" y="351476"/>
                </a:cubicBezTo>
                <a:cubicBezTo>
                  <a:pt x="344870" y="467540"/>
                  <a:pt x="649671" y="908865"/>
                  <a:pt x="725165" y="1009759"/>
                </a:cubicBezTo>
                <a:cubicBezTo>
                  <a:pt x="800660" y="1110654"/>
                  <a:pt x="807362" y="988946"/>
                  <a:pt x="718815" y="956843"/>
                </a:cubicBezTo>
                <a:cubicBezTo>
                  <a:pt x="630268" y="924740"/>
                  <a:pt x="241859" y="832665"/>
                  <a:pt x="193881" y="817143"/>
                </a:cubicBezTo>
                <a:cubicBezTo>
                  <a:pt x="145903" y="801621"/>
                  <a:pt x="430948" y="863709"/>
                  <a:pt x="430948" y="863709"/>
                </a:cubicBezTo>
                <a:cubicBezTo>
                  <a:pt x="512440" y="879584"/>
                  <a:pt x="711759" y="924035"/>
                  <a:pt x="682831" y="912393"/>
                </a:cubicBezTo>
                <a:cubicBezTo>
                  <a:pt x="653903" y="900751"/>
                  <a:pt x="363214" y="893342"/>
                  <a:pt x="257381" y="793859"/>
                </a:cubicBezTo>
                <a:cubicBezTo>
                  <a:pt x="151548" y="694376"/>
                  <a:pt x="74995" y="380051"/>
                  <a:pt x="47831" y="315493"/>
                </a:cubicBezTo>
                <a:cubicBezTo>
                  <a:pt x="20667" y="250935"/>
                  <a:pt x="51359" y="319726"/>
                  <a:pt x="94398" y="406509"/>
                </a:cubicBezTo>
                <a:cubicBezTo>
                  <a:pt x="137437" y="493292"/>
                  <a:pt x="279607" y="785746"/>
                  <a:pt x="306065" y="836193"/>
                </a:cubicBezTo>
                <a:cubicBezTo>
                  <a:pt x="332523" y="886640"/>
                  <a:pt x="301831" y="842543"/>
                  <a:pt x="253148" y="709193"/>
                </a:cubicBezTo>
                <a:cubicBezTo>
                  <a:pt x="204465" y="575843"/>
                  <a:pt x="48890" y="133813"/>
                  <a:pt x="13965" y="36093"/>
                </a:cubicBezTo>
                <a:cubicBezTo>
                  <a:pt x="-20960" y="-61627"/>
                  <a:pt x="17492" y="63609"/>
                  <a:pt x="43598" y="122876"/>
                </a:cubicBezTo>
                <a:cubicBezTo>
                  <a:pt x="69703" y="182143"/>
                  <a:pt x="148726" y="342657"/>
                  <a:pt x="170598" y="391693"/>
                </a:cubicBezTo>
                <a:cubicBezTo>
                  <a:pt x="192470" y="440729"/>
                  <a:pt x="133556" y="352888"/>
                  <a:pt x="174831" y="417093"/>
                </a:cubicBezTo>
                <a:cubicBezTo>
                  <a:pt x="216106" y="481298"/>
                  <a:pt x="386498" y="732476"/>
                  <a:pt x="418248" y="776926"/>
                </a:cubicBezTo>
                <a:cubicBezTo>
                  <a:pt x="449998" y="821376"/>
                  <a:pt x="402020" y="755054"/>
                  <a:pt x="365331" y="683793"/>
                </a:cubicBezTo>
                <a:cubicBezTo>
                  <a:pt x="328642" y="612532"/>
                  <a:pt x="211873" y="368409"/>
                  <a:pt x="198115" y="349359"/>
                </a:cubicBezTo>
                <a:cubicBezTo>
                  <a:pt x="184357" y="330309"/>
                  <a:pt x="260203" y="517635"/>
                  <a:pt x="282781" y="569493"/>
                </a:cubicBezTo>
                <a:cubicBezTo>
                  <a:pt x="305359" y="621351"/>
                  <a:pt x="364978" y="740942"/>
                  <a:pt x="333581" y="660509"/>
                </a:cubicBezTo>
                <a:cubicBezTo>
                  <a:pt x="302184" y="580076"/>
                  <a:pt x="106745" y="127814"/>
                  <a:pt x="83815" y="63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C9FE2E0C-9FA7-4256-AB9D-3E4CEA98990D}"/>
              </a:ext>
            </a:extLst>
          </p:cNvPr>
          <p:cNvSpPr/>
          <p:nvPr/>
        </p:nvSpPr>
        <p:spPr>
          <a:xfrm>
            <a:off x="8497656" y="4169823"/>
            <a:ext cx="511447" cy="884475"/>
          </a:xfrm>
          <a:custGeom>
            <a:avLst/>
            <a:gdLst>
              <a:gd name="connsiteX0" fmla="*/ 381761 w 511447"/>
              <a:gd name="connsiteY0" fmla="*/ 234960 h 884475"/>
              <a:gd name="connsiteX1" fmla="*/ 318261 w 511447"/>
              <a:gd name="connsiteY1" fmla="*/ 332327 h 884475"/>
              <a:gd name="connsiteX2" fmla="*/ 337311 w 511447"/>
              <a:gd name="connsiteY2" fmla="*/ 416994 h 884475"/>
              <a:gd name="connsiteX3" fmla="*/ 504527 w 511447"/>
              <a:gd name="connsiteY3" fmla="*/ 867844 h 884475"/>
              <a:gd name="connsiteX4" fmla="*/ 464311 w 511447"/>
              <a:gd name="connsiteY4" fmla="*/ 762010 h 884475"/>
              <a:gd name="connsiteX5" fmla="*/ 324611 w 511447"/>
              <a:gd name="connsiteY5" fmla="*/ 520710 h 884475"/>
              <a:gd name="connsiteX6" fmla="*/ 4994 w 511447"/>
              <a:gd name="connsiteY6" fmla="*/ 63510 h 884475"/>
              <a:gd name="connsiteX7" fmla="*/ 134111 w 511447"/>
              <a:gd name="connsiteY7" fmla="*/ 218027 h 884475"/>
              <a:gd name="connsiteX8" fmla="*/ 197611 w 511447"/>
              <a:gd name="connsiteY8" fmla="*/ 321744 h 884475"/>
              <a:gd name="connsiteX9" fmla="*/ 170094 w 511447"/>
              <a:gd name="connsiteY9" fmla="*/ 129127 h 884475"/>
              <a:gd name="connsiteX10" fmla="*/ 170094 w 511447"/>
              <a:gd name="connsiteY10" fmla="*/ 10 h 884475"/>
              <a:gd name="connsiteX11" fmla="*/ 170094 w 511447"/>
              <a:gd name="connsiteY11" fmla="*/ 122777 h 884475"/>
              <a:gd name="connsiteX12" fmla="*/ 223011 w 511447"/>
              <a:gd name="connsiteY12" fmla="*/ 287877 h 884475"/>
              <a:gd name="connsiteX13" fmla="*/ 210311 w 511447"/>
              <a:gd name="connsiteY13" fmla="*/ 76210 h 884475"/>
              <a:gd name="connsiteX14" fmla="*/ 280161 w 511447"/>
              <a:gd name="connsiteY14" fmla="*/ 332327 h 884475"/>
              <a:gd name="connsiteX15" fmla="*/ 381761 w 511447"/>
              <a:gd name="connsiteY15" fmla="*/ 234960 h 8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447" h="884475">
                <a:moveTo>
                  <a:pt x="381761" y="234960"/>
                </a:moveTo>
                <a:cubicBezTo>
                  <a:pt x="388111" y="234960"/>
                  <a:pt x="325669" y="301988"/>
                  <a:pt x="318261" y="332327"/>
                </a:cubicBezTo>
                <a:cubicBezTo>
                  <a:pt x="310853" y="362666"/>
                  <a:pt x="306267" y="327741"/>
                  <a:pt x="337311" y="416994"/>
                </a:cubicBezTo>
                <a:cubicBezTo>
                  <a:pt x="368355" y="506247"/>
                  <a:pt x="483360" y="810341"/>
                  <a:pt x="504527" y="867844"/>
                </a:cubicBezTo>
                <a:cubicBezTo>
                  <a:pt x="525694" y="925347"/>
                  <a:pt x="494297" y="819866"/>
                  <a:pt x="464311" y="762010"/>
                </a:cubicBezTo>
                <a:cubicBezTo>
                  <a:pt x="434325" y="704154"/>
                  <a:pt x="401164" y="637127"/>
                  <a:pt x="324611" y="520710"/>
                </a:cubicBezTo>
                <a:cubicBezTo>
                  <a:pt x="248058" y="404293"/>
                  <a:pt x="36744" y="113957"/>
                  <a:pt x="4994" y="63510"/>
                </a:cubicBezTo>
                <a:cubicBezTo>
                  <a:pt x="-26756" y="13063"/>
                  <a:pt x="102008" y="174988"/>
                  <a:pt x="134111" y="218027"/>
                </a:cubicBezTo>
                <a:cubicBezTo>
                  <a:pt x="166214" y="261066"/>
                  <a:pt x="191614" y="336561"/>
                  <a:pt x="197611" y="321744"/>
                </a:cubicBezTo>
                <a:cubicBezTo>
                  <a:pt x="203608" y="306927"/>
                  <a:pt x="174680" y="182749"/>
                  <a:pt x="170094" y="129127"/>
                </a:cubicBezTo>
                <a:cubicBezTo>
                  <a:pt x="165508" y="75505"/>
                  <a:pt x="170094" y="10"/>
                  <a:pt x="170094" y="10"/>
                </a:cubicBezTo>
                <a:cubicBezTo>
                  <a:pt x="170094" y="-1048"/>
                  <a:pt x="161274" y="74799"/>
                  <a:pt x="170094" y="122777"/>
                </a:cubicBezTo>
                <a:cubicBezTo>
                  <a:pt x="178913" y="170755"/>
                  <a:pt x="216308" y="295638"/>
                  <a:pt x="223011" y="287877"/>
                </a:cubicBezTo>
                <a:cubicBezTo>
                  <a:pt x="229714" y="280116"/>
                  <a:pt x="200786" y="68802"/>
                  <a:pt x="210311" y="76210"/>
                </a:cubicBezTo>
                <a:cubicBezTo>
                  <a:pt x="219836" y="83618"/>
                  <a:pt x="246647" y="306927"/>
                  <a:pt x="280161" y="332327"/>
                </a:cubicBezTo>
                <a:cubicBezTo>
                  <a:pt x="313675" y="357727"/>
                  <a:pt x="375411" y="234960"/>
                  <a:pt x="381761" y="234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9AC2FBA8-46FF-4FD1-A1FE-5AE43B240E0F}"/>
              </a:ext>
            </a:extLst>
          </p:cNvPr>
          <p:cNvSpPr/>
          <p:nvPr/>
        </p:nvSpPr>
        <p:spPr>
          <a:xfrm>
            <a:off x="8624879" y="2966930"/>
            <a:ext cx="225569" cy="412202"/>
          </a:xfrm>
          <a:custGeom>
            <a:avLst/>
            <a:gdLst>
              <a:gd name="connsiteX0" fmla="*/ 9 w 225569"/>
              <a:gd name="connsiteY0" fmla="*/ 219183 h 412202"/>
              <a:gd name="connsiteX1" fmla="*/ 111134 w 225569"/>
              <a:gd name="connsiteY1" fmla="*/ 173145 h 412202"/>
              <a:gd name="connsiteX2" fmla="*/ 79384 w 225569"/>
              <a:gd name="connsiteY2" fmla="*/ 119170 h 412202"/>
              <a:gd name="connsiteX3" fmla="*/ 49221 w 225569"/>
              <a:gd name="connsiteY3" fmla="*/ 85833 h 412202"/>
              <a:gd name="connsiteX4" fmla="*/ 53984 w 225569"/>
              <a:gd name="connsiteY4" fmla="*/ 49320 h 412202"/>
              <a:gd name="connsiteX5" fmla="*/ 76209 w 225569"/>
              <a:gd name="connsiteY5" fmla="*/ 108 h 412202"/>
              <a:gd name="connsiteX6" fmla="*/ 84146 w 225569"/>
              <a:gd name="connsiteY6" fmla="*/ 63608 h 412202"/>
              <a:gd name="connsiteX7" fmla="*/ 111134 w 225569"/>
              <a:gd name="connsiteY7" fmla="*/ 119170 h 412202"/>
              <a:gd name="connsiteX8" fmla="*/ 225434 w 225569"/>
              <a:gd name="connsiteY8" fmla="*/ 93770 h 412202"/>
              <a:gd name="connsiteX9" fmla="*/ 127009 w 225569"/>
              <a:gd name="connsiteY9" fmla="*/ 147745 h 412202"/>
              <a:gd name="connsiteX10" fmla="*/ 144471 w 225569"/>
              <a:gd name="connsiteY10" fmla="*/ 185845 h 412202"/>
              <a:gd name="connsiteX11" fmla="*/ 217496 w 225569"/>
              <a:gd name="connsiteY11" fmla="*/ 395395 h 412202"/>
              <a:gd name="connsiteX12" fmla="*/ 217496 w 225569"/>
              <a:gd name="connsiteY12" fmla="*/ 385870 h 412202"/>
              <a:gd name="connsiteX13" fmla="*/ 161934 w 225569"/>
              <a:gd name="connsiteY13" fmla="*/ 277920 h 412202"/>
              <a:gd name="connsiteX14" fmla="*/ 104784 w 225569"/>
              <a:gd name="connsiteY14" fmla="*/ 222358 h 412202"/>
              <a:gd name="connsiteX15" fmla="*/ 9 w 225569"/>
              <a:gd name="connsiteY15" fmla="*/ 219183 h 4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569" h="412202">
                <a:moveTo>
                  <a:pt x="9" y="219183"/>
                </a:moveTo>
                <a:cubicBezTo>
                  <a:pt x="1067" y="210981"/>
                  <a:pt x="97905" y="189814"/>
                  <a:pt x="111134" y="173145"/>
                </a:cubicBezTo>
                <a:cubicBezTo>
                  <a:pt x="124363" y="156476"/>
                  <a:pt x="89703" y="133722"/>
                  <a:pt x="79384" y="119170"/>
                </a:cubicBezTo>
                <a:cubicBezTo>
                  <a:pt x="69065" y="104618"/>
                  <a:pt x="53454" y="97475"/>
                  <a:pt x="49221" y="85833"/>
                </a:cubicBezTo>
                <a:cubicBezTo>
                  <a:pt x="44988" y="74191"/>
                  <a:pt x="49486" y="63607"/>
                  <a:pt x="53984" y="49320"/>
                </a:cubicBezTo>
                <a:cubicBezTo>
                  <a:pt x="58482" y="35033"/>
                  <a:pt x="71182" y="-2273"/>
                  <a:pt x="76209" y="108"/>
                </a:cubicBezTo>
                <a:cubicBezTo>
                  <a:pt x="81236" y="2489"/>
                  <a:pt x="78325" y="43764"/>
                  <a:pt x="84146" y="63608"/>
                </a:cubicBezTo>
                <a:cubicBezTo>
                  <a:pt x="89967" y="83452"/>
                  <a:pt x="87586" y="114143"/>
                  <a:pt x="111134" y="119170"/>
                </a:cubicBezTo>
                <a:cubicBezTo>
                  <a:pt x="134682" y="124197"/>
                  <a:pt x="222788" y="89008"/>
                  <a:pt x="225434" y="93770"/>
                </a:cubicBezTo>
                <a:cubicBezTo>
                  <a:pt x="228080" y="98532"/>
                  <a:pt x="140503" y="132399"/>
                  <a:pt x="127009" y="147745"/>
                </a:cubicBezTo>
                <a:cubicBezTo>
                  <a:pt x="113515" y="163091"/>
                  <a:pt x="129390" y="144570"/>
                  <a:pt x="144471" y="185845"/>
                </a:cubicBezTo>
                <a:cubicBezTo>
                  <a:pt x="159552" y="227120"/>
                  <a:pt x="205325" y="362058"/>
                  <a:pt x="217496" y="395395"/>
                </a:cubicBezTo>
                <a:cubicBezTo>
                  <a:pt x="229667" y="428732"/>
                  <a:pt x="226756" y="405449"/>
                  <a:pt x="217496" y="385870"/>
                </a:cubicBezTo>
                <a:cubicBezTo>
                  <a:pt x="208236" y="366291"/>
                  <a:pt x="180719" y="305172"/>
                  <a:pt x="161934" y="277920"/>
                </a:cubicBezTo>
                <a:cubicBezTo>
                  <a:pt x="143149" y="250668"/>
                  <a:pt x="124628" y="231354"/>
                  <a:pt x="104784" y="222358"/>
                </a:cubicBezTo>
                <a:cubicBezTo>
                  <a:pt x="84940" y="213362"/>
                  <a:pt x="-1049" y="227385"/>
                  <a:pt x="9" y="219183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AAD2C3F0-4B13-4FA5-BDCE-77BA8A85F90B}"/>
              </a:ext>
            </a:extLst>
          </p:cNvPr>
          <p:cNvSpPr/>
          <p:nvPr/>
        </p:nvSpPr>
        <p:spPr>
          <a:xfrm>
            <a:off x="8654805" y="3018635"/>
            <a:ext cx="446549" cy="655537"/>
          </a:xfrm>
          <a:custGeom>
            <a:avLst/>
            <a:gdLst>
              <a:gd name="connsiteX0" fmla="*/ 58983 w 446549"/>
              <a:gd name="connsiteY0" fmla="*/ 5553 h 655537"/>
              <a:gd name="connsiteX1" fmla="*/ 55808 w 446549"/>
              <a:gd name="connsiteY1" fmla="*/ 188115 h 655537"/>
              <a:gd name="connsiteX2" fmla="*/ 206620 w 446549"/>
              <a:gd name="connsiteY2" fmla="*/ 558003 h 655537"/>
              <a:gd name="connsiteX3" fmla="*/ 68508 w 446549"/>
              <a:gd name="connsiteY3" fmla="*/ 251615 h 655537"/>
              <a:gd name="connsiteX4" fmla="*/ 8183 w 446549"/>
              <a:gd name="connsiteY4" fmla="*/ 129378 h 655537"/>
              <a:gd name="connsiteX5" fmla="*/ 244720 w 446549"/>
              <a:gd name="connsiteY5" fmla="*/ 526253 h 655537"/>
              <a:gd name="connsiteX6" fmla="*/ 436808 w 446549"/>
              <a:gd name="connsiteY6" fmla="*/ 602453 h 655537"/>
              <a:gd name="connsiteX7" fmla="*/ 127245 w 446549"/>
              <a:gd name="connsiteY7" fmla="*/ 243678 h 655537"/>
              <a:gd name="connsiteX8" fmla="*/ 446333 w 446549"/>
              <a:gd name="connsiteY8" fmla="*/ 580228 h 655537"/>
              <a:gd name="connsiteX9" fmla="*/ 176458 w 446549"/>
              <a:gd name="connsiteY9" fmla="*/ 242090 h 655537"/>
              <a:gd name="connsiteX10" fmla="*/ 144708 w 446549"/>
              <a:gd name="connsiteY10" fmla="*/ 653253 h 655537"/>
              <a:gd name="connsiteX11" fmla="*/ 5008 w 446549"/>
              <a:gd name="connsiteY11" fmla="*/ 388140 h 655537"/>
              <a:gd name="connsiteX12" fmla="*/ 58983 w 446549"/>
              <a:gd name="connsiteY12" fmla="*/ 5553 h 6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49" h="655537">
                <a:moveTo>
                  <a:pt x="58983" y="5553"/>
                </a:moveTo>
                <a:cubicBezTo>
                  <a:pt x="67450" y="-27784"/>
                  <a:pt x="31202" y="96040"/>
                  <a:pt x="55808" y="188115"/>
                </a:cubicBezTo>
                <a:cubicBezTo>
                  <a:pt x="80414" y="280190"/>
                  <a:pt x="204503" y="547420"/>
                  <a:pt x="206620" y="558003"/>
                </a:cubicBezTo>
                <a:cubicBezTo>
                  <a:pt x="208737" y="568586"/>
                  <a:pt x="68508" y="251615"/>
                  <a:pt x="68508" y="251615"/>
                </a:cubicBezTo>
                <a:cubicBezTo>
                  <a:pt x="35435" y="180177"/>
                  <a:pt x="-21186" y="83605"/>
                  <a:pt x="8183" y="129378"/>
                </a:cubicBezTo>
                <a:cubicBezTo>
                  <a:pt x="37552" y="175151"/>
                  <a:pt x="173283" y="447407"/>
                  <a:pt x="244720" y="526253"/>
                </a:cubicBezTo>
                <a:cubicBezTo>
                  <a:pt x="316158" y="605099"/>
                  <a:pt x="456387" y="649549"/>
                  <a:pt x="436808" y="602453"/>
                </a:cubicBezTo>
                <a:cubicBezTo>
                  <a:pt x="417229" y="555357"/>
                  <a:pt x="125658" y="247382"/>
                  <a:pt x="127245" y="243678"/>
                </a:cubicBezTo>
                <a:cubicBezTo>
                  <a:pt x="128832" y="239974"/>
                  <a:pt x="438131" y="580493"/>
                  <a:pt x="446333" y="580228"/>
                </a:cubicBezTo>
                <a:cubicBezTo>
                  <a:pt x="454535" y="579963"/>
                  <a:pt x="226729" y="229919"/>
                  <a:pt x="176458" y="242090"/>
                </a:cubicBezTo>
                <a:cubicBezTo>
                  <a:pt x="126187" y="254261"/>
                  <a:pt x="173283" y="628911"/>
                  <a:pt x="144708" y="653253"/>
                </a:cubicBezTo>
                <a:cubicBezTo>
                  <a:pt x="116133" y="677595"/>
                  <a:pt x="21941" y="501911"/>
                  <a:pt x="5008" y="388140"/>
                </a:cubicBezTo>
                <a:cubicBezTo>
                  <a:pt x="-11925" y="274369"/>
                  <a:pt x="50516" y="38890"/>
                  <a:pt x="58983" y="55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4B3FD050-5B6E-44FC-BAC3-133D92241735}"/>
              </a:ext>
            </a:extLst>
          </p:cNvPr>
          <p:cNvSpPr/>
          <p:nvPr/>
        </p:nvSpPr>
        <p:spPr>
          <a:xfrm>
            <a:off x="8591323" y="3138096"/>
            <a:ext cx="899755" cy="1102118"/>
          </a:xfrm>
          <a:custGeom>
            <a:avLst/>
            <a:gdLst>
              <a:gd name="connsiteX0" fmla="*/ 169560 w 899755"/>
              <a:gd name="connsiteY0" fmla="*/ 132154 h 1102118"/>
              <a:gd name="connsiteX1" fmla="*/ 453194 w 899755"/>
              <a:gd name="connsiteY1" fmla="*/ 494104 h 1102118"/>
              <a:gd name="connsiteX2" fmla="*/ 448960 w 899755"/>
              <a:gd name="connsiteY2" fmla="*/ 777737 h 1102118"/>
              <a:gd name="connsiteX3" fmla="*/ 453194 w 899755"/>
              <a:gd name="connsiteY3" fmla="*/ 705771 h 1102118"/>
              <a:gd name="connsiteX4" fmla="*/ 895577 w 899755"/>
              <a:gd name="connsiteY4" fmla="*/ 439071 h 1102118"/>
              <a:gd name="connsiteX5" fmla="*/ 662744 w 899755"/>
              <a:gd name="connsiteY5" fmla="*/ 557604 h 1102118"/>
              <a:gd name="connsiteX6" fmla="*/ 448960 w 899755"/>
              <a:gd name="connsiteY6" fmla="*/ 843354 h 1102118"/>
              <a:gd name="connsiteX7" fmla="*/ 554794 w 899755"/>
              <a:gd name="connsiteY7" fmla="*/ 1101587 h 1102118"/>
              <a:gd name="connsiteX8" fmla="*/ 482827 w 899755"/>
              <a:gd name="connsiteY8" fmla="*/ 898387 h 1102118"/>
              <a:gd name="connsiteX9" fmla="*/ 311377 w 899755"/>
              <a:gd name="connsiteY9" fmla="*/ 494104 h 1102118"/>
              <a:gd name="connsiteX10" fmla="*/ 4460 w 899755"/>
              <a:gd name="connsiteY10" fmla="*/ 9387 h 1102118"/>
              <a:gd name="connsiteX11" fmla="*/ 120877 w 899755"/>
              <a:gd name="connsiteY11" fmla="*/ 161787 h 1102118"/>
              <a:gd name="connsiteX12" fmla="*/ 391810 w 899755"/>
              <a:gd name="connsiteY12" fmla="*/ 511037 h 1102118"/>
              <a:gd name="connsiteX13" fmla="*/ 169560 w 899755"/>
              <a:gd name="connsiteY13" fmla="*/ 132154 h 110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9755" h="1102118">
                <a:moveTo>
                  <a:pt x="169560" y="132154"/>
                </a:moveTo>
                <a:cubicBezTo>
                  <a:pt x="179791" y="129332"/>
                  <a:pt x="406627" y="386507"/>
                  <a:pt x="453194" y="494104"/>
                </a:cubicBezTo>
                <a:cubicBezTo>
                  <a:pt x="499761" y="601701"/>
                  <a:pt x="448960" y="742459"/>
                  <a:pt x="448960" y="777737"/>
                </a:cubicBezTo>
                <a:cubicBezTo>
                  <a:pt x="448960" y="813015"/>
                  <a:pt x="378758" y="762215"/>
                  <a:pt x="453194" y="705771"/>
                </a:cubicBezTo>
                <a:cubicBezTo>
                  <a:pt x="527630" y="649327"/>
                  <a:pt x="860652" y="463766"/>
                  <a:pt x="895577" y="439071"/>
                </a:cubicBezTo>
                <a:cubicBezTo>
                  <a:pt x="930502" y="414376"/>
                  <a:pt x="737180" y="490224"/>
                  <a:pt x="662744" y="557604"/>
                </a:cubicBezTo>
                <a:cubicBezTo>
                  <a:pt x="588308" y="624984"/>
                  <a:pt x="466952" y="752690"/>
                  <a:pt x="448960" y="843354"/>
                </a:cubicBezTo>
                <a:cubicBezTo>
                  <a:pt x="430968" y="934018"/>
                  <a:pt x="549149" y="1092415"/>
                  <a:pt x="554794" y="1101587"/>
                </a:cubicBezTo>
                <a:cubicBezTo>
                  <a:pt x="560439" y="1110759"/>
                  <a:pt x="523397" y="999634"/>
                  <a:pt x="482827" y="898387"/>
                </a:cubicBezTo>
                <a:cubicBezTo>
                  <a:pt x="442258" y="797140"/>
                  <a:pt x="391105" y="642271"/>
                  <a:pt x="311377" y="494104"/>
                </a:cubicBezTo>
                <a:cubicBezTo>
                  <a:pt x="231649" y="345937"/>
                  <a:pt x="36210" y="64773"/>
                  <a:pt x="4460" y="9387"/>
                </a:cubicBezTo>
                <a:cubicBezTo>
                  <a:pt x="-27290" y="-45999"/>
                  <a:pt x="120877" y="161787"/>
                  <a:pt x="120877" y="161787"/>
                </a:cubicBezTo>
                <a:cubicBezTo>
                  <a:pt x="185435" y="245395"/>
                  <a:pt x="380168" y="511037"/>
                  <a:pt x="391810" y="511037"/>
                </a:cubicBezTo>
                <a:cubicBezTo>
                  <a:pt x="403452" y="511037"/>
                  <a:pt x="159329" y="134976"/>
                  <a:pt x="169560" y="1321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DD40A79D-37CC-4A6E-B7B8-57EED9BBECF1}"/>
              </a:ext>
            </a:extLst>
          </p:cNvPr>
          <p:cNvSpPr/>
          <p:nvPr/>
        </p:nvSpPr>
        <p:spPr>
          <a:xfrm>
            <a:off x="8683005" y="3676251"/>
            <a:ext cx="902446" cy="1053811"/>
          </a:xfrm>
          <a:custGeom>
            <a:avLst/>
            <a:gdLst>
              <a:gd name="connsiteX0" fmla="*/ 314945 w 902446"/>
              <a:gd name="connsiteY0" fmla="*/ 290382 h 1053811"/>
              <a:gd name="connsiteX1" fmla="*/ 619745 w 902446"/>
              <a:gd name="connsiteY1" fmla="*/ 643866 h 1053811"/>
              <a:gd name="connsiteX2" fmla="*/ 528728 w 902446"/>
              <a:gd name="connsiteY2" fmla="*/ 506282 h 1053811"/>
              <a:gd name="connsiteX3" fmla="*/ 676895 w 902446"/>
              <a:gd name="connsiteY3" fmla="*/ 518982 h 1053811"/>
              <a:gd name="connsiteX4" fmla="*/ 698062 w 902446"/>
              <a:gd name="connsiteY4" fmla="*/ 442782 h 1053811"/>
              <a:gd name="connsiteX5" fmla="*/ 848345 w 902446"/>
              <a:gd name="connsiteY5" fmla="*/ 622699 h 1053811"/>
              <a:gd name="connsiteX6" fmla="*/ 882212 w 902446"/>
              <a:gd name="connsiteY6" fmla="*/ 648099 h 1053811"/>
              <a:gd name="connsiteX7" fmla="*/ 691712 w 902446"/>
              <a:gd name="connsiteY7" fmla="*/ 476649 h 1053811"/>
              <a:gd name="connsiteX8" fmla="*/ 854695 w 902446"/>
              <a:gd name="connsiteY8" fmla="*/ 707366 h 1053811"/>
              <a:gd name="connsiteX9" fmla="*/ 880095 w 902446"/>
              <a:gd name="connsiteY9" fmla="*/ 743349 h 1053811"/>
              <a:gd name="connsiteX10" fmla="*/ 558362 w 902446"/>
              <a:gd name="connsiteY10" fmla="*/ 535916 h 1053811"/>
              <a:gd name="connsiteX11" fmla="*/ 668428 w 902446"/>
              <a:gd name="connsiteY11" fmla="*/ 815316 h 1053811"/>
              <a:gd name="connsiteX12" fmla="*/ 816595 w 902446"/>
              <a:gd name="connsiteY12" fmla="*/ 1050266 h 1053811"/>
              <a:gd name="connsiteX13" fmla="*/ 670545 w 902446"/>
              <a:gd name="connsiteY13" fmla="*/ 931732 h 1053811"/>
              <a:gd name="connsiteX14" fmla="*/ 357278 w 902446"/>
              <a:gd name="connsiteY14" fmla="*/ 601532 h 1053811"/>
              <a:gd name="connsiteX15" fmla="*/ 1678 w 902446"/>
              <a:gd name="connsiteY15" fmla="*/ 399 h 1053811"/>
              <a:gd name="connsiteX16" fmla="*/ 509678 w 902446"/>
              <a:gd name="connsiteY16" fmla="*/ 696782 h 1053811"/>
              <a:gd name="connsiteX17" fmla="*/ 314945 w 902446"/>
              <a:gd name="connsiteY17" fmla="*/ 290382 h 105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46" h="1053811">
                <a:moveTo>
                  <a:pt x="314945" y="290382"/>
                </a:moveTo>
                <a:cubicBezTo>
                  <a:pt x="333290" y="281563"/>
                  <a:pt x="584115" y="607883"/>
                  <a:pt x="619745" y="643866"/>
                </a:cubicBezTo>
                <a:cubicBezTo>
                  <a:pt x="655376" y="679849"/>
                  <a:pt x="519203" y="527096"/>
                  <a:pt x="528728" y="506282"/>
                </a:cubicBezTo>
                <a:cubicBezTo>
                  <a:pt x="538253" y="485468"/>
                  <a:pt x="648673" y="529565"/>
                  <a:pt x="676895" y="518982"/>
                </a:cubicBezTo>
                <a:cubicBezTo>
                  <a:pt x="705117" y="508399"/>
                  <a:pt x="669487" y="425496"/>
                  <a:pt x="698062" y="442782"/>
                </a:cubicBezTo>
                <a:cubicBezTo>
                  <a:pt x="726637" y="460068"/>
                  <a:pt x="817653" y="588480"/>
                  <a:pt x="848345" y="622699"/>
                </a:cubicBezTo>
                <a:cubicBezTo>
                  <a:pt x="879037" y="656919"/>
                  <a:pt x="908318" y="672441"/>
                  <a:pt x="882212" y="648099"/>
                </a:cubicBezTo>
                <a:cubicBezTo>
                  <a:pt x="856107" y="623757"/>
                  <a:pt x="696298" y="466771"/>
                  <a:pt x="691712" y="476649"/>
                </a:cubicBezTo>
                <a:cubicBezTo>
                  <a:pt x="687126" y="486527"/>
                  <a:pt x="823298" y="662916"/>
                  <a:pt x="854695" y="707366"/>
                </a:cubicBezTo>
                <a:cubicBezTo>
                  <a:pt x="886092" y="751816"/>
                  <a:pt x="929484" y="771924"/>
                  <a:pt x="880095" y="743349"/>
                </a:cubicBezTo>
                <a:cubicBezTo>
                  <a:pt x="830706" y="714774"/>
                  <a:pt x="593640" y="523922"/>
                  <a:pt x="558362" y="535916"/>
                </a:cubicBezTo>
                <a:cubicBezTo>
                  <a:pt x="523084" y="547911"/>
                  <a:pt x="625389" y="729591"/>
                  <a:pt x="668428" y="815316"/>
                </a:cubicBezTo>
                <a:cubicBezTo>
                  <a:pt x="711467" y="901041"/>
                  <a:pt x="816242" y="1030863"/>
                  <a:pt x="816595" y="1050266"/>
                </a:cubicBezTo>
                <a:cubicBezTo>
                  <a:pt x="816948" y="1069669"/>
                  <a:pt x="747098" y="1006521"/>
                  <a:pt x="670545" y="931732"/>
                </a:cubicBezTo>
                <a:cubicBezTo>
                  <a:pt x="593992" y="856943"/>
                  <a:pt x="468756" y="756754"/>
                  <a:pt x="357278" y="601532"/>
                </a:cubicBezTo>
                <a:cubicBezTo>
                  <a:pt x="245800" y="446310"/>
                  <a:pt x="-23722" y="-15476"/>
                  <a:pt x="1678" y="399"/>
                </a:cubicBezTo>
                <a:cubicBezTo>
                  <a:pt x="27078" y="16274"/>
                  <a:pt x="455350" y="645982"/>
                  <a:pt x="509678" y="696782"/>
                </a:cubicBezTo>
                <a:cubicBezTo>
                  <a:pt x="564006" y="747582"/>
                  <a:pt x="296600" y="299201"/>
                  <a:pt x="314945" y="2903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BB32214E-6411-416D-A203-DEF57086D12B}"/>
              </a:ext>
            </a:extLst>
          </p:cNvPr>
          <p:cNvSpPr/>
          <p:nvPr/>
        </p:nvSpPr>
        <p:spPr>
          <a:xfrm>
            <a:off x="9314949" y="2727097"/>
            <a:ext cx="421288" cy="783754"/>
          </a:xfrm>
          <a:custGeom>
            <a:avLst/>
            <a:gdLst>
              <a:gd name="connsiteX0" fmla="*/ 367214 w 421288"/>
              <a:gd name="connsiteY0" fmla="*/ 228 h 783754"/>
              <a:gd name="connsiteX1" fmla="*/ 418014 w 421288"/>
              <a:gd name="connsiteY1" fmla="*/ 120878 h 783754"/>
              <a:gd name="connsiteX2" fmla="*/ 416426 w 421288"/>
              <a:gd name="connsiteY2" fmla="*/ 193903 h 783754"/>
              <a:gd name="connsiteX3" fmla="*/ 405314 w 421288"/>
              <a:gd name="connsiteY3" fmla="*/ 705078 h 783754"/>
              <a:gd name="connsiteX4" fmla="*/ 375151 w 421288"/>
              <a:gd name="connsiteY4" fmla="*/ 541566 h 783754"/>
              <a:gd name="connsiteX5" fmla="*/ 351339 w 421288"/>
              <a:gd name="connsiteY5" fmla="*/ 347891 h 783754"/>
              <a:gd name="connsiteX6" fmla="*/ 351339 w 421288"/>
              <a:gd name="connsiteY6" fmla="*/ 408216 h 783754"/>
              <a:gd name="connsiteX7" fmla="*/ 378326 w 421288"/>
              <a:gd name="connsiteY7" fmla="*/ 762228 h 783754"/>
              <a:gd name="connsiteX8" fmla="*/ 368801 w 421288"/>
              <a:gd name="connsiteY8" fmla="*/ 720953 h 783754"/>
              <a:gd name="connsiteX9" fmla="*/ 501 w 421288"/>
              <a:gd name="connsiteY9" fmla="*/ 525691 h 783754"/>
              <a:gd name="connsiteX10" fmla="*/ 287839 w 421288"/>
              <a:gd name="connsiteY10" fmla="*/ 659041 h 783754"/>
              <a:gd name="connsiteX11" fmla="*/ 227514 w 421288"/>
              <a:gd name="connsiteY11" fmla="*/ 625703 h 783754"/>
              <a:gd name="connsiteX12" fmla="*/ 208464 w 421288"/>
              <a:gd name="connsiteY12" fmla="*/ 584428 h 783754"/>
              <a:gd name="connsiteX13" fmla="*/ 206876 w 421288"/>
              <a:gd name="connsiteY13" fmla="*/ 225653 h 783754"/>
              <a:gd name="connsiteX14" fmla="*/ 208464 w 421288"/>
              <a:gd name="connsiteY14" fmla="*/ 319316 h 783754"/>
              <a:gd name="connsiteX15" fmla="*/ 308476 w 421288"/>
              <a:gd name="connsiteY15" fmla="*/ 673328 h 783754"/>
              <a:gd name="connsiteX16" fmla="*/ 284664 w 421288"/>
              <a:gd name="connsiteY16" fmla="*/ 517753 h 783754"/>
              <a:gd name="connsiteX17" fmla="*/ 265614 w 421288"/>
              <a:gd name="connsiteY17" fmla="*/ 166916 h 783754"/>
              <a:gd name="connsiteX18" fmla="*/ 273551 w 421288"/>
              <a:gd name="connsiteY18" fmla="*/ 258991 h 783754"/>
              <a:gd name="connsiteX19" fmla="*/ 327526 w 421288"/>
              <a:gd name="connsiteY19" fmla="*/ 654278 h 783754"/>
              <a:gd name="connsiteX20" fmla="*/ 319589 w 421288"/>
              <a:gd name="connsiteY20" fmla="*/ 446316 h 783754"/>
              <a:gd name="connsiteX21" fmla="*/ 314826 w 421288"/>
              <a:gd name="connsiteY21" fmla="*/ 249466 h 783754"/>
              <a:gd name="connsiteX22" fmla="*/ 325939 w 421288"/>
              <a:gd name="connsiteY22" fmla="*/ 500291 h 783754"/>
              <a:gd name="connsiteX23" fmla="*/ 332289 w 421288"/>
              <a:gd name="connsiteY23" fmla="*/ 319316 h 783754"/>
              <a:gd name="connsiteX24" fmla="*/ 324351 w 421288"/>
              <a:gd name="connsiteY24" fmla="*/ 214541 h 783754"/>
              <a:gd name="connsiteX25" fmla="*/ 168776 w 421288"/>
              <a:gd name="connsiteY25" fmla="*/ 52616 h 783754"/>
              <a:gd name="connsiteX26" fmla="*/ 283076 w 421288"/>
              <a:gd name="connsiteY26" fmla="*/ 174853 h 783754"/>
              <a:gd name="connsiteX27" fmla="*/ 394201 w 421288"/>
              <a:gd name="connsiteY27" fmla="*/ 246291 h 783754"/>
              <a:gd name="connsiteX28" fmla="*/ 343401 w 421288"/>
              <a:gd name="connsiteY28" fmla="*/ 143103 h 783754"/>
              <a:gd name="connsiteX29" fmla="*/ 256089 w 421288"/>
              <a:gd name="connsiteY29" fmla="*/ 8166 h 783754"/>
              <a:gd name="connsiteX30" fmla="*/ 378326 w 421288"/>
              <a:gd name="connsiteY30" fmla="*/ 87541 h 783754"/>
              <a:gd name="connsiteX31" fmla="*/ 367214 w 421288"/>
              <a:gd name="connsiteY31" fmla="*/ 228 h 7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288" h="783754">
                <a:moveTo>
                  <a:pt x="367214" y="228"/>
                </a:moveTo>
                <a:cubicBezTo>
                  <a:pt x="373829" y="5784"/>
                  <a:pt x="409812" y="88599"/>
                  <a:pt x="418014" y="120878"/>
                </a:cubicBezTo>
                <a:cubicBezTo>
                  <a:pt x="426216" y="153157"/>
                  <a:pt x="416426" y="193903"/>
                  <a:pt x="416426" y="193903"/>
                </a:cubicBezTo>
                <a:cubicBezTo>
                  <a:pt x="414309" y="291270"/>
                  <a:pt x="412193" y="647134"/>
                  <a:pt x="405314" y="705078"/>
                </a:cubicBezTo>
                <a:cubicBezTo>
                  <a:pt x="398435" y="763022"/>
                  <a:pt x="384147" y="601097"/>
                  <a:pt x="375151" y="541566"/>
                </a:cubicBezTo>
                <a:cubicBezTo>
                  <a:pt x="366155" y="482035"/>
                  <a:pt x="355308" y="370116"/>
                  <a:pt x="351339" y="347891"/>
                </a:cubicBezTo>
                <a:cubicBezTo>
                  <a:pt x="347370" y="325666"/>
                  <a:pt x="346841" y="339160"/>
                  <a:pt x="351339" y="408216"/>
                </a:cubicBezTo>
                <a:cubicBezTo>
                  <a:pt x="355837" y="477272"/>
                  <a:pt x="375416" y="710105"/>
                  <a:pt x="378326" y="762228"/>
                </a:cubicBezTo>
                <a:cubicBezTo>
                  <a:pt x="381236" y="814351"/>
                  <a:pt x="431772" y="760376"/>
                  <a:pt x="368801" y="720953"/>
                </a:cubicBezTo>
                <a:cubicBezTo>
                  <a:pt x="305830" y="681530"/>
                  <a:pt x="13995" y="536010"/>
                  <a:pt x="501" y="525691"/>
                </a:cubicBezTo>
                <a:cubicBezTo>
                  <a:pt x="-12993" y="515372"/>
                  <a:pt x="250003" y="642372"/>
                  <a:pt x="287839" y="659041"/>
                </a:cubicBezTo>
                <a:cubicBezTo>
                  <a:pt x="325675" y="675710"/>
                  <a:pt x="240743" y="638139"/>
                  <a:pt x="227514" y="625703"/>
                </a:cubicBezTo>
                <a:cubicBezTo>
                  <a:pt x="214285" y="613268"/>
                  <a:pt x="211904" y="651103"/>
                  <a:pt x="208464" y="584428"/>
                </a:cubicBezTo>
                <a:cubicBezTo>
                  <a:pt x="205024" y="517753"/>
                  <a:pt x="206876" y="269838"/>
                  <a:pt x="206876" y="225653"/>
                </a:cubicBezTo>
                <a:cubicBezTo>
                  <a:pt x="206876" y="181468"/>
                  <a:pt x="191531" y="244704"/>
                  <a:pt x="208464" y="319316"/>
                </a:cubicBezTo>
                <a:cubicBezTo>
                  <a:pt x="225397" y="393928"/>
                  <a:pt x="295776" y="640255"/>
                  <a:pt x="308476" y="673328"/>
                </a:cubicBezTo>
                <a:cubicBezTo>
                  <a:pt x="321176" y="706401"/>
                  <a:pt x="291808" y="602155"/>
                  <a:pt x="284664" y="517753"/>
                </a:cubicBezTo>
                <a:cubicBezTo>
                  <a:pt x="277520" y="433351"/>
                  <a:pt x="267466" y="210043"/>
                  <a:pt x="265614" y="166916"/>
                </a:cubicBezTo>
                <a:cubicBezTo>
                  <a:pt x="263762" y="123789"/>
                  <a:pt x="263232" y="177764"/>
                  <a:pt x="273551" y="258991"/>
                </a:cubicBezTo>
                <a:cubicBezTo>
                  <a:pt x="283870" y="340218"/>
                  <a:pt x="319853" y="623057"/>
                  <a:pt x="327526" y="654278"/>
                </a:cubicBezTo>
                <a:cubicBezTo>
                  <a:pt x="335199" y="685499"/>
                  <a:pt x="321706" y="513785"/>
                  <a:pt x="319589" y="446316"/>
                </a:cubicBezTo>
                <a:cubicBezTo>
                  <a:pt x="317472" y="378847"/>
                  <a:pt x="313768" y="240470"/>
                  <a:pt x="314826" y="249466"/>
                </a:cubicBezTo>
                <a:cubicBezTo>
                  <a:pt x="315884" y="258462"/>
                  <a:pt x="323029" y="488649"/>
                  <a:pt x="325939" y="500291"/>
                </a:cubicBezTo>
                <a:cubicBezTo>
                  <a:pt x="328849" y="511933"/>
                  <a:pt x="332554" y="366941"/>
                  <a:pt x="332289" y="319316"/>
                </a:cubicBezTo>
                <a:cubicBezTo>
                  <a:pt x="332024" y="271691"/>
                  <a:pt x="351603" y="258991"/>
                  <a:pt x="324351" y="214541"/>
                </a:cubicBezTo>
                <a:cubicBezTo>
                  <a:pt x="297099" y="170091"/>
                  <a:pt x="175655" y="59231"/>
                  <a:pt x="168776" y="52616"/>
                </a:cubicBezTo>
                <a:cubicBezTo>
                  <a:pt x="161897" y="46001"/>
                  <a:pt x="245505" y="142574"/>
                  <a:pt x="283076" y="174853"/>
                </a:cubicBezTo>
                <a:cubicBezTo>
                  <a:pt x="320647" y="207132"/>
                  <a:pt x="384147" y="251583"/>
                  <a:pt x="394201" y="246291"/>
                </a:cubicBezTo>
                <a:cubicBezTo>
                  <a:pt x="404255" y="240999"/>
                  <a:pt x="366420" y="182790"/>
                  <a:pt x="343401" y="143103"/>
                </a:cubicBezTo>
                <a:cubicBezTo>
                  <a:pt x="320382" y="103416"/>
                  <a:pt x="250268" y="17426"/>
                  <a:pt x="256089" y="8166"/>
                </a:cubicBezTo>
                <a:cubicBezTo>
                  <a:pt x="261910" y="-1094"/>
                  <a:pt x="358747" y="82779"/>
                  <a:pt x="378326" y="87541"/>
                </a:cubicBezTo>
                <a:cubicBezTo>
                  <a:pt x="397905" y="92303"/>
                  <a:pt x="360599" y="-5328"/>
                  <a:pt x="367214" y="2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78163637-2100-4206-AEE3-04540BC2982C}"/>
              </a:ext>
            </a:extLst>
          </p:cNvPr>
          <p:cNvSpPr/>
          <p:nvPr/>
        </p:nvSpPr>
        <p:spPr>
          <a:xfrm>
            <a:off x="9362971" y="3155939"/>
            <a:ext cx="338285" cy="520771"/>
          </a:xfrm>
          <a:custGeom>
            <a:avLst/>
            <a:gdLst>
              <a:gd name="connsiteX0" fmla="*/ 277917 w 338285"/>
              <a:gd name="connsiteY0" fmla="*/ 119074 h 520771"/>
              <a:gd name="connsiteX1" fmla="*/ 173142 w 338285"/>
              <a:gd name="connsiteY1" fmla="*/ 296874 h 520771"/>
              <a:gd name="connsiteX2" fmla="*/ 176317 w 338285"/>
              <a:gd name="connsiteY2" fmla="*/ 390536 h 520771"/>
              <a:gd name="connsiteX3" fmla="*/ 162029 w 338285"/>
              <a:gd name="connsiteY3" fmla="*/ 279411 h 520771"/>
              <a:gd name="connsiteX4" fmla="*/ 214417 w 338285"/>
              <a:gd name="connsiteY4" fmla="*/ 466736 h 520771"/>
              <a:gd name="connsiteX5" fmla="*/ 338242 w 338285"/>
              <a:gd name="connsiteY5" fmla="*/ 520711 h 520771"/>
              <a:gd name="connsiteX6" fmla="*/ 225529 w 338285"/>
              <a:gd name="connsiteY6" fmla="*/ 476261 h 520771"/>
              <a:gd name="connsiteX7" fmla="*/ 104 w 338285"/>
              <a:gd name="connsiteY7" fmla="*/ 425461 h 520771"/>
              <a:gd name="connsiteX8" fmla="*/ 195367 w 338285"/>
              <a:gd name="connsiteY8" fmla="*/ 11124 h 520771"/>
              <a:gd name="connsiteX9" fmla="*/ 138217 w 338285"/>
              <a:gd name="connsiteY9" fmla="*/ 141299 h 520771"/>
              <a:gd name="connsiteX10" fmla="*/ 89004 w 338285"/>
              <a:gd name="connsiteY10" fmla="*/ 384186 h 520771"/>
              <a:gd name="connsiteX11" fmla="*/ 122342 w 338285"/>
              <a:gd name="connsiteY11" fmla="*/ 271474 h 520771"/>
              <a:gd name="connsiteX12" fmla="*/ 255692 w 338285"/>
              <a:gd name="connsiteY12" fmla="*/ 169874 h 520771"/>
              <a:gd name="connsiteX13" fmla="*/ 277917 w 338285"/>
              <a:gd name="connsiteY13" fmla="*/ 119074 h 52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285" h="520771">
                <a:moveTo>
                  <a:pt x="277917" y="119074"/>
                </a:moveTo>
                <a:cubicBezTo>
                  <a:pt x="264159" y="140241"/>
                  <a:pt x="190075" y="251631"/>
                  <a:pt x="173142" y="296874"/>
                </a:cubicBezTo>
                <a:cubicBezTo>
                  <a:pt x="156209" y="342117"/>
                  <a:pt x="178169" y="393446"/>
                  <a:pt x="176317" y="390536"/>
                </a:cubicBezTo>
                <a:cubicBezTo>
                  <a:pt x="174465" y="387626"/>
                  <a:pt x="155679" y="266711"/>
                  <a:pt x="162029" y="279411"/>
                </a:cubicBezTo>
                <a:cubicBezTo>
                  <a:pt x="168379" y="292111"/>
                  <a:pt x="185048" y="426519"/>
                  <a:pt x="214417" y="466736"/>
                </a:cubicBezTo>
                <a:cubicBezTo>
                  <a:pt x="243786" y="506953"/>
                  <a:pt x="336390" y="519124"/>
                  <a:pt x="338242" y="520711"/>
                </a:cubicBezTo>
                <a:cubicBezTo>
                  <a:pt x="340094" y="522298"/>
                  <a:pt x="281885" y="492136"/>
                  <a:pt x="225529" y="476261"/>
                </a:cubicBezTo>
                <a:cubicBezTo>
                  <a:pt x="169173" y="460386"/>
                  <a:pt x="5131" y="502984"/>
                  <a:pt x="104" y="425461"/>
                </a:cubicBezTo>
                <a:cubicBezTo>
                  <a:pt x="-4923" y="347938"/>
                  <a:pt x="172348" y="58484"/>
                  <a:pt x="195367" y="11124"/>
                </a:cubicBezTo>
                <a:cubicBezTo>
                  <a:pt x="218386" y="-36236"/>
                  <a:pt x="155944" y="79122"/>
                  <a:pt x="138217" y="141299"/>
                </a:cubicBezTo>
                <a:cubicBezTo>
                  <a:pt x="120490" y="203476"/>
                  <a:pt x="91650" y="362490"/>
                  <a:pt x="89004" y="384186"/>
                </a:cubicBezTo>
                <a:cubicBezTo>
                  <a:pt x="86358" y="405882"/>
                  <a:pt x="94561" y="307193"/>
                  <a:pt x="122342" y="271474"/>
                </a:cubicBezTo>
                <a:cubicBezTo>
                  <a:pt x="150123" y="235755"/>
                  <a:pt x="230821" y="188395"/>
                  <a:pt x="255692" y="169874"/>
                </a:cubicBezTo>
                <a:cubicBezTo>
                  <a:pt x="280563" y="151353"/>
                  <a:pt x="291675" y="97907"/>
                  <a:pt x="277917" y="1190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E2354C9E-BC24-4717-9E35-2F3026539DEB}"/>
              </a:ext>
            </a:extLst>
          </p:cNvPr>
          <p:cNvSpPr/>
          <p:nvPr/>
        </p:nvSpPr>
        <p:spPr>
          <a:xfrm>
            <a:off x="8661539" y="2446037"/>
            <a:ext cx="425227" cy="736930"/>
          </a:xfrm>
          <a:custGeom>
            <a:avLst/>
            <a:gdLst>
              <a:gd name="connsiteX0" fmla="*/ 352286 w 425227"/>
              <a:gd name="connsiteY0" fmla="*/ 147938 h 736930"/>
              <a:gd name="connsiteX1" fmla="*/ 209411 w 425227"/>
              <a:gd name="connsiteY1" fmla="*/ 219376 h 736930"/>
              <a:gd name="connsiteX2" fmla="*/ 330061 w 425227"/>
              <a:gd name="connsiteY2" fmla="*/ 462263 h 736930"/>
              <a:gd name="connsiteX3" fmla="*/ 244336 w 425227"/>
              <a:gd name="connsiteY3" fmla="*/ 330501 h 736930"/>
              <a:gd name="connsiteX4" fmla="*/ 155436 w 425227"/>
              <a:gd name="connsiteY4" fmla="*/ 178101 h 736930"/>
              <a:gd name="connsiteX5" fmla="*/ 285611 w 425227"/>
              <a:gd name="connsiteY5" fmla="*/ 428926 h 736930"/>
              <a:gd name="connsiteX6" fmla="*/ 423724 w 425227"/>
              <a:gd name="connsiteY6" fmla="*/ 638476 h 736930"/>
              <a:gd name="connsiteX7" fmla="*/ 350699 w 425227"/>
              <a:gd name="connsiteY7" fmla="*/ 546401 h 736930"/>
              <a:gd name="connsiteX8" fmla="*/ 222111 w 425227"/>
              <a:gd name="connsiteY8" fmla="*/ 292401 h 736930"/>
              <a:gd name="connsiteX9" fmla="*/ 374511 w 425227"/>
              <a:gd name="connsiteY9" fmla="*/ 735313 h 736930"/>
              <a:gd name="connsiteX10" fmla="*/ 236399 w 425227"/>
              <a:gd name="connsiteY10" fmla="*/ 425751 h 736930"/>
              <a:gd name="connsiteX11" fmla="*/ 7799 w 425227"/>
              <a:gd name="connsiteY11" fmla="*/ 17763 h 736930"/>
              <a:gd name="connsiteX12" fmla="*/ 61774 w 425227"/>
              <a:gd name="connsiteY12" fmla="*/ 81263 h 736930"/>
              <a:gd name="connsiteX13" fmla="*/ 145911 w 425227"/>
              <a:gd name="connsiteY13" fmla="*/ 154288 h 736930"/>
              <a:gd name="connsiteX14" fmla="*/ 352286 w 425227"/>
              <a:gd name="connsiteY14" fmla="*/ 147938 h 7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227" h="736930">
                <a:moveTo>
                  <a:pt x="352286" y="147938"/>
                </a:moveTo>
                <a:cubicBezTo>
                  <a:pt x="362869" y="158786"/>
                  <a:pt x="213115" y="166989"/>
                  <a:pt x="209411" y="219376"/>
                </a:cubicBezTo>
                <a:cubicBezTo>
                  <a:pt x="205707" y="271764"/>
                  <a:pt x="324240" y="443742"/>
                  <a:pt x="330061" y="462263"/>
                </a:cubicBezTo>
                <a:cubicBezTo>
                  <a:pt x="335882" y="480784"/>
                  <a:pt x="273440" y="377861"/>
                  <a:pt x="244336" y="330501"/>
                </a:cubicBezTo>
                <a:cubicBezTo>
                  <a:pt x="215232" y="283141"/>
                  <a:pt x="148557" y="161697"/>
                  <a:pt x="155436" y="178101"/>
                </a:cubicBezTo>
                <a:cubicBezTo>
                  <a:pt x="162315" y="194505"/>
                  <a:pt x="240896" y="352197"/>
                  <a:pt x="285611" y="428926"/>
                </a:cubicBezTo>
                <a:cubicBezTo>
                  <a:pt x="330326" y="505655"/>
                  <a:pt x="412876" y="618897"/>
                  <a:pt x="423724" y="638476"/>
                </a:cubicBezTo>
                <a:cubicBezTo>
                  <a:pt x="434572" y="658055"/>
                  <a:pt x="384301" y="604080"/>
                  <a:pt x="350699" y="546401"/>
                </a:cubicBezTo>
                <a:cubicBezTo>
                  <a:pt x="317097" y="488722"/>
                  <a:pt x="218142" y="260916"/>
                  <a:pt x="222111" y="292401"/>
                </a:cubicBezTo>
                <a:cubicBezTo>
                  <a:pt x="226080" y="323886"/>
                  <a:pt x="372130" y="713088"/>
                  <a:pt x="374511" y="735313"/>
                </a:cubicBezTo>
                <a:cubicBezTo>
                  <a:pt x="376892" y="757538"/>
                  <a:pt x="297518" y="545343"/>
                  <a:pt x="236399" y="425751"/>
                </a:cubicBezTo>
                <a:cubicBezTo>
                  <a:pt x="175280" y="306159"/>
                  <a:pt x="36903" y="75178"/>
                  <a:pt x="7799" y="17763"/>
                </a:cubicBezTo>
                <a:cubicBezTo>
                  <a:pt x="-21305" y="-39652"/>
                  <a:pt x="38755" y="58509"/>
                  <a:pt x="61774" y="81263"/>
                </a:cubicBezTo>
                <a:cubicBezTo>
                  <a:pt x="84793" y="104017"/>
                  <a:pt x="104372" y="141323"/>
                  <a:pt x="145911" y="154288"/>
                </a:cubicBezTo>
                <a:cubicBezTo>
                  <a:pt x="187450" y="167253"/>
                  <a:pt x="341703" y="137090"/>
                  <a:pt x="352286" y="1479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CC791105-8FF3-4F93-A895-C2B1F385A623}"/>
              </a:ext>
            </a:extLst>
          </p:cNvPr>
          <p:cNvSpPr/>
          <p:nvPr/>
        </p:nvSpPr>
        <p:spPr>
          <a:xfrm>
            <a:off x="8912049" y="2770090"/>
            <a:ext cx="302351" cy="369881"/>
          </a:xfrm>
          <a:custGeom>
            <a:avLst/>
            <a:gdLst>
              <a:gd name="connsiteX0" fmla="*/ 176 w 302351"/>
              <a:gd name="connsiteY0" fmla="*/ 98 h 369881"/>
              <a:gd name="connsiteX1" fmla="*/ 165276 w 302351"/>
              <a:gd name="connsiteY1" fmla="*/ 209648 h 369881"/>
              <a:gd name="connsiteX2" fmla="*/ 301801 w 302351"/>
              <a:gd name="connsiteY2" fmla="*/ 273148 h 369881"/>
              <a:gd name="connsiteX3" fmla="*/ 208139 w 302351"/>
              <a:gd name="connsiteY3" fmla="*/ 220760 h 369881"/>
              <a:gd name="connsiteX4" fmla="*/ 81139 w 302351"/>
              <a:gd name="connsiteY4" fmla="*/ 154085 h 369881"/>
              <a:gd name="connsiteX5" fmla="*/ 279576 w 302351"/>
              <a:gd name="connsiteY5" fmla="*/ 368398 h 369881"/>
              <a:gd name="connsiteX6" fmla="*/ 136701 w 302351"/>
              <a:gd name="connsiteY6" fmla="*/ 238223 h 369881"/>
              <a:gd name="connsiteX7" fmla="*/ 176 w 302351"/>
              <a:gd name="connsiteY7" fmla="*/ 98 h 36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351" h="369881">
                <a:moveTo>
                  <a:pt x="176" y="98"/>
                </a:moveTo>
                <a:cubicBezTo>
                  <a:pt x="4938" y="-4664"/>
                  <a:pt x="115005" y="164140"/>
                  <a:pt x="165276" y="209648"/>
                </a:cubicBezTo>
                <a:cubicBezTo>
                  <a:pt x="215547" y="255156"/>
                  <a:pt x="294657" y="271296"/>
                  <a:pt x="301801" y="273148"/>
                </a:cubicBezTo>
                <a:cubicBezTo>
                  <a:pt x="308945" y="275000"/>
                  <a:pt x="244916" y="240604"/>
                  <a:pt x="208139" y="220760"/>
                </a:cubicBezTo>
                <a:cubicBezTo>
                  <a:pt x="171362" y="200916"/>
                  <a:pt x="69233" y="129479"/>
                  <a:pt x="81139" y="154085"/>
                </a:cubicBezTo>
                <a:cubicBezTo>
                  <a:pt x="93045" y="178691"/>
                  <a:pt x="270316" y="354375"/>
                  <a:pt x="279576" y="368398"/>
                </a:cubicBezTo>
                <a:cubicBezTo>
                  <a:pt x="288836" y="382421"/>
                  <a:pt x="185384" y="293786"/>
                  <a:pt x="136701" y="238223"/>
                </a:cubicBezTo>
                <a:cubicBezTo>
                  <a:pt x="88018" y="182661"/>
                  <a:pt x="-4586" y="4860"/>
                  <a:pt x="176" y="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CE447EB4-5043-4DA6-AAE8-CF3294884BE3}"/>
              </a:ext>
            </a:extLst>
          </p:cNvPr>
          <p:cNvSpPr/>
          <p:nvPr/>
        </p:nvSpPr>
        <p:spPr>
          <a:xfrm>
            <a:off x="9233686" y="2764935"/>
            <a:ext cx="435964" cy="262543"/>
          </a:xfrm>
          <a:custGeom>
            <a:avLst/>
            <a:gdLst>
              <a:gd name="connsiteX0" fmla="*/ 802 w 435964"/>
              <a:gd name="connsiteY0" fmla="*/ 262428 h 262543"/>
              <a:gd name="connsiteX1" fmla="*/ 219877 w 435964"/>
              <a:gd name="connsiteY1" fmla="*/ 141778 h 262543"/>
              <a:gd name="connsiteX2" fmla="*/ 435777 w 435964"/>
              <a:gd name="connsiteY2" fmla="*/ 216390 h 262543"/>
              <a:gd name="connsiteX3" fmla="*/ 259564 w 435964"/>
              <a:gd name="connsiteY3" fmla="*/ 490 h 262543"/>
              <a:gd name="connsiteX4" fmla="*/ 362752 w 435964"/>
              <a:gd name="connsiteY4" fmla="*/ 157653 h 262543"/>
              <a:gd name="connsiteX5" fmla="*/ 300839 w 435964"/>
              <a:gd name="connsiteY5" fmla="*/ 164003 h 262543"/>
              <a:gd name="connsiteX6" fmla="*/ 802 w 435964"/>
              <a:gd name="connsiteY6" fmla="*/ 262428 h 2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964" h="262543">
                <a:moveTo>
                  <a:pt x="802" y="262428"/>
                </a:moveTo>
                <a:cubicBezTo>
                  <a:pt x="-12692" y="258724"/>
                  <a:pt x="147381" y="149451"/>
                  <a:pt x="219877" y="141778"/>
                </a:cubicBezTo>
                <a:cubicBezTo>
                  <a:pt x="292373" y="134105"/>
                  <a:pt x="429162" y="239938"/>
                  <a:pt x="435777" y="216390"/>
                </a:cubicBezTo>
                <a:cubicBezTo>
                  <a:pt x="442392" y="192842"/>
                  <a:pt x="271735" y="10279"/>
                  <a:pt x="259564" y="490"/>
                </a:cubicBezTo>
                <a:cubicBezTo>
                  <a:pt x="247393" y="-9300"/>
                  <a:pt x="355873" y="130401"/>
                  <a:pt x="362752" y="157653"/>
                </a:cubicBezTo>
                <a:cubicBezTo>
                  <a:pt x="369631" y="184905"/>
                  <a:pt x="364868" y="148393"/>
                  <a:pt x="300839" y="164003"/>
                </a:cubicBezTo>
                <a:cubicBezTo>
                  <a:pt x="236810" y="179613"/>
                  <a:pt x="14296" y="266132"/>
                  <a:pt x="802" y="262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6708D431-C2DA-4FD4-B3D6-F1C2853738DB}"/>
              </a:ext>
            </a:extLst>
          </p:cNvPr>
          <p:cNvSpPr/>
          <p:nvPr/>
        </p:nvSpPr>
        <p:spPr>
          <a:xfrm>
            <a:off x="8587482" y="2473385"/>
            <a:ext cx="405041" cy="726015"/>
          </a:xfrm>
          <a:custGeom>
            <a:avLst/>
            <a:gdLst>
              <a:gd name="connsiteX0" fmla="*/ 94556 w 405041"/>
              <a:gd name="connsiteY0" fmla="*/ 60265 h 726015"/>
              <a:gd name="connsiteX1" fmla="*/ 243781 w 405041"/>
              <a:gd name="connsiteY1" fmla="*/ 352365 h 726015"/>
              <a:gd name="connsiteX2" fmla="*/ 212031 w 405041"/>
              <a:gd name="connsiteY2" fmla="*/ 315853 h 726015"/>
              <a:gd name="connsiteX3" fmla="*/ 59631 w 405041"/>
              <a:gd name="connsiteY3" fmla="*/ 469840 h 726015"/>
              <a:gd name="connsiteX4" fmla="*/ 258068 w 405041"/>
              <a:gd name="connsiteY4" fmla="*/ 353953 h 726015"/>
              <a:gd name="connsiteX5" fmla="*/ 210443 w 405041"/>
              <a:gd name="connsiteY5" fmla="*/ 382528 h 726015"/>
              <a:gd name="connsiteX6" fmla="*/ 404118 w 405041"/>
              <a:gd name="connsiteY6" fmla="*/ 542865 h 726015"/>
              <a:gd name="connsiteX7" fmla="*/ 288231 w 405041"/>
              <a:gd name="connsiteY7" fmla="*/ 377765 h 726015"/>
              <a:gd name="connsiteX8" fmla="*/ 397768 w 405041"/>
              <a:gd name="connsiteY8" fmla="*/ 490478 h 726015"/>
              <a:gd name="connsiteX9" fmla="*/ 254893 w 405041"/>
              <a:gd name="connsiteY9" fmla="*/ 504765 h 726015"/>
              <a:gd name="connsiteX10" fmla="*/ 121543 w 405041"/>
              <a:gd name="connsiteY10" fmla="*/ 693678 h 726015"/>
              <a:gd name="connsiteX11" fmla="*/ 235843 w 405041"/>
              <a:gd name="connsiteY11" fmla="*/ 306328 h 726015"/>
              <a:gd name="connsiteX12" fmla="*/ 100906 w 405041"/>
              <a:gd name="connsiteY12" fmla="*/ 644465 h 726015"/>
              <a:gd name="connsiteX13" fmla="*/ 121543 w 405041"/>
              <a:gd name="connsiteY13" fmla="*/ 717490 h 726015"/>
              <a:gd name="connsiteX14" fmla="*/ 77093 w 405041"/>
              <a:gd name="connsiteY14" fmla="*/ 498415 h 726015"/>
              <a:gd name="connsiteX15" fmla="*/ 19943 w 405041"/>
              <a:gd name="connsiteY15" fmla="*/ 4703 h 726015"/>
              <a:gd name="connsiteX16" fmla="*/ 893 w 405041"/>
              <a:gd name="connsiteY16" fmla="*/ 274578 h 726015"/>
              <a:gd name="connsiteX17" fmla="*/ 5656 w 405041"/>
              <a:gd name="connsiteY17" fmla="*/ 687328 h 726015"/>
              <a:gd name="connsiteX18" fmla="*/ 27881 w 405041"/>
              <a:gd name="connsiteY18" fmla="*/ 342840 h 726015"/>
              <a:gd name="connsiteX19" fmla="*/ 118368 w 405041"/>
              <a:gd name="connsiteY19" fmla="*/ 287278 h 726015"/>
              <a:gd name="connsiteX20" fmla="*/ 94556 w 405041"/>
              <a:gd name="connsiteY20" fmla="*/ 60265 h 72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5041" h="726015">
                <a:moveTo>
                  <a:pt x="94556" y="60265"/>
                </a:moveTo>
                <a:cubicBezTo>
                  <a:pt x="115458" y="71113"/>
                  <a:pt x="224202" y="309767"/>
                  <a:pt x="243781" y="352365"/>
                </a:cubicBezTo>
                <a:cubicBezTo>
                  <a:pt x="263360" y="394963"/>
                  <a:pt x="242723" y="296274"/>
                  <a:pt x="212031" y="315853"/>
                </a:cubicBezTo>
                <a:cubicBezTo>
                  <a:pt x="181339" y="335432"/>
                  <a:pt x="51958" y="463490"/>
                  <a:pt x="59631" y="469840"/>
                </a:cubicBezTo>
                <a:cubicBezTo>
                  <a:pt x="67304" y="476190"/>
                  <a:pt x="258068" y="353953"/>
                  <a:pt x="258068" y="353953"/>
                </a:cubicBezTo>
                <a:cubicBezTo>
                  <a:pt x="283203" y="339401"/>
                  <a:pt x="186101" y="351043"/>
                  <a:pt x="210443" y="382528"/>
                </a:cubicBezTo>
                <a:cubicBezTo>
                  <a:pt x="234785" y="414013"/>
                  <a:pt x="391153" y="543659"/>
                  <a:pt x="404118" y="542865"/>
                </a:cubicBezTo>
                <a:cubicBezTo>
                  <a:pt x="417083" y="542071"/>
                  <a:pt x="289289" y="386496"/>
                  <a:pt x="288231" y="377765"/>
                </a:cubicBezTo>
                <a:cubicBezTo>
                  <a:pt x="287173" y="369034"/>
                  <a:pt x="403324" y="469311"/>
                  <a:pt x="397768" y="490478"/>
                </a:cubicBezTo>
                <a:cubicBezTo>
                  <a:pt x="392212" y="511645"/>
                  <a:pt x="300931" y="470898"/>
                  <a:pt x="254893" y="504765"/>
                </a:cubicBezTo>
                <a:cubicBezTo>
                  <a:pt x="208855" y="538632"/>
                  <a:pt x="124718" y="726751"/>
                  <a:pt x="121543" y="693678"/>
                </a:cubicBezTo>
                <a:cubicBezTo>
                  <a:pt x="118368" y="660605"/>
                  <a:pt x="239282" y="314530"/>
                  <a:pt x="235843" y="306328"/>
                </a:cubicBezTo>
                <a:cubicBezTo>
                  <a:pt x="232404" y="298126"/>
                  <a:pt x="119956" y="575938"/>
                  <a:pt x="100906" y="644465"/>
                </a:cubicBezTo>
                <a:cubicBezTo>
                  <a:pt x="81856" y="712992"/>
                  <a:pt x="125512" y="741832"/>
                  <a:pt x="121543" y="717490"/>
                </a:cubicBezTo>
                <a:cubicBezTo>
                  <a:pt x="117574" y="693148"/>
                  <a:pt x="94026" y="617213"/>
                  <a:pt x="77093" y="498415"/>
                </a:cubicBezTo>
                <a:cubicBezTo>
                  <a:pt x="60160" y="379617"/>
                  <a:pt x="32643" y="42009"/>
                  <a:pt x="19943" y="4703"/>
                </a:cubicBezTo>
                <a:cubicBezTo>
                  <a:pt x="7243" y="-32603"/>
                  <a:pt x="3274" y="160807"/>
                  <a:pt x="893" y="274578"/>
                </a:cubicBezTo>
                <a:cubicBezTo>
                  <a:pt x="-1488" y="388349"/>
                  <a:pt x="1158" y="675951"/>
                  <a:pt x="5656" y="687328"/>
                </a:cubicBezTo>
                <a:cubicBezTo>
                  <a:pt x="10154" y="698705"/>
                  <a:pt x="9096" y="409515"/>
                  <a:pt x="27881" y="342840"/>
                </a:cubicBezTo>
                <a:cubicBezTo>
                  <a:pt x="46666" y="276165"/>
                  <a:pt x="105404" y="330405"/>
                  <a:pt x="118368" y="287278"/>
                </a:cubicBezTo>
                <a:cubicBezTo>
                  <a:pt x="131332" y="244151"/>
                  <a:pt x="73654" y="49417"/>
                  <a:pt x="94556" y="602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B760A4C9-6BF9-4BE8-B1A4-D9C24125F2E6}"/>
              </a:ext>
            </a:extLst>
          </p:cNvPr>
          <p:cNvSpPr/>
          <p:nvPr/>
        </p:nvSpPr>
        <p:spPr>
          <a:xfrm>
            <a:off x="8886304" y="2907764"/>
            <a:ext cx="747301" cy="225976"/>
          </a:xfrm>
          <a:custGeom>
            <a:avLst/>
            <a:gdLst>
              <a:gd name="connsiteX0" fmla="*/ 76721 w 747301"/>
              <a:gd name="connsiteY0" fmla="*/ 536 h 225976"/>
              <a:gd name="connsiteX1" fmla="*/ 521 w 747301"/>
              <a:gd name="connsiteY1" fmla="*/ 130711 h 225976"/>
              <a:gd name="connsiteX2" fmla="*/ 114821 w 747301"/>
              <a:gd name="connsiteY2" fmla="*/ 157699 h 225976"/>
              <a:gd name="connsiteX3" fmla="*/ 357709 w 747301"/>
              <a:gd name="connsiteY3" fmla="*/ 225961 h 225976"/>
              <a:gd name="connsiteX4" fmla="*/ 413271 w 747301"/>
              <a:gd name="connsiteY4" fmla="*/ 151349 h 225976"/>
              <a:gd name="connsiteX5" fmla="*/ 740296 w 747301"/>
              <a:gd name="connsiteY5" fmla="*/ 24349 h 225976"/>
              <a:gd name="connsiteX6" fmla="*/ 641871 w 747301"/>
              <a:gd name="connsiteY6" fmla="*/ 57686 h 225976"/>
              <a:gd name="connsiteX7" fmla="*/ 697434 w 747301"/>
              <a:gd name="connsiteY7" fmla="*/ 97374 h 225976"/>
              <a:gd name="connsiteX8" fmla="*/ 618059 w 747301"/>
              <a:gd name="connsiteY8" fmla="*/ 84674 h 225976"/>
              <a:gd name="connsiteX9" fmla="*/ 633934 w 747301"/>
              <a:gd name="connsiteY9" fmla="*/ 43399 h 225976"/>
              <a:gd name="connsiteX10" fmla="*/ 302146 w 747301"/>
              <a:gd name="connsiteY10" fmla="*/ 173574 h 225976"/>
              <a:gd name="connsiteX11" fmla="*/ 187846 w 747301"/>
              <a:gd name="connsiteY11" fmla="*/ 192624 h 225976"/>
              <a:gd name="connsiteX12" fmla="*/ 105296 w 747301"/>
              <a:gd name="connsiteY12" fmla="*/ 113249 h 225976"/>
              <a:gd name="connsiteX13" fmla="*/ 176734 w 747301"/>
              <a:gd name="connsiteY13" fmla="*/ 186274 h 225976"/>
              <a:gd name="connsiteX14" fmla="*/ 76721 w 747301"/>
              <a:gd name="connsiteY14" fmla="*/ 536 h 22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301" h="225976">
                <a:moveTo>
                  <a:pt x="76721" y="536"/>
                </a:moveTo>
                <a:cubicBezTo>
                  <a:pt x="47352" y="-8724"/>
                  <a:pt x="-5829" y="104517"/>
                  <a:pt x="521" y="130711"/>
                </a:cubicBezTo>
                <a:cubicBezTo>
                  <a:pt x="6871" y="156905"/>
                  <a:pt x="55290" y="141824"/>
                  <a:pt x="114821" y="157699"/>
                </a:cubicBezTo>
                <a:cubicBezTo>
                  <a:pt x="174352" y="173574"/>
                  <a:pt x="307967" y="227019"/>
                  <a:pt x="357709" y="225961"/>
                </a:cubicBezTo>
                <a:cubicBezTo>
                  <a:pt x="407451" y="224903"/>
                  <a:pt x="349507" y="184951"/>
                  <a:pt x="413271" y="151349"/>
                </a:cubicBezTo>
                <a:cubicBezTo>
                  <a:pt x="477036" y="117747"/>
                  <a:pt x="702196" y="39960"/>
                  <a:pt x="740296" y="24349"/>
                </a:cubicBezTo>
                <a:cubicBezTo>
                  <a:pt x="778396" y="8739"/>
                  <a:pt x="649015" y="45515"/>
                  <a:pt x="641871" y="57686"/>
                </a:cubicBezTo>
                <a:cubicBezTo>
                  <a:pt x="634727" y="69857"/>
                  <a:pt x="701403" y="92876"/>
                  <a:pt x="697434" y="97374"/>
                </a:cubicBezTo>
                <a:cubicBezTo>
                  <a:pt x="693465" y="101872"/>
                  <a:pt x="628642" y="93670"/>
                  <a:pt x="618059" y="84674"/>
                </a:cubicBezTo>
                <a:cubicBezTo>
                  <a:pt x="607476" y="75678"/>
                  <a:pt x="686586" y="28582"/>
                  <a:pt x="633934" y="43399"/>
                </a:cubicBezTo>
                <a:cubicBezTo>
                  <a:pt x="581282" y="58216"/>
                  <a:pt x="376494" y="148703"/>
                  <a:pt x="302146" y="173574"/>
                </a:cubicBezTo>
                <a:cubicBezTo>
                  <a:pt x="227798" y="198445"/>
                  <a:pt x="220654" y="202678"/>
                  <a:pt x="187846" y="192624"/>
                </a:cubicBezTo>
                <a:cubicBezTo>
                  <a:pt x="155038" y="182570"/>
                  <a:pt x="107148" y="114307"/>
                  <a:pt x="105296" y="113249"/>
                </a:cubicBezTo>
                <a:cubicBezTo>
                  <a:pt x="103444" y="112191"/>
                  <a:pt x="184936" y="198710"/>
                  <a:pt x="176734" y="186274"/>
                </a:cubicBezTo>
                <a:cubicBezTo>
                  <a:pt x="168532" y="173839"/>
                  <a:pt x="106090" y="9796"/>
                  <a:pt x="76721" y="5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963E115B-C221-4ED6-88EC-21D5B2D256B0}"/>
              </a:ext>
            </a:extLst>
          </p:cNvPr>
          <p:cNvSpPr/>
          <p:nvPr/>
        </p:nvSpPr>
        <p:spPr>
          <a:xfrm>
            <a:off x="9528164" y="2690709"/>
            <a:ext cx="457244" cy="328807"/>
          </a:xfrm>
          <a:custGeom>
            <a:avLst/>
            <a:gdLst>
              <a:gd name="connsiteX0" fmla="*/ 69861 w 457244"/>
              <a:gd name="connsiteY0" fmla="*/ 57254 h 328807"/>
              <a:gd name="connsiteX1" fmla="*/ 369899 w 457244"/>
              <a:gd name="connsiteY1" fmla="*/ 52491 h 328807"/>
              <a:gd name="connsiteX2" fmla="*/ 457211 w 457244"/>
              <a:gd name="connsiteY2" fmla="*/ 82654 h 328807"/>
              <a:gd name="connsiteX3" fmla="*/ 363549 w 457244"/>
              <a:gd name="connsiteY3" fmla="*/ 44554 h 328807"/>
              <a:gd name="connsiteX4" fmla="*/ 180986 w 457244"/>
              <a:gd name="connsiteY4" fmla="*/ 104 h 328807"/>
              <a:gd name="connsiteX5" fmla="*/ 295286 w 457244"/>
              <a:gd name="connsiteY5" fmla="*/ 33441 h 328807"/>
              <a:gd name="connsiteX6" fmla="*/ 392124 w 457244"/>
              <a:gd name="connsiteY6" fmla="*/ 71541 h 328807"/>
              <a:gd name="connsiteX7" fmla="*/ 393711 w 457244"/>
              <a:gd name="connsiteY7" fmla="*/ 223941 h 328807"/>
              <a:gd name="connsiteX8" fmla="*/ 374661 w 457244"/>
              <a:gd name="connsiteY8" fmla="*/ 119166 h 328807"/>
              <a:gd name="connsiteX9" fmla="*/ 379424 w 457244"/>
              <a:gd name="connsiteY9" fmla="*/ 165204 h 328807"/>
              <a:gd name="connsiteX10" fmla="*/ 131774 w 457244"/>
              <a:gd name="connsiteY10" fmla="*/ 135041 h 328807"/>
              <a:gd name="connsiteX11" fmla="*/ 258774 w 457244"/>
              <a:gd name="connsiteY11" fmla="*/ 136629 h 328807"/>
              <a:gd name="connsiteX12" fmla="*/ 174636 w 457244"/>
              <a:gd name="connsiteY12" fmla="*/ 176316 h 328807"/>
              <a:gd name="connsiteX13" fmla="*/ 107961 w 457244"/>
              <a:gd name="connsiteY13" fmla="*/ 328716 h 328807"/>
              <a:gd name="connsiteX14" fmla="*/ 127011 w 457244"/>
              <a:gd name="connsiteY14" fmla="*/ 196954 h 328807"/>
              <a:gd name="connsiteX15" fmla="*/ 11 w 457244"/>
              <a:gd name="connsiteY15" fmla="*/ 82654 h 328807"/>
              <a:gd name="connsiteX16" fmla="*/ 134949 w 457244"/>
              <a:gd name="connsiteY16" fmla="*/ 266804 h 328807"/>
              <a:gd name="connsiteX17" fmla="*/ 152411 w 457244"/>
              <a:gd name="connsiteY17" fmla="*/ 242991 h 328807"/>
              <a:gd name="connsiteX18" fmla="*/ 149236 w 457244"/>
              <a:gd name="connsiteY18" fmla="*/ 109641 h 328807"/>
              <a:gd name="connsiteX19" fmla="*/ 187336 w 457244"/>
              <a:gd name="connsiteY19" fmla="*/ 123929 h 328807"/>
              <a:gd name="connsiteX20" fmla="*/ 174636 w 457244"/>
              <a:gd name="connsiteY20" fmla="*/ 95354 h 328807"/>
              <a:gd name="connsiteX21" fmla="*/ 361961 w 457244"/>
              <a:gd name="connsiteY21" fmla="*/ 92179 h 328807"/>
              <a:gd name="connsiteX22" fmla="*/ 392124 w 457244"/>
              <a:gd name="connsiteY22" fmla="*/ 93766 h 328807"/>
              <a:gd name="connsiteX23" fmla="*/ 69861 w 457244"/>
              <a:gd name="connsiteY23" fmla="*/ 57254 h 3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7244" h="328807">
                <a:moveTo>
                  <a:pt x="69861" y="57254"/>
                </a:moveTo>
                <a:cubicBezTo>
                  <a:pt x="66157" y="50375"/>
                  <a:pt x="305341" y="48258"/>
                  <a:pt x="369899" y="52491"/>
                </a:cubicBezTo>
                <a:cubicBezTo>
                  <a:pt x="434457" y="56724"/>
                  <a:pt x="458269" y="83977"/>
                  <a:pt x="457211" y="82654"/>
                </a:cubicBezTo>
                <a:cubicBezTo>
                  <a:pt x="456153" y="81331"/>
                  <a:pt x="409587" y="58312"/>
                  <a:pt x="363549" y="44554"/>
                </a:cubicBezTo>
                <a:cubicBezTo>
                  <a:pt x="317512" y="30796"/>
                  <a:pt x="192363" y="1956"/>
                  <a:pt x="180986" y="104"/>
                </a:cubicBezTo>
                <a:cubicBezTo>
                  <a:pt x="169609" y="-1748"/>
                  <a:pt x="260096" y="21535"/>
                  <a:pt x="295286" y="33441"/>
                </a:cubicBezTo>
                <a:cubicBezTo>
                  <a:pt x="330476" y="45347"/>
                  <a:pt x="375720" y="39791"/>
                  <a:pt x="392124" y="71541"/>
                </a:cubicBezTo>
                <a:cubicBezTo>
                  <a:pt x="408528" y="103291"/>
                  <a:pt x="396621" y="216004"/>
                  <a:pt x="393711" y="223941"/>
                </a:cubicBezTo>
                <a:cubicBezTo>
                  <a:pt x="390801" y="231878"/>
                  <a:pt x="377042" y="128955"/>
                  <a:pt x="374661" y="119166"/>
                </a:cubicBezTo>
                <a:cubicBezTo>
                  <a:pt x="372280" y="109377"/>
                  <a:pt x="419905" y="162558"/>
                  <a:pt x="379424" y="165204"/>
                </a:cubicBezTo>
                <a:cubicBezTo>
                  <a:pt x="338943" y="167850"/>
                  <a:pt x="151882" y="139803"/>
                  <a:pt x="131774" y="135041"/>
                </a:cubicBezTo>
                <a:cubicBezTo>
                  <a:pt x="111666" y="130279"/>
                  <a:pt x="251630" y="129750"/>
                  <a:pt x="258774" y="136629"/>
                </a:cubicBezTo>
                <a:cubicBezTo>
                  <a:pt x="265918" y="143508"/>
                  <a:pt x="199772" y="144302"/>
                  <a:pt x="174636" y="176316"/>
                </a:cubicBezTo>
                <a:cubicBezTo>
                  <a:pt x="149501" y="208331"/>
                  <a:pt x="115899" y="325276"/>
                  <a:pt x="107961" y="328716"/>
                </a:cubicBezTo>
                <a:cubicBezTo>
                  <a:pt x="100024" y="332156"/>
                  <a:pt x="145003" y="237964"/>
                  <a:pt x="127011" y="196954"/>
                </a:cubicBezTo>
                <a:cubicBezTo>
                  <a:pt x="109019" y="155944"/>
                  <a:pt x="-1312" y="71012"/>
                  <a:pt x="11" y="82654"/>
                </a:cubicBezTo>
                <a:cubicBezTo>
                  <a:pt x="1334" y="94296"/>
                  <a:pt x="109549" y="240081"/>
                  <a:pt x="134949" y="266804"/>
                </a:cubicBezTo>
                <a:cubicBezTo>
                  <a:pt x="160349" y="293527"/>
                  <a:pt x="150030" y="269185"/>
                  <a:pt x="152411" y="242991"/>
                </a:cubicBezTo>
                <a:cubicBezTo>
                  <a:pt x="154792" y="216797"/>
                  <a:pt x="143415" y="129485"/>
                  <a:pt x="149236" y="109641"/>
                </a:cubicBezTo>
                <a:cubicBezTo>
                  <a:pt x="155057" y="89797"/>
                  <a:pt x="183103" y="126310"/>
                  <a:pt x="187336" y="123929"/>
                </a:cubicBezTo>
                <a:cubicBezTo>
                  <a:pt x="191569" y="121548"/>
                  <a:pt x="145532" y="100646"/>
                  <a:pt x="174636" y="95354"/>
                </a:cubicBezTo>
                <a:cubicBezTo>
                  <a:pt x="203740" y="90062"/>
                  <a:pt x="325713" y="92444"/>
                  <a:pt x="361961" y="92179"/>
                </a:cubicBezTo>
                <a:cubicBezTo>
                  <a:pt x="398209" y="91914"/>
                  <a:pt x="436309" y="100645"/>
                  <a:pt x="392124" y="93766"/>
                </a:cubicBezTo>
                <a:cubicBezTo>
                  <a:pt x="347939" y="86887"/>
                  <a:pt x="73565" y="64133"/>
                  <a:pt x="69861" y="572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1EAA6EAB-3489-4705-9D1A-8B2ADE858D6B}"/>
              </a:ext>
            </a:extLst>
          </p:cNvPr>
          <p:cNvSpPr/>
          <p:nvPr/>
        </p:nvSpPr>
        <p:spPr>
          <a:xfrm>
            <a:off x="9610701" y="2704183"/>
            <a:ext cx="657450" cy="414684"/>
          </a:xfrm>
          <a:custGeom>
            <a:avLst/>
            <a:gdLst>
              <a:gd name="connsiteX0" fmla="*/ 24 w 657450"/>
              <a:gd name="connsiteY0" fmla="*/ 21555 h 414684"/>
              <a:gd name="connsiteX1" fmla="*/ 304824 w 657450"/>
              <a:gd name="connsiteY1" fmla="*/ 917 h 414684"/>
              <a:gd name="connsiteX2" fmla="*/ 331812 w 657450"/>
              <a:gd name="connsiteY2" fmla="*/ 50130 h 414684"/>
              <a:gd name="connsiteX3" fmla="*/ 357212 w 657450"/>
              <a:gd name="connsiteY3" fmla="*/ 323180 h 414684"/>
              <a:gd name="connsiteX4" fmla="*/ 327049 w 657450"/>
              <a:gd name="connsiteY4" fmla="*/ 231105 h 414684"/>
              <a:gd name="connsiteX5" fmla="*/ 276249 w 657450"/>
              <a:gd name="connsiteY5" fmla="*/ 75530 h 414684"/>
              <a:gd name="connsiteX6" fmla="*/ 457224 w 657450"/>
              <a:gd name="connsiteY6" fmla="*/ 331117 h 414684"/>
              <a:gd name="connsiteX7" fmla="*/ 657249 w 657450"/>
              <a:gd name="connsiteY7" fmla="*/ 413667 h 414684"/>
              <a:gd name="connsiteX8" fmla="*/ 490562 w 657450"/>
              <a:gd name="connsiteY8" fmla="*/ 286667 h 414684"/>
              <a:gd name="connsiteX9" fmla="*/ 288949 w 657450"/>
              <a:gd name="connsiteY9" fmla="*/ 64417 h 414684"/>
              <a:gd name="connsiteX10" fmla="*/ 24 w 657450"/>
              <a:gd name="connsiteY10" fmla="*/ 21555 h 41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450" h="414684">
                <a:moveTo>
                  <a:pt x="24" y="21555"/>
                </a:moveTo>
                <a:cubicBezTo>
                  <a:pt x="2670" y="10972"/>
                  <a:pt x="249526" y="-3846"/>
                  <a:pt x="304824" y="917"/>
                </a:cubicBezTo>
                <a:cubicBezTo>
                  <a:pt x="360122" y="5679"/>
                  <a:pt x="323081" y="-3581"/>
                  <a:pt x="331812" y="50130"/>
                </a:cubicBezTo>
                <a:cubicBezTo>
                  <a:pt x="340543" y="103841"/>
                  <a:pt x="358006" y="293018"/>
                  <a:pt x="357212" y="323180"/>
                </a:cubicBezTo>
                <a:cubicBezTo>
                  <a:pt x="356418" y="353342"/>
                  <a:pt x="340543" y="272380"/>
                  <a:pt x="327049" y="231105"/>
                </a:cubicBezTo>
                <a:cubicBezTo>
                  <a:pt x="313555" y="189830"/>
                  <a:pt x="254553" y="58861"/>
                  <a:pt x="276249" y="75530"/>
                </a:cubicBezTo>
                <a:cubicBezTo>
                  <a:pt x="297945" y="92199"/>
                  <a:pt x="393724" y="274761"/>
                  <a:pt x="457224" y="331117"/>
                </a:cubicBezTo>
                <a:cubicBezTo>
                  <a:pt x="520724" y="387473"/>
                  <a:pt x="651693" y="421075"/>
                  <a:pt x="657249" y="413667"/>
                </a:cubicBezTo>
                <a:cubicBezTo>
                  <a:pt x="662805" y="406259"/>
                  <a:pt x="551945" y="344875"/>
                  <a:pt x="490562" y="286667"/>
                </a:cubicBezTo>
                <a:cubicBezTo>
                  <a:pt x="429179" y="228459"/>
                  <a:pt x="368853" y="107544"/>
                  <a:pt x="288949" y="64417"/>
                </a:cubicBezTo>
                <a:cubicBezTo>
                  <a:pt x="209045" y="21290"/>
                  <a:pt x="-2622" y="32138"/>
                  <a:pt x="24" y="215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6768BDD1-5F4E-4997-A3A1-2F05308867CE}"/>
              </a:ext>
            </a:extLst>
          </p:cNvPr>
          <p:cNvSpPr/>
          <p:nvPr/>
        </p:nvSpPr>
        <p:spPr>
          <a:xfrm>
            <a:off x="10050992" y="2936842"/>
            <a:ext cx="466196" cy="254249"/>
          </a:xfrm>
          <a:custGeom>
            <a:avLst/>
            <a:gdLst>
              <a:gd name="connsiteX0" fmla="*/ 1058 w 466196"/>
              <a:gd name="connsiteY0" fmla="*/ 33 h 254249"/>
              <a:gd name="connsiteX1" fmla="*/ 172508 w 466196"/>
              <a:gd name="connsiteY1" fmla="*/ 84171 h 254249"/>
              <a:gd name="connsiteX2" fmla="*/ 88371 w 466196"/>
              <a:gd name="connsiteY2" fmla="*/ 66708 h 254249"/>
              <a:gd name="connsiteX3" fmla="*/ 121708 w 466196"/>
              <a:gd name="connsiteY3" fmla="*/ 120683 h 254249"/>
              <a:gd name="connsiteX4" fmla="*/ 224896 w 466196"/>
              <a:gd name="connsiteY4" fmla="*/ 127033 h 254249"/>
              <a:gd name="connsiteX5" fmla="*/ 466196 w 466196"/>
              <a:gd name="connsiteY5" fmla="*/ 119096 h 254249"/>
              <a:gd name="connsiteX6" fmla="*/ 366183 w 466196"/>
              <a:gd name="connsiteY6" fmla="*/ 122271 h 254249"/>
              <a:gd name="connsiteX7" fmla="*/ 277283 w 466196"/>
              <a:gd name="connsiteY7" fmla="*/ 150846 h 254249"/>
              <a:gd name="connsiteX8" fmla="*/ 237596 w 466196"/>
              <a:gd name="connsiteY8" fmla="*/ 149258 h 254249"/>
              <a:gd name="connsiteX9" fmla="*/ 245533 w 466196"/>
              <a:gd name="connsiteY9" fmla="*/ 152433 h 254249"/>
              <a:gd name="connsiteX10" fmla="*/ 264583 w 466196"/>
              <a:gd name="connsiteY10" fmla="*/ 177833 h 254249"/>
              <a:gd name="connsiteX11" fmla="*/ 331258 w 466196"/>
              <a:gd name="connsiteY11" fmla="*/ 254033 h 254249"/>
              <a:gd name="connsiteX12" fmla="*/ 256646 w 466196"/>
              <a:gd name="connsiteY12" fmla="*/ 196883 h 254249"/>
              <a:gd name="connsiteX13" fmla="*/ 51858 w 466196"/>
              <a:gd name="connsiteY13" fmla="*/ 85758 h 254249"/>
              <a:gd name="connsiteX14" fmla="*/ 97896 w 466196"/>
              <a:gd name="connsiteY14" fmla="*/ 95283 h 254249"/>
              <a:gd name="connsiteX15" fmla="*/ 1058 w 466196"/>
              <a:gd name="connsiteY15" fmla="*/ 33 h 2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196" h="254249">
                <a:moveTo>
                  <a:pt x="1058" y="33"/>
                </a:moveTo>
                <a:cubicBezTo>
                  <a:pt x="13493" y="-1819"/>
                  <a:pt x="157956" y="73059"/>
                  <a:pt x="172508" y="84171"/>
                </a:cubicBezTo>
                <a:cubicBezTo>
                  <a:pt x="187060" y="95283"/>
                  <a:pt x="96838" y="60623"/>
                  <a:pt x="88371" y="66708"/>
                </a:cubicBezTo>
                <a:cubicBezTo>
                  <a:pt x="79904" y="72793"/>
                  <a:pt x="98954" y="110629"/>
                  <a:pt x="121708" y="120683"/>
                </a:cubicBezTo>
                <a:cubicBezTo>
                  <a:pt x="144462" y="130737"/>
                  <a:pt x="167481" y="127297"/>
                  <a:pt x="224896" y="127033"/>
                </a:cubicBezTo>
                <a:cubicBezTo>
                  <a:pt x="282311" y="126769"/>
                  <a:pt x="466196" y="119096"/>
                  <a:pt x="466196" y="119096"/>
                </a:cubicBezTo>
                <a:lnTo>
                  <a:pt x="366183" y="122271"/>
                </a:lnTo>
                <a:cubicBezTo>
                  <a:pt x="334698" y="127563"/>
                  <a:pt x="298714" y="146348"/>
                  <a:pt x="277283" y="150846"/>
                </a:cubicBezTo>
                <a:cubicBezTo>
                  <a:pt x="255852" y="155344"/>
                  <a:pt x="242888" y="148994"/>
                  <a:pt x="237596" y="149258"/>
                </a:cubicBezTo>
                <a:cubicBezTo>
                  <a:pt x="232304" y="149522"/>
                  <a:pt x="241035" y="147671"/>
                  <a:pt x="245533" y="152433"/>
                </a:cubicBezTo>
                <a:cubicBezTo>
                  <a:pt x="250031" y="157195"/>
                  <a:pt x="250296" y="160900"/>
                  <a:pt x="264583" y="177833"/>
                </a:cubicBezTo>
                <a:cubicBezTo>
                  <a:pt x="278870" y="194766"/>
                  <a:pt x="332581" y="250858"/>
                  <a:pt x="331258" y="254033"/>
                </a:cubicBezTo>
                <a:cubicBezTo>
                  <a:pt x="329935" y="257208"/>
                  <a:pt x="303213" y="224929"/>
                  <a:pt x="256646" y="196883"/>
                </a:cubicBezTo>
                <a:cubicBezTo>
                  <a:pt x="210079" y="168837"/>
                  <a:pt x="78316" y="102691"/>
                  <a:pt x="51858" y="85758"/>
                </a:cubicBezTo>
                <a:cubicBezTo>
                  <a:pt x="25400" y="68825"/>
                  <a:pt x="106098" y="109306"/>
                  <a:pt x="97896" y="95283"/>
                </a:cubicBezTo>
                <a:cubicBezTo>
                  <a:pt x="89694" y="81260"/>
                  <a:pt x="-11377" y="1885"/>
                  <a:pt x="1058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D94FC5CB-AB59-4850-90AE-5E8585A85CA2}"/>
              </a:ext>
            </a:extLst>
          </p:cNvPr>
          <p:cNvSpPr/>
          <p:nvPr/>
        </p:nvSpPr>
        <p:spPr>
          <a:xfrm>
            <a:off x="10371048" y="2646844"/>
            <a:ext cx="502416" cy="248903"/>
          </a:xfrm>
          <a:custGeom>
            <a:avLst/>
            <a:gdLst>
              <a:gd name="connsiteX0" fmla="*/ 12790 w 502416"/>
              <a:gd name="connsiteY0" fmla="*/ 67781 h 248903"/>
              <a:gd name="connsiteX1" fmla="*/ 493802 w 502416"/>
              <a:gd name="connsiteY1" fmla="*/ 1106 h 248903"/>
              <a:gd name="connsiteX2" fmla="*/ 236627 w 502416"/>
              <a:gd name="connsiteY2" fmla="*/ 26506 h 248903"/>
              <a:gd name="connsiteX3" fmla="*/ 495390 w 502416"/>
              <a:gd name="connsiteY3" fmla="*/ 31269 h 248903"/>
              <a:gd name="connsiteX4" fmla="*/ 433477 w 502416"/>
              <a:gd name="connsiteY4" fmla="*/ 53494 h 248903"/>
              <a:gd name="connsiteX5" fmla="*/ 482690 w 502416"/>
              <a:gd name="connsiteY5" fmla="*/ 55081 h 248903"/>
              <a:gd name="connsiteX6" fmla="*/ 316002 w 502416"/>
              <a:gd name="connsiteY6" fmla="*/ 96356 h 248903"/>
              <a:gd name="connsiteX7" fmla="*/ 263615 w 502416"/>
              <a:gd name="connsiteY7" fmla="*/ 248756 h 248903"/>
              <a:gd name="connsiteX8" fmla="*/ 327115 w 502416"/>
              <a:gd name="connsiteY8" fmla="*/ 66194 h 248903"/>
              <a:gd name="connsiteX9" fmla="*/ 311240 w 502416"/>
              <a:gd name="connsiteY9" fmla="*/ 101119 h 248903"/>
              <a:gd name="connsiteX10" fmla="*/ 96927 w 502416"/>
              <a:gd name="connsiteY10" fmla="*/ 102706 h 248903"/>
              <a:gd name="connsiteX11" fmla="*/ 400140 w 502416"/>
              <a:gd name="connsiteY11" fmla="*/ 97944 h 248903"/>
              <a:gd name="connsiteX12" fmla="*/ 190590 w 502416"/>
              <a:gd name="connsiteY12" fmla="*/ 109056 h 248903"/>
              <a:gd name="connsiteX13" fmla="*/ 141377 w 502416"/>
              <a:gd name="connsiteY13" fmla="*/ 110644 h 248903"/>
              <a:gd name="connsiteX14" fmla="*/ 12790 w 502416"/>
              <a:gd name="connsiteY14" fmla="*/ 67781 h 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416" h="248903">
                <a:moveTo>
                  <a:pt x="12790" y="67781"/>
                </a:moveTo>
                <a:cubicBezTo>
                  <a:pt x="71527" y="49525"/>
                  <a:pt x="456496" y="7985"/>
                  <a:pt x="493802" y="1106"/>
                </a:cubicBezTo>
                <a:cubicBezTo>
                  <a:pt x="531108" y="-5773"/>
                  <a:pt x="236362" y="21479"/>
                  <a:pt x="236627" y="26506"/>
                </a:cubicBezTo>
                <a:cubicBezTo>
                  <a:pt x="236892" y="31533"/>
                  <a:pt x="462582" y="26771"/>
                  <a:pt x="495390" y="31269"/>
                </a:cubicBezTo>
                <a:cubicBezTo>
                  <a:pt x="528198" y="35767"/>
                  <a:pt x="435594" y="49525"/>
                  <a:pt x="433477" y="53494"/>
                </a:cubicBezTo>
                <a:cubicBezTo>
                  <a:pt x="431360" y="57463"/>
                  <a:pt x="502269" y="47937"/>
                  <a:pt x="482690" y="55081"/>
                </a:cubicBezTo>
                <a:cubicBezTo>
                  <a:pt x="463111" y="62225"/>
                  <a:pt x="352514" y="64077"/>
                  <a:pt x="316002" y="96356"/>
                </a:cubicBezTo>
                <a:cubicBezTo>
                  <a:pt x="279490" y="128635"/>
                  <a:pt x="261763" y="253783"/>
                  <a:pt x="263615" y="248756"/>
                </a:cubicBezTo>
                <a:cubicBezTo>
                  <a:pt x="265467" y="243729"/>
                  <a:pt x="319178" y="90800"/>
                  <a:pt x="327115" y="66194"/>
                </a:cubicBezTo>
                <a:cubicBezTo>
                  <a:pt x="335052" y="41588"/>
                  <a:pt x="349605" y="95034"/>
                  <a:pt x="311240" y="101119"/>
                </a:cubicBezTo>
                <a:cubicBezTo>
                  <a:pt x="272875" y="107204"/>
                  <a:pt x="82110" y="103235"/>
                  <a:pt x="96927" y="102706"/>
                </a:cubicBezTo>
                <a:cubicBezTo>
                  <a:pt x="111744" y="102177"/>
                  <a:pt x="400140" y="97944"/>
                  <a:pt x="400140" y="97944"/>
                </a:cubicBezTo>
                <a:cubicBezTo>
                  <a:pt x="415750" y="99002"/>
                  <a:pt x="233717" y="106939"/>
                  <a:pt x="190590" y="109056"/>
                </a:cubicBezTo>
                <a:cubicBezTo>
                  <a:pt x="147463" y="111173"/>
                  <a:pt x="167571" y="113025"/>
                  <a:pt x="141377" y="110644"/>
                </a:cubicBezTo>
                <a:cubicBezTo>
                  <a:pt x="115183" y="108263"/>
                  <a:pt x="-45947" y="86037"/>
                  <a:pt x="12790" y="677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308607B5-DE41-4957-9923-97EBA9029E22}"/>
              </a:ext>
            </a:extLst>
          </p:cNvPr>
          <p:cNvSpPr/>
          <p:nvPr/>
        </p:nvSpPr>
        <p:spPr>
          <a:xfrm>
            <a:off x="9945687" y="2738982"/>
            <a:ext cx="752264" cy="413813"/>
          </a:xfrm>
          <a:custGeom>
            <a:avLst/>
            <a:gdLst>
              <a:gd name="connsiteX0" fmla="*/ 73026 w 752264"/>
              <a:gd name="connsiteY0" fmla="*/ 142331 h 413813"/>
              <a:gd name="connsiteX1" fmla="*/ 158751 w 752264"/>
              <a:gd name="connsiteY1" fmla="*/ 269331 h 413813"/>
              <a:gd name="connsiteX2" fmla="*/ 341313 w 752264"/>
              <a:gd name="connsiteY2" fmla="*/ 355056 h 413813"/>
              <a:gd name="connsiteX3" fmla="*/ 314326 w 752264"/>
              <a:gd name="connsiteY3" fmla="*/ 329656 h 413813"/>
              <a:gd name="connsiteX4" fmla="*/ 500063 w 752264"/>
              <a:gd name="connsiteY4" fmla="*/ 310606 h 413813"/>
              <a:gd name="connsiteX5" fmla="*/ 747713 w 752264"/>
              <a:gd name="connsiteY5" fmla="*/ 8981 h 413813"/>
              <a:gd name="connsiteX6" fmla="*/ 657226 w 752264"/>
              <a:gd name="connsiteY6" fmla="*/ 101056 h 413813"/>
              <a:gd name="connsiteX7" fmla="*/ 614363 w 752264"/>
              <a:gd name="connsiteY7" fmla="*/ 323306 h 413813"/>
              <a:gd name="connsiteX8" fmla="*/ 655638 w 752264"/>
              <a:gd name="connsiteY8" fmla="*/ 370931 h 413813"/>
              <a:gd name="connsiteX9" fmla="*/ 622301 w 752264"/>
              <a:gd name="connsiteY9" fmla="*/ 291556 h 413813"/>
              <a:gd name="connsiteX10" fmla="*/ 439738 w 752264"/>
              <a:gd name="connsiteY10" fmla="*/ 362993 h 413813"/>
              <a:gd name="connsiteX11" fmla="*/ 536576 w 752264"/>
              <a:gd name="connsiteY11" fmla="*/ 394743 h 413813"/>
              <a:gd name="connsiteX12" fmla="*/ 338138 w 752264"/>
              <a:gd name="connsiteY12" fmla="*/ 370931 h 413813"/>
              <a:gd name="connsiteX13" fmla="*/ 477838 w 752264"/>
              <a:gd name="connsiteY13" fmla="*/ 413793 h 413813"/>
              <a:gd name="connsiteX14" fmla="*/ 265113 w 752264"/>
              <a:gd name="connsiteY14" fmla="*/ 364581 h 413813"/>
              <a:gd name="connsiteX15" fmla="*/ 146051 w 752264"/>
              <a:gd name="connsiteY15" fmla="*/ 331243 h 413813"/>
              <a:gd name="connsiteX16" fmla="*/ 1 w 752264"/>
              <a:gd name="connsiteY16" fmla="*/ 182018 h 413813"/>
              <a:gd name="connsiteX17" fmla="*/ 142876 w 752264"/>
              <a:gd name="connsiteY17" fmla="*/ 289968 h 413813"/>
              <a:gd name="connsiteX18" fmla="*/ 73026 w 752264"/>
              <a:gd name="connsiteY18" fmla="*/ 142331 h 41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2264" h="413813">
                <a:moveTo>
                  <a:pt x="73026" y="142331"/>
                </a:moveTo>
                <a:cubicBezTo>
                  <a:pt x="75672" y="138891"/>
                  <a:pt x="114037" y="233877"/>
                  <a:pt x="158751" y="269331"/>
                </a:cubicBezTo>
                <a:cubicBezTo>
                  <a:pt x="203465" y="304785"/>
                  <a:pt x="315384" y="345002"/>
                  <a:pt x="341313" y="355056"/>
                </a:cubicBezTo>
                <a:cubicBezTo>
                  <a:pt x="367242" y="365110"/>
                  <a:pt x="287868" y="337064"/>
                  <a:pt x="314326" y="329656"/>
                </a:cubicBezTo>
                <a:cubicBezTo>
                  <a:pt x="340784" y="322248"/>
                  <a:pt x="427832" y="364052"/>
                  <a:pt x="500063" y="310606"/>
                </a:cubicBezTo>
                <a:cubicBezTo>
                  <a:pt x="572294" y="257160"/>
                  <a:pt x="721519" y="43906"/>
                  <a:pt x="747713" y="8981"/>
                </a:cubicBezTo>
                <a:cubicBezTo>
                  <a:pt x="773907" y="-25944"/>
                  <a:pt x="679451" y="48669"/>
                  <a:pt x="657226" y="101056"/>
                </a:cubicBezTo>
                <a:cubicBezTo>
                  <a:pt x="635001" y="153443"/>
                  <a:pt x="614628" y="278327"/>
                  <a:pt x="614363" y="323306"/>
                </a:cubicBezTo>
                <a:cubicBezTo>
                  <a:pt x="614098" y="368285"/>
                  <a:pt x="654315" y="376223"/>
                  <a:pt x="655638" y="370931"/>
                </a:cubicBezTo>
                <a:cubicBezTo>
                  <a:pt x="656961" y="365639"/>
                  <a:pt x="658284" y="292879"/>
                  <a:pt x="622301" y="291556"/>
                </a:cubicBezTo>
                <a:cubicBezTo>
                  <a:pt x="586318" y="290233"/>
                  <a:pt x="454025" y="345795"/>
                  <a:pt x="439738" y="362993"/>
                </a:cubicBezTo>
                <a:cubicBezTo>
                  <a:pt x="425451" y="380191"/>
                  <a:pt x="553509" y="393420"/>
                  <a:pt x="536576" y="394743"/>
                </a:cubicBezTo>
                <a:cubicBezTo>
                  <a:pt x="519643" y="396066"/>
                  <a:pt x="347928" y="367756"/>
                  <a:pt x="338138" y="370931"/>
                </a:cubicBezTo>
                <a:cubicBezTo>
                  <a:pt x="328348" y="374106"/>
                  <a:pt x="490009" y="414851"/>
                  <a:pt x="477838" y="413793"/>
                </a:cubicBezTo>
                <a:cubicBezTo>
                  <a:pt x="465667" y="412735"/>
                  <a:pt x="320411" y="378339"/>
                  <a:pt x="265113" y="364581"/>
                </a:cubicBezTo>
                <a:cubicBezTo>
                  <a:pt x="209815" y="350823"/>
                  <a:pt x="190236" y="361670"/>
                  <a:pt x="146051" y="331243"/>
                </a:cubicBezTo>
                <a:cubicBezTo>
                  <a:pt x="101866" y="300816"/>
                  <a:pt x="530" y="188897"/>
                  <a:pt x="1" y="182018"/>
                </a:cubicBezTo>
                <a:cubicBezTo>
                  <a:pt x="-528" y="175139"/>
                  <a:pt x="128059" y="291026"/>
                  <a:pt x="142876" y="289968"/>
                </a:cubicBezTo>
                <a:cubicBezTo>
                  <a:pt x="157693" y="288910"/>
                  <a:pt x="70380" y="145771"/>
                  <a:pt x="73026" y="1423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B15B63BA-43C5-4545-8AB6-42193CF11B38}"/>
              </a:ext>
            </a:extLst>
          </p:cNvPr>
          <p:cNvSpPr/>
          <p:nvPr/>
        </p:nvSpPr>
        <p:spPr>
          <a:xfrm>
            <a:off x="10000541" y="2572579"/>
            <a:ext cx="939179" cy="1031311"/>
          </a:xfrm>
          <a:custGeom>
            <a:avLst/>
            <a:gdLst>
              <a:gd name="connsiteX0" fmla="*/ 835734 w 939179"/>
              <a:gd name="connsiteY0" fmla="*/ 262696 h 1031311"/>
              <a:gd name="connsiteX1" fmla="*/ 434097 w 939179"/>
              <a:gd name="connsiteY1" fmla="*/ 750059 h 1031311"/>
              <a:gd name="connsiteX2" fmla="*/ 532522 w 939179"/>
              <a:gd name="connsiteY2" fmla="*/ 637346 h 1031311"/>
              <a:gd name="connsiteX3" fmla="*/ 783347 w 939179"/>
              <a:gd name="connsiteY3" fmla="*/ 427796 h 1031311"/>
              <a:gd name="connsiteX4" fmla="*/ 719847 w 939179"/>
              <a:gd name="connsiteY4" fmla="*/ 499234 h 1031311"/>
              <a:gd name="connsiteX5" fmla="*/ 410284 w 939179"/>
              <a:gd name="connsiteY5" fmla="*/ 845309 h 1031311"/>
              <a:gd name="connsiteX6" fmla="*/ 7059 w 939179"/>
              <a:gd name="connsiteY6" fmla="*/ 767521 h 1031311"/>
              <a:gd name="connsiteX7" fmla="*/ 188034 w 939179"/>
              <a:gd name="connsiteY7" fmla="*/ 815146 h 1031311"/>
              <a:gd name="connsiteX8" fmla="*/ 619834 w 939179"/>
              <a:gd name="connsiteY8" fmla="*/ 815146 h 1031311"/>
              <a:gd name="connsiteX9" fmla="*/ 535697 w 939179"/>
              <a:gd name="connsiteY9" fmla="*/ 837371 h 1031311"/>
              <a:gd name="connsiteX10" fmla="*/ 278522 w 939179"/>
              <a:gd name="connsiteY10" fmla="*/ 950084 h 1031311"/>
              <a:gd name="connsiteX11" fmla="*/ 113422 w 939179"/>
              <a:gd name="connsiteY11" fmla="*/ 835784 h 1031311"/>
              <a:gd name="connsiteX12" fmla="*/ 194384 w 939179"/>
              <a:gd name="connsiteY12" fmla="*/ 1026284 h 1031311"/>
              <a:gd name="connsiteX13" fmla="*/ 381709 w 939179"/>
              <a:gd name="connsiteY13" fmla="*/ 961196 h 1031311"/>
              <a:gd name="connsiteX14" fmla="*/ 767472 w 939179"/>
              <a:gd name="connsiteY14" fmla="*/ 802446 h 1031311"/>
              <a:gd name="connsiteX15" fmla="*/ 484897 w 939179"/>
              <a:gd name="connsiteY15" fmla="*/ 892934 h 1031311"/>
              <a:gd name="connsiteX16" fmla="*/ 727784 w 939179"/>
              <a:gd name="connsiteY16" fmla="*/ 564321 h 1031311"/>
              <a:gd name="connsiteX17" fmla="*/ 743659 w 939179"/>
              <a:gd name="connsiteY17" fmla="*/ 937384 h 1031311"/>
              <a:gd name="connsiteX18" fmla="*/ 930984 w 939179"/>
              <a:gd name="connsiteY18" fmla="*/ 49971 h 1031311"/>
              <a:gd name="connsiteX19" fmla="*/ 903997 w 939179"/>
              <a:gd name="connsiteY19" fmla="*/ 119821 h 1031311"/>
              <a:gd name="connsiteX20" fmla="*/ 888122 w 939179"/>
              <a:gd name="connsiteY20" fmla="*/ 188084 h 1031311"/>
              <a:gd name="connsiteX21" fmla="*/ 888122 w 939179"/>
              <a:gd name="connsiteY21" fmla="*/ 92834 h 1031311"/>
              <a:gd name="connsiteX22" fmla="*/ 318209 w 939179"/>
              <a:gd name="connsiteY22" fmla="*/ 157921 h 1031311"/>
              <a:gd name="connsiteX23" fmla="*/ 878597 w 939179"/>
              <a:gd name="connsiteY23" fmla="*/ 40446 h 1031311"/>
              <a:gd name="connsiteX24" fmla="*/ 835734 w 939179"/>
              <a:gd name="connsiteY24" fmla="*/ 262696 h 10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179" h="1031311">
                <a:moveTo>
                  <a:pt x="835734" y="262696"/>
                </a:moveTo>
                <a:cubicBezTo>
                  <a:pt x="761651" y="380965"/>
                  <a:pt x="484632" y="687617"/>
                  <a:pt x="434097" y="750059"/>
                </a:cubicBezTo>
                <a:cubicBezTo>
                  <a:pt x="383562" y="812501"/>
                  <a:pt x="474314" y="691056"/>
                  <a:pt x="532522" y="637346"/>
                </a:cubicBezTo>
                <a:cubicBezTo>
                  <a:pt x="590730" y="583636"/>
                  <a:pt x="752126" y="450815"/>
                  <a:pt x="783347" y="427796"/>
                </a:cubicBezTo>
                <a:cubicBezTo>
                  <a:pt x="814568" y="404777"/>
                  <a:pt x="719847" y="499234"/>
                  <a:pt x="719847" y="499234"/>
                </a:cubicBezTo>
                <a:cubicBezTo>
                  <a:pt x="657670" y="568820"/>
                  <a:pt x="529082" y="800595"/>
                  <a:pt x="410284" y="845309"/>
                </a:cubicBezTo>
                <a:cubicBezTo>
                  <a:pt x="291486" y="890024"/>
                  <a:pt x="44101" y="772548"/>
                  <a:pt x="7059" y="767521"/>
                </a:cubicBezTo>
                <a:cubicBezTo>
                  <a:pt x="-29983" y="762494"/>
                  <a:pt x="85905" y="807208"/>
                  <a:pt x="188034" y="815146"/>
                </a:cubicBezTo>
                <a:cubicBezTo>
                  <a:pt x="290163" y="823084"/>
                  <a:pt x="561890" y="811442"/>
                  <a:pt x="619834" y="815146"/>
                </a:cubicBezTo>
                <a:cubicBezTo>
                  <a:pt x="677778" y="818850"/>
                  <a:pt x="592582" y="814881"/>
                  <a:pt x="535697" y="837371"/>
                </a:cubicBezTo>
                <a:cubicBezTo>
                  <a:pt x="478812" y="859861"/>
                  <a:pt x="348901" y="950348"/>
                  <a:pt x="278522" y="950084"/>
                </a:cubicBezTo>
                <a:cubicBezTo>
                  <a:pt x="208143" y="949820"/>
                  <a:pt x="127445" y="823084"/>
                  <a:pt x="113422" y="835784"/>
                </a:cubicBezTo>
                <a:cubicBezTo>
                  <a:pt x="99399" y="848484"/>
                  <a:pt x="149670" y="1005382"/>
                  <a:pt x="194384" y="1026284"/>
                </a:cubicBezTo>
                <a:cubicBezTo>
                  <a:pt x="239098" y="1047186"/>
                  <a:pt x="286194" y="998502"/>
                  <a:pt x="381709" y="961196"/>
                </a:cubicBezTo>
                <a:cubicBezTo>
                  <a:pt x="477224" y="923890"/>
                  <a:pt x="750274" y="813823"/>
                  <a:pt x="767472" y="802446"/>
                </a:cubicBezTo>
                <a:cubicBezTo>
                  <a:pt x="784670" y="791069"/>
                  <a:pt x="491512" y="932621"/>
                  <a:pt x="484897" y="892934"/>
                </a:cubicBezTo>
                <a:cubicBezTo>
                  <a:pt x="478282" y="853247"/>
                  <a:pt x="684657" y="556913"/>
                  <a:pt x="727784" y="564321"/>
                </a:cubicBezTo>
                <a:cubicBezTo>
                  <a:pt x="770911" y="571729"/>
                  <a:pt x="709792" y="1023109"/>
                  <a:pt x="743659" y="937384"/>
                </a:cubicBezTo>
                <a:cubicBezTo>
                  <a:pt x="777526" y="851659"/>
                  <a:pt x="904261" y="186232"/>
                  <a:pt x="930984" y="49971"/>
                </a:cubicBezTo>
                <a:cubicBezTo>
                  <a:pt x="957707" y="-86290"/>
                  <a:pt x="911141" y="96802"/>
                  <a:pt x="903997" y="119821"/>
                </a:cubicBezTo>
                <a:cubicBezTo>
                  <a:pt x="896853" y="142840"/>
                  <a:pt x="890768" y="192582"/>
                  <a:pt x="888122" y="188084"/>
                </a:cubicBezTo>
                <a:cubicBezTo>
                  <a:pt x="885476" y="183586"/>
                  <a:pt x="983107" y="97861"/>
                  <a:pt x="888122" y="92834"/>
                </a:cubicBezTo>
                <a:cubicBezTo>
                  <a:pt x="793137" y="87807"/>
                  <a:pt x="319797" y="166652"/>
                  <a:pt x="318209" y="157921"/>
                </a:cubicBezTo>
                <a:cubicBezTo>
                  <a:pt x="316621" y="149190"/>
                  <a:pt x="791285" y="25365"/>
                  <a:pt x="878597" y="40446"/>
                </a:cubicBezTo>
                <a:cubicBezTo>
                  <a:pt x="965909" y="55527"/>
                  <a:pt x="909817" y="144427"/>
                  <a:pt x="835734" y="2626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954DA389-A901-4159-B739-916CA7307A49}"/>
              </a:ext>
            </a:extLst>
          </p:cNvPr>
          <p:cNvSpPr/>
          <p:nvPr/>
        </p:nvSpPr>
        <p:spPr>
          <a:xfrm>
            <a:off x="10332937" y="3176623"/>
            <a:ext cx="574667" cy="1088767"/>
          </a:xfrm>
          <a:custGeom>
            <a:avLst/>
            <a:gdLst>
              <a:gd name="connsiteX0" fmla="*/ 574246 w 574667"/>
              <a:gd name="connsiteY0" fmla="*/ 494 h 1088767"/>
              <a:gd name="connsiteX1" fmla="*/ 267330 w 574667"/>
              <a:gd name="connsiteY1" fmla="*/ 288360 h 1088767"/>
              <a:gd name="connsiteX2" fmla="*/ 254630 w 574667"/>
              <a:gd name="connsiteY2" fmla="*/ 311644 h 1088767"/>
              <a:gd name="connsiteX3" fmla="*/ 9096 w 574667"/>
              <a:gd name="connsiteY3" fmla="*/ 1060944 h 1088767"/>
              <a:gd name="connsiteX4" fmla="*/ 57780 w 574667"/>
              <a:gd name="connsiteY4" fmla="*/ 906427 h 1088767"/>
              <a:gd name="connsiteX5" fmla="*/ 106463 w 574667"/>
              <a:gd name="connsiteY5" fmla="*/ 696877 h 1088767"/>
              <a:gd name="connsiteX6" fmla="*/ 313896 w 574667"/>
              <a:gd name="connsiteY6" fmla="*/ 400544 h 1088767"/>
              <a:gd name="connsiteX7" fmla="*/ 53546 w 574667"/>
              <a:gd name="connsiteY7" fmla="*/ 1020727 h 1088767"/>
              <a:gd name="connsiteX8" fmla="*/ 434546 w 574667"/>
              <a:gd name="connsiteY8" fmla="*/ 290477 h 1088767"/>
              <a:gd name="connsiteX9" fmla="*/ 163613 w 574667"/>
              <a:gd name="connsiteY9" fmla="*/ 919127 h 1088767"/>
              <a:gd name="connsiteX10" fmla="*/ 447246 w 574667"/>
              <a:gd name="connsiteY10" fmla="*/ 163477 h 1088767"/>
              <a:gd name="connsiteX11" fmla="*/ 189013 w 574667"/>
              <a:gd name="connsiteY11" fmla="*/ 576227 h 1088767"/>
              <a:gd name="connsiteX12" fmla="*/ 110696 w 574667"/>
              <a:gd name="connsiteY12" fmla="*/ 910660 h 1088767"/>
              <a:gd name="connsiteX13" fmla="*/ 294846 w 574667"/>
              <a:gd name="connsiteY13" fmla="*/ 593160 h 1088767"/>
              <a:gd name="connsiteX14" fmla="*/ 203830 w 574667"/>
              <a:gd name="connsiteY14" fmla="*/ 963577 h 1088767"/>
              <a:gd name="connsiteX15" fmla="*/ 392213 w 574667"/>
              <a:gd name="connsiteY15" fmla="*/ 487327 h 1088767"/>
              <a:gd name="connsiteX16" fmla="*/ 316013 w 574667"/>
              <a:gd name="connsiteY16" fmla="*/ 917010 h 1088767"/>
              <a:gd name="connsiteX17" fmla="*/ 470530 w 574667"/>
              <a:gd name="connsiteY17" fmla="*/ 307410 h 1088767"/>
              <a:gd name="connsiteX18" fmla="*/ 487463 w 574667"/>
              <a:gd name="connsiteY18" fmla="*/ 207927 h 1088767"/>
              <a:gd name="connsiteX19" fmla="*/ 337180 w 574667"/>
              <a:gd name="connsiteY19" fmla="*/ 366677 h 1088767"/>
              <a:gd name="connsiteX20" fmla="*/ 574246 w 574667"/>
              <a:gd name="connsiteY20" fmla="*/ 494 h 10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4667" h="1088767">
                <a:moveTo>
                  <a:pt x="574246" y="494"/>
                </a:moveTo>
                <a:cubicBezTo>
                  <a:pt x="562604" y="-12559"/>
                  <a:pt x="320599" y="236502"/>
                  <a:pt x="267330" y="288360"/>
                </a:cubicBezTo>
                <a:cubicBezTo>
                  <a:pt x="214061" y="340218"/>
                  <a:pt x="297669" y="182880"/>
                  <a:pt x="254630" y="311644"/>
                </a:cubicBezTo>
                <a:cubicBezTo>
                  <a:pt x="211591" y="440408"/>
                  <a:pt x="41904" y="961814"/>
                  <a:pt x="9096" y="1060944"/>
                </a:cubicBezTo>
                <a:cubicBezTo>
                  <a:pt x="-23712" y="1160074"/>
                  <a:pt x="41552" y="967105"/>
                  <a:pt x="57780" y="906427"/>
                </a:cubicBezTo>
                <a:cubicBezTo>
                  <a:pt x="74008" y="845749"/>
                  <a:pt x="63777" y="781191"/>
                  <a:pt x="106463" y="696877"/>
                </a:cubicBezTo>
                <a:cubicBezTo>
                  <a:pt x="149149" y="612563"/>
                  <a:pt x="322715" y="346569"/>
                  <a:pt x="313896" y="400544"/>
                </a:cubicBezTo>
                <a:cubicBezTo>
                  <a:pt x="305077" y="454519"/>
                  <a:pt x="33438" y="1039071"/>
                  <a:pt x="53546" y="1020727"/>
                </a:cubicBezTo>
                <a:cubicBezTo>
                  <a:pt x="73654" y="1002383"/>
                  <a:pt x="416202" y="307410"/>
                  <a:pt x="434546" y="290477"/>
                </a:cubicBezTo>
                <a:cubicBezTo>
                  <a:pt x="452890" y="273544"/>
                  <a:pt x="161496" y="940294"/>
                  <a:pt x="163613" y="919127"/>
                </a:cubicBezTo>
                <a:cubicBezTo>
                  <a:pt x="165730" y="897960"/>
                  <a:pt x="443013" y="220627"/>
                  <a:pt x="447246" y="163477"/>
                </a:cubicBezTo>
                <a:cubicBezTo>
                  <a:pt x="451479" y="106327"/>
                  <a:pt x="245105" y="451697"/>
                  <a:pt x="189013" y="576227"/>
                </a:cubicBezTo>
                <a:cubicBezTo>
                  <a:pt x="132921" y="700757"/>
                  <a:pt x="93057" y="907838"/>
                  <a:pt x="110696" y="910660"/>
                </a:cubicBezTo>
                <a:cubicBezTo>
                  <a:pt x="128335" y="913482"/>
                  <a:pt x="279324" y="584341"/>
                  <a:pt x="294846" y="593160"/>
                </a:cubicBezTo>
                <a:cubicBezTo>
                  <a:pt x="310368" y="601979"/>
                  <a:pt x="187602" y="981216"/>
                  <a:pt x="203830" y="963577"/>
                </a:cubicBezTo>
                <a:cubicBezTo>
                  <a:pt x="220058" y="945938"/>
                  <a:pt x="373516" y="495088"/>
                  <a:pt x="392213" y="487327"/>
                </a:cubicBezTo>
                <a:cubicBezTo>
                  <a:pt x="410910" y="479566"/>
                  <a:pt x="302960" y="946996"/>
                  <a:pt x="316013" y="917010"/>
                </a:cubicBezTo>
                <a:cubicBezTo>
                  <a:pt x="329066" y="887024"/>
                  <a:pt x="441955" y="425591"/>
                  <a:pt x="470530" y="307410"/>
                </a:cubicBezTo>
                <a:cubicBezTo>
                  <a:pt x="499105" y="189229"/>
                  <a:pt x="509688" y="198049"/>
                  <a:pt x="487463" y="207927"/>
                </a:cubicBezTo>
                <a:cubicBezTo>
                  <a:pt x="465238" y="217805"/>
                  <a:pt x="321658" y="396310"/>
                  <a:pt x="337180" y="366677"/>
                </a:cubicBezTo>
                <a:cubicBezTo>
                  <a:pt x="352702" y="337044"/>
                  <a:pt x="585888" y="13547"/>
                  <a:pt x="574246" y="4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E6CBE7F1-C1DB-4E93-9D74-C73352239D77}"/>
              </a:ext>
            </a:extLst>
          </p:cNvPr>
          <p:cNvSpPr/>
          <p:nvPr/>
        </p:nvSpPr>
        <p:spPr>
          <a:xfrm>
            <a:off x="9385300" y="4182531"/>
            <a:ext cx="1030830" cy="404290"/>
          </a:xfrm>
          <a:custGeom>
            <a:avLst/>
            <a:gdLst>
              <a:gd name="connsiteX0" fmla="*/ 611717 w 1030830"/>
              <a:gd name="connsiteY0" fmla="*/ 44452 h 404290"/>
              <a:gd name="connsiteX1" fmla="*/ 853017 w 1030830"/>
              <a:gd name="connsiteY1" fmla="*/ 2 h 404290"/>
              <a:gd name="connsiteX2" fmla="*/ 956733 w 1030830"/>
              <a:gd name="connsiteY2" fmla="*/ 46569 h 404290"/>
              <a:gd name="connsiteX3" fmla="*/ 884767 w 1030830"/>
              <a:gd name="connsiteY3" fmla="*/ 78319 h 404290"/>
              <a:gd name="connsiteX4" fmla="*/ 1030817 w 1030830"/>
              <a:gd name="connsiteY4" fmla="*/ 40219 h 404290"/>
              <a:gd name="connsiteX5" fmla="*/ 893233 w 1030830"/>
              <a:gd name="connsiteY5" fmla="*/ 63502 h 404290"/>
              <a:gd name="connsiteX6" fmla="*/ 857250 w 1030830"/>
              <a:gd name="connsiteY6" fmla="*/ 129119 h 404290"/>
              <a:gd name="connsiteX7" fmla="*/ 624417 w 1030830"/>
              <a:gd name="connsiteY7" fmla="*/ 169336 h 404290"/>
              <a:gd name="connsiteX8" fmla="*/ 486833 w 1030830"/>
              <a:gd name="connsiteY8" fmla="*/ 404286 h 404290"/>
              <a:gd name="connsiteX9" fmla="*/ 605367 w 1030830"/>
              <a:gd name="connsiteY9" fmla="*/ 162986 h 404290"/>
              <a:gd name="connsiteX10" fmla="*/ 433917 w 1030830"/>
              <a:gd name="connsiteY10" fmla="*/ 376769 h 404290"/>
              <a:gd name="connsiteX11" fmla="*/ 670983 w 1030830"/>
              <a:gd name="connsiteY11" fmla="*/ 122769 h 404290"/>
              <a:gd name="connsiteX12" fmla="*/ 715433 w 1030830"/>
              <a:gd name="connsiteY12" fmla="*/ 114302 h 404290"/>
              <a:gd name="connsiteX13" fmla="*/ 0 w 1030830"/>
              <a:gd name="connsiteY13" fmla="*/ 146052 h 404290"/>
              <a:gd name="connsiteX14" fmla="*/ 833967 w 1030830"/>
              <a:gd name="connsiteY14" fmla="*/ 76202 h 404290"/>
              <a:gd name="connsiteX15" fmla="*/ 611717 w 1030830"/>
              <a:gd name="connsiteY15" fmla="*/ 44452 h 40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830" h="404290">
                <a:moveTo>
                  <a:pt x="611717" y="44452"/>
                </a:moveTo>
                <a:cubicBezTo>
                  <a:pt x="614892" y="31752"/>
                  <a:pt x="795514" y="-351"/>
                  <a:pt x="853017" y="2"/>
                </a:cubicBezTo>
                <a:cubicBezTo>
                  <a:pt x="910520" y="355"/>
                  <a:pt x="951441" y="33516"/>
                  <a:pt x="956733" y="46569"/>
                </a:cubicBezTo>
                <a:cubicBezTo>
                  <a:pt x="962025" y="59622"/>
                  <a:pt x="872420" y="79377"/>
                  <a:pt x="884767" y="78319"/>
                </a:cubicBezTo>
                <a:cubicBezTo>
                  <a:pt x="897114" y="77261"/>
                  <a:pt x="1029406" y="42688"/>
                  <a:pt x="1030817" y="40219"/>
                </a:cubicBezTo>
                <a:cubicBezTo>
                  <a:pt x="1032228" y="37750"/>
                  <a:pt x="922161" y="48685"/>
                  <a:pt x="893233" y="63502"/>
                </a:cubicBezTo>
                <a:cubicBezTo>
                  <a:pt x="864305" y="78319"/>
                  <a:pt x="902053" y="111480"/>
                  <a:pt x="857250" y="129119"/>
                </a:cubicBezTo>
                <a:cubicBezTo>
                  <a:pt x="812447" y="146758"/>
                  <a:pt x="686153" y="123475"/>
                  <a:pt x="624417" y="169336"/>
                </a:cubicBezTo>
                <a:cubicBezTo>
                  <a:pt x="562681" y="215197"/>
                  <a:pt x="490008" y="405344"/>
                  <a:pt x="486833" y="404286"/>
                </a:cubicBezTo>
                <a:cubicBezTo>
                  <a:pt x="483658" y="403228"/>
                  <a:pt x="614186" y="167572"/>
                  <a:pt x="605367" y="162986"/>
                </a:cubicBezTo>
                <a:cubicBezTo>
                  <a:pt x="596548" y="158400"/>
                  <a:pt x="422981" y="383472"/>
                  <a:pt x="433917" y="376769"/>
                </a:cubicBezTo>
                <a:cubicBezTo>
                  <a:pt x="444853" y="370066"/>
                  <a:pt x="624064" y="166513"/>
                  <a:pt x="670983" y="122769"/>
                </a:cubicBezTo>
                <a:cubicBezTo>
                  <a:pt x="717902" y="79025"/>
                  <a:pt x="715433" y="114302"/>
                  <a:pt x="715433" y="114302"/>
                </a:cubicBezTo>
                <a:lnTo>
                  <a:pt x="0" y="146052"/>
                </a:lnTo>
                <a:cubicBezTo>
                  <a:pt x="19756" y="139702"/>
                  <a:pt x="739070" y="91019"/>
                  <a:pt x="833967" y="76202"/>
                </a:cubicBezTo>
                <a:cubicBezTo>
                  <a:pt x="928864" y="61385"/>
                  <a:pt x="608542" y="57152"/>
                  <a:pt x="611717" y="444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05A9EE9E-2461-43F1-84BD-0E0E0DD73517}"/>
              </a:ext>
            </a:extLst>
          </p:cNvPr>
          <p:cNvSpPr/>
          <p:nvPr/>
        </p:nvSpPr>
        <p:spPr>
          <a:xfrm>
            <a:off x="9638017" y="3616036"/>
            <a:ext cx="1064446" cy="1093563"/>
          </a:xfrm>
          <a:custGeom>
            <a:avLst/>
            <a:gdLst>
              <a:gd name="connsiteX0" fmla="*/ 926266 w 1064446"/>
              <a:gd name="connsiteY0" fmla="*/ 304031 h 1093563"/>
              <a:gd name="connsiteX1" fmla="*/ 826783 w 1064446"/>
              <a:gd name="connsiteY1" fmla="*/ 469131 h 1093563"/>
              <a:gd name="connsiteX2" fmla="*/ 689200 w 1064446"/>
              <a:gd name="connsiteY2" fmla="*/ 767581 h 1093563"/>
              <a:gd name="connsiteX3" fmla="*/ 816200 w 1064446"/>
              <a:gd name="connsiteY3" fmla="*/ 458547 h 1093563"/>
              <a:gd name="connsiteX4" fmla="*/ 661683 w 1064446"/>
              <a:gd name="connsiteY4" fmla="*/ 714664 h 1093563"/>
              <a:gd name="connsiteX5" fmla="*/ 532566 w 1064446"/>
              <a:gd name="connsiteY5" fmla="*/ 907281 h 1093563"/>
              <a:gd name="connsiteX6" fmla="*/ 515633 w 1064446"/>
              <a:gd name="connsiteY6" fmla="*/ 964431 h 1093563"/>
              <a:gd name="connsiteX7" fmla="*/ 604533 w 1064446"/>
              <a:gd name="connsiteY7" fmla="*/ 727364 h 1093563"/>
              <a:gd name="connsiteX8" fmla="*/ 401333 w 1064446"/>
              <a:gd name="connsiteY8" fmla="*/ 756997 h 1093563"/>
              <a:gd name="connsiteX9" fmla="*/ 66900 w 1064446"/>
              <a:gd name="connsiteY9" fmla="*/ 1093547 h 1093563"/>
              <a:gd name="connsiteX10" fmla="*/ 272216 w 1064446"/>
              <a:gd name="connsiteY10" fmla="*/ 742181 h 1093563"/>
              <a:gd name="connsiteX11" fmla="*/ 227766 w 1064446"/>
              <a:gd name="connsiteY11" fmla="*/ 852247 h 1093563"/>
              <a:gd name="connsiteX12" fmla="*/ 551616 w 1064446"/>
              <a:gd name="connsiteY12" fmla="*/ 632114 h 1093563"/>
              <a:gd name="connsiteX13" fmla="*/ 670150 w 1064446"/>
              <a:gd name="connsiteY13" fmla="*/ 600364 h 1093563"/>
              <a:gd name="connsiteX14" fmla="*/ 1283 w 1064446"/>
              <a:gd name="connsiteY14" fmla="*/ 712547 h 1093563"/>
              <a:gd name="connsiteX15" fmla="*/ 505050 w 1064446"/>
              <a:gd name="connsiteY15" fmla="*/ 682914 h 1093563"/>
              <a:gd name="connsiteX16" fmla="*/ 651100 w 1064446"/>
              <a:gd name="connsiteY16" fmla="*/ 661747 h 1093563"/>
              <a:gd name="connsiteX17" fmla="*/ 407683 w 1064446"/>
              <a:gd name="connsiteY17" fmla="*/ 716781 h 1093563"/>
              <a:gd name="connsiteX18" fmla="*/ 684966 w 1064446"/>
              <a:gd name="connsiteY18" fmla="*/ 625764 h 1093563"/>
              <a:gd name="connsiteX19" fmla="*/ 733650 w 1064446"/>
              <a:gd name="connsiteY19" fmla="*/ 522047 h 1093563"/>
              <a:gd name="connsiteX20" fmla="*/ 534683 w 1064446"/>
              <a:gd name="connsiteY20" fmla="*/ 191847 h 1093563"/>
              <a:gd name="connsiteX21" fmla="*/ 752700 w 1064446"/>
              <a:gd name="connsiteY21" fmla="*/ 420447 h 1093563"/>
              <a:gd name="connsiteX22" fmla="*/ 801383 w 1064446"/>
              <a:gd name="connsiteY22" fmla="*/ 390814 h 1093563"/>
              <a:gd name="connsiteX23" fmla="*/ 892400 w 1064446"/>
              <a:gd name="connsiteY23" fmla="*/ 92364 h 1093563"/>
              <a:gd name="connsiteX24" fmla="*/ 1063850 w 1064446"/>
              <a:gd name="connsiteY24" fmla="*/ 1347 h 1093563"/>
              <a:gd name="connsiteX25" fmla="*/ 951666 w 1064446"/>
              <a:gd name="connsiteY25" fmla="*/ 145281 h 1093563"/>
              <a:gd name="connsiteX26" fmla="*/ 1027866 w 1064446"/>
              <a:gd name="connsiteY26" fmla="*/ 134697 h 1093563"/>
              <a:gd name="connsiteX27" fmla="*/ 926266 w 1064446"/>
              <a:gd name="connsiteY27" fmla="*/ 304031 h 109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64446" h="1093563">
                <a:moveTo>
                  <a:pt x="926266" y="304031"/>
                </a:moveTo>
                <a:cubicBezTo>
                  <a:pt x="892752" y="359770"/>
                  <a:pt x="866294" y="391873"/>
                  <a:pt x="826783" y="469131"/>
                </a:cubicBezTo>
                <a:cubicBezTo>
                  <a:pt x="787272" y="546389"/>
                  <a:pt x="690964" y="769345"/>
                  <a:pt x="689200" y="767581"/>
                </a:cubicBezTo>
                <a:cubicBezTo>
                  <a:pt x="687436" y="765817"/>
                  <a:pt x="820786" y="467367"/>
                  <a:pt x="816200" y="458547"/>
                </a:cubicBezTo>
                <a:cubicBezTo>
                  <a:pt x="811614" y="449727"/>
                  <a:pt x="708955" y="639875"/>
                  <a:pt x="661683" y="714664"/>
                </a:cubicBezTo>
                <a:cubicBezTo>
                  <a:pt x="614411" y="789453"/>
                  <a:pt x="556908" y="865653"/>
                  <a:pt x="532566" y="907281"/>
                </a:cubicBezTo>
                <a:cubicBezTo>
                  <a:pt x="508224" y="948909"/>
                  <a:pt x="503639" y="994417"/>
                  <a:pt x="515633" y="964431"/>
                </a:cubicBezTo>
                <a:cubicBezTo>
                  <a:pt x="527627" y="934445"/>
                  <a:pt x="623583" y="761936"/>
                  <a:pt x="604533" y="727364"/>
                </a:cubicBezTo>
                <a:cubicBezTo>
                  <a:pt x="585483" y="692792"/>
                  <a:pt x="490938" y="695967"/>
                  <a:pt x="401333" y="756997"/>
                </a:cubicBezTo>
                <a:cubicBezTo>
                  <a:pt x="311728" y="818027"/>
                  <a:pt x="88419" y="1096016"/>
                  <a:pt x="66900" y="1093547"/>
                </a:cubicBezTo>
                <a:cubicBezTo>
                  <a:pt x="45380" y="1091078"/>
                  <a:pt x="245405" y="782398"/>
                  <a:pt x="272216" y="742181"/>
                </a:cubicBezTo>
                <a:cubicBezTo>
                  <a:pt x="299027" y="701964"/>
                  <a:pt x="181199" y="870592"/>
                  <a:pt x="227766" y="852247"/>
                </a:cubicBezTo>
                <a:cubicBezTo>
                  <a:pt x="274333" y="833903"/>
                  <a:pt x="477885" y="674095"/>
                  <a:pt x="551616" y="632114"/>
                </a:cubicBezTo>
                <a:cubicBezTo>
                  <a:pt x="625347" y="590134"/>
                  <a:pt x="761872" y="586959"/>
                  <a:pt x="670150" y="600364"/>
                </a:cubicBezTo>
                <a:cubicBezTo>
                  <a:pt x="578428" y="613770"/>
                  <a:pt x="28800" y="698789"/>
                  <a:pt x="1283" y="712547"/>
                </a:cubicBezTo>
                <a:cubicBezTo>
                  <a:pt x="-26234" y="726305"/>
                  <a:pt x="396747" y="691381"/>
                  <a:pt x="505050" y="682914"/>
                </a:cubicBezTo>
                <a:cubicBezTo>
                  <a:pt x="613353" y="674447"/>
                  <a:pt x="667328" y="656103"/>
                  <a:pt x="651100" y="661747"/>
                </a:cubicBezTo>
                <a:cubicBezTo>
                  <a:pt x="634872" y="667392"/>
                  <a:pt x="402039" y="722778"/>
                  <a:pt x="407683" y="716781"/>
                </a:cubicBezTo>
                <a:cubicBezTo>
                  <a:pt x="413327" y="710784"/>
                  <a:pt x="630638" y="658220"/>
                  <a:pt x="684966" y="625764"/>
                </a:cubicBezTo>
                <a:cubicBezTo>
                  <a:pt x="739294" y="593308"/>
                  <a:pt x="758697" y="594367"/>
                  <a:pt x="733650" y="522047"/>
                </a:cubicBezTo>
                <a:cubicBezTo>
                  <a:pt x="708603" y="449728"/>
                  <a:pt x="531508" y="208780"/>
                  <a:pt x="534683" y="191847"/>
                </a:cubicBezTo>
                <a:cubicBezTo>
                  <a:pt x="537858" y="174914"/>
                  <a:pt x="708250" y="387286"/>
                  <a:pt x="752700" y="420447"/>
                </a:cubicBezTo>
                <a:cubicBezTo>
                  <a:pt x="797150" y="453608"/>
                  <a:pt x="778100" y="445495"/>
                  <a:pt x="801383" y="390814"/>
                </a:cubicBezTo>
                <a:cubicBezTo>
                  <a:pt x="824666" y="336134"/>
                  <a:pt x="848656" y="157275"/>
                  <a:pt x="892400" y="92364"/>
                </a:cubicBezTo>
                <a:cubicBezTo>
                  <a:pt x="936144" y="27453"/>
                  <a:pt x="1053972" y="-7472"/>
                  <a:pt x="1063850" y="1347"/>
                </a:cubicBezTo>
                <a:cubicBezTo>
                  <a:pt x="1073728" y="10166"/>
                  <a:pt x="957663" y="123056"/>
                  <a:pt x="951666" y="145281"/>
                </a:cubicBezTo>
                <a:cubicBezTo>
                  <a:pt x="945669" y="167506"/>
                  <a:pt x="1028219" y="109650"/>
                  <a:pt x="1027866" y="134697"/>
                </a:cubicBezTo>
                <a:cubicBezTo>
                  <a:pt x="1027513" y="159744"/>
                  <a:pt x="959780" y="248292"/>
                  <a:pt x="926266" y="3040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88B1C4C5-EE7E-4311-B30E-DCDF2121F77C}"/>
              </a:ext>
            </a:extLst>
          </p:cNvPr>
          <p:cNvSpPr/>
          <p:nvPr/>
        </p:nvSpPr>
        <p:spPr>
          <a:xfrm>
            <a:off x="5727436" y="4823651"/>
            <a:ext cx="137192" cy="426723"/>
          </a:xfrm>
          <a:custGeom>
            <a:avLst/>
            <a:gdLst>
              <a:gd name="connsiteX0" fmla="*/ 127264 w 137192"/>
              <a:gd name="connsiteY0" fmla="*/ 5524 h 426723"/>
              <a:gd name="connsiteX1" fmla="*/ 264 w 137192"/>
              <a:gd name="connsiteY1" fmla="*/ 424624 h 426723"/>
              <a:gd name="connsiteX2" fmla="*/ 92339 w 137192"/>
              <a:gd name="connsiteY2" fmla="*/ 176974 h 426723"/>
              <a:gd name="connsiteX3" fmla="*/ 35189 w 137192"/>
              <a:gd name="connsiteY3" fmla="*/ 402399 h 426723"/>
              <a:gd name="connsiteX4" fmla="*/ 117739 w 137192"/>
              <a:gd name="connsiteY4" fmla="*/ 196024 h 426723"/>
              <a:gd name="connsiteX5" fmla="*/ 127264 w 137192"/>
              <a:gd name="connsiteY5" fmla="*/ 5524 h 4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92" h="426723">
                <a:moveTo>
                  <a:pt x="127264" y="5524"/>
                </a:moveTo>
                <a:cubicBezTo>
                  <a:pt x="107685" y="43624"/>
                  <a:pt x="6085" y="396049"/>
                  <a:pt x="264" y="424624"/>
                </a:cubicBezTo>
                <a:cubicBezTo>
                  <a:pt x="-5557" y="453199"/>
                  <a:pt x="86518" y="180678"/>
                  <a:pt x="92339" y="176974"/>
                </a:cubicBezTo>
                <a:cubicBezTo>
                  <a:pt x="98160" y="173270"/>
                  <a:pt x="30956" y="399224"/>
                  <a:pt x="35189" y="402399"/>
                </a:cubicBezTo>
                <a:cubicBezTo>
                  <a:pt x="39422" y="405574"/>
                  <a:pt x="101335" y="255291"/>
                  <a:pt x="117739" y="196024"/>
                </a:cubicBezTo>
                <a:cubicBezTo>
                  <a:pt x="134143" y="136757"/>
                  <a:pt x="146843" y="-32576"/>
                  <a:pt x="127264" y="55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2F071F63-A666-42E4-AC6A-A90A325B4386}"/>
              </a:ext>
            </a:extLst>
          </p:cNvPr>
          <p:cNvSpPr/>
          <p:nvPr/>
        </p:nvSpPr>
        <p:spPr>
          <a:xfrm>
            <a:off x="5352364" y="5793311"/>
            <a:ext cx="146774" cy="351331"/>
          </a:xfrm>
          <a:custGeom>
            <a:avLst/>
            <a:gdLst>
              <a:gd name="connsiteX0" fmla="*/ 146736 w 146774"/>
              <a:gd name="connsiteY0" fmla="*/ 6 h 351331"/>
              <a:gd name="connsiteX1" fmla="*/ 38786 w 146774"/>
              <a:gd name="connsiteY1" fmla="*/ 160872 h 351331"/>
              <a:gd name="connsiteX2" fmla="*/ 686 w 146774"/>
              <a:gd name="connsiteY2" fmla="*/ 349256 h 351331"/>
              <a:gd name="connsiteX3" fmla="*/ 21853 w 146774"/>
              <a:gd name="connsiteY3" fmla="*/ 254006 h 351331"/>
              <a:gd name="connsiteX4" fmla="*/ 110753 w 146774"/>
              <a:gd name="connsiteY4" fmla="*/ 137589 h 351331"/>
              <a:gd name="connsiteX5" fmla="*/ 51486 w 146774"/>
              <a:gd name="connsiteY5" fmla="*/ 192622 h 351331"/>
              <a:gd name="connsiteX6" fmla="*/ 51486 w 146774"/>
              <a:gd name="connsiteY6" fmla="*/ 154522 h 351331"/>
              <a:gd name="connsiteX7" fmla="*/ 146736 w 146774"/>
              <a:gd name="connsiteY7" fmla="*/ 6 h 3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774" h="351331">
                <a:moveTo>
                  <a:pt x="146736" y="6"/>
                </a:moveTo>
                <a:cubicBezTo>
                  <a:pt x="144619" y="1064"/>
                  <a:pt x="63128" y="102664"/>
                  <a:pt x="38786" y="160872"/>
                </a:cubicBezTo>
                <a:cubicBezTo>
                  <a:pt x="14444" y="219080"/>
                  <a:pt x="3508" y="333734"/>
                  <a:pt x="686" y="349256"/>
                </a:cubicBezTo>
                <a:cubicBezTo>
                  <a:pt x="-2136" y="364778"/>
                  <a:pt x="3509" y="289284"/>
                  <a:pt x="21853" y="254006"/>
                </a:cubicBezTo>
                <a:cubicBezTo>
                  <a:pt x="40197" y="218728"/>
                  <a:pt x="105814" y="147820"/>
                  <a:pt x="110753" y="137589"/>
                </a:cubicBezTo>
                <a:cubicBezTo>
                  <a:pt x="115692" y="127358"/>
                  <a:pt x="61364" y="189800"/>
                  <a:pt x="51486" y="192622"/>
                </a:cubicBezTo>
                <a:cubicBezTo>
                  <a:pt x="41608" y="195444"/>
                  <a:pt x="39139" y="181333"/>
                  <a:pt x="51486" y="154522"/>
                </a:cubicBezTo>
                <a:cubicBezTo>
                  <a:pt x="63833" y="127711"/>
                  <a:pt x="148853" y="-1052"/>
                  <a:pt x="14673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C995C23D-5EE9-46F8-9C2B-F6A5B083D6D2}"/>
              </a:ext>
            </a:extLst>
          </p:cNvPr>
          <p:cNvSpPr/>
          <p:nvPr/>
        </p:nvSpPr>
        <p:spPr>
          <a:xfrm>
            <a:off x="4963544" y="6066074"/>
            <a:ext cx="370229" cy="347185"/>
          </a:xfrm>
          <a:custGeom>
            <a:avLst/>
            <a:gdLst>
              <a:gd name="connsiteX0" fmla="*/ 366223 w 370229"/>
              <a:gd name="connsiteY0" fmla="*/ 2409 h 347185"/>
              <a:gd name="connsiteX1" fmla="*/ 137623 w 370229"/>
              <a:gd name="connsiteY1" fmla="*/ 188676 h 347185"/>
              <a:gd name="connsiteX2" fmla="*/ 2156 w 370229"/>
              <a:gd name="connsiteY2" fmla="*/ 343193 h 347185"/>
              <a:gd name="connsiteX3" fmla="*/ 69889 w 370229"/>
              <a:gd name="connsiteY3" fmla="*/ 283926 h 347185"/>
              <a:gd name="connsiteX4" fmla="*/ 268856 w 370229"/>
              <a:gd name="connsiteY4" fmla="*/ 95543 h 347185"/>
              <a:gd name="connsiteX5" fmla="*/ 366223 w 370229"/>
              <a:gd name="connsiteY5" fmla="*/ 2409 h 3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29" h="347185">
                <a:moveTo>
                  <a:pt x="366223" y="2409"/>
                </a:moveTo>
                <a:cubicBezTo>
                  <a:pt x="344351" y="17931"/>
                  <a:pt x="198301" y="131879"/>
                  <a:pt x="137623" y="188676"/>
                </a:cubicBezTo>
                <a:cubicBezTo>
                  <a:pt x="76945" y="245473"/>
                  <a:pt x="13445" y="327318"/>
                  <a:pt x="2156" y="343193"/>
                </a:cubicBezTo>
                <a:cubicBezTo>
                  <a:pt x="-9133" y="359068"/>
                  <a:pt x="25439" y="325201"/>
                  <a:pt x="69889" y="283926"/>
                </a:cubicBezTo>
                <a:cubicBezTo>
                  <a:pt x="114339" y="242651"/>
                  <a:pt x="222289" y="141404"/>
                  <a:pt x="268856" y="95543"/>
                </a:cubicBezTo>
                <a:cubicBezTo>
                  <a:pt x="315423" y="49682"/>
                  <a:pt x="388095" y="-13113"/>
                  <a:pt x="366223" y="24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BDFB14A1-A7EB-43F2-B3F9-7047FA27E24C}"/>
              </a:ext>
            </a:extLst>
          </p:cNvPr>
          <p:cNvSpPr/>
          <p:nvPr/>
        </p:nvSpPr>
        <p:spPr>
          <a:xfrm>
            <a:off x="5045203" y="6047312"/>
            <a:ext cx="477385" cy="335000"/>
          </a:xfrm>
          <a:custGeom>
            <a:avLst/>
            <a:gdLst>
              <a:gd name="connsiteX0" fmla="*/ 477180 w 477385"/>
              <a:gd name="connsiteY0" fmla="*/ 5 h 335000"/>
              <a:gd name="connsiteX1" fmla="*/ 204130 w 477385"/>
              <a:gd name="connsiteY1" fmla="*/ 112188 h 335000"/>
              <a:gd name="connsiteX2" fmla="*/ 3047 w 477385"/>
              <a:gd name="connsiteY2" fmla="*/ 332321 h 335000"/>
              <a:gd name="connsiteX3" fmla="*/ 94064 w 477385"/>
              <a:gd name="connsiteY3" fmla="*/ 226488 h 335000"/>
              <a:gd name="connsiteX4" fmla="*/ 246464 w 477385"/>
              <a:gd name="connsiteY4" fmla="*/ 107955 h 335000"/>
              <a:gd name="connsiteX5" fmla="*/ 477180 w 477385"/>
              <a:gd name="connsiteY5" fmla="*/ 5 h 3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85" h="335000">
                <a:moveTo>
                  <a:pt x="477180" y="5"/>
                </a:moveTo>
                <a:cubicBezTo>
                  <a:pt x="470124" y="710"/>
                  <a:pt x="283152" y="56802"/>
                  <a:pt x="204130" y="112188"/>
                </a:cubicBezTo>
                <a:cubicBezTo>
                  <a:pt x="125108" y="167574"/>
                  <a:pt x="21391" y="313271"/>
                  <a:pt x="3047" y="332321"/>
                </a:cubicBezTo>
                <a:cubicBezTo>
                  <a:pt x="-15297" y="351371"/>
                  <a:pt x="53494" y="263882"/>
                  <a:pt x="94064" y="226488"/>
                </a:cubicBezTo>
                <a:cubicBezTo>
                  <a:pt x="134633" y="189094"/>
                  <a:pt x="185434" y="144644"/>
                  <a:pt x="246464" y="107955"/>
                </a:cubicBezTo>
                <a:cubicBezTo>
                  <a:pt x="307494" y="71266"/>
                  <a:pt x="484236" y="-700"/>
                  <a:pt x="477180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3155E19D-9048-4162-A96A-AB0EEF91D611}"/>
              </a:ext>
            </a:extLst>
          </p:cNvPr>
          <p:cNvSpPr/>
          <p:nvPr/>
        </p:nvSpPr>
        <p:spPr>
          <a:xfrm>
            <a:off x="4687345" y="5428918"/>
            <a:ext cx="516195" cy="522489"/>
          </a:xfrm>
          <a:custGeom>
            <a:avLst/>
            <a:gdLst>
              <a:gd name="connsiteX0" fmla="*/ 515422 w 516195"/>
              <a:gd name="connsiteY0" fmla="*/ 332 h 522489"/>
              <a:gd name="connsiteX1" fmla="*/ 352438 w 516195"/>
              <a:gd name="connsiteY1" fmla="*/ 116749 h 522489"/>
              <a:gd name="connsiteX2" fmla="*/ 250838 w 516195"/>
              <a:gd name="connsiteY2" fmla="*/ 275499 h 522489"/>
              <a:gd name="connsiteX3" fmla="*/ 3188 w 516195"/>
              <a:gd name="connsiteY3" fmla="*/ 518915 h 522489"/>
              <a:gd name="connsiteX4" fmla="*/ 119605 w 516195"/>
              <a:gd name="connsiteY4" fmla="*/ 406732 h 522489"/>
              <a:gd name="connsiteX5" fmla="*/ 255072 w 516195"/>
              <a:gd name="connsiteY5" fmla="*/ 216232 h 522489"/>
              <a:gd name="connsiteX6" fmla="*/ 280472 w 516195"/>
              <a:gd name="connsiteY6" fmla="*/ 152732 h 522489"/>
              <a:gd name="connsiteX7" fmla="*/ 515422 w 516195"/>
              <a:gd name="connsiteY7" fmla="*/ 332 h 5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95" h="522489">
                <a:moveTo>
                  <a:pt x="515422" y="332"/>
                </a:moveTo>
                <a:cubicBezTo>
                  <a:pt x="527416" y="-5665"/>
                  <a:pt x="396535" y="70888"/>
                  <a:pt x="352438" y="116749"/>
                </a:cubicBezTo>
                <a:cubicBezTo>
                  <a:pt x="308341" y="162610"/>
                  <a:pt x="309046" y="208471"/>
                  <a:pt x="250838" y="275499"/>
                </a:cubicBezTo>
                <a:cubicBezTo>
                  <a:pt x="192630" y="342527"/>
                  <a:pt x="25060" y="497043"/>
                  <a:pt x="3188" y="518915"/>
                </a:cubicBezTo>
                <a:cubicBezTo>
                  <a:pt x="-18684" y="540787"/>
                  <a:pt x="77624" y="457179"/>
                  <a:pt x="119605" y="406732"/>
                </a:cubicBezTo>
                <a:cubicBezTo>
                  <a:pt x="161586" y="356285"/>
                  <a:pt x="228261" y="258565"/>
                  <a:pt x="255072" y="216232"/>
                </a:cubicBezTo>
                <a:cubicBezTo>
                  <a:pt x="281883" y="173899"/>
                  <a:pt x="243078" y="188362"/>
                  <a:pt x="280472" y="152732"/>
                </a:cubicBezTo>
                <a:cubicBezTo>
                  <a:pt x="317866" y="117102"/>
                  <a:pt x="503428" y="6329"/>
                  <a:pt x="515422" y="3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E545D95D-A0AE-4059-ACFF-F90449D133C3}"/>
              </a:ext>
            </a:extLst>
          </p:cNvPr>
          <p:cNvSpPr/>
          <p:nvPr/>
        </p:nvSpPr>
        <p:spPr>
          <a:xfrm>
            <a:off x="4049661" y="5589316"/>
            <a:ext cx="904053" cy="806715"/>
          </a:xfrm>
          <a:custGeom>
            <a:avLst/>
            <a:gdLst>
              <a:gd name="connsiteX0" fmla="*/ 894872 w 904053"/>
              <a:gd name="connsiteY0" fmla="*/ 801 h 806715"/>
              <a:gd name="connsiteX1" fmla="*/ 526572 w 904053"/>
              <a:gd name="connsiteY1" fmla="*/ 318301 h 806715"/>
              <a:gd name="connsiteX2" fmla="*/ 24922 w 904053"/>
              <a:gd name="connsiteY2" fmla="*/ 781851 h 806715"/>
              <a:gd name="connsiteX3" fmla="*/ 124406 w 904053"/>
              <a:gd name="connsiteY3" fmla="*/ 712001 h 806715"/>
              <a:gd name="connsiteX4" fmla="*/ 543506 w 904053"/>
              <a:gd name="connsiteY4" fmla="*/ 441067 h 806715"/>
              <a:gd name="connsiteX5" fmla="*/ 769989 w 904053"/>
              <a:gd name="connsiteY5" fmla="*/ 233634 h 806715"/>
              <a:gd name="connsiteX6" fmla="*/ 894872 w 904053"/>
              <a:gd name="connsiteY6" fmla="*/ 801 h 80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053" h="806715">
                <a:moveTo>
                  <a:pt x="894872" y="801"/>
                </a:moveTo>
                <a:cubicBezTo>
                  <a:pt x="854302" y="14912"/>
                  <a:pt x="671564" y="188126"/>
                  <a:pt x="526572" y="318301"/>
                </a:cubicBezTo>
                <a:cubicBezTo>
                  <a:pt x="381580" y="448476"/>
                  <a:pt x="91950" y="716234"/>
                  <a:pt x="24922" y="781851"/>
                </a:cubicBezTo>
                <a:cubicBezTo>
                  <a:pt x="-42106" y="847468"/>
                  <a:pt x="37975" y="768798"/>
                  <a:pt x="124406" y="712001"/>
                </a:cubicBezTo>
                <a:cubicBezTo>
                  <a:pt x="210837" y="655204"/>
                  <a:pt x="435909" y="520795"/>
                  <a:pt x="543506" y="441067"/>
                </a:cubicBezTo>
                <a:cubicBezTo>
                  <a:pt x="651103" y="361339"/>
                  <a:pt x="707900" y="304542"/>
                  <a:pt x="769989" y="233634"/>
                </a:cubicBezTo>
                <a:cubicBezTo>
                  <a:pt x="832078" y="162726"/>
                  <a:pt x="935442" y="-13310"/>
                  <a:pt x="894872" y="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57CCD986-44B6-4502-A4FF-151F1D94BB39}"/>
              </a:ext>
            </a:extLst>
          </p:cNvPr>
          <p:cNvSpPr/>
          <p:nvPr/>
        </p:nvSpPr>
        <p:spPr>
          <a:xfrm>
            <a:off x="3878753" y="6194337"/>
            <a:ext cx="513639" cy="413004"/>
          </a:xfrm>
          <a:custGeom>
            <a:avLst/>
            <a:gdLst>
              <a:gd name="connsiteX0" fmla="*/ 420197 w 513639"/>
              <a:gd name="connsiteY0" fmla="*/ 49830 h 413004"/>
              <a:gd name="connsiteX1" fmla="*/ 151380 w 513639"/>
              <a:gd name="connsiteY1" fmla="*/ 250913 h 413004"/>
              <a:gd name="connsiteX2" fmla="*/ 1097 w 513639"/>
              <a:gd name="connsiteY2" fmla="*/ 411780 h 413004"/>
              <a:gd name="connsiteX3" fmla="*/ 79414 w 513639"/>
              <a:gd name="connsiteY3" fmla="*/ 329230 h 413004"/>
              <a:gd name="connsiteX4" fmla="*/ 267797 w 513639"/>
              <a:gd name="connsiteY4" fmla="*/ 136613 h 413004"/>
              <a:gd name="connsiteX5" fmla="*/ 504864 w 513639"/>
              <a:gd name="connsiteY5" fmla="*/ 5380 h 413004"/>
              <a:gd name="connsiteX6" fmla="*/ 420197 w 513639"/>
              <a:gd name="connsiteY6" fmla="*/ 49830 h 41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639" h="413004">
                <a:moveTo>
                  <a:pt x="420197" y="49830"/>
                </a:moveTo>
                <a:cubicBezTo>
                  <a:pt x="361283" y="90752"/>
                  <a:pt x="221230" y="190588"/>
                  <a:pt x="151380" y="250913"/>
                </a:cubicBezTo>
                <a:cubicBezTo>
                  <a:pt x="81530" y="311238"/>
                  <a:pt x="13091" y="398727"/>
                  <a:pt x="1097" y="411780"/>
                </a:cubicBezTo>
                <a:cubicBezTo>
                  <a:pt x="-10897" y="424833"/>
                  <a:pt x="79414" y="329230"/>
                  <a:pt x="79414" y="329230"/>
                </a:cubicBezTo>
                <a:cubicBezTo>
                  <a:pt x="123864" y="283369"/>
                  <a:pt x="196889" y="190588"/>
                  <a:pt x="267797" y="136613"/>
                </a:cubicBezTo>
                <a:cubicBezTo>
                  <a:pt x="338705" y="82638"/>
                  <a:pt x="473820" y="20902"/>
                  <a:pt x="504864" y="5380"/>
                </a:cubicBezTo>
                <a:cubicBezTo>
                  <a:pt x="535908" y="-10142"/>
                  <a:pt x="479111" y="8908"/>
                  <a:pt x="420197" y="49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C975ED79-CB2B-4445-95AE-D8368AB01F1E}"/>
              </a:ext>
            </a:extLst>
          </p:cNvPr>
          <p:cNvSpPr/>
          <p:nvPr/>
        </p:nvSpPr>
        <p:spPr>
          <a:xfrm>
            <a:off x="6083300" y="5572694"/>
            <a:ext cx="327074" cy="196443"/>
          </a:xfrm>
          <a:custGeom>
            <a:avLst/>
            <a:gdLst>
              <a:gd name="connsiteX0" fmla="*/ 327025 w 327074"/>
              <a:gd name="connsiteY0" fmla="*/ 2606 h 196443"/>
              <a:gd name="connsiteX1" fmla="*/ 73025 w 327074"/>
              <a:gd name="connsiteY1" fmla="*/ 123256 h 196443"/>
              <a:gd name="connsiteX2" fmla="*/ 0 w 327074"/>
              <a:gd name="connsiteY2" fmla="*/ 196281 h 196443"/>
              <a:gd name="connsiteX3" fmla="*/ 73025 w 327074"/>
              <a:gd name="connsiteY3" fmla="*/ 104206 h 196443"/>
              <a:gd name="connsiteX4" fmla="*/ 50800 w 327074"/>
              <a:gd name="connsiteY4" fmla="*/ 43881 h 196443"/>
              <a:gd name="connsiteX5" fmla="*/ 327025 w 327074"/>
              <a:gd name="connsiteY5" fmla="*/ 2606 h 19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74" h="196443">
                <a:moveTo>
                  <a:pt x="327025" y="2606"/>
                </a:moveTo>
                <a:cubicBezTo>
                  <a:pt x="330729" y="15835"/>
                  <a:pt x="127529" y="90977"/>
                  <a:pt x="73025" y="123256"/>
                </a:cubicBezTo>
                <a:cubicBezTo>
                  <a:pt x="18521" y="155535"/>
                  <a:pt x="0" y="199456"/>
                  <a:pt x="0" y="196281"/>
                </a:cubicBezTo>
                <a:cubicBezTo>
                  <a:pt x="0" y="193106"/>
                  <a:pt x="64558" y="129606"/>
                  <a:pt x="73025" y="104206"/>
                </a:cubicBezTo>
                <a:cubicBezTo>
                  <a:pt x="81492" y="78806"/>
                  <a:pt x="15346" y="57639"/>
                  <a:pt x="50800" y="43881"/>
                </a:cubicBezTo>
                <a:cubicBezTo>
                  <a:pt x="86254" y="30123"/>
                  <a:pt x="323321" y="-10623"/>
                  <a:pt x="327025" y="2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D789DA58-9C32-419C-B1DD-203585009794}"/>
              </a:ext>
            </a:extLst>
          </p:cNvPr>
          <p:cNvSpPr/>
          <p:nvPr/>
        </p:nvSpPr>
        <p:spPr>
          <a:xfrm>
            <a:off x="4740180" y="5901275"/>
            <a:ext cx="236081" cy="627453"/>
          </a:xfrm>
          <a:custGeom>
            <a:avLst/>
            <a:gdLst>
              <a:gd name="connsiteX0" fmla="*/ 222345 w 236081"/>
              <a:gd name="connsiteY0" fmla="*/ 7400 h 627453"/>
              <a:gd name="connsiteX1" fmla="*/ 60420 w 236081"/>
              <a:gd name="connsiteY1" fmla="*/ 194725 h 627453"/>
              <a:gd name="connsiteX2" fmla="*/ 60420 w 236081"/>
              <a:gd name="connsiteY2" fmla="*/ 347125 h 627453"/>
              <a:gd name="connsiteX3" fmla="*/ 95 w 236081"/>
              <a:gd name="connsiteY3" fmla="*/ 626525 h 627453"/>
              <a:gd name="connsiteX4" fmla="*/ 76295 w 236081"/>
              <a:gd name="connsiteY4" fmla="*/ 432850 h 627453"/>
              <a:gd name="connsiteX5" fmla="*/ 162020 w 236081"/>
              <a:gd name="connsiteY5" fmla="*/ 305850 h 627453"/>
              <a:gd name="connsiteX6" fmla="*/ 92170 w 236081"/>
              <a:gd name="connsiteY6" fmla="*/ 270925 h 627453"/>
              <a:gd name="connsiteX7" fmla="*/ 212820 w 236081"/>
              <a:gd name="connsiteY7" fmla="*/ 58200 h 627453"/>
              <a:gd name="connsiteX8" fmla="*/ 222345 w 236081"/>
              <a:gd name="connsiteY8" fmla="*/ 7400 h 62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81" h="627453">
                <a:moveTo>
                  <a:pt x="222345" y="7400"/>
                </a:moveTo>
                <a:cubicBezTo>
                  <a:pt x="196945" y="30154"/>
                  <a:pt x="87407" y="138104"/>
                  <a:pt x="60420" y="194725"/>
                </a:cubicBezTo>
                <a:cubicBezTo>
                  <a:pt x="33433" y="251346"/>
                  <a:pt x="70474" y="275158"/>
                  <a:pt x="60420" y="347125"/>
                </a:cubicBezTo>
                <a:cubicBezTo>
                  <a:pt x="50366" y="419092"/>
                  <a:pt x="-2551" y="612238"/>
                  <a:pt x="95" y="626525"/>
                </a:cubicBezTo>
                <a:cubicBezTo>
                  <a:pt x="2741" y="640812"/>
                  <a:pt x="49308" y="486296"/>
                  <a:pt x="76295" y="432850"/>
                </a:cubicBezTo>
                <a:cubicBezTo>
                  <a:pt x="103282" y="379404"/>
                  <a:pt x="159374" y="332838"/>
                  <a:pt x="162020" y="305850"/>
                </a:cubicBezTo>
                <a:cubicBezTo>
                  <a:pt x="164666" y="278863"/>
                  <a:pt x="83703" y="312200"/>
                  <a:pt x="92170" y="270925"/>
                </a:cubicBezTo>
                <a:cubicBezTo>
                  <a:pt x="100637" y="229650"/>
                  <a:pt x="191653" y="98417"/>
                  <a:pt x="212820" y="58200"/>
                </a:cubicBezTo>
                <a:cubicBezTo>
                  <a:pt x="233987" y="17983"/>
                  <a:pt x="247745" y="-15354"/>
                  <a:pt x="222345" y="74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40EFC1FF-A6C7-45B3-A9BC-5700BF3A7C74}"/>
              </a:ext>
            </a:extLst>
          </p:cNvPr>
          <p:cNvSpPr/>
          <p:nvPr/>
        </p:nvSpPr>
        <p:spPr>
          <a:xfrm>
            <a:off x="4912937" y="5795948"/>
            <a:ext cx="567792" cy="638337"/>
          </a:xfrm>
          <a:custGeom>
            <a:avLst/>
            <a:gdLst>
              <a:gd name="connsiteX0" fmla="*/ 567113 w 567792"/>
              <a:gd name="connsiteY0" fmla="*/ 15 h 638337"/>
              <a:gd name="connsiteX1" fmla="*/ 424238 w 567792"/>
              <a:gd name="connsiteY1" fmla="*/ 211152 h 638337"/>
              <a:gd name="connsiteX2" fmla="*/ 451226 w 567792"/>
              <a:gd name="connsiteY2" fmla="*/ 154002 h 638337"/>
              <a:gd name="connsiteX3" fmla="*/ 355976 w 567792"/>
              <a:gd name="connsiteY3" fmla="*/ 292115 h 638337"/>
              <a:gd name="connsiteX4" fmla="*/ 5138 w 567792"/>
              <a:gd name="connsiteY4" fmla="*/ 638190 h 638337"/>
              <a:gd name="connsiteX5" fmla="*/ 146426 w 567792"/>
              <a:gd name="connsiteY5" fmla="*/ 336565 h 638337"/>
              <a:gd name="connsiteX6" fmla="*/ 140076 w 567792"/>
              <a:gd name="connsiteY6" fmla="*/ 423877 h 638337"/>
              <a:gd name="connsiteX7" fmla="*/ 267076 w 567792"/>
              <a:gd name="connsiteY7" fmla="*/ 328627 h 638337"/>
              <a:gd name="connsiteX8" fmla="*/ 251201 w 567792"/>
              <a:gd name="connsiteY8" fmla="*/ 246077 h 638337"/>
              <a:gd name="connsiteX9" fmla="*/ 201988 w 567792"/>
              <a:gd name="connsiteY9" fmla="*/ 220677 h 638337"/>
              <a:gd name="connsiteX10" fmla="*/ 240088 w 567792"/>
              <a:gd name="connsiteY10" fmla="*/ 158765 h 638337"/>
              <a:gd name="connsiteX11" fmla="*/ 227388 w 567792"/>
              <a:gd name="connsiteY11" fmla="*/ 12715 h 638337"/>
              <a:gd name="connsiteX12" fmla="*/ 235326 w 567792"/>
              <a:gd name="connsiteY12" fmla="*/ 66690 h 638337"/>
              <a:gd name="connsiteX13" fmla="*/ 298826 w 567792"/>
              <a:gd name="connsiteY13" fmla="*/ 149240 h 638337"/>
              <a:gd name="connsiteX14" fmla="*/ 405188 w 567792"/>
              <a:gd name="connsiteY14" fmla="*/ 15890 h 638337"/>
              <a:gd name="connsiteX15" fmla="*/ 270251 w 567792"/>
              <a:gd name="connsiteY15" fmla="*/ 239727 h 638337"/>
              <a:gd name="connsiteX16" fmla="*/ 198813 w 567792"/>
              <a:gd name="connsiteY16" fmla="*/ 365140 h 638337"/>
              <a:gd name="connsiteX17" fmla="*/ 357563 w 567792"/>
              <a:gd name="connsiteY17" fmla="*/ 103202 h 638337"/>
              <a:gd name="connsiteX18" fmla="*/ 348038 w 567792"/>
              <a:gd name="connsiteY18" fmla="*/ 220677 h 638337"/>
              <a:gd name="connsiteX19" fmla="*/ 355976 w 567792"/>
              <a:gd name="connsiteY19" fmla="*/ 200040 h 638337"/>
              <a:gd name="connsiteX20" fmla="*/ 567113 w 567792"/>
              <a:gd name="connsiteY20" fmla="*/ 15 h 6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7792" h="638337">
                <a:moveTo>
                  <a:pt x="567113" y="15"/>
                </a:moveTo>
                <a:cubicBezTo>
                  <a:pt x="578490" y="1867"/>
                  <a:pt x="443552" y="185488"/>
                  <a:pt x="424238" y="211152"/>
                </a:cubicBezTo>
                <a:cubicBezTo>
                  <a:pt x="404924" y="236816"/>
                  <a:pt x="462603" y="140508"/>
                  <a:pt x="451226" y="154002"/>
                </a:cubicBezTo>
                <a:cubicBezTo>
                  <a:pt x="439849" y="167496"/>
                  <a:pt x="430324" y="211417"/>
                  <a:pt x="355976" y="292115"/>
                </a:cubicBezTo>
                <a:cubicBezTo>
                  <a:pt x="281628" y="372813"/>
                  <a:pt x="40063" y="630782"/>
                  <a:pt x="5138" y="638190"/>
                </a:cubicBezTo>
                <a:cubicBezTo>
                  <a:pt x="-29787" y="645598"/>
                  <a:pt x="123936" y="372284"/>
                  <a:pt x="146426" y="336565"/>
                </a:cubicBezTo>
                <a:cubicBezTo>
                  <a:pt x="168916" y="300846"/>
                  <a:pt x="119968" y="425200"/>
                  <a:pt x="140076" y="423877"/>
                </a:cubicBezTo>
                <a:cubicBezTo>
                  <a:pt x="160184" y="422554"/>
                  <a:pt x="248555" y="358260"/>
                  <a:pt x="267076" y="328627"/>
                </a:cubicBezTo>
                <a:cubicBezTo>
                  <a:pt x="285597" y="298994"/>
                  <a:pt x="262049" y="264069"/>
                  <a:pt x="251201" y="246077"/>
                </a:cubicBezTo>
                <a:cubicBezTo>
                  <a:pt x="240353" y="228085"/>
                  <a:pt x="203840" y="235229"/>
                  <a:pt x="201988" y="220677"/>
                </a:cubicBezTo>
                <a:cubicBezTo>
                  <a:pt x="200136" y="206125"/>
                  <a:pt x="235855" y="193425"/>
                  <a:pt x="240088" y="158765"/>
                </a:cubicBezTo>
                <a:cubicBezTo>
                  <a:pt x="244321" y="124105"/>
                  <a:pt x="228182" y="28061"/>
                  <a:pt x="227388" y="12715"/>
                </a:cubicBezTo>
                <a:cubicBezTo>
                  <a:pt x="226594" y="-2631"/>
                  <a:pt x="223420" y="43936"/>
                  <a:pt x="235326" y="66690"/>
                </a:cubicBezTo>
                <a:cubicBezTo>
                  <a:pt x="247232" y="89444"/>
                  <a:pt x="270516" y="157707"/>
                  <a:pt x="298826" y="149240"/>
                </a:cubicBezTo>
                <a:cubicBezTo>
                  <a:pt x="327136" y="140773"/>
                  <a:pt x="409950" y="809"/>
                  <a:pt x="405188" y="15890"/>
                </a:cubicBezTo>
                <a:cubicBezTo>
                  <a:pt x="400426" y="30971"/>
                  <a:pt x="304647" y="181519"/>
                  <a:pt x="270251" y="239727"/>
                </a:cubicBezTo>
                <a:cubicBezTo>
                  <a:pt x="235855" y="297935"/>
                  <a:pt x="184261" y="387894"/>
                  <a:pt x="198813" y="365140"/>
                </a:cubicBezTo>
                <a:cubicBezTo>
                  <a:pt x="213365" y="342386"/>
                  <a:pt x="332692" y="127279"/>
                  <a:pt x="357563" y="103202"/>
                </a:cubicBezTo>
                <a:cubicBezTo>
                  <a:pt x="382434" y="79125"/>
                  <a:pt x="348302" y="204537"/>
                  <a:pt x="348038" y="220677"/>
                </a:cubicBezTo>
                <a:cubicBezTo>
                  <a:pt x="347774" y="236817"/>
                  <a:pt x="325549" y="237875"/>
                  <a:pt x="355976" y="200040"/>
                </a:cubicBezTo>
                <a:cubicBezTo>
                  <a:pt x="386403" y="162205"/>
                  <a:pt x="555736" y="-1837"/>
                  <a:pt x="567113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75603DBD-B9EF-4631-AB9A-A89509D381D7}"/>
              </a:ext>
            </a:extLst>
          </p:cNvPr>
          <p:cNvSpPr/>
          <p:nvPr/>
        </p:nvSpPr>
        <p:spPr>
          <a:xfrm>
            <a:off x="4659641" y="5952524"/>
            <a:ext cx="271151" cy="645128"/>
          </a:xfrm>
          <a:custGeom>
            <a:avLst/>
            <a:gdLst>
              <a:gd name="connsiteX0" fmla="*/ 271134 w 271151"/>
              <a:gd name="connsiteY0" fmla="*/ 226026 h 645128"/>
              <a:gd name="connsiteX1" fmla="*/ 190172 w 271151"/>
              <a:gd name="connsiteY1" fmla="*/ 465739 h 645128"/>
              <a:gd name="connsiteX2" fmla="*/ 215572 w 271151"/>
              <a:gd name="connsiteY2" fmla="*/ 321276 h 645128"/>
              <a:gd name="connsiteX3" fmla="*/ 145722 w 271151"/>
              <a:gd name="connsiteY3" fmla="*/ 518126 h 645128"/>
              <a:gd name="connsiteX4" fmla="*/ 18722 w 271151"/>
              <a:gd name="connsiteY4" fmla="*/ 616551 h 645128"/>
              <a:gd name="connsiteX5" fmla="*/ 118734 w 271151"/>
              <a:gd name="connsiteY5" fmla="*/ 530826 h 645128"/>
              <a:gd name="connsiteX6" fmla="*/ 1259 w 271151"/>
              <a:gd name="connsiteY6" fmla="*/ 645126 h 645128"/>
              <a:gd name="connsiteX7" fmla="*/ 210809 w 271151"/>
              <a:gd name="connsiteY7" fmla="*/ 534001 h 645128"/>
              <a:gd name="connsiteX8" fmla="*/ 113972 w 271151"/>
              <a:gd name="connsiteY8" fmla="*/ 534001 h 645128"/>
              <a:gd name="connsiteX9" fmla="*/ 204459 w 271151"/>
              <a:gd name="connsiteY9" fmla="*/ 6951 h 645128"/>
              <a:gd name="connsiteX10" fmla="*/ 196522 w 271151"/>
              <a:gd name="connsiteY10" fmla="*/ 237139 h 645128"/>
              <a:gd name="connsiteX11" fmla="*/ 182234 w 271151"/>
              <a:gd name="connsiteY11" fmla="*/ 310164 h 645128"/>
              <a:gd name="connsiteX12" fmla="*/ 271134 w 271151"/>
              <a:gd name="connsiteY12" fmla="*/ 226026 h 64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151" h="645128">
                <a:moveTo>
                  <a:pt x="271134" y="226026"/>
                </a:moveTo>
                <a:cubicBezTo>
                  <a:pt x="272457" y="251955"/>
                  <a:pt x="199432" y="449864"/>
                  <a:pt x="190172" y="465739"/>
                </a:cubicBezTo>
                <a:cubicBezTo>
                  <a:pt x="180912" y="481614"/>
                  <a:pt x="222980" y="312545"/>
                  <a:pt x="215572" y="321276"/>
                </a:cubicBezTo>
                <a:cubicBezTo>
                  <a:pt x="208164" y="330007"/>
                  <a:pt x="178530" y="468914"/>
                  <a:pt x="145722" y="518126"/>
                </a:cubicBezTo>
                <a:cubicBezTo>
                  <a:pt x="112914" y="567339"/>
                  <a:pt x="23220" y="614434"/>
                  <a:pt x="18722" y="616551"/>
                </a:cubicBezTo>
                <a:cubicBezTo>
                  <a:pt x="14224" y="618668"/>
                  <a:pt x="121644" y="526064"/>
                  <a:pt x="118734" y="530826"/>
                </a:cubicBezTo>
                <a:cubicBezTo>
                  <a:pt x="115824" y="535588"/>
                  <a:pt x="-14087" y="644597"/>
                  <a:pt x="1259" y="645126"/>
                </a:cubicBezTo>
                <a:cubicBezTo>
                  <a:pt x="16605" y="645655"/>
                  <a:pt x="192023" y="552522"/>
                  <a:pt x="210809" y="534001"/>
                </a:cubicBezTo>
                <a:cubicBezTo>
                  <a:pt x="229594" y="515480"/>
                  <a:pt x="115030" y="621843"/>
                  <a:pt x="113972" y="534001"/>
                </a:cubicBezTo>
                <a:cubicBezTo>
                  <a:pt x="112914" y="446159"/>
                  <a:pt x="190701" y="56428"/>
                  <a:pt x="204459" y="6951"/>
                </a:cubicBezTo>
                <a:cubicBezTo>
                  <a:pt x="218217" y="-42526"/>
                  <a:pt x="200226" y="186603"/>
                  <a:pt x="196522" y="237139"/>
                </a:cubicBezTo>
                <a:cubicBezTo>
                  <a:pt x="192818" y="287675"/>
                  <a:pt x="171386" y="312545"/>
                  <a:pt x="182234" y="310164"/>
                </a:cubicBezTo>
                <a:cubicBezTo>
                  <a:pt x="193082" y="307783"/>
                  <a:pt x="269811" y="200097"/>
                  <a:pt x="271134" y="2260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8B115F30-B2E0-493C-9BDA-9A9676E2545B}"/>
              </a:ext>
            </a:extLst>
          </p:cNvPr>
          <p:cNvSpPr/>
          <p:nvPr/>
        </p:nvSpPr>
        <p:spPr>
          <a:xfrm>
            <a:off x="4848992" y="2926658"/>
            <a:ext cx="745499" cy="844891"/>
          </a:xfrm>
          <a:custGeom>
            <a:avLst/>
            <a:gdLst>
              <a:gd name="connsiteX0" fmla="*/ 672333 w 745499"/>
              <a:gd name="connsiteY0" fmla="*/ 10217 h 844891"/>
              <a:gd name="connsiteX1" fmla="*/ 513583 w 745499"/>
              <a:gd name="connsiteY1" fmla="*/ 502342 h 844891"/>
              <a:gd name="connsiteX2" fmla="*/ 589783 w 745499"/>
              <a:gd name="connsiteY2" fmla="*/ 295967 h 844891"/>
              <a:gd name="connsiteX3" fmla="*/ 481833 w 745499"/>
              <a:gd name="connsiteY3" fmla="*/ 654742 h 844891"/>
              <a:gd name="connsiteX4" fmla="*/ 450083 w 745499"/>
              <a:gd name="connsiteY4" fmla="*/ 594417 h 844891"/>
              <a:gd name="connsiteX5" fmla="*/ 72258 w 745499"/>
              <a:gd name="connsiteY5" fmla="*/ 35617 h 844891"/>
              <a:gd name="connsiteX6" fmla="*/ 107183 w 745499"/>
              <a:gd name="connsiteY6" fmla="*/ 124517 h 844891"/>
              <a:gd name="connsiteX7" fmla="*/ 418333 w 745499"/>
              <a:gd name="connsiteY7" fmla="*/ 676967 h 844891"/>
              <a:gd name="connsiteX8" fmla="*/ 2408 w 745499"/>
              <a:gd name="connsiteY8" fmla="*/ 124517 h 844891"/>
              <a:gd name="connsiteX9" fmla="*/ 265933 w 745499"/>
              <a:gd name="connsiteY9" fmla="*/ 530917 h 844891"/>
              <a:gd name="connsiteX10" fmla="*/ 646933 w 745499"/>
              <a:gd name="connsiteY10" fmla="*/ 842067 h 844891"/>
              <a:gd name="connsiteX11" fmla="*/ 269108 w 745499"/>
              <a:gd name="connsiteY11" fmla="*/ 683317 h 844891"/>
              <a:gd name="connsiteX12" fmla="*/ 538983 w 745499"/>
              <a:gd name="connsiteY12" fmla="*/ 657917 h 844891"/>
              <a:gd name="connsiteX13" fmla="*/ 612008 w 745499"/>
              <a:gd name="connsiteY13" fmla="*/ 715067 h 844891"/>
              <a:gd name="connsiteX14" fmla="*/ 405633 w 745499"/>
              <a:gd name="connsiteY14" fmla="*/ 642042 h 844891"/>
              <a:gd name="connsiteX15" fmla="*/ 729483 w 745499"/>
              <a:gd name="connsiteY15" fmla="*/ 232467 h 844891"/>
              <a:gd name="connsiteX16" fmla="*/ 672333 w 745499"/>
              <a:gd name="connsiteY16" fmla="*/ 10217 h 8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5499" h="844891">
                <a:moveTo>
                  <a:pt x="672333" y="10217"/>
                </a:moveTo>
                <a:cubicBezTo>
                  <a:pt x="636350" y="55196"/>
                  <a:pt x="527341" y="454717"/>
                  <a:pt x="513583" y="502342"/>
                </a:cubicBezTo>
                <a:cubicBezTo>
                  <a:pt x="499825" y="549967"/>
                  <a:pt x="595075" y="270567"/>
                  <a:pt x="589783" y="295967"/>
                </a:cubicBezTo>
                <a:cubicBezTo>
                  <a:pt x="584491" y="321367"/>
                  <a:pt x="505116" y="605000"/>
                  <a:pt x="481833" y="654742"/>
                </a:cubicBezTo>
                <a:cubicBezTo>
                  <a:pt x="458550" y="704484"/>
                  <a:pt x="518345" y="697605"/>
                  <a:pt x="450083" y="594417"/>
                </a:cubicBezTo>
                <a:cubicBezTo>
                  <a:pt x="381820" y="491230"/>
                  <a:pt x="129408" y="113934"/>
                  <a:pt x="72258" y="35617"/>
                </a:cubicBezTo>
                <a:cubicBezTo>
                  <a:pt x="15108" y="-42700"/>
                  <a:pt x="49504" y="17625"/>
                  <a:pt x="107183" y="124517"/>
                </a:cubicBezTo>
                <a:cubicBezTo>
                  <a:pt x="164862" y="231409"/>
                  <a:pt x="435795" y="676967"/>
                  <a:pt x="418333" y="676967"/>
                </a:cubicBezTo>
                <a:cubicBezTo>
                  <a:pt x="400871" y="676967"/>
                  <a:pt x="27808" y="148859"/>
                  <a:pt x="2408" y="124517"/>
                </a:cubicBezTo>
                <a:cubicBezTo>
                  <a:pt x="-22992" y="100175"/>
                  <a:pt x="158512" y="411325"/>
                  <a:pt x="265933" y="530917"/>
                </a:cubicBezTo>
                <a:cubicBezTo>
                  <a:pt x="373354" y="650509"/>
                  <a:pt x="646404" y="816667"/>
                  <a:pt x="646933" y="842067"/>
                </a:cubicBezTo>
                <a:cubicBezTo>
                  <a:pt x="647462" y="867467"/>
                  <a:pt x="287100" y="714009"/>
                  <a:pt x="269108" y="683317"/>
                </a:cubicBezTo>
                <a:cubicBezTo>
                  <a:pt x="251116" y="652625"/>
                  <a:pt x="481833" y="652625"/>
                  <a:pt x="538983" y="657917"/>
                </a:cubicBezTo>
                <a:cubicBezTo>
                  <a:pt x="596133" y="663209"/>
                  <a:pt x="634233" y="717713"/>
                  <a:pt x="612008" y="715067"/>
                </a:cubicBezTo>
                <a:cubicBezTo>
                  <a:pt x="589783" y="712421"/>
                  <a:pt x="386054" y="722475"/>
                  <a:pt x="405633" y="642042"/>
                </a:cubicBezTo>
                <a:cubicBezTo>
                  <a:pt x="425212" y="561609"/>
                  <a:pt x="682387" y="335125"/>
                  <a:pt x="729483" y="232467"/>
                </a:cubicBezTo>
                <a:cubicBezTo>
                  <a:pt x="776579" y="129809"/>
                  <a:pt x="708316" y="-34762"/>
                  <a:pt x="672333" y="102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198AB570-2EB4-47BB-A2F7-0CAC2605F2CD}"/>
              </a:ext>
            </a:extLst>
          </p:cNvPr>
          <p:cNvSpPr/>
          <p:nvPr/>
        </p:nvSpPr>
        <p:spPr>
          <a:xfrm>
            <a:off x="4918703" y="1847265"/>
            <a:ext cx="1050266" cy="662082"/>
          </a:xfrm>
          <a:custGeom>
            <a:avLst/>
            <a:gdLst>
              <a:gd name="connsiteX0" fmla="*/ 677764 w 1050266"/>
              <a:gd name="connsiteY0" fmla="*/ 28102 h 662082"/>
              <a:gd name="connsiteX1" fmla="*/ 292530 w 1050266"/>
              <a:gd name="connsiteY1" fmla="*/ 510702 h 662082"/>
              <a:gd name="connsiteX2" fmla="*/ 523247 w 1050266"/>
              <a:gd name="connsiteY2" fmla="*/ 224952 h 662082"/>
              <a:gd name="connsiteX3" fmla="*/ 1046064 w 1050266"/>
              <a:gd name="connsiteY3" fmla="*/ 555152 h 662082"/>
              <a:gd name="connsiteX4" fmla="*/ 728564 w 1050266"/>
              <a:gd name="connsiteY4" fmla="*/ 385818 h 662082"/>
              <a:gd name="connsiteX5" fmla="*/ 21597 w 1050266"/>
              <a:gd name="connsiteY5" fmla="*/ 597485 h 662082"/>
              <a:gd name="connsiteX6" fmla="*/ 222680 w 1050266"/>
              <a:gd name="connsiteY6" fmla="*/ 612302 h 662082"/>
              <a:gd name="connsiteX7" fmla="*/ 637547 w 1050266"/>
              <a:gd name="connsiteY7" fmla="*/ 660985 h 662082"/>
              <a:gd name="connsiteX8" fmla="*/ 38530 w 1050266"/>
              <a:gd name="connsiteY8" fmla="*/ 559385 h 662082"/>
              <a:gd name="connsiteX9" fmla="*/ 154947 w 1050266"/>
              <a:gd name="connsiteY9" fmla="*/ 478952 h 662082"/>
              <a:gd name="connsiteX10" fmla="*/ 470330 w 1050266"/>
              <a:gd name="connsiteY10" fmla="*/ 585 h 662082"/>
              <a:gd name="connsiteX11" fmla="*/ 258664 w 1050266"/>
              <a:gd name="connsiteY11" fmla="*/ 379468 h 662082"/>
              <a:gd name="connsiteX12" fmla="*/ 309464 w 1050266"/>
              <a:gd name="connsiteY12" fmla="*/ 330785 h 662082"/>
              <a:gd name="connsiteX13" fmla="*/ 677764 w 1050266"/>
              <a:gd name="connsiteY13" fmla="*/ 28102 h 6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0266" h="662082">
                <a:moveTo>
                  <a:pt x="677764" y="28102"/>
                </a:moveTo>
                <a:cubicBezTo>
                  <a:pt x="674942" y="58088"/>
                  <a:pt x="292530" y="510702"/>
                  <a:pt x="292530" y="510702"/>
                </a:cubicBezTo>
                <a:cubicBezTo>
                  <a:pt x="266777" y="543510"/>
                  <a:pt x="397658" y="217544"/>
                  <a:pt x="523247" y="224952"/>
                </a:cubicBezTo>
                <a:cubicBezTo>
                  <a:pt x="648836" y="232360"/>
                  <a:pt x="1011845" y="528341"/>
                  <a:pt x="1046064" y="555152"/>
                </a:cubicBezTo>
                <a:cubicBezTo>
                  <a:pt x="1080283" y="581963"/>
                  <a:pt x="899309" y="378763"/>
                  <a:pt x="728564" y="385818"/>
                </a:cubicBezTo>
                <a:cubicBezTo>
                  <a:pt x="557819" y="392874"/>
                  <a:pt x="105911" y="559738"/>
                  <a:pt x="21597" y="597485"/>
                </a:cubicBezTo>
                <a:cubicBezTo>
                  <a:pt x="-62717" y="635232"/>
                  <a:pt x="120022" y="601719"/>
                  <a:pt x="222680" y="612302"/>
                </a:cubicBezTo>
                <a:cubicBezTo>
                  <a:pt x="325338" y="622885"/>
                  <a:pt x="668239" y="669804"/>
                  <a:pt x="637547" y="660985"/>
                </a:cubicBezTo>
                <a:cubicBezTo>
                  <a:pt x="606855" y="652166"/>
                  <a:pt x="118963" y="589724"/>
                  <a:pt x="38530" y="559385"/>
                </a:cubicBezTo>
                <a:cubicBezTo>
                  <a:pt x="-41903" y="529046"/>
                  <a:pt x="82980" y="572085"/>
                  <a:pt x="154947" y="478952"/>
                </a:cubicBezTo>
                <a:cubicBezTo>
                  <a:pt x="226914" y="385819"/>
                  <a:pt x="453044" y="17166"/>
                  <a:pt x="470330" y="585"/>
                </a:cubicBezTo>
                <a:cubicBezTo>
                  <a:pt x="487616" y="-15996"/>
                  <a:pt x="285475" y="324435"/>
                  <a:pt x="258664" y="379468"/>
                </a:cubicBezTo>
                <a:cubicBezTo>
                  <a:pt x="231853" y="434501"/>
                  <a:pt x="242789" y="387229"/>
                  <a:pt x="309464" y="330785"/>
                </a:cubicBezTo>
                <a:cubicBezTo>
                  <a:pt x="376139" y="274341"/>
                  <a:pt x="680586" y="-1884"/>
                  <a:pt x="677764" y="2810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1860DF80-C293-4242-B214-A7256FF0FE03}"/>
              </a:ext>
            </a:extLst>
          </p:cNvPr>
          <p:cNvSpPr/>
          <p:nvPr/>
        </p:nvSpPr>
        <p:spPr>
          <a:xfrm>
            <a:off x="5411707" y="2408173"/>
            <a:ext cx="231594" cy="250961"/>
          </a:xfrm>
          <a:custGeom>
            <a:avLst/>
            <a:gdLst>
              <a:gd name="connsiteX0" fmla="*/ 81 w 231594"/>
              <a:gd name="connsiteY0" fmla="*/ 65 h 250961"/>
              <a:gd name="connsiteX1" fmla="*/ 173118 w 231594"/>
              <a:gd name="connsiteY1" fmla="*/ 123890 h 250961"/>
              <a:gd name="connsiteX2" fmla="*/ 217568 w 231594"/>
              <a:gd name="connsiteY2" fmla="*/ 188977 h 250961"/>
              <a:gd name="connsiteX3" fmla="*/ 228681 w 231594"/>
              <a:gd name="connsiteY3" fmla="*/ 250890 h 250961"/>
              <a:gd name="connsiteX4" fmla="*/ 223918 w 231594"/>
              <a:gd name="connsiteY4" fmla="*/ 200090 h 250961"/>
              <a:gd name="connsiteX5" fmla="*/ 150893 w 231594"/>
              <a:gd name="connsiteY5" fmla="*/ 141352 h 250961"/>
              <a:gd name="connsiteX6" fmla="*/ 81 w 231594"/>
              <a:gd name="connsiteY6" fmla="*/ 65 h 2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594" h="250961">
                <a:moveTo>
                  <a:pt x="81" y="65"/>
                </a:moveTo>
                <a:cubicBezTo>
                  <a:pt x="3785" y="-2845"/>
                  <a:pt x="136870" y="92405"/>
                  <a:pt x="173118" y="123890"/>
                </a:cubicBezTo>
                <a:cubicBezTo>
                  <a:pt x="209366" y="155375"/>
                  <a:pt x="208307" y="167810"/>
                  <a:pt x="217568" y="188977"/>
                </a:cubicBezTo>
                <a:cubicBezTo>
                  <a:pt x="226829" y="210144"/>
                  <a:pt x="227623" y="249038"/>
                  <a:pt x="228681" y="250890"/>
                </a:cubicBezTo>
                <a:cubicBezTo>
                  <a:pt x="229739" y="252742"/>
                  <a:pt x="236883" y="218346"/>
                  <a:pt x="223918" y="200090"/>
                </a:cubicBezTo>
                <a:cubicBezTo>
                  <a:pt x="210953" y="181834"/>
                  <a:pt x="181055" y="172308"/>
                  <a:pt x="150893" y="141352"/>
                </a:cubicBezTo>
                <a:cubicBezTo>
                  <a:pt x="120731" y="110396"/>
                  <a:pt x="-3623" y="2975"/>
                  <a:pt x="81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CEB417C6-49B8-4E41-893D-F45124FA8E9F}"/>
              </a:ext>
            </a:extLst>
          </p:cNvPr>
          <p:cNvSpPr/>
          <p:nvPr/>
        </p:nvSpPr>
        <p:spPr>
          <a:xfrm>
            <a:off x="5698958" y="2395417"/>
            <a:ext cx="232592" cy="213400"/>
          </a:xfrm>
          <a:custGeom>
            <a:avLst/>
            <a:gdLst>
              <a:gd name="connsiteX0" fmla="*/ 231942 w 232592"/>
              <a:gd name="connsiteY0" fmla="*/ 121 h 213400"/>
              <a:gd name="connsiteX1" fmla="*/ 39855 w 232592"/>
              <a:gd name="connsiteY1" fmla="*/ 96958 h 213400"/>
              <a:gd name="connsiteX2" fmla="*/ 167 w 232592"/>
              <a:gd name="connsiteY2" fmla="*/ 212846 h 213400"/>
              <a:gd name="connsiteX3" fmla="*/ 28742 w 232592"/>
              <a:gd name="connsiteY3" fmla="*/ 138233 h 213400"/>
              <a:gd name="connsiteX4" fmla="*/ 100180 w 232592"/>
              <a:gd name="connsiteY4" fmla="*/ 77908 h 213400"/>
              <a:gd name="connsiteX5" fmla="*/ 231942 w 232592"/>
              <a:gd name="connsiteY5" fmla="*/ 121 h 21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92" h="213400">
                <a:moveTo>
                  <a:pt x="231942" y="121"/>
                </a:moveTo>
                <a:cubicBezTo>
                  <a:pt x="221888" y="3296"/>
                  <a:pt x="78484" y="61504"/>
                  <a:pt x="39855" y="96958"/>
                </a:cubicBezTo>
                <a:cubicBezTo>
                  <a:pt x="1226" y="132412"/>
                  <a:pt x="2019" y="205967"/>
                  <a:pt x="167" y="212846"/>
                </a:cubicBezTo>
                <a:cubicBezTo>
                  <a:pt x="-1685" y="219725"/>
                  <a:pt x="12073" y="160723"/>
                  <a:pt x="28742" y="138233"/>
                </a:cubicBezTo>
                <a:cubicBezTo>
                  <a:pt x="45411" y="115743"/>
                  <a:pt x="67636" y="98810"/>
                  <a:pt x="100180" y="77908"/>
                </a:cubicBezTo>
                <a:cubicBezTo>
                  <a:pt x="132724" y="57006"/>
                  <a:pt x="241996" y="-3054"/>
                  <a:pt x="231942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AE438CE9-462D-4634-8DD8-7F36B7057124}"/>
              </a:ext>
            </a:extLst>
          </p:cNvPr>
          <p:cNvSpPr/>
          <p:nvPr/>
        </p:nvSpPr>
        <p:spPr>
          <a:xfrm>
            <a:off x="5252010" y="4008436"/>
            <a:ext cx="604536" cy="253040"/>
          </a:xfrm>
          <a:custGeom>
            <a:avLst/>
            <a:gdLst>
              <a:gd name="connsiteX0" fmla="*/ 1028 w 604536"/>
              <a:gd name="connsiteY0" fmla="*/ 2 h 253040"/>
              <a:gd name="connsiteX1" fmla="*/ 299478 w 604536"/>
              <a:gd name="connsiteY1" fmla="*/ 238127 h 253040"/>
              <a:gd name="connsiteX2" fmla="*/ 602690 w 604536"/>
              <a:gd name="connsiteY2" fmla="*/ 228602 h 253040"/>
              <a:gd name="connsiteX3" fmla="*/ 405840 w 604536"/>
              <a:gd name="connsiteY3" fmla="*/ 233364 h 253040"/>
              <a:gd name="connsiteX4" fmla="*/ 1028 w 604536"/>
              <a:gd name="connsiteY4" fmla="*/ 2 h 25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36" h="253040">
                <a:moveTo>
                  <a:pt x="1028" y="2"/>
                </a:moveTo>
                <a:cubicBezTo>
                  <a:pt x="-16699" y="796"/>
                  <a:pt x="199201" y="200027"/>
                  <a:pt x="299478" y="238127"/>
                </a:cubicBezTo>
                <a:cubicBezTo>
                  <a:pt x="399755" y="276227"/>
                  <a:pt x="584963" y="229396"/>
                  <a:pt x="602690" y="228602"/>
                </a:cubicBezTo>
                <a:cubicBezTo>
                  <a:pt x="620417" y="227808"/>
                  <a:pt x="507175" y="270406"/>
                  <a:pt x="405840" y="233364"/>
                </a:cubicBezTo>
                <a:cubicBezTo>
                  <a:pt x="304505" y="196322"/>
                  <a:pt x="18755" y="-792"/>
                  <a:pt x="1028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AAACD074-F091-44EA-8366-723F60E20962}"/>
              </a:ext>
            </a:extLst>
          </p:cNvPr>
          <p:cNvSpPr/>
          <p:nvPr/>
        </p:nvSpPr>
        <p:spPr>
          <a:xfrm>
            <a:off x="10985280" y="3103476"/>
            <a:ext cx="62419" cy="236676"/>
          </a:xfrm>
          <a:custGeom>
            <a:avLst/>
            <a:gdLst>
              <a:gd name="connsiteX0" fmla="*/ 62133 w 62419"/>
              <a:gd name="connsiteY0" fmla="*/ 87 h 236676"/>
              <a:gd name="connsiteX1" fmla="*/ 31970 w 62419"/>
              <a:gd name="connsiteY1" fmla="*/ 131849 h 236676"/>
              <a:gd name="connsiteX2" fmla="*/ 6570 w 62419"/>
              <a:gd name="connsiteY2" fmla="*/ 155662 h 236676"/>
              <a:gd name="connsiteX3" fmla="*/ 4983 w 62419"/>
              <a:gd name="connsiteY3" fmla="*/ 235037 h 236676"/>
              <a:gd name="connsiteX4" fmla="*/ 220 w 62419"/>
              <a:gd name="connsiteY4" fmla="*/ 201699 h 236676"/>
              <a:gd name="connsiteX5" fmla="*/ 12920 w 62419"/>
              <a:gd name="connsiteY5" fmla="*/ 112799 h 236676"/>
              <a:gd name="connsiteX6" fmla="*/ 62133 w 62419"/>
              <a:gd name="connsiteY6" fmla="*/ 87 h 2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19" h="236676">
                <a:moveTo>
                  <a:pt x="62133" y="87"/>
                </a:moveTo>
                <a:cubicBezTo>
                  <a:pt x="65308" y="3262"/>
                  <a:pt x="41230" y="105920"/>
                  <a:pt x="31970" y="131849"/>
                </a:cubicBezTo>
                <a:cubicBezTo>
                  <a:pt x="22710" y="157778"/>
                  <a:pt x="11068" y="138464"/>
                  <a:pt x="6570" y="155662"/>
                </a:cubicBezTo>
                <a:cubicBezTo>
                  <a:pt x="2072" y="172860"/>
                  <a:pt x="6041" y="227364"/>
                  <a:pt x="4983" y="235037"/>
                </a:cubicBezTo>
                <a:cubicBezTo>
                  <a:pt x="3925" y="242710"/>
                  <a:pt x="-1103" y="222072"/>
                  <a:pt x="220" y="201699"/>
                </a:cubicBezTo>
                <a:cubicBezTo>
                  <a:pt x="1543" y="181326"/>
                  <a:pt x="2866" y="144549"/>
                  <a:pt x="12920" y="112799"/>
                </a:cubicBezTo>
                <a:cubicBezTo>
                  <a:pt x="22974" y="81049"/>
                  <a:pt x="58958" y="-3088"/>
                  <a:pt x="62133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AA7FB59D-D40C-4AE3-AEA6-994C58FBC076}"/>
              </a:ext>
            </a:extLst>
          </p:cNvPr>
          <p:cNvSpPr/>
          <p:nvPr/>
        </p:nvSpPr>
        <p:spPr>
          <a:xfrm>
            <a:off x="11018823" y="3085861"/>
            <a:ext cx="42054" cy="290176"/>
          </a:xfrm>
          <a:custGeom>
            <a:avLst/>
            <a:gdLst>
              <a:gd name="connsiteX0" fmla="*/ 34940 w 42054"/>
              <a:gd name="connsiteY0" fmla="*/ 3414 h 290176"/>
              <a:gd name="connsiteX1" fmla="*/ 15 w 42054"/>
              <a:gd name="connsiteY1" fmla="*/ 287577 h 290176"/>
              <a:gd name="connsiteX2" fmla="*/ 39702 w 42054"/>
              <a:gd name="connsiteY2" fmla="*/ 138352 h 290176"/>
              <a:gd name="connsiteX3" fmla="*/ 34940 w 42054"/>
              <a:gd name="connsiteY3" fmla="*/ 3414 h 29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4" h="290176">
                <a:moveTo>
                  <a:pt x="34940" y="3414"/>
                </a:moveTo>
                <a:cubicBezTo>
                  <a:pt x="28326" y="28285"/>
                  <a:pt x="-779" y="265087"/>
                  <a:pt x="15" y="287577"/>
                </a:cubicBezTo>
                <a:cubicBezTo>
                  <a:pt x="809" y="310067"/>
                  <a:pt x="34940" y="180421"/>
                  <a:pt x="39702" y="138352"/>
                </a:cubicBezTo>
                <a:cubicBezTo>
                  <a:pt x="44464" y="96283"/>
                  <a:pt x="41554" y="-21457"/>
                  <a:pt x="34940" y="3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5FDAD5C2-5A7A-45E0-8BD8-E16523B457FA}"/>
              </a:ext>
            </a:extLst>
          </p:cNvPr>
          <p:cNvSpPr/>
          <p:nvPr/>
        </p:nvSpPr>
        <p:spPr>
          <a:xfrm>
            <a:off x="10960097" y="3327343"/>
            <a:ext cx="82020" cy="186153"/>
          </a:xfrm>
          <a:custGeom>
            <a:avLst/>
            <a:gdLst>
              <a:gd name="connsiteX0" fmla="*/ 9528 w 82020"/>
              <a:gd name="connsiteY0" fmla="*/ 57 h 186153"/>
              <a:gd name="connsiteX1" fmla="*/ 68266 w 82020"/>
              <a:gd name="connsiteY1" fmla="*/ 101657 h 186153"/>
              <a:gd name="connsiteX2" fmla="*/ 3 w 82020"/>
              <a:gd name="connsiteY2" fmla="*/ 185795 h 186153"/>
              <a:gd name="connsiteX3" fmla="*/ 65091 w 82020"/>
              <a:gd name="connsiteY3" fmla="*/ 130232 h 186153"/>
              <a:gd name="connsiteX4" fmla="*/ 79378 w 82020"/>
              <a:gd name="connsiteY4" fmla="*/ 87370 h 186153"/>
              <a:gd name="connsiteX5" fmla="*/ 9528 w 82020"/>
              <a:gd name="connsiteY5" fmla="*/ 57 h 18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20" h="186153">
                <a:moveTo>
                  <a:pt x="9528" y="57"/>
                </a:moveTo>
                <a:cubicBezTo>
                  <a:pt x="7676" y="2438"/>
                  <a:pt x="69854" y="70701"/>
                  <a:pt x="68266" y="101657"/>
                </a:cubicBezTo>
                <a:cubicBezTo>
                  <a:pt x="66679" y="132613"/>
                  <a:pt x="532" y="181033"/>
                  <a:pt x="3" y="185795"/>
                </a:cubicBezTo>
                <a:cubicBezTo>
                  <a:pt x="-526" y="190558"/>
                  <a:pt x="51862" y="146636"/>
                  <a:pt x="65091" y="130232"/>
                </a:cubicBezTo>
                <a:cubicBezTo>
                  <a:pt x="78320" y="113828"/>
                  <a:pt x="86522" y="105362"/>
                  <a:pt x="79378" y="87370"/>
                </a:cubicBezTo>
                <a:cubicBezTo>
                  <a:pt x="72234" y="69378"/>
                  <a:pt x="11380" y="-2324"/>
                  <a:pt x="9528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5CC2383A-D18E-46D2-A819-8196277F4782}"/>
              </a:ext>
            </a:extLst>
          </p:cNvPr>
          <p:cNvSpPr/>
          <p:nvPr/>
        </p:nvSpPr>
        <p:spPr>
          <a:xfrm>
            <a:off x="10939077" y="3317647"/>
            <a:ext cx="46476" cy="193988"/>
          </a:xfrm>
          <a:custGeom>
            <a:avLst/>
            <a:gdLst>
              <a:gd name="connsiteX0" fmla="*/ 386 w 46476"/>
              <a:gd name="connsiteY0" fmla="*/ 228 h 193988"/>
              <a:gd name="connsiteX1" fmla="*/ 46423 w 46476"/>
              <a:gd name="connsiteY1" fmla="*/ 116116 h 193988"/>
              <a:gd name="connsiteX2" fmla="*/ 9911 w 46476"/>
              <a:gd name="connsiteY2" fmla="*/ 193903 h 193988"/>
              <a:gd name="connsiteX3" fmla="*/ 24198 w 46476"/>
              <a:gd name="connsiteY3" fmla="*/ 130403 h 193988"/>
              <a:gd name="connsiteX4" fmla="*/ 24198 w 46476"/>
              <a:gd name="connsiteY4" fmla="*/ 87541 h 193988"/>
              <a:gd name="connsiteX5" fmla="*/ 386 w 46476"/>
              <a:gd name="connsiteY5" fmla="*/ 228 h 19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" h="193988">
                <a:moveTo>
                  <a:pt x="386" y="228"/>
                </a:moveTo>
                <a:cubicBezTo>
                  <a:pt x="4090" y="4990"/>
                  <a:pt x="44836" y="83837"/>
                  <a:pt x="46423" y="116116"/>
                </a:cubicBezTo>
                <a:cubicBezTo>
                  <a:pt x="48010" y="148395"/>
                  <a:pt x="13615" y="191522"/>
                  <a:pt x="9911" y="193903"/>
                </a:cubicBezTo>
                <a:cubicBezTo>
                  <a:pt x="6207" y="196284"/>
                  <a:pt x="21817" y="148130"/>
                  <a:pt x="24198" y="130403"/>
                </a:cubicBezTo>
                <a:cubicBezTo>
                  <a:pt x="26579" y="112676"/>
                  <a:pt x="27638" y="108443"/>
                  <a:pt x="24198" y="87541"/>
                </a:cubicBezTo>
                <a:cubicBezTo>
                  <a:pt x="20759" y="66639"/>
                  <a:pt x="-3318" y="-4534"/>
                  <a:pt x="386" y="2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1CBE3F5E-E670-47DC-B7D3-611AFA7F8FAD}"/>
              </a:ext>
            </a:extLst>
          </p:cNvPr>
          <p:cNvSpPr/>
          <p:nvPr/>
        </p:nvSpPr>
        <p:spPr>
          <a:xfrm>
            <a:off x="10928257" y="3407704"/>
            <a:ext cx="103345" cy="118149"/>
          </a:xfrm>
          <a:custGeom>
            <a:avLst/>
            <a:gdLst>
              <a:gd name="connsiteX0" fmla="*/ 93 w 103345"/>
              <a:gd name="connsiteY0" fmla="*/ 118134 h 118149"/>
              <a:gd name="connsiteX1" fmla="*/ 41368 w 103345"/>
              <a:gd name="connsiteY1" fmla="*/ 10184 h 118149"/>
              <a:gd name="connsiteX2" fmla="*/ 103281 w 103345"/>
              <a:gd name="connsiteY2" fmla="*/ 5421 h 118149"/>
              <a:gd name="connsiteX3" fmla="*/ 52481 w 103345"/>
              <a:gd name="connsiteY3" fmla="*/ 18121 h 118149"/>
              <a:gd name="connsiteX4" fmla="*/ 93 w 103345"/>
              <a:gd name="connsiteY4" fmla="*/ 118134 h 11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45" h="118149">
                <a:moveTo>
                  <a:pt x="93" y="118134"/>
                </a:moveTo>
                <a:cubicBezTo>
                  <a:pt x="-1759" y="116811"/>
                  <a:pt x="24170" y="28969"/>
                  <a:pt x="41368" y="10184"/>
                </a:cubicBezTo>
                <a:cubicBezTo>
                  <a:pt x="58566" y="-8602"/>
                  <a:pt x="101429" y="4098"/>
                  <a:pt x="103281" y="5421"/>
                </a:cubicBezTo>
                <a:cubicBezTo>
                  <a:pt x="105133" y="6744"/>
                  <a:pt x="66769" y="1981"/>
                  <a:pt x="52481" y="18121"/>
                </a:cubicBezTo>
                <a:cubicBezTo>
                  <a:pt x="38194" y="34261"/>
                  <a:pt x="1945" y="119457"/>
                  <a:pt x="93" y="118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DCB52F13-FE5A-4C20-98BC-29366015550D}"/>
              </a:ext>
            </a:extLst>
          </p:cNvPr>
          <p:cNvSpPr/>
          <p:nvPr/>
        </p:nvSpPr>
        <p:spPr>
          <a:xfrm>
            <a:off x="10885167" y="3528632"/>
            <a:ext cx="99461" cy="226660"/>
          </a:xfrm>
          <a:custGeom>
            <a:avLst/>
            <a:gdLst>
              <a:gd name="connsiteX0" fmla="*/ 81283 w 99461"/>
              <a:gd name="connsiteY0" fmla="*/ 381 h 226660"/>
              <a:gd name="connsiteX1" fmla="*/ 13021 w 99461"/>
              <a:gd name="connsiteY1" fmla="*/ 148018 h 226660"/>
              <a:gd name="connsiteX2" fmla="*/ 98746 w 99461"/>
              <a:gd name="connsiteY2" fmla="*/ 224218 h 226660"/>
              <a:gd name="connsiteX3" fmla="*/ 51121 w 99461"/>
              <a:gd name="connsiteY3" fmla="*/ 206756 h 226660"/>
              <a:gd name="connsiteX4" fmla="*/ 321 w 99461"/>
              <a:gd name="connsiteY4" fmla="*/ 195643 h 226660"/>
              <a:gd name="connsiteX5" fmla="*/ 81283 w 99461"/>
              <a:gd name="connsiteY5" fmla="*/ 381 h 22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61" h="226660">
                <a:moveTo>
                  <a:pt x="81283" y="381"/>
                </a:moveTo>
                <a:cubicBezTo>
                  <a:pt x="83400" y="-7556"/>
                  <a:pt x="10111" y="110712"/>
                  <a:pt x="13021" y="148018"/>
                </a:cubicBezTo>
                <a:cubicBezTo>
                  <a:pt x="15931" y="185324"/>
                  <a:pt x="92396" y="214428"/>
                  <a:pt x="98746" y="224218"/>
                </a:cubicBezTo>
                <a:cubicBezTo>
                  <a:pt x="105096" y="234008"/>
                  <a:pt x="67525" y="211519"/>
                  <a:pt x="51121" y="206756"/>
                </a:cubicBezTo>
                <a:cubicBezTo>
                  <a:pt x="34717" y="201993"/>
                  <a:pt x="-3912" y="228716"/>
                  <a:pt x="321" y="195643"/>
                </a:cubicBezTo>
                <a:cubicBezTo>
                  <a:pt x="4554" y="162570"/>
                  <a:pt x="79166" y="8318"/>
                  <a:pt x="81283" y="3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0EE7476D-B584-467D-A4AF-6F5D5FF9D0AF}"/>
              </a:ext>
            </a:extLst>
          </p:cNvPr>
          <p:cNvSpPr/>
          <p:nvPr/>
        </p:nvSpPr>
        <p:spPr>
          <a:xfrm>
            <a:off x="10852081" y="3541691"/>
            <a:ext cx="131869" cy="222443"/>
          </a:xfrm>
          <a:custGeom>
            <a:avLst/>
            <a:gdLst>
              <a:gd name="connsiteX0" fmla="*/ 65157 w 131869"/>
              <a:gd name="connsiteY0" fmla="*/ 22 h 222443"/>
              <a:gd name="connsiteX1" fmla="*/ 19119 w 131869"/>
              <a:gd name="connsiteY1" fmla="*/ 179409 h 222443"/>
              <a:gd name="connsiteX2" fmla="*/ 65157 w 131869"/>
              <a:gd name="connsiteY2" fmla="*/ 207984 h 222443"/>
              <a:gd name="connsiteX3" fmla="*/ 131832 w 131869"/>
              <a:gd name="connsiteY3" fmla="*/ 222272 h 222443"/>
              <a:gd name="connsiteX4" fmla="*/ 55632 w 131869"/>
              <a:gd name="connsiteY4" fmla="*/ 214334 h 222443"/>
              <a:gd name="connsiteX5" fmla="*/ 69 w 131869"/>
              <a:gd name="connsiteY5" fmla="*/ 192109 h 222443"/>
              <a:gd name="connsiteX6" fmla="*/ 65157 w 131869"/>
              <a:gd name="connsiteY6" fmla="*/ 22 h 2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69" h="222443">
                <a:moveTo>
                  <a:pt x="65157" y="22"/>
                </a:moveTo>
                <a:cubicBezTo>
                  <a:pt x="68332" y="-2095"/>
                  <a:pt x="19119" y="144749"/>
                  <a:pt x="19119" y="179409"/>
                </a:cubicBezTo>
                <a:cubicBezTo>
                  <a:pt x="19119" y="214069"/>
                  <a:pt x="46372" y="200840"/>
                  <a:pt x="65157" y="207984"/>
                </a:cubicBezTo>
                <a:cubicBezTo>
                  <a:pt x="83942" y="215128"/>
                  <a:pt x="133420" y="221214"/>
                  <a:pt x="131832" y="222272"/>
                </a:cubicBezTo>
                <a:cubicBezTo>
                  <a:pt x="130244" y="223330"/>
                  <a:pt x="77593" y="219361"/>
                  <a:pt x="55632" y="214334"/>
                </a:cubicBezTo>
                <a:cubicBezTo>
                  <a:pt x="33671" y="209307"/>
                  <a:pt x="-1783" y="225976"/>
                  <a:pt x="69" y="192109"/>
                </a:cubicBezTo>
                <a:cubicBezTo>
                  <a:pt x="1921" y="158242"/>
                  <a:pt x="61982" y="2139"/>
                  <a:pt x="65157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9CD72C22-F6E1-4BC0-AF35-E743D38CBAED}"/>
              </a:ext>
            </a:extLst>
          </p:cNvPr>
          <p:cNvSpPr/>
          <p:nvPr/>
        </p:nvSpPr>
        <p:spPr>
          <a:xfrm>
            <a:off x="10942441" y="3514725"/>
            <a:ext cx="73323" cy="244978"/>
          </a:xfrm>
          <a:custGeom>
            <a:avLst/>
            <a:gdLst>
              <a:gd name="connsiteX0" fmla="*/ 197 w 73323"/>
              <a:gd name="connsiteY0" fmla="*/ 0 h 244978"/>
              <a:gd name="connsiteX1" fmla="*/ 73222 w 73323"/>
              <a:gd name="connsiteY1" fmla="*/ 71438 h 244978"/>
              <a:gd name="connsiteX2" fmla="*/ 16072 w 73323"/>
              <a:gd name="connsiteY2" fmla="*/ 96838 h 244978"/>
              <a:gd name="connsiteX3" fmla="*/ 12897 w 73323"/>
              <a:gd name="connsiteY3" fmla="*/ 142875 h 244978"/>
              <a:gd name="connsiteX4" fmla="*/ 46234 w 73323"/>
              <a:gd name="connsiteY4" fmla="*/ 244475 h 244978"/>
              <a:gd name="connsiteX5" fmla="*/ 71634 w 73323"/>
              <a:gd name="connsiteY5" fmla="*/ 184150 h 244978"/>
              <a:gd name="connsiteX6" fmla="*/ 41472 w 73323"/>
              <a:gd name="connsiteY6" fmla="*/ 236538 h 244978"/>
              <a:gd name="connsiteX7" fmla="*/ 197 w 73323"/>
              <a:gd name="connsiteY7" fmla="*/ 225425 h 244978"/>
              <a:gd name="connsiteX8" fmla="*/ 27184 w 73323"/>
              <a:gd name="connsiteY8" fmla="*/ 100013 h 244978"/>
              <a:gd name="connsiteX9" fmla="*/ 50997 w 73323"/>
              <a:gd name="connsiteY9" fmla="*/ 71438 h 244978"/>
              <a:gd name="connsiteX10" fmla="*/ 197 w 73323"/>
              <a:gd name="connsiteY10" fmla="*/ 0 h 2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23" h="244978">
                <a:moveTo>
                  <a:pt x="197" y="0"/>
                </a:moveTo>
                <a:cubicBezTo>
                  <a:pt x="3901" y="0"/>
                  <a:pt x="70576" y="55298"/>
                  <a:pt x="73222" y="71438"/>
                </a:cubicBezTo>
                <a:cubicBezTo>
                  <a:pt x="75868" y="87578"/>
                  <a:pt x="26126" y="84932"/>
                  <a:pt x="16072" y="96838"/>
                </a:cubicBezTo>
                <a:cubicBezTo>
                  <a:pt x="6018" y="108744"/>
                  <a:pt x="7870" y="118269"/>
                  <a:pt x="12897" y="142875"/>
                </a:cubicBezTo>
                <a:cubicBezTo>
                  <a:pt x="17924" y="167481"/>
                  <a:pt x="36445" y="237596"/>
                  <a:pt x="46234" y="244475"/>
                </a:cubicBezTo>
                <a:cubicBezTo>
                  <a:pt x="56023" y="251354"/>
                  <a:pt x="72428" y="185473"/>
                  <a:pt x="71634" y="184150"/>
                </a:cubicBezTo>
                <a:cubicBezTo>
                  <a:pt x="70840" y="182827"/>
                  <a:pt x="53378" y="229659"/>
                  <a:pt x="41472" y="236538"/>
                </a:cubicBezTo>
                <a:cubicBezTo>
                  <a:pt x="29566" y="243417"/>
                  <a:pt x="2578" y="248179"/>
                  <a:pt x="197" y="225425"/>
                </a:cubicBezTo>
                <a:cubicBezTo>
                  <a:pt x="-2184" y="202671"/>
                  <a:pt x="18717" y="125677"/>
                  <a:pt x="27184" y="100013"/>
                </a:cubicBezTo>
                <a:cubicBezTo>
                  <a:pt x="35651" y="74349"/>
                  <a:pt x="56024" y="85461"/>
                  <a:pt x="50997" y="71438"/>
                </a:cubicBezTo>
                <a:cubicBezTo>
                  <a:pt x="45970" y="57415"/>
                  <a:pt x="-3507" y="0"/>
                  <a:pt x="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9CF297CE-D07B-4979-AA52-82698746D661}"/>
              </a:ext>
            </a:extLst>
          </p:cNvPr>
          <p:cNvSpPr/>
          <p:nvPr/>
        </p:nvSpPr>
        <p:spPr>
          <a:xfrm>
            <a:off x="10972799" y="3575037"/>
            <a:ext cx="66902" cy="160868"/>
          </a:xfrm>
          <a:custGeom>
            <a:avLst/>
            <a:gdLst>
              <a:gd name="connsiteX0" fmla="*/ 23814 w 66902"/>
              <a:gd name="connsiteY0" fmla="*/ 13 h 160868"/>
              <a:gd name="connsiteX1" fmla="*/ 49214 w 66902"/>
              <a:gd name="connsiteY1" fmla="*/ 85738 h 160868"/>
              <a:gd name="connsiteX2" fmla="*/ 1 w 66902"/>
              <a:gd name="connsiteY2" fmla="*/ 160351 h 160868"/>
              <a:gd name="connsiteX3" fmla="*/ 47626 w 66902"/>
              <a:gd name="connsiteY3" fmla="*/ 117488 h 160868"/>
              <a:gd name="connsiteX4" fmla="*/ 66676 w 66902"/>
              <a:gd name="connsiteY4" fmla="*/ 92088 h 160868"/>
              <a:gd name="connsiteX5" fmla="*/ 23814 w 66902"/>
              <a:gd name="connsiteY5" fmla="*/ 13 h 16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02" h="160868">
                <a:moveTo>
                  <a:pt x="23814" y="13"/>
                </a:moveTo>
                <a:cubicBezTo>
                  <a:pt x="20904" y="-1045"/>
                  <a:pt x="53183" y="59015"/>
                  <a:pt x="49214" y="85738"/>
                </a:cubicBezTo>
                <a:cubicBezTo>
                  <a:pt x="45245" y="112461"/>
                  <a:pt x="266" y="155059"/>
                  <a:pt x="1" y="160351"/>
                </a:cubicBezTo>
                <a:cubicBezTo>
                  <a:pt x="-264" y="165643"/>
                  <a:pt x="36514" y="128865"/>
                  <a:pt x="47626" y="117488"/>
                </a:cubicBezTo>
                <a:cubicBezTo>
                  <a:pt x="58739" y="106111"/>
                  <a:pt x="68528" y="108227"/>
                  <a:pt x="66676" y="92088"/>
                </a:cubicBezTo>
                <a:cubicBezTo>
                  <a:pt x="64824" y="75949"/>
                  <a:pt x="26724" y="1071"/>
                  <a:pt x="2381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AF60D4B1-FCD8-4361-B69D-D5EF8B6B3F4D}"/>
              </a:ext>
            </a:extLst>
          </p:cNvPr>
          <p:cNvSpPr/>
          <p:nvPr/>
        </p:nvSpPr>
        <p:spPr>
          <a:xfrm>
            <a:off x="10794975" y="3800454"/>
            <a:ext cx="60459" cy="301734"/>
          </a:xfrm>
          <a:custGeom>
            <a:avLst/>
            <a:gdLst>
              <a:gd name="connsiteX0" fmla="*/ 60350 w 60459"/>
              <a:gd name="connsiteY0" fmla="*/ 21 h 301734"/>
              <a:gd name="connsiteX1" fmla="*/ 25 w 60459"/>
              <a:gd name="connsiteY1" fmla="*/ 217509 h 301734"/>
              <a:gd name="connsiteX2" fmla="*/ 52413 w 60459"/>
              <a:gd name="connsiteY2" fmla="*/ 301646 h 301734"/>
              <a:gd name="connsiteX3" fmla="*/ 15900 w 60459"/>
              <a:gd name="connsiteY3" fmla="*/ 204809 h 301734"/>
              <a:gd name="connsiteX4" fmla="*/ 60350 w 60459"/>
              <a:gd name="connsiteY4" fmla="*/ 21 h 30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9" h="301734">
                <a:moveTo>
                  <a:pt x="60350" y="21"/>
                </a:moveTo>
                <a:cubicBezTo>
                  <a:pt x="57704" y="2138"/>
                  <a:pt x="1348" y="167238"/>
                  <a:pt x="25" y="217509"/>
                </a:cubicBezTo>
                <a:cubicBezTo>
                  <a:pt x="-1298" y="267780"/>
                  <a:pt x="49767" y="303763"/>
                  <a:pt x="52413" y="301646"/>
                </a:cubicBezTo>
                <a:cubicBezTo>
                  <a:pt x="55059" y="299529"/>
                  <a:pt x="14842" y="255080"/>
                  <a:pt x="15900" y="204809"/>
                </a:cubicBezTo>
                <a:cubicBezTo>
                  <a:pt x="16958" y="154538"/>
                  <a:pt x="62996" y="-2096"/>
                  <a:pt x="60350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D589E573-0B2B-4266-9A2D-37318FAF9FB5}"/>
              </a:ext>
            </a:extLst>
          </p:cNvPr>
          <p:cNvSpPr/>
          <p:nvPr/>
        </p:nvSpPr>
        <p:spPr>
          <a:xfrm>
            <a:off x="10860956" y="3792495"/>
            <a:ext cx="59458" cy="294744"/>
          </a:xfrm>
          <a:custGeom>
            <a:avLst/>
            <a:gdLst>
              <a:gd name="connsiteX0" fmla="*/ 11832 w 59458"/>
              <a:gd name="connsiteY0" fmla="*/ 43 h 294744"/>
              <a:gd name="connsiteX1" fmla="*/ 41994 w 59458"/>
              <a:gd name="connsiteY1" fmla="*/ 66718 h 294744"/>
              <a:gd name="connsiteX2" fmla="*/ 27707 w 59458"/>
              <a:gd name="connsiteY2" fmla="*/ 154030 h 294744"/>
              <a:gd name="connsiteX3" fmla="*/ 719 w 59458"/>
              <a:gd name="connsiteY3" fmla="*/ 293730 h 294744"/>
              <a:gd name="connsiteX4" fmla="*/ 59457 w 59458"/>
              <a:gd name="connsiteY4" fmla="*/ 76243 h 294744"/>
              <a:gd name="connsiteX5" fmla="*/ 11832 w 59458"/>
              <a:gd name="connsiteY5" fmla="*/ 43 h 29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58" h="294744">
                <a:moveTo>
                  <a:pt x="11832" y="43"/>
                </a:moveTo>
                <a:cubicBezTo>
                  <a:pt x="8922" y="-1544"/>
                  <a:pt x="39348" y="41054"/>
                  <a:pt x="41994" y="66718"/>
                </a:cubicBezTo>
                <a:cubicBezTo>
                  <a:pt x="44640" y="92383"/>
                  <a:pt x="34586" y="116195"/>
                  <a:pt x="27707" y="154030"/>
                </a:cubicBezTo>
                <a:cubicBezTo>
                  <a:pt x="20828" y="191865"/>
                  <a:pt x="-4573" y="306694"/>
                  <a:pt x="719" y="293730"/>
                </a:cubicBezTo>
                <a:cubicBezTo>
                  <a:pt x="6011" y="280766"/>
                  <a:pt x="59192" y="120957"/>
                  <a:pt x="59457" y="76243"/>
                </a:cubicBezTo>
                <a:cubicBezTo>
                  <a:pt x="59722" y="31529"/>
                  <a:pt x="14742" y="1630"/>
                  <a:pt x="11832" y="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9CF26084-FABF-42C0-98F2-9CF6E8A27D7C}"/>
              </a:ext>
            </a:extLst>
          </p:cNvPr>
          <p:cNvSpPr/>
          <p:nvPr/>
        </p:nvSpPr>
        <p:spPr>
          <a:xfrm>
            <a:off x="10863252" y="3796487"/>
            <a:ext cx="128333" cy="277656"/>
          </a:xfrm>
          <a:custGeom>
            <a:avLst/>
            <a:gdLst>
              <a:gd name="connsiteX0" fmla="*/ 123836 w 128333"/>
              <a:gd name="connsiteY0" fmla="*/ 813 h 277656"/>
              <a:gd name="connsiteX1" fmla="*/ 125423 w 128333"/>
              <a:gd name="connsiteY1" fmla="*/ 159563 h 277656"/>
              <a:gd name="connsiteX2" fmla="*/ 98436 w 128333"/>
              <a:gd name="connsiteY2" fmla="*/ 259576 h 277656"/>
              <a:gd name="connsiteX3" fmla="*/ 11 w 128333"/>
              <a:gd name="connsiteY3" fmla="*/ 275451 h 277656"/>
              <a:gd name="connsiteX4" fmla="*/ 92086 w 128333"/>
              <a:gd name="connsiteY4" fmla="*/ 232588 h 277656"/>
              <a:gd name="connsiteX5" fmla="*/ 123836 w 128333"/>
              <a:gd name="connsiteY5" fmla="*/ 813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33" h="277656">
                <a:moveTo>
                  <a:pt x="123836" y="813"/>
                </a:moveTo>
                <a:cubicBezTo>
                  <a:pt x="129392" y="-11358"/>
                  <a:pt x="129656" y="116436"/>
                  <a:pt x="125423" y="159563"/>
                </a:cubicBezTo>
                <a:cubicBezTo>
                  <a:pt x="121190" y="202690"/>
                  <a:pt x="119338" y="240261"/>
                  <a:pt x="98436" y="259576"/>
                </a:cubicBezTo>
                <a:cubicBezTo>
                  <a:pt x="77534" y="278891"/>
                  <a:pt x="1069" y="279949"/>
                  <a:pt x="11" y="275451"/>
                </a:cubicBezTo>
                <a:cubicBezTo>
                  <a:pt x="-1047" y="270953"/>
                  <a:pt x="74359" y="277567"/>
                  <a:pt x="92086" y="232588"/>
                </a:cubicBezTo>
                <a:cubicBezTo>
                  <a:pt x="109813" y="187609"/>
                  <a:pt x="118280" y="12984"/>
                  <a:pt x="123836" y="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44B44A69-D5D2-42A6-B491-62E82E08C407}"/>
              </a:ext>
            </a:extLst>
          </p:cNvPr>
          <p:cNvSpPr/>
          <p:nvPr/>
        </p:nvSpPr>
        <p:spPr>
          <a:xfrm>
            <a:off x="10812407" y="4012663"/>
            <a:ext cx="171771" cy="103216"/>
          </a:xfrm>
          <a:custGeom>
            <a:avLst/>
            <a:gdLst>
              <a:gd name="connsiteX0" fmla="*/ 56 w 171771"/>
              <a:gd name="connsiteY0" fmla="*/ 54512 h 103216"/>
              <a:gd name="connsiteX1" fmla="*/ 117531 w 171771"/>
              <a:gd name="connsiteY1" fmla="*/ 102137 h 103216"/>
              <a:gd name="connsiteX2" fmla="*/ 171506 w 171771"/>
              <a:gd name="connsiteY2" fmla="*/ 537 h 103216"/>
              <a:gd name="connsiteX3" fmla="*/ 133406 w 171771"/>
              <a:gd name="connsiteY3" fmla="*/ 62450 h 103216"/>
              <a:gd name="connsiteX4" fmla="*/ 56 w 171771"/>
              <a:gd name="connsiteY4" fmla="*/ 54512 h 1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71" h="103216">
                <a:moveTo>
                  <a:pt x="56" y="54512"/>
                </a:moveTo>
                <a:cubicBezTo>
                  <a:pt x="-2590" y="61127"/>
                  <a:pt x="88956" y="111133"/>
                  <a:pt x="117531" y="102137"/>
                </a:cubicBezTo>
                <a:cubicBezTo>
                  <a:pt x="146106" y="93141"/>
                  <a:pt x="168860" y="7151"/>
                  <a:pt x="171506" y="537"/>
                </a:cubicBezTo>
                <a:cubicBezTo>
                  <a:pt x="174152" y="-6078"/>
                  <a:pt x="156689" y="50279"/>
                  <a:pt x="133406" y="62450"/>
                </a:cubicBezTo>
                <a:cubicBezTo>
                  <a:pt x="110123" y="74621"/>
                  <a:pt x="2702" y="47897"/>
                  <a:pt x="56" y="54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5E3EDFCC-D2FC-4547-80B1-9CFEE88A3971}"/>
              </a:ext>
            </a:extLst>
          </p:cNvPr>
          <p:cNvSpPr/>
          <p:nvPr/>
        </p:nvSpPr>
        <p:spPr>
          <a:xfrm>
            <a:off x="10758901" y="4097190"/>
            <a:ext cx="105958" cy="157668"/>
          </a:xfrm>
          <a:custGeom>
            <a:avLst/>
            <a:gdLst>
              <a:gd name="connsiteX0" fmla="*/ 45624 w 105958"/>
              <a:gd name="connsiteY0" fmla="*/ 148 h 157668"/>
              <a:gd name="connsiteX1" fmla="*/ 9112 w 105958"/>
              <a:gd name="connsiteY1" fmla="*/ 89048 h 157668"/>
              <a:gd name="connsiteX2" fmla="*/ 105949 w 105958"/>
              <a:gd name="connsiteY2" fmla="*/ 157310 h 157668"/>
              <a:gd name="connsiteX3" fmla="*/ 2762 w 105958"/>
              <a:gd name="connsiteY3" fmla="*/ 111273 h 157668"/>
              <a:gd name="connsiteX4" fmla="*/ 45624 w 105958"/>
              <a:gd name="connsiteY4" fmla="*/ 148 h 15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8" h="157668">
                <a:moveTo>
                  <a:pt x="45624" y="148"/>
                </a:moveTo>
                <a:cubicBezTo>
                  <a:pt x="46682" y="-3556"/>
                  <a:pt x="-942" y="62854"/>
                  <a:pt x="9112" y="89048"/>
                </a:cubicBezTo>
                <a:cubicBezTo>
                  <a:pt x="19166" y="115242"/>
                  <a:pt x="107007" y="153606"/>
                  <a:pt x="105949" y="157310"/>
                </a:cubicBezTo>
                <a:cubicBezTo>
                  <a:pt x="104891" y="161014"/>
                  <a:pt x="18637" y="135350"/>
                  <a:pt x="2762" y="111273"/>
                </a:cubicBezTo>
                <a:cubicBezTo>
                  <a:pt x="-13113" y="87196"/>
                  <a:pt x="44566" y="3852"/>
                  <a:pt x="45624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AB46D4C7-578B-47B0-983D-34BEEC3AFA28}"/>
              </a:ext>
            </a:extLst>
          </p:cNvPr>
          <p:cNvSpPr/>
          <p:nvPr/>
        </p:nvSpPr>
        <p:spPr>
          <a:xfrm>
            <a:off x="10717916" y="4092575"/>
            <a:ext cx="190149" cy="195967"/>
          </a:xfrm>
          <a:custGeom>
            <a:avLst/>
            <a:gdLst>
              <a:gd name="connsiteX0" fmla="*/ 61209 w 190149"/>
              <a:gd name="connsiteY0" fmla="*/ 0 h 195967"/>
              <a:gd name="connsiteX1" fmla="*/ 18347 w 190149"/>
              <a:gd name="connsiteY1" fmla="*/ 109538 h 195967"/>
              <a:gd name="connsiteX2" fmla="*/ 32634 w 190149"/>
              <a:gd name="connsiteY2" fmla="*/ 155575 h 195967"/>
              <a:gd name="connsiteX3" fmla="*/ 188209 w 190149"/>
              <a:gd name="connsiteY3" fmla="*/ 195263 h 195967"/>
              <a:gd name="connsiteX4" fmla="*/ 113597 w 190149"/>
              <a:gd name="connsiteY4" fmla="*/ 177800 h 195967"/>
              <a:gd name="connsiteX5" fmla="*/ 21522 w 190149"/>
              <a:gd name="connsiteY5" fmla="*/ 138113 h 195967"/>
              <a:gd name="connsiteX6" fmla="*/ 884 w 190149"/>
              <a:gd name="connsiteY6" fmla="*/ 107950 h 195967"/>
              <a:gd name="connsiteX7" fmla="*/ 61209 w 190149"/>
              <a:gd name="connsiteY7" fmla="*/ 0 h 1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149" h="195967">
                <a:moveTo>
                  <a:pt x="61209" y="0"/>
                </a:moveTo>
                <a:cubicBezTo>
                  <a:pt x="64119" y="265"/>
                  <a:pt x="23109" y="83609"/>
                  <a:pt x="18347" y="109538"/>
                </a:cubicBezTo>
                <a:cubicBezTo>
                  <a:pt x="13585" y="135467"/>
                  <a:pt x="4324" y="141288"/>
                  <a:pt x="32634" y="155575"/>
                </a:cubicBezTo>
                <a:cubicBezTo>
                  <a:pt x="60944" y="169862"/>
                  <a:pt x="174715" y="191559"/>
                  <a:pt x="188209" y="195263"/>
                </a:cubicBezTo>
                <a:cubicBezTo>
                  <a:pt x="201703" y="198967"/>
                  <a:pt x="141378" y="187325"/>
                  <a:pt x="113597" y="177800"/>
                </a:cubicBezTo>
                <a:cubicBezTo>
                  <a:pt x="85816" y="168275"/>
                  <a:pt x="40307" y="149755"/>
                  <a:pt x="21522" y="138113"/>
                </a:cubicBezTo>
                <a:cubicBezTo>
                  <a:pt x="2737" y="126471"/>
                  <a:pt x="-2291" y="128588"/>
                  <a:pt x="884" y="107950"/>
                </a:cubicBezTo>
                <a:cubicBezTo>
                  <a:pt x="4059" y="87313"/>
                  <a:pt x="58299" y="-265"/>
                  <a:pt x="61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53021DAD-5C1E-4944-AAA5-DE6138922D74}"/>
              </a:ext>
            </a:extLst>
          </p:cNvPr>
          <p:cNvSpPr/>
          <p:nvPr/>
        </p:nvSpPr>
        <p:spPr>
          <a:xfrm>
            <a:off x="10791669" y="4079586"/>
            <a:ext cx="160968" cy="202058"/>
          </a:xfrm>
          <a:custGeom>
            <a:avLst/>
            <a:gdLst>
              <a:gd name="connsiteX0" fmla="*/ 156 w 160968"/>
              <a:gd name="connsiteY0" fmla="*/ 289 h 202058"/>
              <a:gd name="connsiteX1" fmla="*/ 150969 w 160968"/>
              <a:gd name="connsiteY1" fmla="*/ 55852 h 202058"/>
              <a:gd name="connsiteX2" fmla="*/ 144619 w 160968"/>
              <a:gd name="connsiteY2" fmla="*/ 160627 h 202058"/>
              <a:gd name="connsiteX3" fmla="*/ 127156 w 160968"/>
              <a:gd name="connsiteY3" fmla="*/ 117764 h 202058"/>
              <a:gd name="connsiteX4" fmla="*/ 106519 w 160968"/>
              <a:gd name="connsiteY4" fmla="*/ 128877 h 202058"/>
              <a:gd name="connsiteX5" fmla="*/ 108106 w 160968"/>
              <a:gd name="connsiteY5" fmla="*/ 200314 h 202058"/>
              <a:gd name="connsiteX6" fmla="*/ 89056 w 160968"/>
              <a:gd name="connsiteY6" fmla="*/ 174914 h 202058"/>
              <a:gd name="connsiteX7" fmla="*/ 138269 w 160968"/>
              <a:gd name="connsiteY7" fmla="*/ 117764 h 202058"/>
              <a:gd name="connsiteX8" fmla="*/ 122394 w 160968"/>
              <a:gd name="connsiteY8" fmla="*/ 78077 h 202058"/>
              <a:gd name="connsiteX9" fmla="*/ 156 w 160968"/>
              <a:gd name="connsiteY9" fmla="*/ 289 h 2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968" h="202058">
                <a:moveTo>
                  <a:pt x="156" y="289"/>
                </a:moveTo>
                <a:cubicBezTo>
                  <a:pt x="4918" y="-3415"/>
                  <a:pt x="126892" y="29129"/>
                  <a:pt x="150969" y="55852"/>
                </a:cubicBezTo>
                <a:cubicBezTo>
                  <a:pt x="175046" y="82575"/>
                  <a:pt x="148588" y="150308"/>
                  <a:pt x="144619" y="160627"/>
                </a:cubicBezTo>
                <a:cubicBezTo>
                  <a:pt x="140650" y="170946"/>
                  <a:pt x="133506" y="123056"/>
                  <a:pt x="127156" y="117764"/>
                </a:cubicBezTo>
                <a:cubicBezTo>
                  <a:pt x="120806" y="112472"/>
                  <a:pt x="109694" y="115119"/>
                  <a:pt x="106519" y="128877"/>
                </a:cubicBezTo>
                <a:cubicBezTo>
                  <a:pt x="103344" y="142635"/>
                  <a:pt x="111017" y="192641"/>
                  <a:pt x="108106" y="200314"/>
                </a:cubicBezTo>
                <a:cubicBezTo>
                  <a:pt x="105195" y="207987"/>
                  <a:pt x="84029" y="188672"/>
                  <a:pt x="89056" y="174914"/>
                </a:cubicBezTo>
                <a:cubicBezTo>
                  <a:pt x="94083" y="161156"/>
                  <a:pt x="132713" y="133903"/>
                  <a:pt x="138269" y="117764"/>
                </a:cubicBezTo>
                <a:cubicBezTo>
                  <a:pt x="143825" y="101625"/>
                  <a:pt x="143825" y="96069"/>
                  <a:pt x="122394" y="78077"/>
                </a:cubicBezTo>
                <a:cubicBezTo>
                  <a:pt x="100963" y="60085"/>
                  <a:pt x="-4606" y="3993"/>
                  <a:pt x="156" y="2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A5948262-8CF5-41EF-8A67-4CA5790B8F03}"/>
              </a:ext>
            </a:extLst>
          </p:cNvPr>
          <p:cNvSpPr/>
          <p:nvPr/>
        </p:nvSpPr>
        <p:spPr>
          <a:xfrm>
            <a:off x="10723244" y="4284657"/>
            <a:ext cx="133035" cy="115930"/>
          </a:xfrm>
          <a:custGeom>
            <a:avLst/>
            <a:gdLst>
              <a:gd name="connsiteX0" fmla="*/ 1906 w 133035"/>
              <a:gd name="connsiteY0" fmla="*/ 6 h 115930"/>
              <a:gd name="connsiteX1" fmla="*/ 84456 w 133035"/>
              <a:gd name="connsiteY1" fmla="*/ 92081 h 115930"/>
              <a:gd name="connsiteX2" fmla="*/ 98744 w 133035"/>
              <a:gd name="connsiteY2" fmla="*/ 96843 h 115930"/>
              <a:gd name="connsiteX3" fmla="*/ 132081 w 133035"/>
              <a:gd name="connsiteY3" fmla="*/ 115893 h 115930"/>
              <a:gd name="connsiteX4" fmla="*/ 57469 w 133035"/>
              <a:gd name="connsiteY4" fmla="*/ 101606 h 115930"/>
              <a:gd name="connsiteX5" fmla="*/ 28894 w 133035"/>
              <a:gd name="connsiteY5" fmla="*/ 96843 h 115930"/>
              <a:gd name="connsiteX6" fmla="*/ 1906 w 133035"/>
              <a:gd name="connsiteY6" fmla="*/ 6 h 11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35" h="115930">
                <a:moveTo>
                  <a:pt x="1906" y="6"/>
                </a:moveTo>
                <a:cubicBezTo>
                  <a:pt x="11166" y="-788"/>
                  <a:pt x="68316" y="75942"/>
                  <a:pt x="84456" y="92081"/>
                </a:cubicBezTo>
                <a:cubicBezTo>
                  <a:pt x="100596" y="108220"/>
                  <a:pt x="90807" y="92874"/>
                  <a:pt x="98744" y="96843"/>
                </a:cubicBezTo>
                <a:cubicBezTo>
                  <a:pt x="106681" y="100812"/>
                  <a:pt x="138960" y="115099"/>
                  <a:pt x="132081" y="115893"/>
                </a:cubicBezTo>
                <a:cubicBezTo>
                  <a:pt x="125202" y="116687"/>
                  <a:pt x="74667" y="104781"/>
                  <a:pt x="57469" y="101606"/>
                </a:cubicBezTo>
                <a:cubicBezTo>
                  <a:pt x="40271" y="98431"/>
                  <a:pt x="38155" y="110866"/>
                  <a:pt x="28894" y="96843"/>
                </a:cubicBezTo>
                <a:cubicBezTo>
                  <a:pt x="19634" y="82820"/>
                  <a:pt x="-7354" y="800"/>
                  <a:pt x="190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40F34520-82A1-4A5D-A5E4-2D83DBE53B7C}"/>
              </a:ext>
            </a:extLst>
          </p:cNvPr>
          <p:cNvSpPr/>
          <p:nvPr/>
        </p:nvSpPr>
        <p:spPr>
          <a:xfrm>
            <a:off x="10775863" y="4290498"/>
            <a:ext cx="150358" cy="121300"/>
          </a:xfrm>
          <a:custGeom>
            <a:avLst/>
            <a:gdLst>
              <a:gd name="connsiteX0" fmla="*/ 87 w 150358"/>
              <a:gd name="connsiteY0" fmla="*/ 515 h 121300"/>
              <a:gd name="connsiteX1" fmla="*/ 127087 w 150358"/>
              <a:gd name="connsiteY1" fmla="*/ 16390 h 121300"/>
              <a:gd name="connsiteX2" fmla="*/ 90575 w 150358"/>
              <a:gd name="connsiteY2" fmla="*/ 83065 h 121300"/>
              <a:gd name="connsiteX3" fmla="*/ 62000 w 150358"/>
              <a:gd name="connsiteY3" fmla="*/ 119577 h 121300"/>
              <a:gd name="connsiteX4" fmla="*/ 149312 w 150358"/>
              <a:gd name="connsiteY4" fmla="*/ 29090 h 121300"/>
              <a:gd name="connsiteX5" fmla="*/ 87 w 150358"/>
              <a:gd name="connsiteY5" fmla="*/ 515 h 1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58" h="121300">
                <a:moveTo>
                  <a:pt x="87" y="515"/>
                </a:moveTo>
                <a:cubicBezTo>
                  <a:pt x="-3617" y="-1602"/>
                  <a:pt x="112006" y="2632"/>
                  <a:pt x="127087" y="16390"/>
                </a:cubicBezTo>
                <a:cubicBezTo>
                  <a:pt x="142168" y="30148"/>
                  <a:pt x="101423" y="65867"/>
                  <a:pt x="90575" y="83065"/>
                </a:cubicBezTo>
                <a:cubicBezTo>
                  <a:pt x="79727" y="100263"/>
                  <a:pt x="52211" y="128573"/>
                  <a:pt x="62000" y="119577"/>
                </a:cubicBezTo>
                <a:cubicBezTo>
                  <a:pt x="71789" y="110581"/>
                  <a:pt x="160954" y="49992"/>
                  <a:pt x="149312" y="29090"/>
                </a:cubicBezTo>
                <a:cubicBezTo>
                  <a:pt x="137670" y="8188"/>
                  <a:pt x="3791" y="2632"/>
                  <a:pt x="87" y="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AB5E5B06-6AB1-4AB2-A8C2-C949685BFBA6}"/>
              </a:ext>
            </a:extLst>
          </p:cNvPr>
          <p:cNvSpPr/>
          <p:nvPr/>
        </p:nvSpPr>
        <p:spPr>
          <a:xfrm>
            <a:off x="10776979" y="4285895"/>
            <a:ext cx="45175" cy="96133"/>
          </a:xfrm>
          <a:custGeom>
            <a:avLst/>
            <a:gdLst>
              <a:gd name="connsiteX0" fmla="*/ 16434 w 45175"/>
              <a:gd name="connsiteY0" fmla="*/ 355 h 96133"/>
              <a:gd name="connsiteX1" fmla="*/ 45009 w 45175"/>
              <a:gd name="connsiteY1" fmla="*/ 94018 h 96133"/>
              <a:gd name="connsiteX2" fmla="*/ 2146 w 45175"/>
              <a:gd name="connsiteY2" fmla="*/ 62268 h 96133"/>
              <a:gd name="connsiteX3" fmla="*/ 16434 w 45175"/>
              <a:gd name="connsiteY3" fmla="*/ 355 h 9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75" h="96133">
                <a:moveTo>
                  <a:pt x="16434" y="355"/>
                </a:moveTo>
                <a:cubicBezTo>
                  <a:pt x="23578" y="5647"/>
                  <a:pt x="47390" y="83699"/>
                  <a:pt x="45009" y="94018"/>
                </a:cubicBezTo>
                <a:cubicBezTo>
                  <a:pt x="42628" y="104337"/>
                  <a:pt x="9819" y="74174"/>
                  <a:pt x="2146" y="62268"/>
                </a:cubicBezTo>
                <a:cubicBezTo>
                  <a:pt x="-5527" y="50362"/>
                  <a:pt x="9290" y="-4937"/>
                  <a:pt x="16434" y="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77FD176F-DA37-4867-AC24-8CE1E4719C1D}"/>
              </a:ext>
            </a:extLst>
          </p:cNvPr>
          <p:cNvSpPr/>
          <p:nvPr/>
        </p:nvSpPr>
        <p:spPr>
          <a:xfrm>
            <a:off x="10779076" y="4428455"/>
            <a:ext cx="57986" cy="167359"/>
          </a:xfrm>
          <a:custGeom>
            <a:avLst/>
            <a:gdLst>
              <a:gd name="connsiteX0" fmla="*/ 36562 w 57986"/>
              <a:gd name="connsiteY0" fmla="*/ 670 h 167359"/>
              <a:gd name="connsiteX1" fmla="*/ 41324 w 57986"/>
              <a:gd name="connsiteY1" fmla="*/ 108620 h 167359"/>
              <a:gd name="connsiteX2" fmla="*/ 49 w 57986"/>
              <a:gd name="connsiteY2" fmla="*/ 167358 h 167359"/>
              <a:gd name="connsiteX3" fmla="*/ 50849 w 57986"/>
              <a:gd name="connsiteY3" fmla="*/ 107033 h 167359"/>
              <a:gd name="connsiteX4" fmla="*/ 55612 w 57986"/>
              <a:gd name="connsiteY4" fmla="*/ 64170 h 167359"/>
              <a:gd name="connsiteX5" fmla="*/ 36562 w 57986"/>
              <a:gd name="connsiteY5" fmla="*/ 670 h 16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86" h="167359">
                <a:moveTo>
                  <a:pt x="36562" y="670"/>
                </a:moveTo>
                <a:cubicBezTo>
                  <a:pt x="34181" y="8078"/>
                  <a:pt x="47409" y="80839"/>
                  <a:pt x="41324" y="108620"/>
                </a:cubicBezTo>
                <a:cubicBezTo>
                  <a:pt x="35239" y="136401"/>
                  <a:pt x="-1538" y="167622"/>
                  <a:pt x="49" y="167358"/>
                </a:cubicBezTo>
                <a:cubicBezTo>
                  <a:pt x="1636" y="167094"/>
                  <a:pt x="41589" y="124231"/>
                  <a:pt x="50849" y="107033"/>
                </a:cubicBezTo>
                <a:cubicBezTo>
                  <a:pt x="60109" y="89835"/>
                  <a:pt x="58787" y="78987"/>
                  <a:pt x="55612" y="64170"/>
                </a:cubicBezTo>
                <a:cubicBezTo>
                  <a:pt x="52437" y="49353"/>
                  <a:pt x="38943" y="-6738"/>
                  <a:pt x="36562" y="6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4756FD45-4C70-4F2C-A333-B6BA860022AC}"/>
              </a:ext>
            </a:extLst>
          </p:cNvPr>
          <p:cNvSpPr/>
          <p:nvPr/>
        </p:nvSpPr>
        <p:spPr>
          <a:xfrm>
            <a:off x="10721496" y="4429112"/>
            <a:ext cx="68698" cy="162131"/>
          </a:xfrm>
          <a:custGeom>
            <a:avLst/>
            <a:gdLst>
              <a:gd name="connsiteX0" fmla="*/ 54454 w 68698"/>
              <a:gd name="connsiteY0" fmla="*/ 13 h 162131"/>
              <a:gd name="connsiteX1" fmla="*/ 59217 w 68698"/>
              <a:gd name="connsiteY1" fmla="*/ 125426 h 162131"/>
              <a:gd name="connsiteX2" fmla="*/ 24292 w 68698"/>
              <a:gd name="connsiteY2" fmla="*/ 161938 h 162131"/>
              <a:gd name="connsiteX3" fmla="*/ 54454 w 68698"/>
              <a:gd name="connsiteY3" fmla="*/ 114313 h 162131"/>
              <a:gd name="connsiteX4" fmla="*/ 479 w 68698"/>
              <a:gd name="connsiteY4" fmla="*/ 55576 h 162131"/>
              <a:gd name="connsiteX5" fmla="*/ 27467 w 68698"/>
              <a:gd name="connsiteY5" fmla="*/ 109551 h 162131"/>
              <a:gd name="connsiteX6" fmla="*/ 17942 w 68698"/>
              <a:gd name="connsiteY6" fmla="*/ 142888 h 162131"/>
              <a:gd name="connsiteX7" fmla="*/ 32229 w 68698"/>
              <a:gd name="connsiteY7" fmla="*/ 154001 h 162131"/>
              <a:gd name="connsiteX8" fmla="*/ 67154 w 68698"/>
              <a:gd name="connsiteY8" fmla="*/ 117488 h 162131"/>
              <a:gd name="connsiteX9" fmla="*/ 54454 w 68698"/>
              <a:gd name="connsiteY9" fmla="*/ 13 h 1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98" h="162131">
                <a:moveTo>
                  <a:pt x="54454" y="13"/>
                </a:moveTo>
                <a:cubicBezTo>
                  <a:pt x="53131" y="1336"/>
                  <a:pt x="64244" y="98439"/>
                  <a:pt x="59217" y="125426"/>
                </a:cubicBezTo>
                <a:cubicBezTo>
                  <a:pt x="54190" y="152413"/>
                  <a:pt x="25086" y="163790"/>
                  <a:pt x="24292" y="161938"/>
                </a:cubicBezTo>
                <a:cubicBezTo>
                  <a:pt x="23498" y="160086"/>
                  <a:pt x="58423" y="132040"/>
                  <a:pt x="54454" y="114313"/>
                </a:cubicBezTo>
                <a:cubicBezTo>
                  <a:pt x="50485" y="96586"/>
                  <a:pt x="4977" y="56370"/>
                  <a:pt x="479" y="55576"/>
                </a:cubicBezTo>
                <a:cubicBezTo>
                  <a:pt x="-4019" y="54782"/>
                  <a:pt x="24556" y="94999"/>
                  <a:pt x="27467" y="109551"/>
                </a:cubicBezTo>
                <a:cubicBezTo>
                  <a:pt x="30377" y="124103"/>
                  <a:pt x="17148" y="135480"/>
                  <a:pt x="17942" y="142888"/>
                </a:cubicBezTo>
                <a:cubicBezTo>
                  <a:pt x="18736" y="150296"/>
                  <a:pt x="24027" y="158234"/>
                  <a:pt x="32229" y="154001"/>
                </a:cubicBezTo>
                <a:cubicBezTo>
                  <a:pt x="40431" y="149768"/>
                  <a:pt x="60275" y="139184"/>
                  <a:pt x="67154" y="117488"/>
                </a:cubicBezTo>
                <a:cubicBezTo>
                  <a:pt x="74033" y="95792"/>
                  <a:pt x="55777" y="-1310"/>
                  <a:pt x="5445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4CE59F58-15B7-4704-9B12-E194E2FEBE5B}"/>
              </a:ext>
            </a:extLst>
          </p:cNvPr>
          <p:cNvSpPr/>
          <p:nvPr/>
        </p:nvSpPr>
        <p:spPr>
          <a:xfrm>
            <a:off x="10609261" y="4624360"/>
            <a:ext cx="198357" cy="250985"/>
          </a:xfrm>
          <a:custGeom>
            <a:avLst/>
            <a:gdLst>
              <a:gd name="connsiteX0" fmla="*/ 2 w 198357"/>
              <a:gd name="connsiteY0" fmla="*/ 31778 h 250985"/>
              <a:gd name="connsiteX1" fmla="*/ 123827 w 198357"/>
              <a:gd name="connsiteY1" fmla="*/ 28 h 250985"/>
              <a:gd name="connsiteX2" fmla="*/ 196852 w 198357"/>
              <a:gd name="connsiteY2" fmla="*/ 38128 h 250985"/>
              <a:gd name="connsiteX3" fmla="*/ 173039 w 198357"/>
              <a:gd name="connsiteY3" fmla="*/ 119090 h 250985"/>
              <a:gd name="connsiteX4" fmla="*/ 171452 w 198357"/>
              <a:gd name="connsiteY4" fmla="*/ 190528 h 250985"/>
              <a:gd name="connsiteX5" fmla="*/ 87314 w 198357"/>
              <a:gd name="connsiteY5" fmla="*/ 212753 h 250985"/>
              <a:gd name="connsiteX6" fmla="*/ 39689 w 198357"/>
              <a:gd name="connsiteY6" fmla="*/ 250853 h 250985"/>
              <a:gd name="connsiteX7" fmla="*/ 180977 w 198357"/>
              <a:gd name="connsiteY7" fmla="*/ 198465 h 250985"/>
              <a:gd name="connsiteX8" fmla="*/ 173039 w 198357"/>
              <a:gd name="connsiteY8" fmla="*/ 50828 h 250985"/>
              <a:gd name="connsiteX9" fmla="*/ 127002 w 198357"/>
              <a:gd name="connsiteY9" fmla="*/ 22253 h 250985"/>
              <a:gd name="connsiteX10" fmla="*/ 2 w 198357"/>
              <a:gd name="connsiteY10" fmla="*/ 31778 h 2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357" h="250985">
                <a:moveTo>
                  <a:pt x="2" y="31778"/>
                </a:moveTo>
                <a:cubicBezTo>
                  <a:pt x="-527" y="28074"/>
                  <a:pt x="91019" y="-1030"/>
                  <a:pt x="123827" y="28"/>
                </a:cubicBezTo>
                <a:cubicBezTo>
                  <a:pt x="156635" y="1086"/>
                  <a:pt x="188650" y="18284"/>
                  <a:pt x="196852" y="38128"/>
                </a:cubicBezTo>
                <a:cubicBezTo>
                  <a:pt x="205054" y="57972"/>
                  <a:pt x="177272" y="93690"/>
                  <a:pt x="173039" y="119090"/>
                </a:cubicBezTo>
                <a:cubicBezTo>
                  <a:pt x="168806" y="144490"/>
                  <a:pt x="185740" y="174918"/>
                  <a:pt x="171452" y="190528"/>
                </a:cubicBezTo>
                <a:cubicBezTo>
                  <a:pt x="157165" y="206139"/>
                  <a:pt x="109274" y="202699"/>
                  <a:pt x="87314" y="212753"/>
                </a:cubicBezTo>
                <a:cubicBezTo>
                  <a:pt x="65354" y="222807"/>
                  <a:pt x="24079" y="253234"/>
                  <a:pt x="39689" y="250853"/>
                </a:cubicBezTo>
                <a:cubicBezTo>
                  <a:pt x="55300" y="248472"/>
                  <a:pt x="158752" y="231802"/>
                  <a:pt x="180977" y="198465"/>
                </a:cubicBezTo>
                <a:cubicBezTo>
                  <a:pt x="203202" y="165128"/>
                  <a:pt x="182035" y="80197"/>
                  <a:pt x="173039" y="50828"/>
                </a:cubicBezTo>
                <a:cubicBezTo>
                  <a:pt x="164043" y="21459"/>
                  <a:pt x="158752" y="23841"/>
                  <a:pt x="127002" y="22253"/>
                </a:cubicBezTo>
                <a:cubicBezTo>
                  <a:pt x="95252" y="20665"/>
                  <a:pt x="531" y="35482"/>
                  <a:pt x="2" y="317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E8B614BD-3759-4E2B-9E11-D257159203D6}"/>
              </a:ext>
            </a:extLst>
          </p:cNvPr>
          <p:cNvSpPr/>
          <p:nvPr/>
        </p:nvSpPr>
        <p:spPr>
          <a:xfrm>
            <a:off x="10620234" y="4640166"/>
            <a:ext cx="89041" cy="217704"/>
          </a:xfrm>
          <a:custGeom>
            <a:avLst/>
            <a:gdLst>
              <a:gd name="connsiteX0" fmla="*/ 89041 w 89041"/>
              <a:gd name="connsiteY0" fmla="*/ 97 h 217704"/>
              <a:gd name="connsiteX1" fmla="*/ 141 w 89041"/>
              <a:gd name="connsiteY1" fmla="*/ 108047 h 217704"/>
              <a:gd name="connsiteX2" fmla="*/ 66816 w 89041"/>
              <a:gd name="connsiteY2" fmla="*/ 217584 h 217704"/>
              <a:gd name="connsiteX3" fmla="*/ 141 w 89041"/>
              <a:gd name="connsiteY3" fmla="*/ 127097 h 217704"/>
              <a:gd name="connsiteX4" fmla="*/ 89041 w 89041"/>
              <a:gd name="connsiteY4" fmla="*/ 97 h 2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1" h="217704">
                <a:moveTo>
                  <a:pt x="89041" y="97"/>
                </a:moveTo>
                <a:cubicBezTo>
                  <a:pt x="89041" y="-3078"/>
                  <a:pt x="3845" y="71799"/>
                  <a:pt x="141" y="108047"/>
                </a:cubicBezTo>
                <a:cubicBezTo>
                  <a:pt x="-3563" y="144295"/>
                  <a:pt x="66816" y="214409"/>
                  <a:pt x="66816" y="217584"/>
                </a:cubicBezTo>
                <a:cubicBezTo>
                  <a:pt x="66816" y="220759"/>
                  <a:pt x="-653" y="160434"/>
                  <a:pt x="141" y="127097"/>
                </a:cubicBezTo>
                <a:cubicBezTo>
                  <a:pt x="935" y="93760"/>
                  <a:pt x="89041" y="3272"/>
                  <a:pt x="89041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7C7865F4-D443-412E-867F-843AD6A0244A}"/>
              </a:ext>
            </a:extLst>
          </p:cNvPr>
          <p:cNvSpPr/>
          <p:nvPr/>
        </p:nvSpPr>
        <p:spPr>
          <a:xfrm>
            <a:off x="10564257" y="4642722"/>
            <a:ext cx="223731" cy="249544"/>
          </a:xfrm>
          <a:custGeom>
            <a:avLst/>
            <a:gdLst>
              <a:gd name="connsiteX0" fmla="*/ 91043 w 223731"/>
              <a:gd name="connsiteY0" fmla="*/ 716 h 249544"/>
              <a:gd name="connsiteX1" fmla="*/ 29131 w 223731"/>
              <a:gd name="connsiteY1" fmla="*/ 110253 h 249544"/>
              <a:gd name="connsiteX2" fmla="*/ 13256 w 223731"/>
              <a:gd name="connsiteY2" fmla="*/ 156291 h 249544"/>
              <a:gd name="connsiteX3" fmla="*/ 222806 w 223731"/>
              <a:gd name="connsiteY3" fmla="*/ 248366 h 249544"/>
              <a:gd name="connsiteX4" fmla="*/ 87868 w 223731"/>
              <a:gd name="connsiteY4" fmla="*/ 199153 h 249544"/>
              <a:gd name="connsiteX5" fmla="*/ 37068 w 223731"/>
              <a:gd name="connsiteY5" fmla="*/ 68978 h 249544"/>
              <a:gd name="connsiteX6" fmla="*/ 91043 w 223731"/>
              <a:gd name="connsiteY6" fmla="*/ 716 h 24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731" h="249544">
                <a:moveTo>
                  <a:pt x="91043" y="716"/>
                </a:moveTo>
                <a:cubicBezTo>
                  <a:pt x="89720" y="7595"/>
                  <a:pt x="42095" y="84324"/>
                  <a:pt x="29131" y="110253"/>
                </a:cubicBezTo>
                <a:cubicBezTo>
                  <a:pt x="16166" y="136182"/>
                  <a:pt x="-19023" y="133272"/>
                  <a:pt x="13256" y="156291"/>
                </a:cubicBezTo>
                <a:cubicBezTo>
                  <a:pt x="45535" y="179310"/>
                  <a:pt x="210371" y="241222"/>
                  <a:pt x="222806" y="248366"/>
                </a:cubicBezTo>
                <a:cubicBezTo>
                  <a:pt x="235241" y="255510"/>
                  <a:pt x="118824" y="229051"/>
                  <a:pt x="87868" y="199153"/>
                </a:cubicBezTo>
                <a:cubicBezTo>
                  <a:pt x="56912" y="169255"/>
                  <a:pt x="32041" y="99934"/>
                  <a:pt x="37068" y="68978"/>
                </a:cubicBezTo>
                <a:cubicBezTo>
                  <a:pt x="42095" y="38022"/>
                  <a:pt x="92366" y="-6163"/>
                  <a:pt x="91043" y="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6F874F8B-3EA6-4ECD-94D3-1613B2708970}"/>
              </a:ext>
            </a:extLst>
          </p:cNvPr>
          <p:cNvSpPr/>
          <p:nvPr/>
        </p:nvSpPr>
        <p:spPr>
          <a:xfrm>
            <a:off x="8845511" y="4759082"/>
            <a:ext cx="180496" cy="573647"/>
          </a:xfrm>
          <a:custGeom>
            <a:avLst/>
            <a:gdLst>
              <a:gd name="connsiteX0" fmla="*/ 39 w 180496"/>
              <a:gd name="connsiteY0" fmla="*/ 243 h 573647"/>
              <a:gd name="connsiteX1" fmla="*/ 150852 w 180496"/>
              <a:gd name="connsiteY1" fmla="*/ 351081 h 573647"/>
              <a:gd name="connsiteX2" fmla="*/ 141327 w 180496"/>
              <a:gd name="connsiteY2" fmla="*/ 565393 h 573647"/>
              <a:gd name="connsiteX3" fmla="*/ 141327 w 180496"/>
              <a:gd name="connsiteY3" fmla="*/ 514593 h 573647"/>
              <a:gd name="connsiteX4" fmla="*/ 169902 w 180496"/>
              <a:gd name="connsiteY4" fmla="*/ 374893 h 573647"/>
              <a:gd name="connsiteX5" fmla="*/ 166727 w 180496"/>
              <a:gd name="connsiteY5" fmla="*/ 297106 h 573647"/>
              <a:gd name="connsiteX6" fmla="*/ 39 w 180496"/>
              <a:gd name="connsiteY6" fmla="*/ 243 h 5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6" h="573647">
                <a:moveTo>
                  <a:pt x="39" y="243"/>
                </a:moveTo>
                <a:cubicBezTo>
                  <a:pt x="-2607" y="9239"/>
                  <a:pt x="127304" y="256889"/>
                  <a:pt x="150852" y="351081"/>
                </a:cubicBezTo>
                <a:cubicBezTo>
                  <a:pt x="174400" y="445273"/>
                  <a:pt x="142914" y="538141"/>
                  <a:pt x="141327" y="565393"/>
                </a:cubicBezTo>
                <a:cubicBezTo>
                  <a:pt x="139740" y="592645"/>
                  <a:pt x="136565" y="546343"/>
                  <a:pt x="141327" y="514593"/>
                </a:cubicBezTo>
                <a:cubicBezTo>
                  <a:pt x="146089" y="482843"/>
                  <a:pt x="165669" y="411141"/>
                  <a:pt x="169902" y="374893"/>
                </a:cubicBezTo>
                <a:cubicBezTo>
                  <a:pt x="174135" y="338645"/>
                  <a:pt x="193185" y="359812"/>
                  <a:pt x="166727" y="297106"/>
                </a:cubicBezTo>
                <a:cubicBezTo>
                  <a:pt x="140269" y="234400"/>
                  <a:pt x="2685" y="-8753"/>
                  <a:pt x="39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872D1A72-A2AC-4EA0-AAB6-12FAC1D2FC4A}"/>
              </a:ext>
            </a:extLst>
          </p:cNvPr>
          <p:cNvSpPr/>
          <p:nvPr/>
        </p:nvSpPr>
        <p:spPr>
          <a:xfrm>
            <a:off x="8720091" y="4629595"/>
            <a:ext cx="238616" cy="687069"/>
          </a:xfrm>
          <a:custGeom>
            <a:avLst/>
            <a:gdLst>
              <a:gd name="connsiteX0" fmla="*/ 71484 w 238616"/>
              <a:gd name="connsiteY0" fmla="*/ 104330 h 687069"/>
              <a:gd name="connsiteX1" fmla="*/ 138159 w 238616"/>
              <a:gd name="connsiteY1" fmla="*/ 556768 h 687069"/>
              <a:gd name="connsiteX2" fmla="*/ 133397 w 238616"/>
              <a:gd name="connsiteY2" fmla="*/ 532955 h 687069"/>
              <a:gd name="connsiteX3" fmla="*/ 238172 w 238616"/>
              <a:gd name="connsiteY3" fmla="*/ 529780 h 687069"/>
              <a:gd name="connsiteX4" fmla="*/ 168322 w 238616"/>
              <a:gd name="connsiteY4" fmla="*/ 548830 h 687069"/>
              <a:gd name="connsiteX5" fmla="*/ 101647 w 238616"/>
              <a:gd name="connsiteY5" fmla="*/ 686943 h 687069"/>
              <a:gd name="connsiteX6" fmla="*/ 68309 w 238616"/>
              <a:gd name="connsiteY6" fmla="*/ 521843 h 687069"/>
              <a:gd name="connsiteX7" fmla="*/ 47 w 238616"/>
              <a:gd name="connsiteY7" fmla="*/ 159893 h 687069"/>
              <a:gd name="connsiteX8" fmla="*/ 79422 w 238616"/>
              <a:gd name="connsiteY8" fmla="*/ 496443 h 687069"/>
              <a:gd name="connsiteX9" fmla="*/ 15922 w 238616"/>
              <a:gd name="connsiteY9" fmla="*/ 31305 h 687069"/>
              <a:gd name="connsiteX10" fmla="*/ 71484 w 238616"/>
              <a:gd name="connsiteY10" fmla="*/ 104330 h 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616" h="687069">
                <a:moveTo>
                  <a:pt x="71484" y="104330"/>
                </a:moveTo>
                <a:cubicBezTo>
                  <a:pt x="91857" y="191907"/>
                  <a:pt x="127840" y="485331"/>
                  <a:pt x="138159" y="556768"/>
                </a:cubicBezTo>
                <a:cubicBezTo>
                  <a:pt x="148478" y="628205"/>
                  <a:pt x="116728" y="537453"/>
                  <a:pt x="133397" y="532955"/>
                </a:cubicBezTo>
                <a:cubicBezTo>
                  <a:pt x="150066" y="528457"/>
                  <a:pt x="232351" y="527134"/>
                  <a:pt x="238172" y="529780"/>
                </a:cubicBezTo>
                <a:cubicBezTo>
                  <a:pt x="243993" y="532426"/>
                  <a:pt x="191076" y="522636"/>
                  <a:pt x="168322" y="548830"/>
                </a:cubicBezTo>
                <a:cubicBezTo>
                  <a:pt x="145568" y="575024"/>
                  <a:pt x="118316" y="691441"/>
                  <a:pt x="101647" y="686943"/>
                </a:cubicBezTo>
                <a:cubicBezTo>
                  <a:pt x="84978" y="682445"/>
                  <a:pt x="85242" y="609685"/>
                  <a:pt x="68309" y="521843"/>
                </a:cubicBezTo>
                <a:cubicBezTo>
                  <a:pt x="51376" y="434001"/>
                  <a:pt x="-1805" y="164126"/>
                  <a:pt x="47" y="159893"/>
                </a:cubicBezTo>
                <a:cubicBezTo>
                  <a:pt x="1899" y="155660"/>
                  <a:pt x="76776" y="517874"/>
                  <a:pt x="79422" y="496443"/>
                </a:cubicBezTo>
                <a:cubicBezTo>
                  <a:pt x="82068" y="475012"/>
                  <a:pt x="20420" y="100361"/>
                  <a:pt x="15922" y="31305"/>
                </a:cubicBezTo>
                <a:cubicBezTo>
                  <a:pt x="11424" y="-37751"/>
                  <a:pt x="51111" y="16753"/>
                  <a:pt x="71484" y="1043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0A504C30-C718-47B5-8042-7A83C2193C86}"/>
              </a:ext>
            </a:extLst>
          </p:cNvPr>
          <p:cNvSpPr/>
          <p:nvPr/>
        </p:nvSpPr>
        <p:spPr>
          <a:xfrm>
            <a:off x="8840086" y="5186360"/>
            <a:ext cx="166053" cy="148228"/>
          </a:xfrm>
          <a:custGeom>
            <a:avLst/>
            <a:gdLst>
              <a:gd name="connsiteX0" fmla="*/ 165802 w 166053"/>
              <a:gd name="connsiteY0" fmla="*/ 3 h 148228"/>
              <a:gd name="connsiteX1" fmla="*/ 80077 w 166053"/>
              <a:gd name="connsiteY1" fmla="*/ 82553 h 148228"/>
              <a:gd name="connsiteX2" fmla="*/ 99127 w 166053"/>
              <a:gd name="connsiteY2" fmla="*/ 138115 h 148228"/>
              <a:gd name="connsiteX3" fmla="*/ 702 w 166053"/>
              <a:gd name="connsiteY3" fmla="*/ 146053 h 148228"/>
              <a:gd name="connsiteX4" fmla="*/ 54677 w 166053"/>
              <a:gd name="connsiteY4" fmla="*/ 112715 h 148228"/>
              <a:gd name="connsiteX5" fmla="*/ 48327 w 166053"/>
              <a:gd name="connsiteY5" fmla="*/ 79378 h 148228"/>
              <a:gd name="connsiteX6" fmla="*/ 165802 w 166053"/>
              <a:gd name="connsiteY6" fmla="*/ 3 h 1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3" h="148228">
                <a:moveTo>
                  <a:pt x="165802" y="3"/>
                </a:moveTo>
                <a:cubicBezTo>
                  <a:pt x="171094" y="532"/>
                  <a:pt x="91190" y="59534"/>
                  <a:pt x="80077" y="82553"/>
                </a:cubicBezTo>
                <a:cubicBezTo>
                  <a:pt x="68964" y="105572"/>
                  <a:pt x="112356" y="127532"/>
                  <a:pt x="99127" y="138115"/>
                </a:cubicBezTo>
                <a:cubicBezTo>
                  <a:pt x="85898" y="148698"/>
                  <a:pt x="8110" y="150286"/>
                  <a:pt x="702" y="146053"/>
                </a:cubicBezTo>
                <a:cubicBezTo>
                  <a:pt x="-6706" y="141820"/>
                  <a:pt x="46739" y="123828"/>
                  <a:pt x="54677" y="112715"/>
                </a:cubicBezTo>
                <a:cubicBezTo>
                  <a:pt x="62614" y="101603"/>
                  <a:pt x="31394" y="98692"/>
                  <a:pt x="48327" y="79378"/>
                </a:cubicBezTo>
                <a:cubicBezTo>
                  <a:pt x="65260" y="60064"/>
                  <a:pt x="160510" y="-526"/>
                  <a:pt x="165802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DF557519-51BD-4144-A390-C322709A3541}"/>
              </a:ext>
            </a:extLst>
          </p:cNvPr>
          <p:cNvSpPr/>
          <p:nvPr/>
        </p:nvSpPr>
        <p:spPr>
          <a:xfrm>
            <a:off x="8824338" y="4706685"/>
            <a:ext cx="165683" cy="441468"/>
          </a:xfrm>
          <a:custGeom>
            <a:avLst/>
            <a:gdLst>
              <a:gd name="connsiteX0" fmla="*/ 575 w 165683"/>
              <a:gd name="connsiteY0" fmla="*/ 253 h 441468"/>
              <a:gd name="connsiteX1" fmla="*/ 86300 w 165683"/>
              <a:gd name="connsiteY1" fmla="*/ 386015 h 441468"/>
              <a:gd name="connsiteX2" fmla="*/ 165675 w 165683"/>
              <a:gd name="connsiteY2" fmla="*/ 439990 h 441468"/>
              <a:gd name="connsiteX3" fmla="*/ 81537 w 165683"/>
              <a:gd name="connsiteY3" fmla="*/ 397128 h 441468"/>
              <a:gd name="connsiteX4" fmla="*/ 49787 w 165683"/>
              <a:gd name="connsiteY4" fmla="*/ 327278 h 441468"/>
              <a:gd name="connsiteX5" fmla="*/ 575 w 165683"/>
              <a:gd name="connsiteY5" fmla="*/ 253 h 44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83" h="441468">
                <a:moveTo>
                  <a:pt x="575" y="253"/>
                </a:moveTo>
                <a:cubicBezTo>
                  <a:pt x="6660" y="10042"/>
                  <a:pt x="58783" y="312726"/>
                  <a:pt x="86300" y="386015"/>
                </a:cubicBezTo>
                <a:cubicBezTo>
                  <a:pt x="113817" y="459304"/>
                  <a:pt x="166469" y="438138"/>
                  <a:pt x="165675" y="439990"/>
                </a:cubicBezTo>
                <a:cubicBezTo>
                  <a:pt x="164881" y="441842"/>
                  <a:pt x="100852" y="415913"/>
                  <a:pt x="81537" y="397128"/>
                </a:cubicBezTo>
                <a:cubicBezTo>
                  <a:pt x="62222" y="378343"/>
                  <a:pt x="61164" y="387868"/>
                  <a:pt x="49787" y="327278"/>
                </a:cubicBezTo>
                <a:cubicBezTo>
                  <a:pt x="38410" y="266688"/>
                  <a:pt x="-5510" y="-9536"/>
                  <a:pt x="575" y="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B3B54E57-445D-429E-B3F1-5CE33B2290EB}"/>
              </a:ext>
            </a:extLst>
          </p:cNvPr>
          <p:cNvSpPr/>
          <p:nvPr/>
        </p:nvSpPr>
        <p:spPr>
          <a:xfrm>
            <a:off x="11404595" y="3149564"/>
            <a:ext cx="342511" cy="1001149"/>
          </a:xfrm>
          <a:custGeom>
            <a:avLst/>
            <a:gdLst>
              <a:gd name="connsiteX0" fmla="*/ 5 w 342511"/>
              <a:gd name="connsiteY0" fmla="*/ 36 h 1001149"/>
              <a:gd name="connsiteX1" fmla="*/ 198972 w 342511"/>
              <a:gd name="connsiteY1" fmla="*/ 302719 h 1001149"/>
              <a:gd name="connsiteX2" fmla="*/ 222255 w 342511"/>
              <a:gd name="connsiteY2" fmla="*/ 522853 h 1001149"/>
              <a:gd name="connsiteX3" fmla="*/ 251888 w 342511"/>
              <a:gd name="connsiteY3" fmla="*/ 702769 h 1001149"/>
              <a:gd name="connsiteX4" fmla="*/ 258238 w 342511"/>
              <a:gd name="connsiteY4" fmla="*/ 546136 h 1001149"/>
              <a:gd name="connsiteX5" fmla="*/ 332322 w 342511"/>
              <a:gd name="connsiteY5" fmla="*/ 992753 h 1001149"/>
              <a:gd name="connsiteX6" fmla="*/ 328088 w 342511"/>
              <a:gd name="connsiteY6" fmla="*/ 795903 h 1001149"/>
              <a:gd name="connsiteX7" fmla="*/ 205322 w 342511"/>
              <a:gd name="connsiteY7" fmla="*/ 285786 h 1001149"/>
              <a:gd name="connsiteX8" fmla="*/ 5 w 342511"/>
              <a:gd name="connsiteY8" fmla="*/ 36 h 100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11" h="1001149">
                <a:moveTo>
                  <a:pt x="5" y="36"/>
                </a:moveTo>
                <a:cubicBezTo>
                  <a:pt x="-1053" y="2858"/>
                  <a:pt x="161930" y="215583"/>
                  <a:pt x="198972" y="302719"/>
                </a:cubicBezTo>
                <a:cubicBezTo>
                  <a:pt x="236014" y="389855"/>
                  <a:pt x="213436" y="456178"/>
                  <a:pt x="222255" y="522853"/>
                </a:cubicBezTo>
                <a:cubicBezTo>
                  <a:pt x="231074" y="589528"/>
                  <a:pt x="245891" y="698889"/>
                  <a:pt x="251888" y="702769"/>
                </a:cubicBezTo>
                <a:cubicBezTo>
                  <a:pt x="257885" y="706650"/>
                  <a:pt x="244832" y="497805"/>
                  <a:pt x="258238" y="546136"/>
                </a:cubicBezTo>
                <a:cubicBezTo>
                  <a:pt x="271644" y="594467"/>
                  <a:pt x="320680" y="951125"/>
                  <a:pt x="332322" y="992753"/>
                </a:cubicBezTo>
                <a:cubicBezTo>
                  <a:pt x="343964" y="1034381"/>
                  <a:pt x="349255" y="913731"/>
                  <a:pt x="328088" y="795903"/>
                </a:cubicBezTo>
                <a:cubicBezTo>
                  <a:pt x="306921" y="678075"/>
                  <a:pt x="257886" y="414550"/>
                  <a:pt x="205322" y="285786"/>
                </a:cubicBezTo>
                <a:cubicBezTo>
                  <a:pt x="152758" y="157022"/>
                  <a:pt x="1063" y="-2786"/>
                  <a:pt x="5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2547918D-C022-4E47-9C3F-A4CC16E82FDC}"/>
              </a:ext>
            </a:extLst>
          </p:cNvPr>
          <p:cNvSpPr/>
          <p:nvPr/>
        </p:nvSpPr>
        <p:spPr>
          <a:xfrm>
            <a:off x="11483241" y="3299893"/>
            <a:ext cx="219594" cy="830078"/>
          </a:xfrm>
          <a:custGeom>
            <a:avLst/>
            <a:gdLst>
              <a:gd name="connsiteX0" fmla="*/ 1792 w 219594"/>
              <a:gd name="connsiteY0" fmla="*/ 16924 h 830078"/>
              <a:gd name="connsiteX1" fmla="*/ 162659 w 219594"/>
              <a:gd name="connsiteY1" fmla="*/ 586307 h 830078"/>
              <a:gd name="connsiteX2" fmla="*/ 207109 w 219594"/>
              <a:gd name="connsiteY2" fmla="*/ 827607 h 830078"/>
              <a:gd name="connsiteX3" fmla="*/ 209226 w 219594"/>
              <a:gd name="connsiteY3" fmla="*/ 679440 h 830078"/>
              <a:gd name="connsiteX4" fmla="*/ 84342 w 219594"/>
              <a:gd name="connsiteY4" fmla="*/ 196840 h 830078"/>
              <a:gd name="connsiteX5" fmla="*/ 1792 w 219594"/>
              <a:gd name="connsiteY5" fmla="*/ 16924 h 8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94" h="830078">
                <a:moveTo>
                  <a:pt x="1792" y="16924"/>
                </a:moveTo>
                <a:cubicBezTo>
                  <a:pt x="14845" y="81835"/>
                  <a:pt x="128440" y="451193"/>
                  <a:pt x="162659" y="586307"/>
                </a:cubicBezTo>
                <a:cubicBezTo>
                  <a:pt x="196879" y="721421"/>
                  <a:pt x="199348" y="812085"/>
                  <a:pt x="207109" y="827607"/>
                </a:cubicBezTo>
                <a:cubicBezTo>
                  <a:pt x="214870" y="843129"/>
                  <a:pt x="229687" y="784568"/>
                  <a:pt x="209226" y="679440"/>
                </a:cubicBezTo>
                <a:cubicBezTo>
                  <a:pt x="188765" y="574312"/>
                  <a:pt x="118562" y="306554"/>
                  <a:pt x="84342" y="196840"/>
                </a:cubicBezTo>
                <a:cubicBezTo>
                  <a:pt x="50123" y="87126"/>
                  <a:pt x="-11261" y="-47987"/>
                  <a:pt x="1792" y="16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60CCB411-C1C3-415D-A4DD-AE7D7F1EBD15}"/>
              </a:ext>
            </a:extLst>
          </p:cNvPr>
          <p:cNvSpPr/>
          <p:nvPr/>
        </p:nvSpPr>
        <p:spPr>
          <a:xfrm>
            <a:off x="11460349" y="3378033"/>
            <a:ext cx="227432" cy="830764"/>
          </a:xfrm>
          <a:custGeom>
            <a:avLst/>
            <a:gdLst>
              <a:gd name="connsiteX0" fmla="*/ 1401 w 227432"/>
              <a:gd name="connsiteY0" fmla="*/ 10750 h 830764"/>
              <a:gd name="connsiteX1" fmla="*/ 223651 w 227432"/>
              <a:gd name="connsiteY1" fmla="*/ 823550 h 830764"/>
              <a:gd name="connsiteX2" fmla="*/ 132634 w 227432"/>
              <a:gd name="connsiteY2" fmla="*/ 387517 h 830764"/>
              <a:gd name="connsiteX3" fmla="*/ 1401 w 227432"/>
              <a:gd name="connsiteY3" fmla="*/ 10750 h 83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32" h="830764">
                <a:moveTo>
                  <a:pt x="1401" y="10750"/>
                </a:moveTo>
                <a:cubicBezTo>
                  <a:pt x="16570" y="83422"/>
                  <a:pt x="201779" y="760756"/>
                  <a:pt x="223651" y="823550"/>
                </a:cubicBezTo>
                <a:cubicBezTo>
                  <a:pt x="245523" y="886344"/>
                  <a:pt x="166854" y="522278"/>
                  <a:pt x="132634" y="387517"/>
                </a:cubicBezTo>
                <a:cubicBezTo>
                  <a:pt x="98415" y="252756"/>
                  <a:pt x="-13768" y="-61922"/>
                  <a:pt x="1401" y="10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E5CDE6FC-AE52-4164-8158-DD3439826DA5}"/>
              </a:ext>
            </a:extLst>
          </p:cNvPr>
          <p:cNvSpPr/>
          <p:nvPr/>
        </p:nvSpPr>
        <p:spPr>
          <a:xfrm>
            <a:off x="11296610" y="3187210"/>
            <a:ext cx="233228" cy="958921"/>
          </a:xfrm>
          <a:custGeom>
            <a:avLst/>
            <a:gdLst>
              <a:gd name="connsiteX0" fmla="*/ 42373 w 233228"/>
              <a:gd name="connsiteY0" fmla="*/ 490 h 958921"/>
              <a:gd name="connsiteX1" fmla="*/ 2157 w 233228"/>
              <a:gd name="connsiteY1" fmla="*/ 195223 h 958921"/>
              <a:gd name="connsiteX2" fmla="*/ 118573 w 233228"/>
              <a:gd name="connsiteY2" fmla="*/ 343390 h 958921"/>
              <a:gd name="connsiteX3" fmla="*/ 55073 w 233228"/>
              <a:gd name="connsiteY3" fmla="*/ 351857 h 958921"/>
              <a:gd name="connsiteX4" fmla="*/ 135507 w 233228"/>
              <a:gd name="connsiteY4" fmla="*/ 449223 h 958921"/>
              <a:gd name="connsiteX5" fmla="*/ 76240 w 233228"/>
              <a:gd name="connsiteY5" fmla="*/ 497907 h 958921"/>
              <a:gd name="connsiteX6" fmla="*/ 146090 w 233228"/>
              <a:gd name="connsiteY6" fmla="*/ 635490 h 958921"/>
              <a:gd name="connsiteX7" fmla="*/ 114340 w 233228"/>
              <a:gd name="connsiteY7" fmla="*/ 694757 h 958921"/>
              <a:gd name="connsiteX8" fmla="*/ 139740 w 233228"/>
              <a:gd name="connsiteY8" fmla="*/ 813290 h 958921"/>
              <a:gd name="connsiteX9" fmla="*/ 232873 w 233228"/>
              <a:gd name="connsiteY9" fmla="*/ 834457 h 958921"/>
              <a:gd name="connsiteX10" fmla="*/ 171490 w 233228"/>
              <a:gd name="connsiteY10" fmla="*/ 942407 h 958921"/>
              <a:gd name="connsiteX11" fmla="*/ 165140 w 233228"/>
              <a:gd name="connsiteY11" fmla="*/ 948757 h 958921"/>
              <a:gd name="connsiteX12" fmla="*/ 199007 w 233228"/>
              <a:gd name="connsiteY12" fmla="*/ 847157 h 958921"/>
              <a:gd name="connsiteX13" fmla="*/ 131273 w 233228"/>
              <a:gd name="connsiteY13" fmla="*/ 701107 h 958921"/>
              <a:gd name="connsiteX14" fmla="*/ 141857 w 233228"/>
              <a:gd name="connsiteY14" fmla="*/ 686290 h 958921"/>
              <a:gd name="connsiteX15" fmla="*/ 112223 w 233228"/>
              <a:gd name="connsiteY15" fmla="*/ 480973 h 958921"/>
              <a:gd name="connsiteX16" fmla="*/ 52957 w 233228"/>
              <a:gd name="connsiteY16" fmla="*/ 343390 h 958921"/>
              <a:gd name="connsiteX17" fmla="*/ 31790 w 233228"/>
              <a:gd name="connsiteY17" fmla="*/ 326457 h 958921"/>
              <a:gd name="connsiteX18" fmla="*/ 40257 w 233228"/>
              <a:gd name="connsiteY18" fmla="*/ 226973 h 958921"/>
              <a:gd name="connsiteX19" fmla="*/ 36023 w 233228"/>
              <a:gd name="connsiteY19" fmla="*/ 142307 h 958921"/>
              <a:gd name="connsiteX20" fmla="*/ 42373 w 233228"/>
              <a:gd name="connsiteY20" fmla="*/ 490 h 95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3228" h="958921">
                <a:moveTo>
                  <a:pt x="42373" y="490"/>
                </a:moveTo>
                <a:cubicBezTo>
                  <a:pt x="36729" y="9309"/>
                  <a:pt x="-10543" y="138073"/>
                  <a:pt x="2157" y="195223"/>
                </a:cubicBezTo>
                <a:cubicBezTo>
                  <a:pt x="14857" y="252373"/>
                  <a:pt x="109754" y="317284"/>
                  <a:pt x="118573" y="343390"/>
                </a:cubicBezTo>
                <a:cubicBezTo>
                  <a:pt x="127392" y="369496"/>
                  <a:pt x="52251" y="334218"/>
                  <a:pt x="55073" y="351857"/>
                </a:cubicBezTo>
                <a:cubicBezTo>
                  <a:pt x="57895" y="369496"/>
                  <a:pt x="131979" y="424881"/>
                  <a:pt x="135507" y="449223"/>
                </a:cubicBezTo>
                <a:cubicBezTo>
                  <a:pt x="139035" y="473565"/>
                  <a:pt x="74476" y="466863"/>
                  <a:pt x="76240" y="497907"/>
                </a:cubicBezTo>
                <a:cubicBezTo>
                  <a:pt x="78004" y="528951"/>
                  <a:pt x="139740" y="602682"/>
                  <a:pt x="146090" y="635490"/>
                </a:cubicBezTo>
                <a:cubicBezTo>
                  <a:pt x="152440" y="668298"/>
                  <a:pt x="115398" y="665124"/>
                  <a:pt x="114340" y="694757"/>
                </a:cubicBezTo>
                <a:cubicBezTo>
                  <a:pt x="113282" y="724390"/>
                  <a:pt x="119985" y="790007"/>
                  <a:pt x="139740" y="813290"/>
                </a:cubicBezTo>
                <a:cubicBezTo>
                  <a:pt x="159496" y="836573"/>
                  <a:pt x="227581" y="812938"/>
                  <a:pt x="232873" y="834457"/>
                </a:cubicBezTo>
                <a:cubicBezTo>
                  <a:pt x="238165" y="855976"/>
                  <a:pt x="182779" y="923357"/>
                  <a:pt x="171490" y="942407"/>
                </a:cubicBezTo>
                <a:cubicBezTo>
                  <a:pt x="160201" y="961457"/>
                  <a:pt x="160554" y="964632"/>
                  <a:pt x="165140" y="948757"/>
                </a:cubicBezTo>
                <a:cubicBezTo>
                  <a:pt x="169726" y="932882"/>
                  <a:pt x="204651" y="888432"/>
                  <a:pt x="199007" y="847157"/>
                </a:cubicBezTo>
                <a:cubicBezTo>
                  <a:pt x="193363" y="805882"/>
                  <a:pt x="140798" y="727918"/>
                  <a:pt x="131273" y="701107"/>
                </a:cubicBezTo>
                <a:cubicBezTo>
                  <a:pt x="121748" y="674296"/>
                  <a:pt x="145032" y="722979"/>
                  <a:pt x="141857" y="686290"/>
                </a:cubicBezTo>
                <a:cubicBezTo>
                  <a:pt x="138682" y="649601"/>
                  <a:pt x="127040" y="538123"/>
                  <a:pt x="112223" y="480973"/>
                </a:cubicBezTo>
                <a:cubicBezTo>
                  <a:pt x="97406" y="423823"/>
                  <a:pt x="66363" y="369143"/>
                  <a:pt x="52957" y="343390"/>
                </a:cubicBezTo>
                <a:cubicBezTo>
                  <a:pt x="39551" y="317637"/>
                  <a:pt x="33907" y="345860"/>
                  <a:pt x="31790" y="326457"/>
                </a:cubicBezTo>
                <a:cubicBezTo>
                  <a:pt x="29673" y="307054"/>
                  <a:pt x="39551" y="257665"/>
                  <a:pt x="40257" y="226973"/>
                </a:cubicBezTo>
                <a:cubicBezTo>
                  <a:pt x="40962" y="196281"/>
                  <a:pt x="35670" y="180407"/>
                  <a:pt x="36023" y="142307"/>
                </a:cubicBezTo>
                <a:cubicBezTo>
                  <a:pt x="36376" y="104207"/>
                  <a:pt x="48017" y="-8329"/>
                  <a:pt x="42373" y="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949DA153-681D-444F-989D-57A080A77405}"/>
              </a:ext>
            </a:extLst>
          </p:cNvPr>
          <p:cNvSpPr/>
          <p:nvPr/>
        </p:nvSpPr>
        <p:spPr>
          <a:xfrm>
            <a:off x="11207941" y="3263871"/>
            <a:ext cx="321815" cy="959845"/>
          </a:xfrm>
          <a:custGeom>
            <a:avLst/>
            <a:gdLst>
              <a:gd name="connsiteX0" fmla="*/ 27326 w 321815"/>
              <a:gd name="connsiteY0" fmla="*/ 6379 h 959845"/>
              <a:gd name="connsiteX1" fmla="*/ 1926 w 321815"/>
              <a:gd name="connsiteY1" fmla="*/ 203229 h 959845"/>
              <a:gd name="connsiteX2" fmla="*/ 82359 w 321815"/>
              <a:gd name="connsiteY2" fmla="*/ 277312 h 959845"/>
              <a:gd name="connsiteX3" fmla="*/ 61192 w 321815"/>
              <a:gd name="connsiteY3" fmla="*/ 296362 h 959845"/>
              <a:gd name="connsiteX4" fmla="*/ 128926 w 321815"/>
              <a:gd name="connsiteY4" fmla="*/ 503796 h 959845"/>
              <a:gd name="connsiteX5" fmla="*/ 88709 w 321815"/>
              <a:gd name="connsiteY5" fmla="*/ 465696 h 959845"/>
              <a:gd name="connsiteX6" fmla="*/ 141626 w 321815"/>
              <a:gd name="connsiteY6" fmla="*/ 666779 h 959845"/>
              <a:gd name="connsiteX7" fmla="*/ 147976 w 321815"/>
              <a:gd name="connsiteY7" fmla="*/ 745096 h 959845"/>
              <a:gd name="connsiteX8" fmla="*/ 215709 w 321815"/>
              <a:gd name="connsiteY8" fmla="*/ 857279 h 959845"/>
              <a:gd name="connsiteX9" fmla="*/ 156442 w 321815"/>
              <a:gd name="connsiteY9" fmla="*/ 872096 h 959845"/>
              <a:gd name="connsiteX10" fmla="*/ 321542 w 321815"/>
              <a:gd name="connsiteY10" fmla="*/ 946179 h 959845"/>
              <a:gd name="connsiteX11" fmla="*/ 194542 w 321815"/>
              <a:gd name="connsiteY11" fmla="*/ 950412 h 959845"/>
              <a:gd name="connsiteX12" fmla="*/ 158559 w 321815"/>
              <a:gd name="connsiteY12" fmla="*/ 846696 h 959845"/>
              <a:gd name="connsiteX13" fmla="*/ 131042 w 321815"/>
              <a:gd name="connsiteY13" fmla="*/ 550362 h 959845"/>
              <a:gd name="connsiteX14" fmla="*/ 56959 w 321815"/>
              <a:gd name="connsiteY14" fmla="*/ 351396 h 959845"/>
              <a:gd name="connsiteX15" fmla="*/ 44259 w 321815"/>
              <a:gd name="connsiteY15" fmla="*/ 179946 h 959845"/>
              <a:gd name="connsiteX16" fmla="*/ 52726 w 321815"/>
              <a:gd name="connsiteY16" fmla="*/ 57179 h 959845"/>
              <a:gd name="connsiteX17" fmla="*/ 27326 w 321815"/>
              <a:gd name="connsiteY17" fmla="*/ 6379 h 95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815" h="959845">
                <a:moveTo>
                  <a:pt x="27326" y="6379"/>
                </a:moveTo>
                <a:cubicBezTo>
                  <a:pt x="18859" y="30721"/>
                  <a:pt x="-7246" y="158074"/>
                  <a:pt x="1926" y="203229"/>
                </a:cubicBezTo>
                <a:cubicBezTo>
                  <a:pt x="11098" y="248384"/>
                  <a:pt x="72481" y="261790"/>
                  <a:pt x="82359" y="277312"/>
                </a:cubicBezTo>
                <a:cubicBezTo>
                  <a:pt x="92237" y="292834"/>
                  <a:pt x="53431" y="258615"/>
                  <a:pt x="61192" y="296362"/>
                </a:cubicBezTo>
                <a:cubicBezTo>
                  <a:pt x="68953" y="334109"/>
                  <a:pt x="124340" y="475574"/>
                  <a:pt x="128926" y="503796"/>
                </a:cubicBezTo>
                <a:cubicBezTo>
                  <a:pt x="133512" y="532018"/>
                  <a:pt x="86592" y="438532"/>
                  <a:pt x="88709" y="465696"/>
                </a:cubicBezTo>
                <a:cubicBezTo>
                  <a:pt x="90826" y="492860"/>
                  <a:pt x="131748" y="620212"/>
                  <a:pt x="141626" y="666779"/>
                </a:cubicBezTo>
                <a:cubicBezTo>
                  <a:pt x="151504" y="713346"/>
                  <a:pt x="135629" y="713346"/>
                  <a:pt x="147976" y="745096"/>
                </a:cubicBezTo>
                <a:cubicBezTo>
                  <a:pt x="160323" y="776846"/>
                  <a:pt x="214298" y="836112"/>
                  <a:pt x="215709" y="857279"/>
                </a:cubicBezTo>
                <a:cubicBezTo>
                  <a:pt x="217120" y="878446"/>
                  <a:pt x="138803" y="857279"/>
                  <a:pt x="156442" y="872096"/>
                </a:cubicBezTo>
                <a:cubicBezTo>
                  <a:pt x="174081" y="886913"/>
                  <a:pt x="315192" y="933126"/>
                  <a:pt x="321542" y="946179"/>
                </a:cubicBezTo>
                <a:cubicBezTo>
                  <a:pt x="327892" y="959232"/>
                  <a:pt x="221706" y="966993"/>
                  <a:pt x="194542" y="950412"/>
                </a:cubicBezTo>
                <a:cubicBezTo>
                  <a:pt x="167378" y="933832"/>
                  <a:pt x="169142" y="913371"/>
                  <a:pt x="158559" y="846696"/>
                </a:cubicBezTo>
                <a:cubicBezTo>
                  <a:pt x="147976" y="780021"/>
                  <a:pt x="147975" y="632912"/>
                  <a:pt x="131042" y="550362"/>
                </a:cubicBezTo>
                <a:cubicBezTo>
                  <a:pt x="114109" y="467812"/>
                  <a:pt x="71423" y="413132"/>
                  <a:pt x="56959" y="351396"/>
                </a:cubicBezTo>
                <a:cubicBezTo>
                  <a:pt x="42495" y="289660"/>
                  <a:pt x="44964" y="228982"/>
                  <a:pt x="44259" y="179946"/>
                </a:cubicBezTo>
                <a:cubicBezTo>
                  <a:pt x="43554" y="130910"/>
                  <a:pt x="54843" y="80815"/>
                  <a:pt x="52726" y="57179"/>
                </a:cubicBezTo>
                <a:cubicBezTo>
                  <a:pt x="50609" y="33543"/>
                  <a:pt x="35793" y="-17963"/>
                  <a:pt x="27326" y="6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E3629D08-D4FD-49EF-B876-D231B6C0FB8B}"/>
              </a:ext>
            </a:extLst>
          </p:cNvPr>
          <p:cNvSpPr/>
          <p:nvPr/>
        </p:nvSpPr>
        <p:spPr>
          <a:xfrm>
            <a:off x="11032067" y="3140491"/>
            <a:ext cx="231195" cy="758465"/>
          </a:xfrm>
          <a:custGeom>
            <a:avLst/>
            <a:gdLst>
              <a:gd name="connsiteX0" fmla="*/ 38100 w 231195"/>
              <a:gd name="connsiteY0" fmla="*/ 21809 h 758465"/>
              <a:gd name="connsiteX1" fmla="*/ 122766 w 231195"/>
              <a:gd name="connsiteY1" fmla="*/ 413392 h 758465"/>
              <a:gd name="connsiteX2" fmla="*/ 171450 w 231195"/>
              <a:gd name="connsiteY2" fmla="*/ 570026 h 758465"/>
              <a:gd name="connsiteX3" fmla="*/ 220133 w 231195"/>
              <a:gd name="connsiteY3" fmla="*/ 758409 h 758465"/>
              <a:gd name="connsiteX4" fmla="*/ 211666 w 231195"/>
              <a:gd name="connsiteY4" fmla="*/ 589076 h 758465"/>
              <a:gd name="connsiteX5" fmla="*/ 19050 w 231195"/>
              <a:gd name="connsiteY5" fmla="*/ 519226 h 758465"/>
              <a:gd name="connsiteX6" fmla="*/ 67733 w 231195"/>
              <a:gd name="connsiteY6" fmla="*/ 366826 h 758465"/>
              <a:gd name="connsiteX7" fmla="*/ 44450 w 231195"/>
              <a:gd name="connsiteY7" fmla="*/ 595426 h 758465"/>
              <a:gd name="connsiteX8" fmla="*/ 0 w 231195"/>
              <a:gd name="connsiteY8" fmla="*/ 311792 h 758465"/>
              <a:gd name="connsiteX9" fmla="*/ 44450 w 231195"/>
              <a:gd name="connsiteY9" fmla="*/ 74726 h 758465"/>
              <a:gd name="connsiteX10" fmla="*/ 38100 w 231195"/>
              <a:gd name="connsiteY10" fmla="*/ 21809 h 75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95" h="758465">
                <a:moveTo>
                  <a:pt x="38100" y="21809"/>
                </a:moveTo>
                <a:cubicBezTo>
                  <a:pt x="51153" y="78253"/>
                  <a:pt x="100541" y="322023"/>
                  <a:pt x="122766" y="413392"/>
                </a:cubicBezTo>
                <a:cubicBezTo>
                  <a:pt x="144991" y="504762"/>
                  <a:pt x="155222" y="512523"/>
                  <a:pt x="171450" y="570026"/>
                </a:cubicBezTo>
                <a:cubicBezTo>
                  <a:pt x="187678" y="627529"/>
                  <a:pt x="213430" y="755234"/>
                  <a:pt x="220133" y="758409"/>
                </a:cubicBezTo>
                <a:cubicBezTo>
                  <a:pt x="226836" y="761584"/>
                  <a:pt x="245180" y="628940"/>
                  <a:pt x="211666" y="589076"/>
                </a:cubicBezTo>
                <a:cubicBezTo>
                  <a:pt x="178152" y="549212"/>
                  <a:pt x="43039" y="556268"/>
                  <a:pt x="19050" y="519226"/>
                </a:cubicBezTo>
                <a:cubicBezTo>
                  <a:pt x="-4939" y="482184"/>
                  <a:pt x="63500" y="354126"/>
                  <a:pt x="67733" y="366826"/>
                </a:cubicBezTo>
                <a:cubicBezTo>
                  <a:pt x="71966" y="379526"/>
                  <a:pt x="55739" y="604598"/>
                  <a:pt x="44450" y="595426"/>
                </a:cubicBezTo>
                <a:cubicBezTo>
                  <a:pt x="33161" y="586254"/>
                  <a:pt x="0" y="398575"/>
                  <a:pt x="0" y="311792"/>
                </a:cubicBezTo>
                <a:cubicBezTo>
                  <a:pt x="0" y="225009"/>
                  <a:pt x="37042" y="118118"/>
                  <a:pt x="44450" y="74726"/>
                </a:cubicBezTo>
                <a:cubicBezTo>
                  <a:pt x="51858" y="31334"/>
                  <a:pt x="25047" y="-34635"/>
                  <a:pt x="38100" y="21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A5AAE19F-4E71-4339-84EA-8296890D262A}"/>
              </a:ext>
            </a:extLst>
          </p:cNvPr>
          <p:cNvSpPr/>
          <p:nvPr/>
        </p:nvSpPr>
        <p:spPr>
          <a:xfrm>
            <a:off x="11745016" y="4016354"/>
            <a:ext cx="89296" cy="632639"/>
          </a:xfrm>
          <a:custGeom>
            <a:avLst/>
            <a:gdLst>
              <a:gd name="connsiteX0" fmla="*/ 2484 w 89296"/>
              <a:gd name="connsiteY0" fmla="*/ 3196 h 632639"/>
              <a:gd name="connsiteX1" fmla="*/ 63867 w 89296"/>
              <a:gd name="connsiteY1" fmla="*/ 174646 h 632639"/>
              <a:gd name="connsiteX2" fmla="*/ 44817 w 89296"/>
              <a:gd name="connsiteY2" fmla="*/ 240263 h 632639"/>
              <a:gd name="connsiteX3" fmla="*/ 63867 w 89296"/>
              <a:gd name="connsiteY3" fmla="*/ 305879 h 632639"/>
              <a:gd name="connsiteX4" fmla="*/ 23651 w 89296"/>
              <a:gd name="connsiteY4" fmla="*/ 331279 h 632639"/>
              <a:gd name="connsiteX5" fmla="*/ 80801 w 89296"/>
              <a:gd name="connsiteY5" fmla="*/ 343979 h 632639"/>
              <a:gd name="connsiteX6" fmla="*/ 76567 w 89296"/>
              <a:gd name="connsiteY6" fmla="*/ 485796 h 632639"/>
              <a:gd name="connsiteX7" fmla="*/ 89267 w 89296"/>
              <a:gd name="connsiteY7" fmla="*/ 564113 h 632639"/>
              <a:gd name="connsiteX8" fmla="*/ 72334 w 89296"/>
              <a:gd name="connsiteY8" fmla="*/ 631846 h 632639"/>
              <a:gd name="connsiteX9" fmla="*/ 65984 w 89296"/>
              <a:gd name="connsiteY9" fmla="*/ 517546 h 632639"/>
              <a:gd name="connsiteX10" fmla="*/ 46934 w 89296"/>
              <a:gd name="connsiteY10" fmla="*/ 176763 h 632639"/>
              <a:gd name="connsiteX11" fmla="*/ 15184 w 89296"/>
              <a:gd name="connsiteY11" fmla="*/ 70929 h 632639"/>
              <a:gd name="connsiteX12" fmla="*/ 2484 w 89296"/>
              <a:gd name="connsiteY12" fmla="*/ 3196 h 63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96" h="632639">
                <a:moveTo>
                  <a:pt x="2484" y="3196"/>
                </a:moveTo>
                <a:cubicBezTo>
                  <a:pt x="10598" y="20482"/>
                  <a:pt x="56812" y="135135"/>
                  <a:pt x="63867" y="174646"/>
                </a:cubicBezTo>
                <a:cubicBezTo>
                  <a:pt x="70922" y="214157"/>
                  <a:pt x="44817" y="218391"/>
                  <a:pt x="44817" y="240263"/>
                </a:cubicBezTo>
                <a:cubicBezTo>
                  <a:pt x="44817" y="262135"/>
                  <a:pt x="67395" y="290710"/>
                  <a:pt x="63867" y="305879"/>
                </a:cubicBezTo>
                <a:cubicBezTo>
                  <a:pt x="60339" y="321048"/>
                  <a:pt x="20829" y="324929"/>
                  <a:pt x="23651" y="331279"/>
                </a:cubicBezTo>
                <a:cubicBezTo>
                  <a:pt x="26473" y="337629"/>
                  <a:pt x="71982" y="318226"/>
                  <a:pt x="80801" y="343979"/>
                </a:cubicBezTo>
                <a:cubicBezTo>
                  <a:pt x="89620" y="369732"/>
                  <a:pt x="75156" y="449107"/>
                  <a:pt x="76567" y="485796"/>
                </a:cubicBezTo>
                <a:cubicBezTo>
                  <a:pt x="77978" y="522485"/>
                  <a:pt x="89972" y="539771"/>
                  <a:pt x="89267" y="564113"/>
                </a:cubicBezTo>
                <a:cubicBezTo>
                  <a:pt x="88562" y="588455"/>
                  <a:pt x="76215" y="639607"/>
                  <a:pt x="72334" y="631846"/>
                </a:cubicBezTo>
                <a:cubicBezTo>
                  <a:pt x="68454" y="624085"/>
                  <a:pt x="70217" y="593393"/>
                  <a:pt x="65984" y="517546"/>
                </a:cubicBezTo>
                <a:cubicBezTo>
                  <a:pt x="61751" y="441699"/>
                  <a:pt x="55401" y="251199"/>
                  <a:pt x="46934" y="176763"/>
                </a:cubicBezTo>
                <a:cubicBezTo>
                  <a:pt x="38467" y="102327"/>
                  <a:pt x="22240" y="98799"/>
                  <a:pt x="15184" y="70929"/>
                </a:cubicBezTo>
                <a:cubicBezTo>
                  <a:pt x="8129" y="43060"/>
                  <a:pt x="-5630" y="-14090"/>
                  <a:pt x="2484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FDC2E4FC-F23C-4E85-9BD1-9CB4472200E9}"/>
              </a:ext>
            </a:extLst>
          </p:cNvPr>
          <p:cNvSpPr/>
          <p:nvPr/>
        </p:nvSpPr>
        <p:spPr>
          <a:xfrm>
            <a:off x="11158075" y="3087638"/>
            <a:ext cx="263488" cy="100944"/>
          </a:xfrm>
          <a:custGeom>
            <a:avLst/>
            <a:gdLst>
              <a:gd name="connsiteX0" fmla="*/ 2050 w 263488"/>
              <a:gd name="connsiteY0" fmla="*/ 50 h 100944"/>
              <a:gd name="connsiteX1" fmla="*/ 216363 w 263488"/>
              <a:gd name="connsiteY1" fmla="*/ 87362 h 100944"/>
              <a:gd name="connsiteX2" fmla="*/ 260813 w 263488"/>
              <a:gd name="connsiteY2" fmla="*/ 100062 h 100944"/>
              <a:gd name="connsiteX3" fmla="*/ 167150 w 263488"/>
              <a:gd name="connsiteY3" fmla="*/ 81012 h 100944"/>
              <a:gd name="connsiteX4" fmla="*/ 110000 w 263488"/>
              <a:gd name="connsiteY4" fmla="*/ 74662 h 100944"/>
              <a:gd name="connsiteX5" fmla="*/ 2050 w 263488"/>
              <a:gd name="connsiteY5" fmla="*/ 50 h 10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88" h="100944">
                <a:moveTo>
                  <a:pt x="2050" y="50"/>
                </a:moveTo>
                <a:cubicBezTo>
                  <a:pt x="19777" y="2167"/>
                  <a:pt x="173236" y="70693"/>
                  <a:pt x="216363" y="87362"/>
                </a:cubicBezTo>
                <a:cubicBezTo>
                  <a:pt x="259490" y="104031"/>
                  <a:pt x="269015" y="101120"/>
                  <a:pt x="260813" y="100062"/>
                </a:cubicBezTo>
                <a:cubicBezTo>
                  <a:pt x="252611" y="99004"/>
                  <a:pt x="192285" y="85245"/>
                  <a:pt x="167150" y="81012"/>
                </a:cubicBezTo>
                <a:cubicBezTo>
                  <a:pt x="142015" y="76779"/>
                  <a:pt x="133283" y="86304"/>
                  <a:pt x="110000" y="74662"/>
                </a:cubicBezTo>
                <a:cubicBezTo>
                  <a:pt x="86717" y="63020"/>
                  <a:pt x="-15677" y="-2067"/>
                  <a:pt x="2050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AA27FBE7-2AF0-4EFD-A7E5-4C7865DD4CF5}"/>
              </a:ext>
            </a:extLst>
          </p:cNvPr>
          <p:cNvSpPr/>
          <p:nvPr/>
        </p:nvSpPr>
        <p:spPr>
          <a:xfrm>
            <a:off x="11383718" y="3315883"/>
            <a:ext cx="150079" cy="486627"/>
          </a:xfrm>
          <a:custGeom>
            <a:avLst/>
            <a:gdLst>
              <a:gd name="connsiteX0" fmla="*/ 245 w 150079"/>
              <a:gd name="connsiteY0" fmla="*/ 1992 h 486627"/>
              <a:gd name="connsiteX1" fmla="*/ 112957 w 150079"/>
              <a:gd name="connsiteY1" fmla="*/ 306792 h 486627"/>
              <a:gd name="connsiteX2" fmla="*/ 58982 w 150079"/>
              <a:gd name="connsiteY2" fmla="*/ 113117 h 486627"/>
              <a:gd name="connsiteX3" fmla="*/ 149470 w 150079"/>
              <a:gd name="connsiteY3" fmla="*/ 486180 h 486627"/>
              <a:gd name="connsiteX4" fmla="*/ 245 w 150079"/>
              <a:gd name="connsiteY4" fmla="*/ 1992 h 4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79" h="486627">
                <a:moveTo>
                  <a:pt x="245" y="1992"/>
                </a:moveTo>
                <a:cubicBezTo>
                  <a:pt x="-5840" y="-27906"/>
                  <a:pt x="103168" y="288271"/>
                  <a:pt x="112957" y="306792"/>
                </a:cubicBezTo>
                <a:cubicBezTo>
                  <a:pt x="122746" y="325313"/>
                  <a:pt x="52897" y="83219"/>
                  <a:pt x="58982" y="113117"/>
                </a:cubicBezTo>
                <a:cubicBezTo>
                  <a:pt x="65067" y="143015"/>
                  <a:pt x="158466" y="500997"/>
                  <a:pt x="149470" y="486180"/>
                </a:cubicBezTo>
                <a:cubicBezTo>
                  <a:pt x="140474" y="471363"/>
                  <a:pt x="6330" y="31890"/>
                  <a:pt x="245" y="19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9CC8993D-C224-453A-85F6-B78C5B809C02}"/>
              </a:ext>
            </a:extLst>
          </p:cNvPr>
          <p:cNvSpPr/>
          <p:nvPr/>
        </p:nvSpPr>
        <p:spPr>
          <a:xfrm>
            <a:off x="11555265" y="4047853"/>
            <a:ext cx="154218" cy="687679"/>
          </a:xfrm>
          <a:custGeom>
            <a:avLst/>
            <a:gdLst>
              <a:gd name="connsiteX0" fmla="*/ 65235 w 154218"/>
              <a:gd name="connsiteY0" fmla="*/ 5035 h 687679"/>
              <a:gd name="connsiteX1" fmla="*/ 17610 w 154218"/>
              <a:gd name="connsiteY1" fmla="*/ 90760 h 687679"/>
              <a:gd name="connsiteX2" fmla="*/ 43010 w 154218"/>
              <a:gd name="connsiteY2" fmla="*/ 68535 h 687679"/>
              <a:gd name="connsiteX3" fmla="*/ 148 w 154218"/>
              <a:gd name="connsiteY3" fmla="*/ 187597 h 687679"/>
              <a:gd name="connsiteX4" fmla="*/ 28723 w 154218"/>
              <a:gd name="connsiteY4" fmla="*/ 139972 h 687679"/>
              <a:gd name="connsiteX5" fmla="*/ 23960 w 154218"/>
              <a:gd name="connsiteY5" fmla="*/ 246335 h 687679"/>
              <a:gd name="connsiteX6" fmla="*/ 30310 w 154218"/>
              <a:gd name="connsiteY6" fmla="*/ 219347 h 687679"/>
              <a:gd name="connsiteX7" fmla="*/ 112860 w 154218"/>
              <a:gd name="connsiteY7" fmla="*/ 362222 h 687679"/>
              <a:gd name="connsiteX8" fmla="*/ 84285 w 154218"/>
              <a:gd name="connsiteY8" fmla="*/ 308247 h 687679"/>
              <a:gd name="connsiteX9" fmla="*/ 144610 w 154218"/>
              <a:gd name="connsiteY9" fmla="*/ 611460 h 687679"/>
              <a:gd name="connsiteX10" fmla="*/ 35073 w 154218"/>
              <a:gd name="connsiteY10" fmla="*/ 246335 h 687679"/>
              <a:gd name="connsiteX11" fmla="*/ 154135 w 154218"/>
              <a:gd name="connsiteY11" fmla="*/ 687660 h 687679"/>
              <a:gd name="connsiteX12" fmla="*/ 12848 w 154218"/>
              <a:gd name="connsiteY12" fmla="*/ 263797 h 687679"/>
              <a:gd name="connsiteX13" fmla="*/ 65235 w 154218"/>
              <a:gd name="connsiteY13" fmla="*/ 5035 h 68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218" h="687679">
                <a:moveTo>
                  <a:pt x="65235" y="5035"/>
                </a:moveTo>
                <a:cubicBezTo>
                  <a:pt x="66029" y="-23804"/>
                  <a:pt x="21314" y="80177"/>
                  <a:pt x="17610" y="90760"/>
                </a:cubicBezTo>
                <a:cubicBezTo>
                  <a:pt x="13906" y="101343"/>
                  <a:pt x="45920" y="52396"/>
                  <a:pt x="43010" y="68535"/>
                </a:cubicBezTo>
                <a:cubicBezTo>
                  <a:pt x="40100" y="84675"/>
                  <a:pt x="2529" y="175691"/>
                  <a:pt x="148" y="187597"/>
                </a:cubicBezTo>
                <a:cubicBezTo>
                  <a:pt x="-2233" y="199503"/>
                  <a:pt x="24754" y="130182"/>
                  <a:pt x="28723" y="139972"/>
                </a:cubicBezTo>
                <a:cubicBezTo>
                  <a:pt x="32692" y="149762"/>
                  <a:pt x="23695" y="233106"/>
                  <a:pt x="23960" y="246335"/>
                </a:cubicBezTo>
                <a:cubicBezTo>
                  <a:pt x="24224" y="259564"/>
                  <a:pt x="15493" y="200033"/>
                  <a:pt x="30310" y="219347"/>
                </a:cubicBezTo>
                <a:cubicBezTo>
                  <a:pt x="45127" y="238661"/>
                  <a:pt x="103864" y="347405"/>
                  <a:pt x="112860" y="362222"/>
                </a:cubicBezTo>
                <a:cubicBezTo>
                  <a:pt x="121856" y="377039"/>
                  <a:pt x="78993" y="266707"/>
                  <a:pt x="84285" y="308247"/>
                </a:cubicBezTo>
                <a:cubicBezTo>
                  <a:pt x="89577" y="349787"/>
                  <a:pt x="152812" y="621779"/>
                  <a:pt x="144610" y="611460"/>
                </a:cubicBezTo>
                <a:cubicBezTo>
                  <a:pt x="136408" y="601141"/>
                  <a:pt x="33486" y="233635"/>
                  <a:pt x="35073" y="246335"/>
                </a:cubicBezTo>
                <a:cubicBezTo>
                  <a:pt x="36660" y="259035"/>
                  <a:pt x="157839" y="684750"/>
                  <a:pt x="154135" y="687660"/>
                </a:cubicBezTo>
                <a:cubicBezTo>
                  <a:pt x="150431" y="690570"/>
                  <a:pt x="28458" y="373070"/>
                  <a:pt x="12848" y="263797"/>
                </a:cubicBezTo>
                <a:cubicBezTo>
                  <a:pt x="-2762" y="154524"/>
                  <a:pt x="64441" y="33874"/>
                  <a:pt x="65235" y="50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49710769-EE36-47FC-A236-9A84C6449DFC}"/>
              </a:ext>
            </a:extLst>
          </p:cNvPr>
          <p:cNvSpPr/>
          <p:nvPr/>
        </p:nvSpPr>
        <p:spPr>
          <a:xfrm>
            <a:off x="11650470" y="4190721"/>
            <a:ext cx="130408" cy="463036"/>
          </a:xfrm>
          <a:custGeom>
            <a:avLst/>
            <a:gdLst>
              <a:gd name="connsiteX0" fmla="*/ 92268 w 130408"/>
              <a:gd name="connsiteY0" fmla="*/ 11392 h 463036"/>
              <a:gd name="connsiteX1" fmla="*/ 193 w 130408"/>
              <a:gd name="connsiteY1" fmla="*/ 63779 h 463036"/>
              <a:gd name="connsiteX2" fmla="*/ 66868 w 130408"/>
              <a:gd name="connsiteY2" fmla="*/ 86004 h 463036"/>
              <a:gd name="connsiteX3" fmla="*/ 25593 w 130408"/>
              <a:gd name="connsiteY3" fmla="*/ 117754 h 463036"/>
              <a:gd name="connsiteX4" fmla="*/ 89093 w 130408"/>
              <a:gd name="connsiteY4" fmla="*/ 130454 h 463036"/>
              <a:gd name="connsiteX5" fmla="*/ 47818 w 130408"/>
              <a:gd name="connsiteY5" fmla="*/ 186017 h 463036"/>
              <a:gd name="connsiteX6" fmla="*/ 12893 w 130408"/>
              <a:gd name="connsiteY6" fmla="*/ 200304 h 463036"/>
              <a:gd name="connsiteX7" fmla="*/ 66868 w 130408"/>
              <a:gd name="connsiteY7" fmla="*/ 206654 h 463036"/>
              <a:gd name="connsiteX8" fmla="*/ 130368 w 130408"/>
              <a:gd name="connsiteY8" fmla="*/ 213004 h 463036"/>
              <a:gd name="connsiteX9" fmla="*/ 57343 w 130408"/>
              <a:gd name="connsiteY9" fmla="*/ 246342 h 463036"/>
              <a:gd name="connsiteX10" fmla="*/ 104968 w 130408"/>
              <a:gd name="connsiteY10" fmla="*/ 462242 h 463036"/>
              <a:gd name="connsiteX11" fmla="*/ 79568 w 130408"/>
              <a:gd name="connsiteY11" fmla="*/ 308254 h 463036"/>
              <a:gd name="connsiteX12" fmla="*/ 92268 w 130408"/>
              <a:gd name="connsiteY12" fmla="*/ 11392 h 46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408" h="463036">
                <a:moveTo>
                  <a:pt x="92268" y="11392"/>
                </a:moveTo>
                <a:cubicBezTo>
                  <a:pt x="79039" y="-29354"/>
                  <a:pt x="4426" y="51344"/>
                  <a:pt x="193" y="63779"/>
                </a:cubicBezTo>
                <a:cubicBezTo>
                  <a:pt x="-4040" y="76214"/>
                  <a:pt x="62635" y="77008"/>
                  <a:pt x="66868" y="86004"/>
                </a:cubicBezTo>
                <a:cubicBezTo>
                  <a:pt x="71101" y="95000"/>
                  <a:pt x="21889" y="110346"/>
                  <a:pt x="25593" y="117754"/>
                </a:cubicBezTo>
                <a:cubicBezTo>
                  <a:pt x="29297" y="125162"/>
                  <a:pt x="85389" y="119077"/>
                  <a:pt x="89093" y="130454"/>
                </a:cubicBezTo>
                <a:cubicBezTo>
                  <a:pt x="92797" y="141831"/>
                  <a:pt x="60518" y="174375"/>
                  <a:pt x="47818" y="186017"/>
                </a:cubicBezTo>
                <a:cubicBezTo>
                  <a:pt x="35118" y="197659"/>
                  <a:pt x="9718" y="196864"/>
                  <a:pt x="12893" y="200304"/>
                </a:cubicBezTo>
                <a:cubicBezTo>
                  <a:pt x="16068" y="203744"/>
                  <a:pt x="66868" y="206654"/>
                  <a:pt x="66868" y="206654"/>
                </a:cubicBezTo>
                <a:cubicBezTo>
                  <a:pt x="86447" y="208771"/>
                  <a:pt x="131955" y="206389"/>
                  <a:pt x="130368" y="213004"/>
                </a:cubicBezTo>
                <a:cubicBezTo>
                  <a:pt x="128781" y="219619"/>
                  <a:pt x="61576" y="204802"/>
                  <a:pt x="57343" y="246342"/>
                </a:cubicBezTo>
                <a:cubicBezTo>
                  <a:pt x="53110" y="287882"/>
                  <a:pt x="101264" y="451923"/>
                  <a:pt x="104968" y="462242"/>
                </a:cubicBezTo>
                <a:cubicBezTo>
                  <a:pt x="108672" y="472561"/>
                  <a:pt x="85654" y="380221"/>
                  <a:pt x="79568" y="308254"/>
                </a:cubicBezTo>
                <a:cubicBezTo>
                  <a:pt x="73482" y="236287"/>
                  <a:pt x="105497" y="52138"/>
                  <a:pt x="92268" y="113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EB593414-A02D-4344-9D64-20FC10BD4ABB}"/>
              </a:ext>
            </a:extLst>
          </p:cNvPr>
          <p:cNvSpPr/>
          <p:nvPr/>
        </p:nvSpPr>
        <p:spPr>
          <a:xfrm>
            <a:off x="11788728" y="4424329"/>
            <a:ext cx="125464" cy="322787"/>
          </a:xfrm>
          <a:custGeom>
            <a:avLst/>
            <a:gdLst>
              <a:gd name="connsiteX0" fmla="*/ 47 w 125464"/>
              <a:gd name="connsiteY0" fmla="*/ 34 h 322787"/>
              <a:gd name="connsiteX1" fmla="*/ 74660 w 125464"/>
              <a:gd name="connsiteY1" fmla="*/ 88934 h 322787"/>
              <a:gd name="connsiteX2" fmla="*/ 44497 w 125464"/>
              <a:gd name="connsiteY2" fmla="*/ 111159 h 322787"/>
              <a:gd name="connsiteX3" fmla="*/ 81010 w 125464"/>
              <a:gd name="connsiteY3" fmla="*/ 176246 h 322787"/>
              <a:gd name="connsiteX4" fmla="*/ 31797 w 125464"/>
              <a:gd name="connsiteY4" fmla="*/ 171484 h 322787"/>
              <a:gd name="connsiteX5" fmla="*/ 103235 w 125464"/>
              <a:gd name="connsiteY5" fmla="*/ 249271 h 322787"/>
              <a:gd name="connsiteX6" fmla="*/ 41322 w 125464"/>
              <a:gd name="connsiteY6" fmla="*/ 247684 h 322787"/>
              <a:gd name="connsiteX7" fmla="*/ 73072 w 125464"/>
              <a:gd name="connsiteY7" fmla="*/ 263559 h 322787"/>
              <a:gd name="connsiteX8" fmla="*/ 57197 w 125464"/>
              <a:gd name="connsiteY8" fmla="*/ 319121 h 322787"/>
              <a:gd name="connsiteX9" fmla="*/ 104822 w 125464"/>
              <a:gd name="connsiteY9" fmla="*/ 315946 h 322787"/>
              <a:gd name="connsiteX10" fmla="*/ 88947 w 125464"/>
              <a:gd name="connsiteY10" fmla="*/ 303246 h 322787"/>
              <a:gd name="connsiteX11" fmla="*/ 28622 w 125464"/>
              <a:gd name="connsiteY11" fmla="*/ 274671 h 322787"/>
              <a:gd name="connsiteX12" fmla="*/ 87360 w 125464"/>
              <a:gd name="connsiteY12" fmla="*/ 257209 h 322787"/>
              <a:gd name="connsiteX13" fmla="*/ 27035 w 125464"/>
              <a:gd name="connsiteY13" fmla="*/ 212759 h 322787"/>
              <a:gd name="connsiteX14" fmla="*/ 95297 w 125464"/>
              <a:gd name="connsiteY14" fmla="*/ 187359 h 322787"/>
              <a:gd name="connsiteX15" fmla="*/ 7985 w 125464"/>
              <a:gd name="connsiteY15" fmla="*/ 142909 h 322787"/>
              <a:gd name="connsiteX16" fmla="*/ 125460 w 125464"/>
              <a:gd name="connsiteY16" fmla="*/ 138146 h 322787"/>
              <a:gd name="connsiteX17" fmla="*/ 12747 w 125464"/>
              <a:gd name="connsiteY17" fmla="*/ 111159 h 322787"/>
              <a:gd name="connsiteX18" fmla="*/ 87360 w 125464"/>
              <a:gd name="connsiteY18" fmla="*/ 100046 h 322787"/>
              <a:gd name="connsiteX19" fmla="*/ 47 w 125464"/>
              <a:gd name="connsiteY19" fmla="*/ 34 h 32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464" h="322787">
                <a:moveTo>
                  <a:pt x="47" y="34"/>
                </a:moveTo>
                <a:cubicBezTo>
                  <a:pt x="-2070" y="-1818"/>
                  <a:pt x="67252" y="70413"/>
                  <a:pt x="74660" y="88934"/>
                </a:cubicBezTo>
                <a:cubicBezTo>
                  <a:pt x="82068" y="107455"/>
                  <a:pt x="43439" y="96607"/>
                  <a:pt x="44497" y="111159"/>
                </a:cubicBezTo>
                <a:cubicBezTo>
                  <a:pt x="45555" y="125711"/>
                  <a:pt x="83127" y="166192"/>
                  <a:pt x="81010" y="176246"/>
                </a:cubicBezTo>
                <a:cubicBezTo>
                  <a:pt x="78893" y="186300"/>
                  <a:pt x="28093" y="159313"/>
                  <a:pt x="31797" y="171484"/>
                </a:cubicBezTo>
                <a:cubicBezTo>
                  <a:pt x="35501" y="183655"/>
                  <a:pt x="101648" y="236571"/>
                  <a:pt x="103235" y="249271"/>
                </a:cubicBezTo>
                <a:cubicBezTo>
                  <a:pt x="104822" y="261971"/>
                  <a:pt x="46349" y="245303"/>
                  <a:pt x="41322" y="247684"/>
                </a:cubicBezTo>
                <a:cubicBezTo>
                  <a:pt x="36295" y="250065"/>
                  <a:pt x="70426" y="251653"/>
                  <a:pt x="73072" y="263559"/>
                </a:cubicBezTo>
                <a:cubicBezTo>
                  <a:pt x="75718" y="275465"/>
                  <a:pt x="51906" y="310390"/>
                  <a:pt x="57197" y="319121"/>
                </a:cubicBezTo>
                <a:cubicBezTo>
                  <a:pt x="62488" y="327852"/>
                  <a:pt x="99530" y="318592"/>
                  <a:pt x="104822" y="315946"/>
                </a:cubicBezTo>
                <a:cubicBezTo>
                  <a:pt x="110114" y="313300"/>
                  <a:pt x="101647" y="310125"/>
                  <a:pt x="88947" y="303246"/>
                </a:cubicBezTo>
                <a:cubicBezTo>
                  <a:pt x="76247" y="296367"/>
                  <a:pt x="28886" y="282344"/>
                  <a:pt x="28622" y="274671"/>
                </a:cubicBezTo>
                <a:cubicBezTo>
                  <a:pt x="28358" y="266998"/>
                  <a:pt x="87625" y="267528"/>
                  <a:pt x="87360" y="257209"/>
                </a:cubicBezTo>
                <a:cubicBezTo>
                  <a:pt x="87096" y="246890"/>
                  <a:pt x="25712" y="224401"/>
                  <a:pt x="27035" y="212759"/>
                </a:cubicBezTo>
                <a:cubicBezTo>
                  <a:pt x="28358" y="201117"/>
                  <a:pt x="98472" y="199001"/>
                  <a:pt x="95297" y="187359"/>
                </a:cubicBezTo>
                <a:cubicBezTo>
                  <a:pt x="92122" y="175717"/>
                  <a:pt x="2958" y="151111"/>
                  <a:pt x="7985" y="142909"/>
                </a:cubicBezTo>
                <a:cubicBezTo>
                  <a:pt x="13012" y="134707"/>
                  <a:pt x="124666" y="143438"/>
                  <a:pt x="125460" y="138146"/>
                </a:cubicBezTo>
                <a:cubicBezTo>
                  <a:pt x="126254" y="132854"/>
                  <a:pt x="19097" y="117509"/>
                  <a:pt x="12747" y="111159"/>
                </a:cubicBezTo>
                <a:cubicBezTo>
                  <a:pt x="6397" y="104809"/>
                  <a:pt x="88418" y="112481"/>
                  <a:pt x="87360" y="100046"/>
                </a:cubicBezTo>
                <a:cubicBezTo>
                  <a:pt x="86302" y="87611"/>
                  <a:pt x="2164" y="1886"/>
                  <a:pt x="47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16B2F325-4DB1-4578-9AB2-530A3037EAB7}"/>
              </a:ext>
            </a:extLst>
          </p:cNvPr>
          <p:cNvSpPr/>
          <p:nvPr/>
        </p:nvSpPr>
        <p:spPr>
          <a:xfrm>
            <a:off x="11852275" y="4749259"/>
            <a:ext cx="101138" cy="395829"/>
          </a:xfrm>
          <a:custGeom>
            <a:avLst/>
            <a:gdLst>
              <a:gd name="connsiteX0" fmla="*/ 0 w 101138"/>
              <a:gd name="connsiteY0" fmla="*/ 541 h 395829"/>
              <a:gd name="connsiteX1" fmla="*/ 79375 w 101138"/>
              <a:gd name="connsiteY1" fmla="*/ 76741 h 395829"/>
              <a:gd name="connsiteX2" fmla="*/ 52388 w 101138"/>
              <a:gd name="connsiteY2" fmla="*/ 106904 h 395829"/>
              <a:gd name="connsiteX3" fmla="*/ 80963 w 101138"/>
              <a:gd name="connsiteY3" fmla="*/ 241841 h 395829"/>
              <a:gd name="connsiteX4" fmla="*/ 52388 w 101138"/>
              <a:gd name="connsiteY4" fmla="*/ 119604 h 395829"/>
              <a:gd name="connsiteX5" fmla="*/ 100013 w 101138"/>
              <a:gd name="connsiteY5" fmla="*/ 395829 h 395829"/>
              <a:gd name="connsiteX6" fmla="*/ 80963 w 101138"/>
              <a:gd name="connsiteY6" fmla="*/ 119604 h 395829"/>
              <a:gd name="connsiteX7" fmla="*/ 0 w 101138"/>
              <a:gd name="connsiteY7" fmla="*/ 541 h 3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38" h="395829">
                <a:moveTo>
                  <a:pt x="0" y="541"/>
                </a:moveTo>
                <a:cubicBezTo>
                  <a:pt x="-265" y="-6603"/>
                  <a:pt x="70644" y="59014"/>
                  <a:pt x="79375" y="76741"/>
                </a:cubicBezTo>
                <a:cubicBezTo>
                  <a:pt x="88106" y="94468"/>
                  <a:pt x="52123" y="79387"/>
                  <a:pt x="52388" y="106904"/>
                </a:cubicBezTo>
                <a:cubicBezTo>
                  <a:pt x="52653" y="134421"/>
                  <a:pt x="80963" y="241841"/>
                  <a:pt x="80963" y="241841"/>
                </a:cubicBezTo>
                <a:cubicBezTo>
                  <a:pt x="80963" y="243958"/>
                  <a:pt x="49213" y="93939"/>
                  <a:pt x="52388" y="119604"/>
                </a:cubicBezTo>
                <a:cubicBezTo>
                  <a:pt x="55563" y="145269"/>
                  <a:pt x="95251" y="395829"/>
                  <a:pt x="100013" y="395829"/>
                </a:cubicBezTo>
                <a:cubicBezTo>
                  <a:pt x="104775" y="395829"/>
                  <a:pt x="93663" y="182575"/>
                  <a:pt x="80963" y="119604"/>
                </a:cubicBezTo>
                <a:cubicBezTo>
                  <a:pt x="68263" y="56633"/>
                  <a:pt x="265" y="7685"/>
                  <a:pt x="0" y="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758716D2-192B-41C9-8CF8-9F8D799C8683}"/>
              </a:ext>
            </a:extLst>
          </p:cNvPr>
          <p:cNvSpPr/>
          <p:nvPr/>
        </p:nvSpPr>
        <p:spPr>
          <a:xfrm>
            <a:off x="11761770" y="4689471"/>
            <a:ext cx="156492" cy="572675"/>
          </a:xfrm>
          <a:custGeom>
            <a:avLst/>
            <a:gdLst>
              <a:gd name="connsiteX0" fmla="*/ 18 w 156492"/>
              <a:gd name="connsiteY0" fmla="*/ 4 h 572675"/>
              <a:gd name="connsiteX1" fmla="*/ 76218 w 156492"/>
              <a:gd name="connsiteY1" fmla="*/ 179392 h 572675"/>
              <a:gd name="connsiteX2" fmla="*/ 49230 w 156492"/>
              <a:gd name="connsiteY2" fmla="*/ 79379 h 572675"/>
              <a:gd name="connsiteX3" fmla="*/ 98443 w 156492"/>
              <a:gd name="connsiteY3" fmla="*/ 325442 h 572675"/>
              <a:gd name="connsiteX4" fmla="*/ 76218 w 156492"/>
              <a:gd name="connsiteY4" fmla="*/ 366717 h 572675"/>
              <a:gd name="connsiteX5" fmla="*/ 93680 w 156492"/>
              <a:gd name="connsiteY5" fmla="*/ 312742 h 572675"/>
              <a:gd name="connsiteX6" fmla="*/ 55580 w 156492"/>
              <a:gd name="connsiteY6" fmla="*/ 414342 h 572675"/>
              <a:gd name="connsiteX7" fmla="*/ 101618 w 156492"/>
              <a:gd name="connsiteY7" fmla="*/ 431804 h 572675"/>
              <a:gd name="connsiteX8" fmla="*/ 128605 w 156492"/>
              <a:gd name="connsiteY8" fmla="*/ 544517 h 572675"/>
              <a:gd name="connsiteX9" fmla="*/ 107968 w 156492"/>
              <a:gd name="connsiteY9" fmla="*/ 550867 h 572675"/>
              <a:gd name="connsiteX10" fmla="*/ 155593 w 156492"/>
              <a:gd name="connsiteY10" fmla="*/ 561979 h 572675"/>
              <a:gd name="connsiteX11" fmla="*/ 134955 w 156492"/>
              <a:gd name="connsiteY11" fmla="*/ 381004 h 572675"/>
              <a:gd name="connsiteX12" fmla="*/ 84155 w 156492"/>
              <a:gd name="connsiteY12" fmla="*/ 174629 h 572675"/>
              <a:gd name="connsiteX13" fmla="*/ 18 w 156492"/>
              <a:gd name="connsiteY13" fmla="*/ 4 h 5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92" h="572675">
                <a:moveTo>
                  <a:pt x="18" y="4"/>
                </a:moveTo>
                <a:cubicBezTo>
                  <a:pt x="-1305" y="798"/>
                  <a:pt x="68016" y="166163"/>
                  <a:pt x="76218" y="179392"/>
                </a:cubicBezTo>
                <a:cubicBezTo>
                  <a:pt x="84420" y="192621"/>
                  <a:pt x="45526" y="55037"/>
                  <a:pt x="49230" y="79379"/>
                </a:cubicBezTo>
                <a:cubicBezTo>
                  <a:pt x="52934" y="103721"/>
                  <a:pt x="93945" y="277552"/>
                  <a:pt x="98443" y="325442"/>
                </a:cubicBezTo>
                <a:cubicBezTo>
                  <a:pt x="102941" y="373332"/>
                  <a:pt x="77012" y="368834"/>
                  <a:pt x="76218" y="366717"/>
                </a:cubicBezTo>
                <a:cubicBezTo>
                  <a:pt x="75424" y="364600"/>
                  <a:pt x="97120" y="304805"/>
                  <a:pt x="93680" y="312742"/>
                </a:cubicBezTo>
                <a:cubicBezTo>
                  <a:pt x="90240" y="320680"/>
                  <a:pt x="54257" y="394498"/>
                  <a:pt x="55580" y="414342"/>
                </a:cubicBezTo>
                <a:cubicBezTo>
                  <a:pt x="56903" y="434186"/>
                  <a:pt x="89447" y="410108"/>
                  <a:pt x="101618" y="431804"/>
                </a:cubicBezTo>
                <a:cubicBezTo>
                  <a:pt x="113789" y="453500"/>
                  <a:pt x="127547" y="524673"/>
                  <a:pt x="128605" y="544517"/>
                </a:cubicBezTo>
                <a:cubicBezTo>
                  <a:pt x="129663" y="564361"/>
                  <a:pt x="103470" y="547957"/>
                  <a:pt x="107968" y="550867"/>
                </a:cubicBezTo>
                <a:cubicBezTo>
                  <a:pt x="112466" y="553777"/>
                  <a:pt x="151095" y="590290"/>
                  <a:pt x="155593" y="561979"/>
                </a:cubicBezTo>
                <a:cubicBezTo>
                  <a:pt x="160091" y="533669"/>
                  <a:pt x="146861" y="445562"/>
                  <a:pt x="134955" y="381004"/>
                </a:cubicBezTo>
                <a:cubicBezTo>
                  <a:pt x="123049" y="316446"/>
                  <a:pt x="105586" y="241568"/>
                  <a:pt x="84155" y="174629"/>
                </a:cubicBezTo>
                <a:cubicBezTo>
                  <a:pt x="62724" y="107690"/>
                  <a:pt x="1341" y="-790"/>
                  <a:pt x="1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BD00D6EF-1EFC-40CF-B29D-5A0E7D491CA5}"/>
              </a:ext>
            </a:extLst>
          </p:cNvPr>
          <p:cNvSpPr/>
          <p:nvPr/>
        </p:nvSpPr>
        <p:spPr>
          <a:xfrm>
            <a:off x="11982562" y="5147950"/>
            <a:ext cx="111282" cy="520544"/>
          </a:xfrm>
          <a:custGeom>
            <a:avLst/>
            <a:gdLst>
              <a:gd name="connsiteX0" fmla="*/ 2005 w 111282"/>
              <a:gd name="connsiteY0" fmla="*/ 8250 h 520544"/>
              <a:gd name="connsiteX1" fmla="*/ 101488 w 111282"/>
              <a:gd name="connsiteY1" fmla="*/ 365967 h 520544"/>
              <a:gd name="connsiteX2" fmla="*/ 107838 w 111282"/>
              <a:gd name="connsiteY2" fmla="*/ 520483 h 520544"/>
              <a:gd name="connsiteX3" fmla="*/ 103605 w 111282"/>
              <a:gd name="connsiteY3" fmla="*/ 351150 h 520544"/>
              <a:gd name="connsiteX4" fmla="*/ 99371 w 111282"/>
              <a:gd name="connsiteY4" fmla="*/ 486617 h 520544"/>
              <a:gd name="connsiteX5" fmla="*/ 40105 w 111282"/>
              <a:gd name="connsiteY5" fmla="*/ 143717 h 520544"/>
              <a:gd name="connsiteX6" fmla="*/ 2005 w 111282"/>
              <a:gd name="connsiteY6" fmla="*/ 8250 h 5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82" h="520544">
                <a:moveTo>
                  <a:pt x="2005" y="8250"/>
                </a:moveTo>
                <a:cubicBezTo>
                  <a:pt x="12235" y="45292"/>
                  <a:pt x="83849" y="280595"/>
                  <a:pt x="101488" y="365967"/>
                </a:cubicBezTo>
                <a:cubicBezTo>
                  <a:pt x="119127" y="451339"/>
                  <a:pt x="107485" y="522952"/>
                  <a:pt x="107838" y="520483"/>
                </a:cubicBezTo>
                <a:cubicBezTo>
                  <a:pt x="108191" y="518014"/>
                  <a:pt x="105016" y="356794"/>
                  <a:pt x="103605" y="351150"/>
                </a:cubicBezTo>
                <a:cubicBezTo>
                  <a:pt x="102194" y="345506"/>
                  <a:pt x="109954" y="521189"/>
                  <a:pt x="99371" y="486617"/>
                </a:cubicBezTo>
                <a:cubicBezTo>
                  <a:pt x="88788" y="452045"/>
                  <a:pt x="57038" y="220975"/>
                  <a:pt x="40105" y="143717"/>
                </a:cubicBezTo>
                <a:cubicBezTo>
                  <a:pt x="23172" y="66459"/>
                  <a:pt x="-8225" y="-28792"/>
                  <a:pt x="2005" y="8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DBD25604-0079-430C-AC09-19607E8C7022}"/>
              </a:ext>
            </a:extLst>
          </p:cNvPr>
          <p:cNvSpPr/>
          <p:nvPr/>
        </p:nvSpPr>
        <p:spPr>
          <a:xfrm>
            <a:off x="11883345" y="5132685"/>
            <a:ext cx="220798" cy="466930"/>
          </a:xfrm>
          <a:custGeom>
            <a:avLst/>
            <a:gdLst>
              <a:gd name="connsiteX0" fmla="*/ 39838 w 220798"/>
              <a:gd name="connsiteY0" fmla="*/ 232 h 466930"/>
              <a:gd name="connsiteX1" fmla="*/ 18672 w 220798"/>
              <a:gd name="connsiteY1" fmla="*/ 211898 h 466930"/>
              <a:gd name="connsiteX2" fmla="*/ 8088 w 220798"/>
              <a:gd name="connsiteY2" fmla="*/ 351598 h 466930"/>
              <a:gd name="connsiteX3" fmla="*/ 12322 w 220798"/>
              <a:gd name="connsiteY3" fmla="*/ 252115 h 466930"/>
              <a:gd name="connsiteX4" fmla="*/ 154138 w 220798"/>
              <a:gd name="connsiteY4" fmla="*/ 461665 h 466930"/>
              <a:gd name="connsiteX5" fmla="*/ 18672 w 220798"/>
              <a:gd name="connsiteY5" fmla="*/ 309265 h 466930"/>
              <a:gd name="connsiteX6" fmla="*/ 217638 w 220798"/>
              <a:gd name="connsiteY6" fmla="*/ 465898 h 466930"/>
              <a:gd name="connsiteX7" fmla="*/ 132972 w 220798"/>
              <a:gd name="connsiteY7" fmla="*/ 376998 h 466930"/>
              <a:gd name="connsiteX8" fmla="*/ 27138 w 220798"/>
              <a:gd name="connsiteY8" fmla="*/ 372765 h 466930"/>
              <a:gd name="connsiteX9" fmla="*/ 61005 w 220798"/>
              <a:gd name="connsiteY9" fmla="*/ 173798 h 466930"/>
              <a:gd name="connsiteX10" fmla="*/ 39838 w 220798"/>
              <a:gd name="connsiteY10" fmla="*/ 232 h 46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798" h="466930">
                <a:moveTo>
                  <a:pt x="39838" y="232"/>
                </a:moveTo>
                <a:cubicBezTo>
                  <a:pt x="32783" y="6582"/>
                  <a:pt x="23964" y="153337"/>
                  <a:pt x="18672" y="211898"/>
                </a:cubicBezTo>
                <a:cubicBezTo>
                  <a:pt x="13380" y="270459"/>
                  <a:pt x="9146" y="344895"/>
                  <a:pt x="8088" y="351598"/>
                </a:cubicBezTo>
                <a:cubicBezTo>
                  <a:pt x="7030" y="358301"/>
                  <a:pt x="-12020" y="233770"/>
                  <a:pt x="12322" y="252115"/>
                </a:cubicBezTo>
                <a:cubicBezTo>
                  <a:pt x="36664" y="270460"/>
                  <a:pt x="153080" y="452140"/>
                  <a:pt x="154138" y="461665"/>
                </a:cubicBezTo>
                <a:cubicBezTo>
                  <a:pt x="155196" y="471190"/>
                  <a:pt x="8089" y="308560"/>
                  <a:pt x="18672" y="309265"/>
                </a:cubicBezTo>
                <a:cubicBezTo>
                  <a:pt x="29255" y="309970"/>
                  <a:pt x="198588" y="454609"/>
                  <a:pt x="217638" y="465898"/>
                </a:cubicBezTo>
                <a:cubicBezTo>
                  <a:pt x="236688" y="477187"/>
                  <a:pt x="164722" y="392520"/>
                  <a:pt x="132972" y="376998"/>
                </a:cubicBezTo>
                <a:cubicBezTo>
                  <a:pt x="101222" y="361476"/>
                  <a:pt x="39132" y="406632"/>
                  <a:pt x="27138" y="372765"/>
                </a:cubicBezTo>
                <a:cubicBezTo>
                  <a:pt x="15143" y="338898"/>
                  <a:pt x="60652" y="228126"/>
                  <a:pt x="61005" y="173798"/>
                </a:cubicBezTo>
                <a:cubicBezTo>
                  <a:pt x="61358" y="119470"/>
                  <a:pt x="46893" y="-6118"/>
                  <a:pt x="39838" y="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9B0C18E4-86D0-4187-ABB0-57859B2ED118}"/>
              </a:ext>
            </a:extLst>
          </p:cNvPr>
          <p:cNvSpPr/>
          <p:nvPr/>
        </p:nvSpPr>
        <p:spPr>
          <a:xfrm>
            <a:off x="11876539" y="5519257"/>
            <a:ext cx="229455" cy="221185"/>
          </a:xfrm>
          <a:custGeom>
            <a:avLst/>
            <a:gdLst>
              <a:gd name="connsiteX0" fmla="*/ 78 w 229455"/>
              <a:gd name="connsiteY0" fmla="*/ 1010 h 221185"/>
              <a:gd name="connsiteX1" fmla="*/ 165178 w 229455"/>
              <a:gd name="connsiteY1" fmla="*/ 81443 h 221185"/>
              <a:gd name="connsiteX2" fmla="*/ 228678 w 229455"/>
              <a:gd name="connsiteY2" fmla="*/ 221143 h 221185"/>
              <a:gd name="connsiteX3" fmla="*/ 196928 w 229455"/>
              <a:gd name="connsiteY3" fmla="*/ 66626 h 221185"/>
              <a:gd name="connsiteX4" fmla="*/ 144011 w 229455"/>
              <a:gd name="connsiteY4" fmla="*/ 39110 h 221185"/>
              <a:gd name="connsiteX5" fmla="*/ 78 w 229455"/>
              <a:gd name="connsiteY5" fmla="*/ 1010 h 2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55" h="221185">
                <a:moveTo>
                  <a:pt x="78" y="1010"/>
                </a:moveTo>
                <a:cubicBezTo>
                  <a:pt x="3606" y="8066"/>
                  <a:pt x="127078" y="44754"/>
                  <a:pt x="165178" y="81443"/>
                </a:cubicBezTo>
                <a:cubicBezTo>
                  <a:pt x="203278" y="118132"/>
                  <a:pt x="223386" y="223613"/>
                  <a:pt x="228678" y="221143"/>
                </a:cubicBezTo>
                <a:cubicBezTo>
                  <a:pt x="233970" y="218674"/>
                  <a:pt x="211039" y="96965"/>
                  <a:pt x="196928" y="66626"/>
                </a:cubicBezTo>
                <a:cubicBezTo>
                  <a:pt x="182817" y="36287"/>
                  <a:pt x="175761" y="52516"/>
                  <a:pt x="144011" y="39110"/>
                </a:cubicBezTo>
                <a:cubicBezTo>
                  <a:pt x="112261" y="25705"/>
                  <a:pt x="-3450" y="-6046"/>
                  <a:pt x="78" y="10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8B4F9557-9BB8-4161-B39F-341082BD0DCF}"/>
              </a:ext>
            </a:extLst>
          </p:cNvPr>
          <p:cNvSpPr/>
          <p:nvPr/>
        </p:nvSpPr>
        <p:spPr>
          <a:xfrm>
            <a:off x="11900812" y="5511608"/>
            <a:ext cx="239576" cy="247230"/>
          </a:xfrm>
          <a:custGeom>
            <a:avLst/>
            <a:gdLst>
              <a:gd name="connsiteX0" fmla="*/ 1205 w 239576"/>
              <a:gd name="connsiteY0" fmla="*/ 192 h 247230"/>
              <a:gd name="connsiteX1" fmla="*/ 56238 w 239576"/>
              <a:gd name="connsiteY1" fmla="*/ 114492 h 247230"/>
              <a:gd name="connsiteX2" fmla="*/ 238271 w 239576"/>
              <a:gd name="connsiteY2" fmla="*/ 243609 h 247230"/>
              <a:gd name="connsiteX3" fmla="*/ 132438 w 239576"/>
              <a:gd name="connsiteY3" fmla="*/ 205509 h 247230"/>
              <a:gd name="connsiteX4" fmla="*/ 26605 w 239576"/>
              <a:gd name="connsiteY4" fmla="*/ 142009 h 247230"/>
              <a:gd name="connsiteX5" fmla="*/ 1205 w 239576"/>
              <a:gd name="connsiteY5" fmla="*/ 192 h 2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76" h="247230">
                <a:moveTo>
                  <a:pt x="1205" y="192"/>
                </a:moveTo>
                <a:cubicBezTo>
                  <a:pt x="6144" y="-4394"/>
                  <a:pt x="16727" y="73923"/>
                  <a:pt x="56238" y="114492"/>
                </a:cubicBezTo>
                <a:cubicBezTo>
                  <a:pt x="95749" y="155062"/>
                  <a:pt x="225571" y="228440"/>
                  <a:pt x="238271" y="243609"/>
                </a:cubicBezTo>
                <a:cubicBezTo>
                  <a:pt x="250971" y="258779"/>
                  <a:pt x="167716" y="222442"/>
                  <a:pt x="132438" y="205509"/>
                </a:cubicBezTo>
                <a:cubicBezTo>
                  <a:pt x="97160" y="188576"/>
                  <a:pt x="46360" y="174464"/>
                  <a:pt x="26605" y="142009"/>
                </a:cubicBezTo>
                <a:cubicBezTo>
                  <a:pt x="6850" y="109554"/>
                  <a:pt x="-3734" y="4778"/>
                  <a:pt x="1205" y="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99EAC801-368F-4871-964C-EE5A44190967}"/>
              </a:ext>
            </a:extLst>
          </p:cNvPr>
          <p:cNvSpPr/>
          <p:nvPr/>
        </p:nvSpPr>
        <p:spPr>
          <a:xfrm>
            <a:off x="11897774" y="5551904"/>
            <a:ext cx="211933" cy="470432"/>
          </a:xfrm>
          <a:custGeom>
            <a:avLst/>
            <a:gdLst>
              <a:gd name="connsiteX0" fmla="*/ 9 w 211933"/>
              <a:gd name="connsiteY0" fmla="*/ 113 h 470432"/>
              <a:gd name="connsiteX1" fmla="*/ 50809 w 211933"/>
              <a:gd name="connsiteY1" fmla="*/ 239296 h 470432"/>
              <a:gd name="connsiteX2" fmla="*/ 67743 w 211933"/>
              <a:gd name="connsiteY2" fmla="*/ 101713 h 470432"/>
              <a:gd name="connsiteX3" fmla="*/ 31759 w 211933"/>
              <a:gd name="connsiteY3" fmla="*/ 262579 h 470432"/>
              <a:gd name="connsiteX4" fmla="*/ 131243 w 211933"/>
              <a:gd name="connsiteY4" fmla="*/ 116529 h 470432"/>
              <a:gd name="connsiteX5" fmla="*/ 95259 w 211933"/>
              <a:gd name="connsiteY5" fmla="*/ 393813 h 470432"/>
              <a:gd name="connsiteX6" fmla="*/ 211676 w 211933"/>
              <a:gd name="connsiteY6" fmla="*/ 165213 h 470432"/>
              <a:gd name="connsiteX7" fmla="*/ 127009 w 211933"/>
              <a:gd name="connsiteY7" fmla="*/ 470013 h 470432"/>
              <a:gd name="connsiteX8" fmla="*/ 139709 w 211933"/>
              <a:gd name="connsiteY8" fmla="*/ 230829 h 470432"/>
              <a:gd name="connsiteX9" fmla="*/ 55043 w 211933"/>
              <a:gd name="connsiteY9" fmla="*/ 207546 h 470432"/>
              <a:gd name="connsiteX10" fmla="*/ 9 w 211933"/>
              <a:gd name="connsiteY10" fmla="*/ 113 h 4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933" h="470432">
                <a:moveTo>
                  <a:pt x="9" y="113"/>
                </a:moveTo>
                <a:cubicBezTo>
                  <a:pt x="-697" y="5405"/>
                  <a:pt x="39520" y="222363"/>
                  <a:pt x="50809" y="239296"/>
                </a:cubicBezTo>
                <a:cubicBezTo>
                  <a:pt x="62098" y="256229"/>
                  <a:pt x="70918" y="97833"/>
                  <a:pt x="67743" y="101713"/>
                </a:cubicBezTo>
                <a:cubicBezTo>
                  <a:pt x="64568" y="105593"/>
                  <a:pt x="21176" y="260110"/>
                  <a:pt x="31759" y="262579"/>
                </a:cubicBezTo>
                <a:cubicBezTo>
                  <a:pt x="42342" y="265048"/>
                  <a:pt x="120660" y="94657"/>
                  <a:pt x="131243" y="116529"/>
                </a:cubicBezTo>
                <a:cubicBezTo>
                  <a:pt x="141826" y="138401"/>
                  <a:pt x="81854" y="385699"/>
                  <a:pt x="95259" y="393813"/>
                </a:cubicBezTo>
                <a:cubicBezTo>
                  <a:pt x="108664" y="401927"/>
                  <a:pt x="206384" y="152513"/>
                  <a:pt x="211676" y="165213"/>
                </a:cubicBezTo>
                <a:cubicBezTo>
                  <a:pt x="216968" y="177913"/>
                  <a:pt x="139004" y="459077"/>
                  <a:pt x="127009" y="470013"/>
                </a:cubicBezTo>
                <a:cubicBezTo>
                  <a:pt x="115015" y="480949"/>
                  <a:pt x="151703" y="274574"/>
                  <a:pt x="139709" y="230829"/>
                </a:cubicBezTo>
                <a:cubicBezTo>
                  <a:pt x="127715" y="187085"/>
                  <a:pt x="76210" y="238590"/>
                  <a:pt x="55043" y="207546"/>
                </a:cubicBezTo>
                <a:cubicBezTo>
                  <a:pt x="33876" y="176502"/>
                  <a:pt x="715" y="-5179"/>
                  <a:pt x="9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AC379DA8-643D-40B7-A9D7-86ED65FE1155}"/>
              </a:ext>
            </a:extLst>
          </p:cNvPr>
          <p:cNvSpPr/>
          <p:nvPr/>
        </p:nvSpPr>
        <p:spPr>
          <a:xfrm>
            <a:off x="12066664" y="5553220"/>
            <a:ext cx="317424" cy="561345"/>
          </a:xfrm>
          <a:custGeom>
            <a:avLst/>
            <a:gdLst>
              <a:gd name="connsiteX0" fmla="*/ 1511 w 317424"/>
              <a:gd name="connsiteY0" fmla="*/ 9380 h 561345"/>
              <a:gd name="connsiteX1" fmla="*/ 220586 w 317424"/>
              <a:gd name="connsiteY1" fmla="*/ 460230 h 561345"/>
              <a:gd name="connsiteX2" fmla="*/ 115811 w 317424"/>
              <a:gd name="connsiteY2" fmla="*/ 218930 h 561345"/>
              <a:gd name="connsiteX3" fmla="*/ 157086 w 317424"/>
              <a:gd name="connsiteY3" fmla="*/ 466580 h 561345"/>
              <a:gd name="connsiteX4" fmla="*/ 188836 w 317424"/>
              <a:gd name="connsiteY4" fmla="*/ 557068 h 561345"/>
              <a:gd name="connsiteX5" fmla="*/ 177724 w 317424"/>
              <a:gd name="connsiteY5" fmla="*/ 345930 h 561345"/>
              <a:gd name="connsiteX6" fmla="*/ 317424 w 317424"/>
              <a:gd name="connsiteY6" fmla="*/ 536430 h 561345"/>
              <a:gd name="connsiteX7" fmla="*/ 179311 w 317424"/>
              <a:gd name="connsiteY7" fmla="*/ 364980 h 561345"/>
              <a:gd name="connsiteX8" fmla="*/ 111049 w 317424"/>
              <a:gd name="connsiteY8" fmla="*/ 328468 h 561345"/>
              <a:gd name="connsiteX9" fmla="*/ 122161 w 317424"/>
              <a:gd name="connsiteY9" fmla="*/ 166543 h 561345"/>
              <a:gd name="connsiteX10" fmla="*/ 1511 w 317424"/>
              <a:gd name="connsiteY10" fmla="*/ 9380 h 5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424" h="561345">
                <a:moveTo>
                  <a:pt x="1511" y="9380"/>
                </a:moveTo>
                <a:cubicBezTo>
                  <a:pt x="17915" y="58328"/>
                  <a:pt x="201536" y="425305"/>
                  <a:pt x="220586" y="460230"/>
                </a:cubicBezTo>
                <a:cubicBezTo>
                  <a:pt x="239636" y="495155"/>
                  <a:pt x="126394" y="217872"/>
                  <a:pt x="115811" y="218930"/>
                </a:cubicBezTo>
                <a:cubicBezTo>
                  <a:pt x="105228" y="219988"/>
                  <a:pt x="144915" y="410224"/>
                  <a:pt x="157086" y="466580"/>
                </a:cubicBezTo>
                <a:cubicBezTo>
                  <a:pt x="169257" y="522936"/>
                  <a:pt x="185396" y="577176"/>
                  <a:pt x="188836" y="557068"/>
                </a:cubicBezTo>
                <a:cubicBezTo>
                  <a:pt x="192276" y="536960"/>
                  <a:pt x="156293" y="349370"/>
                  <a:pt x="177724" y="345930"/>
                </a:cubicBezTo>
                <a:cubicBezTo>
                  <a:pt x="199155" y="342490"/>
                  <a:pt x="317160" y="533255"/>
                  <a:pt x="317424" y="536430"/>
                </a:cubicBezTo>
                <a:cubicBezTo>
                  <a:pt x="317689" y="539605"/>
                  <a:pt x="213707" y="399640"/>
                  <a:pt x="179311" y="364980"/>
                </a:cubicBezTo>
                <a:cubicBezTo>
                  <a:pt x="144915" y="330320"/>
                  <a:pt x="120574" y="361541"/>
                  <a:pt x="111049" y="328468"/>
                </a:cubicBezTo>
                <a:cubicBezTo>
                  <a:pt x="101524" y="295395"/>
                  <a:pt x="136978" y="216549"/>
                  <a:pt x="122161" y="166543"/>
                </a:cubicBezTo>
                <a:cubicBezTo>
                  <a:pt x="107344" y="116537"/>
                  <a:pt x="-14893" y="-39568"/>
                  <a:pt x="1511" y="93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37E843DF-8DBE-4978-BDB9-812D340A7BE3}"/>
              </a:ext>
            </a:extLst>
          </p:cNvPr>
          <p:cNvSpPr/>
          <p:nvPr/>
        </p:nvSpPr>
        <p:spPr>
          <a:xfrm>
            <a:off x="12228435" y="5876906"/>
            <a:ext cx="218742" cy="233474"/>
          </a:xfrm>
          <a:custGeom>
            <a:avLst/>
            <a:gdLst>
              <a:gd name="connsiteX0" fmla="*/ 78 w 218742"/>
              <a:gd name="connsiteY0" fmla="*/ 19 h 233474"/>
              <a:gd name="connsiteX1" fmla="*/ 181053 w 218742"/>
              <a:gd name="connsiteY1" fmla="*/ 58757 h 233474"/>
              <a:gd name="connsiteX2" fmla="*/ 96915 w 218742"/>
              <a:gd name="connsiteY2" fmla="*/ 233382 h 233474"/>
              <a:gd name="connsiteX3" fmla="*/ 188990 w 218742"/>
              <a:gd name="connsiteY3" fmla="*/ 82569 h 233474"/>
              <a:gd name="connsiteX4" fmla="*/ 206453 w 218742"/>
              <a:gd name="connsiteY4" fmla="*/ 52407 h 233474"/>
              <a:gd name="connsiteX5" fmla="*/ 78 w 218742"/>
              <a:gd name="connsiteY5" fmla="*/ 19 h 2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42" h="233474">
                <a:moveTo>
                  <a:pt x="78" y="19"/>
                </a:moveTo>
                <a:cubicBezTo>
                  <a:pt x="-4155" y="1077"/>
                  <a:pt x="164914" y="19863"/>
                  <a:pt x="181053" y="58757"/>
                </a:cubicBezTo>
                <a:cubicBezTo>
                  <a:pt x="197193" y="97651"/>
                  <a:pt x="95592" y="229413"/>
                  <a:pt x="96915" y="233382"/>
                </a:cubicBezTo>
                <a:cubicBezTo>
                  <a:pt x="98238" y="237351"/>
                  <a:pt x="170734" y="112732"/>
                  <a:pt x="188990" y="82569"/>
                </a:cubicBezTo>
                <a:cubicBezTo>
                  <a:pt x="207246" y="52406"/>
                  <a:pt x="235028" y="63255"/>
                  <a:pt x="206453" y="52407"/>
                </a:cubicBezTo>
                <a:cubicBezTo>
                  <a:pt x="177878" y="41559"/>
                  <a:pt x="4311" y="-1039"/>
                  <a:pt x="78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E165EE2F-BE08-431C-ACC0-64C1BA2CA306}"/>
              </a:ext>
            </a:extLst>
          </p:cNvPr>
          <p:cNvSpPr/>
          <p:nvPr/>
        </p:nvSpPr>
        <p:spPr>
          <a:xfrm>
            <a:off x="12115939" y="5749558"/>
            <a:ext cx="96254" cy="395887"/>
          </a:xfrm>
          <a:custGeom>
            <a:avLst/>
            <a:gdLst>
              <a:gd name="connsiteX0" fmla="*/ 23674 w 96254"/>
              <a:gd name="connsiteY0" fmla="*/ 11480 h 395887"/>
              <a:gd name="connsiteX1" fmla="*/ 90349 w 96254"/>
              <a:gd name="connsiteY1" fmla="*/ 392480 h 395887"/>
              <a:gd name="connsiteX2" fmla="*/ 85586 w 96254"/>
              <a:gd name="connsiteY2" fmla="*/ 201980 h 395887"/>
              <a:gd name="connsiteX3" fmla="*/ 25261 w 96254"/>
              <a:gd name="connsiteY3" fmla="*/ 259130 h 395887"/>
              <a:gd name="connsiteX4" fmla="*/ 87174 w 96254"/>
              <a:gd name="connsiteY4" fmla="*/ 182930 h 395887"/>
              <a:gd name="connsiteX5" fmla="*/ 1449 w 96254"/>
              <a:gd name="connsiteY5" fmla="*/ 144830 h 395887"/>
              <a:gd name="connsiteX6" fmla="*/ 31611 w 96254"/>
              <a:gd name="connsiteY6" fmla="*/ 103555 h 395887"/>
              <a:gd name="connsiteX7" fmla="*/ 23674 w 96254"/>
              <a:gd name="connsiteY7" fmla="*/ 11480 h 39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54" h="395887">
                <a:moveTo>
                  <a:pt x="23674" y="11480"/>
                </a:moveTo>
                <a:cubicBezTo>
                  <a:pt x="33464" y="59634"/>
                  <a:pt x="80030" y="360730"/>
                  <a:pt x="90349" y="392480"/>
                </a:cubicBezTo>
                <a:cubicBezTo>
                  <a:pt x="100668" y="424230"/>
                  <a:pt x="96434" y="224205"/>
                  <a:pt x="85586" y="201980"/>
                </a:cubicBezTo>
                <a:cubicBezTo>
                  <a:pt x="74738" y="179755"/>
                  <a:pt x="24996" y="262305"/>
                  <a:pt x="25261" y="259130"/>
                </a:cubicBezTo>
                <a:cubicBezTo>
                  <a:pt x="25526" y="255955"/>
                  <a:pt x="91143" y="201980"/>
                  <a:pt x="87174" y="182930"/>
                </a:cubicBezTo>
                <a:cubicBezTo>
                  <a:pt x="83205" y="163880"/>
                  <a:pt x="10709" y="158059"/>
                  <a:pt x="1449" y="144830"/>
                </a:cubicBezTo>
                <a:cubicBezTo>
                  <a:pt x="-7811" y="131601"/>
                  <a:pt x="30288" y="126309"/>
                  <a:pt x="31611" y="103555"/>
                </a:cubicBezTo>
                <a:cubicBezTo>
                  <a:pt x="32934" y="80801"/>
                  <a:pt x="13884" y="-36674"/>
                  <a:pt x="23674" y="11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38279971-1DD7-4D89-8B18-AF40F3A0CC16}"/>
              </a:ext>
            </a:extLst>
          </p:cNvPr>
          <p:cNvSpPr/>
          <p:nvPr/>
        </p:nvSpPr>
        <p:spPr>
          <a:xfrm>
            <a:off x="12044130" y="5654396"/>
            <a:ext cx="206213" cy="613896"/>
          </a:xfrm>
          <a:custGeom>
            <a:avLst/>
            <a:gdLst>
              <a:gd name="connsiteX0" fmla="*/ 60558 w 206213"/>
              <a:gd name="connsiteY0" fmla="*/ 97117 h 613896"/>
              <a:gd name="connsiteX1" fmla="*/ 146283 w 206213"/>
              <a:gd name="connsiteY1" fmla="*/ 462242 h 613896"/>
              <a:gd name="connsiteX2" fmla="*/ 1820 w 206213"/>
              <a:gd name="connsiteY2" fmla="*/ 1867 h 613896"/>
              <a:gd name="connsiteX3" fmla="*/ 98658 w 206213"/>
              <a:gd name="connsiteY3" fmla="*/ 311429 h 613896"/>
              <a:gd name="connsiteX4" fmla="*/ 203433 w 206213"/>
              <a:gd name="connsiteY4" fmla="*/ 598767 h 613896"/>
              <a:gd name="connsiteX5" fmla="*/ 160570 w 206213"/>
              <a:gd name="connsiteY5" fmla="*/ 547967 h 613896"/>
              <a:gd name="connsiteX6" fmla="*/ 233 w 206213"/>
              <a:gd name="connsiteY6" fmla="*/ 327304 h 613896"/>
              <a:gd name="connsiteX7" fmla="*/ 124058 w 206213"/>
              <a:gd name="connsiteY7" fmla="*/ 452717 h 613896"/>
              <a:gd name="connsiteX8" fmla="*/ 60558 w 206213"/>
              <a:gd name="connsiteY8" fmla="*/ 97117 h 61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13" h="613896">
                <a:moveTo>
                  <a:pt x="60558" y="97117"/>
                </a:moveTo>
                <a:cubicBezTo>
                  <a:pt x="64262" y="98704"/>
                  <a:pt x="156073" y="478117"/>
                  <a:pt x="146283" y="462242"/>
                </a:cubicBezTo>
                <a:cubicBezTo>
                  <a:pt x="136493" y="446367"/>
                  <a:pt x="9757" y="27002"/>
                  <a:pt x="1820" y="1867"/>
                </a:cubicBezTo>
                <a:cubicBezTo>
                  <a:pt x="-6117" y="-23268"/>
                  <a:pt x="65056" y="211946"/>
                  <a:pt x="98658" y="311429"/>
                </a:cubicBezTo>
                <a:cubicBezTo>
                  <a:pt x="132260" y="410912"/>
                  <a:pt x="193114" y="559344"/>
                  <a:pt x="203433" y="598767"/>
                </a:cubicBezTo>
                <a:cubicBezTo>
                  <a:pt x="213752" y="638190"/>
                  <a:pt x="194437" y="593211"/>
                  <a:pt x="160570" y="547967"/>
                </a:cubicBezTo>
                <a:cubicBezTo>
                  <a:pt x="126703" y="502723"/>
                  <a:pt x="6318" y="343179"/>
                  <a:pt x="233" y="327304"/>
                </a:cubicBezTo>
                <a:cubicBezTo>
                  <a:pt x="-5852" y="311429"/>
                  <a:pt x="108712" y="490552"/>
                  <a:pt x="124058" y="452717"/>
                </a:cubicBezTo>
                <a:cubicBezTo>
                  <a:pt x="139404" y="414882"/>
                  <a:pt x="56854" y="95530"/>
                  <a:pt x="60558" y="97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49ABBE88-35BD-41FA-A6FD-243894DFBC34}"/>
              </a:ext>
            </a:extLst>
          </p:cNvPr>
          <p:cNvSpPr/>
          <p:nvPr/>
        </p:nvSpPr>
        <p:spPr>
          <a:xfrm>
            <a:off x="12289550" y="5992798"/>
            <a:ext cx="123223" cy="341344"/>
          </a:xfrm>
          <a:custGeom>
            <a:avLst/>
            <a:gdLst>
              <a:gd name="connsiteX0" fmla="*/ 875 w 123223"/>
              <a:gd name="connsiteY0" fmla="*/ 15 h 341344"/>
              <a:gd name="connsiteX1" fmla="*/ 23100 w 123223"/>
              <a:gd name="connsiteY1" fmla="*/ 174640 h 341344"/>
              <a:gd name="connsiteX2" fmla="*/ 123113 w 123223"/>
              <a:gd name="connsiteY2" fmla="*/ 341327 h 341344"/>
              <a:gd name="connsiteX3" fmla="*/ 42150 w 123223"/>
              <a:gd name="connsiteY3" fmla="*/ 184165 h 341344"/>
              <a:gd name="connsiteX4" fmla="*/ 875 w 123223"/>
              <a:gd name="connsiteY4" fmla="*/ 15 h 3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23" h="341344">
                <a:moveTo>
                  <a:pt x="875" y="15"/>
                </a:moveTo>
                <a:cubicBezTo>
                  <a:pt x="-2300" y="-1572"/>
                  <a:pt x="2727" y="117755"/>
                  <a:pt x="23100" y="174640"/>
                </a:cubicBezTo>
                <a:cubicBezTo>
                  <a:pt x="43473" y="231525"/>
                  <a:pt x="119938" y="339740"/>
                  <a:pt x="123113" y="341327"/>
                </a:cubicBezTo>
                <a:cubicBezTo>
                  <a:pt x="126288" y="342914"/>
                  <a:pt x="60142" y="237611"/>
                  <a:pt x="42150" y="184165"/>
                </a:cubicBezTo>
                <a:cubicBezTo>
                  <a:pt x="24158" y="130719"/>
                  <a:pt x="4050" y="1602"/>
                  <a:pt x="875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D0F0390C-F698-4FA9-B10A-5D024A72C2A5}"/>
              </a:ext>
            </a:extLst>
          </p:cNvPr>
          <p:cNvSpPr/>
          <p:nvPr/>
        </p:nvSpPr>
        <p:spPr>
          <a:xfrm>
            <a:off x="12252657" y="5971809"/>
            <a:ext cx="157750" cy="458066"/>
          </a:xfrm>
          <a:custGeom>
            <a:avLst/>
            <a:gdLst>
              <a:gd name="connsiteX0" fmla="*/ 1256 w 157750"/>
              <a:gd name="connsiteY0" fmla="*/ 366 h 458066"/>
              <a:gd name="connsiteX1" fmla="*/ 9193 w 157750"/>
              <a:gd name="connsiteY1" fmla="*/ 154354 h 458066"/>
              <a:gd name="connsiteX2" fmla="*/ 71106 w 157750"/>
              <a:gd name="connsiteY2" fmla="*/ 260716 h 458066"/>
              <a:gd name="connsiteX3" fmla="*/ 155243 w 157750"/>
              <a:gd name="connsiteY3" fmla="*/ 454391 h 458066"/>
              <a:gd name="connsiteX4" fmla="*/ 125081 w 157750"/>
              <a:gd name="connsiteY4" fmla="*/ 367079 h 458066"/>
              <a:gd name="connsiteX5" fmla="*/ 18718 w 157750"/>
              <a:gd name="connsiteY5" fmla="*/ 119429 h 458066"/>
              <a:gd name="connsiteX6" fmla="*/ 1256 w 157750"/>
              <a:gd name="connsiteY6" fmla="*/ 366 h 45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50" h="458066">
                <a:moveTo>
                  <a:pt x="1256" y="366"/>
                </a:moveTo>
                <a:cubicBezTo>
                  <a:pt x="-332" y="6187"/>
                  <a:pt x="-2449" y="110962"/>
                  <a:pt x="9193" y="154354"/>
                </a:cubicBezTo>
                <a:cubicBezTo>
                  <a:pt x="20835" y="197746"/>
                  <a:pt x="46764" y="210710"/>
                  <a:pt x="71106" y="260716"/>
                </a:cubicBezTo>
                <a:cubicBezTo>
                  <a:pt x="95448" y="310722"/>
                  <a:pt x="146247" y="436664"/>
                  <a:pt x="155243" y="454391"/>
                </a:cubicBezTo>
                <a:cubicBezTo>
                  <a:pt x="164239" y="472118"/>
                  <a:pt x="147835" y="422906"/>
                  <a:pt x="125081" y="367079"/>
                </a:cubicBezTo>
                <a:cubicBezTo>
                  <a:pt x="102327" y="311252"/>
                  <a:pt x="39620" y="179754"/>
                  <a:pt x="18718" y="119429"/>
                </a:cubicBezTo>
                <a:cubicBezTo>
                  <a:pt x="-2184" y="59104"/>
                  <a:pt x="2844" y="-5455"/>
                  <a:pt x="1256" y="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5969D59A-204B-4AF8-8B60-9FB02F97D7A8}"/>
              </a:ext>
            </a:extLst>
          </p:cNvPr>
          <p:cNvSpPr/>
          <p:nvPr/>
        </p:nvSpPr>
        <p:spPr>
          <a:xfrm>
            <a:off x="12359745" y="6174671"/>
            <a:ext cx="222999" cy="320277"/>
          </a:xfrm>
          <a:custGeom>
            <a:avLst/>
            <a:gdLst>
              <a:gd name="connsiteX0" fmla="*/ 2118 w 222999"/>
              <a:gd name="connsiteY0" fmla="*/ 8642 h 320277"/>
              <a:gd name="connsiteX1" fmla="*/ 40218 w 222999"/>
              <a:gd name="connsiteY1" fmla="*/ 48329 h 320277"/>
              <a:gd name="connsiteX2" fmla="*/ 141818 w 222999"/>
              <a:gd name="connsiteY2" fmla="*/ 253117 h 320277"/>
              <a:gd name="connsiteX3" fmla="*/ 130705 w 222999"/>
              <a:gd name="connsiteY3" fmla="*/ 102304 h 320277"/>
              <a:gd name="connsiteX4" fmla="*/ 216430 w 222999"/>
              <a:gd name="connsiteY4" fmla="*/ 307092 h 320277"/>
              <a:gd name="connsiteX5" fmla="*/ 203730 w 222999"/>
              <a:gd name="connsiteY5" fmla="*/ 286454 h 320277"/>
              <a:gd name="connsiteX6" fmla="*/ 97368 w 222999"/>
              <a:gd name="connsiteY6" fmla="*/ 176917 h 320277"/>
              <a:gd name="connsiteX7" fmla="*/ 2118 w 222999"/>
              <a:gd name="connsiteY7" fmla="*/ 8642 h 32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99" h="320277">
                <a:moveTo>
                  <a:pt x="2118" y="8642"/>
                </a:moveTo>
                <a:cubicBezTo>
                  <a:pt x="-7407" y="-12789"/>
                  <a:pt x="16935" y="7583"/>
                  <a:pt x="40218" y="48329"/>
                </a:cubicBezTo>
                <a:cubicBezTo>
                  <a:pt x="63501" y="89075"/>
                  <a:pt x="126737" y="244121"/>
                  <a:pt x="141818" y="253117"/>
                </a:cubicBezTo>
                <a:cubicBezTo>
                  <a:pt x="156899" y="262113"/>
                  <a:pt x="118270" y="93308"/>
                  <a:pt x="130705" y="102304"/>
                </a:cubicBezTo>
                <a:cubicBezTo>
                  <a:pt x="143140" y="111300"/>
                  <a:pt x="204259" y="276400"/>
                  <a:pt x="216430" y="307092"/>
                </a:cubicBezTo>
                <a:cubicBezTo>
                  <a:pt x="228601" y="337784"/>
                  <a:pt x="223574" y="308150"/>
                  <a:pt x="203730" y="286454"/>
                </a:cubicBezTo>
                <a:cubicBezTo>
                  <a:pt x="183886" y="264758"/>
                  <a:pt x="133087" y="224806"/>
                  <a:pt x="97368" y="176917"/>
                </a:cubicBezTo>
                <a:cubicBezTo>
                  <a:pt x="61649" y="129028"/>
                  <a:pt x="11643" y="30073"/>
                  <a:pt x="2118" y="86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71589E9C-B20D-48A1-9060-A55C346D6C76}"/>
              </a:ext>
            </a:extLst>
          </p:cNvPr>
          <p:cNvSpPr/>
          <p:nvPr/>
        </p:nvSpPr>
        <p:spPr>
          <a:xfrm>
            <a:off x="12321757" y="6235613"/>
            <a:ext cx="216329" cy="392193"/>
          </a:xfrm>
          <a:custGeom>
            <a:avLst/>
            <a:gdLst>
              <a:gd name="connsiteX0" fmla="*/ 8356 w 216329"/>
              <a:gd name="connsiteY0" fmla="*/ 87 h 392193"/>
              <a:gd name="connsiteX1" fmla="*/ 11531 w 216329"/>
              <a:gd name="connsiteY1" fmla="*/ 144550 h 392193"/>
              <a:gd name="connsiteX2" fmla="*/ 133768 w 216329"/>
              <a:gd name="connsiteY2" fmla="*/ 384262 h 392193"/>
              <a:gd name="connsiteX3" fmla="*/ 108368 w 216329"/>
              <a:gd name="connsiteY3" fmla="*/ 333462 h 392193"/>
              <a:gd name="connsiteX4" fmla="*/ 216318 w 216329"/>
              <a:gd name="connsiteY4" fmla="*/ 320762 h 392193"/>
              <a:gd name="connsiteX5" fmla="*/ 114718 w 216329"/>
              <a:gd name="connsiteY5" fmla="*/ 306475 h 392193"/>
              <a:gd name="connsiteX6" fmla="*/ 40106 w 216329"/>
              <a:gd name="connsiteY6" fmla="*/ 163600 h 392193"/>
              <a:gd name="connsiteX7" fmla="*/ 8356 w 216329"/>
              <a:gd name="connsiteY7" fmla="*/ 87 h 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29" h="392193">
                <a:moveTo>
                  <a:pt x="8356" y="87"/>
                </a:moveTo>
                <a:cubicBezTo>
                  <a:pt x="3594" y="-3088"/>
                  <a:pt x="-9371" y="80521"/>
                  <a:pt x="11531" y="144550"/>
                </a:cubicBezTo>
                <a:cubicBezTo>
                  <a:pt x="32433" y="208579"/>
                  <a:pt x="117629" y="352777"/>
                  <a:pt x="133768" y="384262"/>
                </a:cubicBezTo>
                <a:cubicBezTo>
                  <a:pt x="149907" y="415747"/>
                  <a:pt x="94610" y="344045"/>
                  <a:pt x="108368" y="333462"/>
                </a:cubicBezTo>
                <a:cubicBezTo>
                  <a:pt x="122126" y="322879"/>
                  <a:pt x="215260" y="325260"/>
                  <a:pt x="216318" y="320762"/>
                </a:cubicBezTo>
                <a:cubicBezTo>
                  <a:pt x="217376" y="316264"/>
                  <a:pt x="144087" y="332669"/>
                  <a:pt x="114718" y="306475"/>
                </a:cubicBezTo>
                <a:cubicBezTo>
                  <a:pt x="85349" y="280281"/>
                  <a:pt x="57304" y="211490"/>
                  <a:pt x="40106" y="163600"/>
                </a:cubicBezTo>
                <a:cubicBezTo>
                  <a:pt x="22908" y="115710"/>
                  <a:pt x="13118" y="3262"/>
                  <a:pt x="8356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3160490E-FA91-4B22-9598-1D3B3B33DC88}"/>
              </a:ext>
            </a:extLst>
          </p:cNvPr>
          <p:cNvSpPr/>
          <p:nvPr/>
        </p:nvSpPr>
        <p:spPr>
          <a:xfrm>
            <a:off x="12392025" y="6384612"/>
            <a:ext cx="224807" cy="413073"/>
          </a:xfrm>
          <a:custGeom>
            <a:avLst/>
            <a:gdLst>
              <a:gd name="connsiteX0" fmla="*/ 0 w 224807"/>
              <a:gd name="connsiteY0" fmla="*/ 313 h 413073"/>
              <a:gd name="connsiteX1" fmla="*/ 152400 w 224807"/>
              <a:gd name="connsiteY1" fmla="*/ 144776 h 413073"/>
              <a:gd name="connsiteX2" fmla="*/ 153988 w 224807"/>
              <a:gd name="connsiteY2" fmla="*/ 347976 h 413073"/>
              <a:gd name="connsiteX3" fmla="*/ 157163 w 224807"/>
              <a:gd name="connsiteY3" fmla="*/ 189226 h 413073"/>
              <a:gd name="connsiteX4" fmla="*/ 112713 w 224807"/>
              <a:gd name="connsiteY4" fmla="*/ 359088 h 413073"/>
              <a:gd name="connsiteX5" fmla="*/ 177800 w 224807"/>
              <a:gd name="connsiteY5" fmla="*/ 357501 h 413073"/>
              <a:gd name="connsiteX6" fmla="*/ 193675 w 224807"/>
              <a:gd name="connsiteY6" fmla="*/ 409888 h 413073"/>
              <a:gd name="connsiteX7" fmla="*/ 223838 w 224807"/>
              <a:gd name="connsiteY7" fmla="*/ 251138 h 413073"/>
              <a:gd name="connsiteX8" fmla="*/ 153988 w 224807"/>
              <a:gd name="connsiteY8" fmla="*/ 111438 h 413073"/>
              <a:gd name="connsiteX9" fmla="*/ 0 w 224807"/>
              <a:gd name="connsiteY9" fmla="*/ 313 h 4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807" h="413073">
                <a:moveTo>
                  <a:pt x="0" y="313"/>
                </a:moveTo>
                <a:cubicBezTo>
                  <a:pt x="-265" y="5869"/>
                  <a:pt x="126735" y="86832"/>
                  <a:pt x="152400" y="144776"/>
                </a:cubicBezTo>
                <a:cubicBezTo>
                  <a:pt x="178065" y="202720"/>
                  <a:pt x="153194" y="340568"/>
                  <a:pt x="153988" y="347976"/>
                </a:cubicBezTo>
                <a:cubicBezTo>
                  <a:pt x="154782" y="355384"/>
                  <a:pt x="164042" y="187374"/>
                  <a:pt x="157163" y="189226"/>
                </a:cubicBezTo>
                <a:cubicBezTo>
                  <a:pt x="150284" y="191078"/>
                  <a:pt x="109274" y="331042"/>
                  <a:pt x="112713" y="359088"/>
                </a:cubicBezTo>
                <a:cubicBezTo>
                  <a:pt x="116152" y="387134"/>
                  <a:pt x="164306" y="349034"/>
                  <a:pt x="177800" y="357501"/>
                </a:cubicBezTo>
                <a:cubicBezTo>
                  <a:pt x="191294" y="365968"/>
                  <a:pt x="186002" y="427615"/>
                  <a:pt x="193675" y="409888"/>
                </a:cubicBezTo>
                <a:cubicBezTo>
                  <a:pt x="201348" y="392161"/>
                  <a:pt x="230452" y="300880"/>
                  <a:pt x="223838" y="251138"/>
                </a:cubicBezTo>
                <a:cubicBezTo>
                  <a:pt x="217224" y="201396"/>
                  <a:pt x="188649" y="158534"/>
                  <a:pt x="153988" y="111438"/>
                </a:cubicBezTo>
                <a:cubicBezTo>
                  <a:pt x="119328" y="64342"/>
                  <a:pt x="265" y="-5243"/>
                  <a:pt x="0" y="3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66C76539-E037-4756-AB9F-0660434B754C}"/>
              </a:ext>
            </a:extLst>
          </p:cNvPr>
          <p:cNvSpPr/>
          <p:nvPr/>
        </p:nvSpPr>
        <p:spPr>
          <a:xfrm>
            <a:off x="12010031" y="6117085"/>
            <a:ext cx="210182" cy="204531"/>
          </a:xfrm>
          <a:custGeom>
            <a:avLst/>
            <a:gdLst>
              <a:gd name="connsiteX0" fmla="*/ 994 w 210182"/>
              <a:gd name="connsiteY0" fmla="*/ 5903 h 204531"/>
              <a:gd name="connsiteX1" fmla="*/ 148632 w 210182"/>
              <a:gd name="connsiteY1" fmla="*/ 85278 h 204531"/>
              <a:gd name="connsiteX2" fmla="*/ 205782 w 210182"/>
              <a:gd name="connsiteY2" fmla="*/ 204340 h 204531"/>
              <a:gd name="connsiteX3" fmla="*/ 193082 w 210182"/>
              <a:gd name="connsiteY3" fmla="*/ 110678 h 204531"/>
              <a:gd name="connsiteX4" fmla="*/ 88307 w 210182"/>
              <a:gd name="connsiteY4" fmla="*/ 18603 h 204531"/>
              <a:gd name="connsiteX5" fmla="*/ 994 w 210182"/>
              <a:gd name="connsiteY5" fmla="*/ 5903 h 20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82" h="204531">
                <a:moveTo>
                  <a:pt x="994" y="5903"/>
                </a:moveTo>
                <a:cubicBezTo>
                  <a:pt x="11048" y="17015"/>
                  <a:pt x="114501" y="52205"/>
                  <a:pt x="148632" y="85278"/>
                </a:cubicBezTo>
                <a:cubicBezTo>
                  <a:pt x="182763" y="118351"/>
                  <a:pt x="198374" y="200107"/>
                  <a:pt x="205782" y="204340"/>
                </a:cubicBezTo>
                <a:cubicBezTo>
                  <a:pt x="213190" y="208573"/>
                  <a:pt x="212661" y="141634"/>
                  <a:pt x="193082" y="110678"/>
                </a:cubicBezTo>
                <a:cubicBezTo>
                  <a:pt x="173503" y="79722"/>
                  <a:pt x="116882" y="37653"/>
                  <a:pt x="88307" y="18603"/>
                </a:cubicBezTo>
                <a:cubicBezTo>
                  <a:pt x="59732" y="-447"/>
                  <a:pt x="-9060" y="-5209"/>
                  <a:pt x="994" y="5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A4EEA0BA-F8B3-4678-BB72-4BAFB2E2B99B}"/>
              </a:ext>
            </a:extLst>
          </p:cNvPr>
          <p:cNvSpPr/>
          <p:nvPr/>
        </p:nvSpPr>
        <p:spPr>
          <a:xfrm>
            <a:off x="11976934" y="6133538"/>
            <a:ext cx="220449" cy="238741"/>
          </a:xfrm>
          <a:custGeom>
            <a:avLst/>
            <a:gdLst>
              <a:gd name="connsiteX0" fmla="*/ 754 w 220449"/>
              <a:gd name="connsiteY0" fmla="*/ 562 h 238741"/>
              <a:gd name="connsiteX1" fmla="*/ 196016 w 220449"/>
              <a:gd name="connsiteY1" fmla="*/ 106925 h 238741"/>
              <a:gd name="connsiteX2" fmla="*/ 207129 w 220449"/>
              <a:gd name="connsiteY2" fmla="*/ 205350 h 238741"/>
              <a:gd name="connsiteX3" fmla="*/ 100766 w 220449"/>
              <a:gd name="connsiteY3" fmla="*/ 237100 h 238741"/>
              <a:gd name="connsiteX4" fmla="*/ 199191 w 220449"/>
              <a:gd name="connsiteY4" fmla="*/ 162487 h 238741"/>
              <a:gd name="connsiteX5" fmla="*/ 130929 w 220449"/>
              <a:gd name="connsiteY5" fmla="*/ 68825 h 238741"/>
              <a:gd name="connsiteX6" fmla="*/ 754 w 220449"/>
              <a:gd name="connsiteY6" fmla="*/ 562 h 23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49" h="238741">
                <a:moveTo>
                  <a:pt x="754" y="562"/>
                </a:moveTo>
                <a:cubicBezTo>
                  <a:pt x="11602" y="6912"/>
                  <a:pt x="161620" y="72794"/>
                  <a:pt x="196016" y="106925"/>
                </a:cubicBezTo>
                <a:cubicBezTo>
                  <a:pt x="230412" y="141056"/>
                  <a:pt x="223004" y="183654"/>
                  <a:pt x="207129" y="205350"/>
                </a:cubicBezTo>
                <a:cubicBezTo>
                  <a:pt x="191254" y="227046"/>
                  <a:pt x="102089" y="244244"/>
                  <a:pt x="100766" y="237100"/>
                </a:cubicBezTo>
                <a:cubicBezTo>
                  <a:pt x="99443" y="229956"/>
                  <a:pt x="194164" y="190533"/>
                  <a:pt x="199191" y="162487"/>
                </a:cubicBezTo>
                <a:cubicBezTo>
                  <a:pt x="204218" y="134441"/>
                  <a:pt x="162679" y="94490"/>
                  <a:pt x="130929" y="68825"/>
                </a:cubicBezTo>
                <a:cubicBezTo>
                  <a:pt x="99179" y="43161"/>
                  <a:pt x="-10094" y="-5788"/>
                  <a:pt x="754" y="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DBCD6BD4-8DF0-4EB2-9B72-4F425FEE2D1F}"/>
              </a:ext>
            </a:extLst>
          </p:cNvPr>
          <p:cNvSpPr/>
          <p:nvPr/>
        </p:nvSpPr>
        <p:spPr>
          <a:xfrm>
            <a:off x="12225021" y="6270795"/>
            <a:ext cx="51232" cy="487773"/>
          </a:xfrm>
          <a:custGeom>
            <a:avLst/>
            <a:gdLst>
              <a:gd name="connsiteX0" fmla="*/ 317 w 51232"/>
              <a:gd name="connsiteY0" fmla="*/ 1418 h 487773"/>
              <a:gd name="connsiteX1" fmla="*/ 28892 w 51232"/>
              <a:gd name="connsiteY1" fmla="*/ 480843 h 487773"/>
              <a:gd name="connsiteX2" fmla="*/ 14604 w 51232"/>
              <a:gd name="connsiteY2" fmla="*/ 288755 h 487773"/>
              <a:gd name="connsiteX3" fmla="*/ 51117 w 51232"/>
              <a:gd name="connsiteY3" fmla="*/ 331618 h 487773"/>
              <a:gd name="connsiteX4" fmla="*/ 317 w 51232"/>
              <a:gd name="connsiteY4" fmla="*/ 1418 h 4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32" h="487773">
                <a:moveTo>
                  <a:pt x="317" y="1418"/>
                </a:moveTo>
                <a:cubicBezTo>
                  <a:pt x="-3387" y="26289"/>
                  <a:pt x="26511" y="432954"/>
                  <a:pt x="28892" y="480843"/>
                </a:cubicBezTo>
                <a:cubicBezTo>
                  <a:pt x="31273" y="528732"/>
                  <a:pt x="10900" y="313626"/>
                  <a:pt x="14604" y="288755"/>
                </a:cubicBezTo>
                <a:cubicBezTo>
                  <a:pt x="18308" y="263884"/>
                  <a:pt x="53498" y="376862"/>
                  <a:pt x="51117" y="331618"/>
                </a:cubicBezTo>
                <a:cubicBezTo>
                  <a:pt x="48736" y="286374"/>
                  <a:pt x="4021" y="-23453"/>
                  <a:pt x="317" y="14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DE11FD5F-0D30-4B06-B3E8-B31216072C0B}"/>
              </a:ext>
            </a:extLst>
          </p:cNvPr>
          <p:cNvSpPr/>
          <p:nvPr/>
        </p:nvSpPr>
        <p:spPr>
          <a:xfrm>
            <a:off x="11277600" y="3920656"/>
            <a:ext cx="263956" cy="581729"/>
          </a:xfrm>
          <a:custGeom>
            <a:avLst/>
            <a:gdLst>
              <a:gd name="connsiteX0" fmla="*/ 0 w 263956"/>
              <a:gd name="connsiteY0" fmla="*/ 3644 h 581729"/>
              <a:gd name="connsiteX1" fmla="*/ 80963 w 263956"/>
              <a:gd name="connsiteY1" fmla="*/ 265582 h 581729"/>
              <a:gd name="connsiteX2" fmla="*/ 55563 w 263956"/>
              <a:gd name="connsiteY2" fmla="*/ 313207 h 581729"/>
              <a:gd name="connsiteX3" fmla="*/ 84138 w 263956"/>
              <a:gd name="connsiteY3" fmla="*/ 303682 h 581729"/>
              <a:gd name="connsiteX4" fmla="*/ 112713 w 263956"/>
              <a:gd name="connsiteY4" fmla="*/ 329082 h 581729"/>
              <a:gd name="connsiteX5" fmla="*/ 222250 w 263956"/>
              <a:gd name="connsiteY5" fmla="*/ 367182 h 581729"/>
              <a:gd name="connsiteX6" fmla="*/ 66675 w 263956"/>
              <a:gd name="connsiteY6" fmla="*/ 298919 h 581729"/>
              <a:gd name="connsiteX7" fmla="*/ 260350 w 263956"/>
              <a:gd name="connsiteY7" fmla="*/ 579907 h 581729"/>
              <a:gd name="connsiteX8" fmla="*/ 184150 w 263956"/>
              <a:gd name="connsiteY8" fmla="*/ 413219 h 581729"/>
              <a:gd name="connsiteX9" fmla="*/ 76200 w 263956"/>
              <a:gd name="connsiteY9" fmla="*/ 278282 h 581729"/>
              <a:gd name="connsiteX10" fmla="*/ 80963 w 263956"/>
              <a:gd name="connsiteY10" fmla="*/ 121119 h 581729"/>
              <a:gd name="connsiteX11" fmla="*/ 0 w 263956"/>
              <a:gd name="connsiteY11" fmla="*/ 3644 h 58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956" h="581729">
                <a:moveTo>
                  <a:pt x="0" y="3644"/>
                </a:moveTo>
                <a:cubicBezTo>
                  <a:pt x="0" y="27721"/>
                  <a:pt x="71703" y="213988"/>
                  <a:pt x="80963" y="265582"/>
                </a:cubicBezTo>
                <a:cubicBezTo>
                  <a:pt x="90223" y="317176"/>
                  <a:pt x="55034" y="306857"/>
                  <a:pt x="55563" y="313207"/>
                </a:cubicBezTo>
                <a:cubicBezTo>
                  <a:pt x="56092" y="319557"/>
                  <a:pt x="74613" y="301036"/>
                  <a:pt x="84138" y="303682"/>
                </a:cubicBezTo>
                <a:cubicBezTo>
                  <a:pt x="93663" y="306328"/>
                  <a:pt x="89694" y="318499"/>
                  <a:pt x="112713" y="329082"/>
                </a:cubicBezTo>
                <a:cubicBezTo>
                  <a:pt x="135732" y="339665"/>
                  <a:pt x="229923" y="372209"/>
                  <a:pt x="222250" y="367182"/>
                </a:cubicBezTo>
                <a:cubicBezTo>
                  <a:pt x="214577" y="362155"/>
                  <a:pt x="60325" y="263465"/>
                  <a:pt x="66675" y="298919"/>
                </a:cubicBezTo>
                <a:cubicBezTo>
                  <a:pt x="73025" y="334373"/>
                  <a:pt x="240771" y="560857"/>
                  <a:pt x="260350" y="579907"/>
                </a:cubicBezTo>
                <a:cubicBezTo>
                  <a:pt x="279929" y="598957"/>
                  <a:pt x="214842" y="463490"/>
                  <a:pt x="184150" y="413219"/>
                </a:cubicBezTo>
                <a:cubicBezTo>
                  <a:pt x="153458" y="362948"/>
                  <a:pt x="93398" y="326965"/>
                  <a:pt x="76200" y="278282"/>
                </a:cubicBezTo>
                <a:cubicBezTo>
                  <a:pt x="59002" y="229599"/>
                  <a:pt x="89430" y="161071"/>
                  <a:pt x="80963" y="121119"/>
                </a:cubicBezTo>
                <a:cubicBezTo>
                  <a:pt x="72496" y="81167"/>
                  <a:pt x="0" y="-20433"/>
                  <a:pt x="0" y="36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4B546AEF-E01F-4833-ACF5-4F6F4EA0A39C}"/>
              </a:ext>
            </a:extLst>
          </p:cNvPr>
          <p:cNvSpPr/>
          <p:nvPr/>
        </p:nvSpPr>
        <p:spPr>
          <a:xfrm>
            <a:off x="11320566" y="4241584"/>
            <a:ext cx="345972" cy="700304"/>
          </a:xfrm>
          <a:custGeom>
            <a:avLst/>
            <a:gdLst>
              <a:gd name="connsiteX0" fmla="*/ 1484 w 345972"/>
              <a:gd name="connsiteY0" fmla="*/ 9741 h 700304"/>
              <a:gd name="connsiteX1" fmla="*/ 222147 w 345972"/>
              <a:gd name="connsiteY1" fmla="*/ 382804 h 700304"/>
              <a:gd name="connsiteX2" fmla="*/ 157059 w 345972"/>
              <a:gd name="connsiteY2" fmla="*/ 208179 h 700304"/>
              <a:gd name="connsiteX3" fmla="*/ 345972 w 345972"/>
              <a:gd name="connsiteY3" fmla="*/ 700304 h 700304"/>
              <a:gd name="connsiteX4" fmla="*/ 155472 w 345972"/>
              <a:gd name="connsiteY4" fmla="*/ 209766 h 700304"/>
              <a:gd name="connsiteX5" fmla="*/ 204684 w 345972"/>
              <a:gd name="connsiteY5" fmla="*/ 500279 h 700304"/>
              <a:gd name="connsiteX6" fmla="*/ 155472 w 345972"/>
              <a:gd name="connsiteY6" fmla="*/ 390741 h 700304"/>
              <a:gd name="connsiteX7" fmla="*/ 204684 w 345972"/>
              <a:gd name="connsiteY7" fmla="*/ 497104 h 700304"/>
              <a:gd name="connsiteX8" fmla="*/ 128484 w 345972"/>
              <a:gd name="connsiteY8" fmla="*/ 139916 h 700304"/>
              <a:gd name="connsiteX9" fmla="*/ 1484 w 345972"/>
              <a:gd name="connsiteY9" fmla="*/ 9741 h 70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972" h="700304">
                <a:moveTo>
                  <a:pt x="1484" y="9741"/>
                </a:moveTo>
                <a:cubicBezTo>
                  <a:pt x="17094" y="50222"/>
                  <a:pt x="196218" y="349731"/>
                  <a:pt x="222147" y="382804"/>
                </a:cubicBezTo>
                <a:cubicBezTo>
                  <a:pt x="248076" y="415877"/>
                  <a:pt x="136422" y="155262"/>
                  <a:pt x="157059" y="208179"/>
                </a:cubicBezTo>
                <a:cubicBezTo>
                  <a:pt x="177697" y="261096"/>
                  <a:pt x="346236" y="700040"/>
                  <a:pt x="345972" y="700304"/>
                </a:cubicBezTo>
                <a:cubicBezTo>
                  <a:pt x="345708" y="700568"/>
                  <a:pt x="179020" y="243103"/>
                  <a:pt x="155472" y="209766"/>
                </a:cubicBezTo>
                <a:cubicBezTo>
                  <a:pt x="131924" y="176429"/>
                  <a:pt x="204684" y="470117"/>
                  <a:pt x="204684" y="500279"/>
                </a:cubicBezTo>
                <a:cubicBezTo>
                  <a:pt x="204684" y="530441"/>
                  <a:pt x="155472" y="391270"/>
                  <a:pt x="155472" y="390741"/>
                </a:cubicBezTo>
                <a:cubicBezTo>
                  <a:pt x="155472" y="390212"/>
                  <a:pt x="209182" y="538908"/>
                  <a:pt x="204684" y="497104"/>
                </a:cubicBezTo>
                <a:cubicBezTo>
                  <a:pt x="200186" y="455300"/>
                  <a:pt x="159176" y="216645"/>
                  <a:pt x="128484" y="139916"/>
                </a:cubicBezTo>
                <a:cubicBezTo>
                  <a:pt x="97792" y="63187"/>
                  <a:pt x="-14126" y="-30740"/>
                  <a:pt x="1484" y="9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E5F73C92-0AA0-41EC-A4BE-5781CCA08CD4}"/>
              </a:ext>
            </a:extLst>
          </p:cNvPr>
          <p:cNvSpPr/>
          <p:nvPr/>
        </p:nvSpPr>
        <p:spPr>
          <a:xfrm>
            <a:off x="11409452" y="4410074"/>
            <a:ext cx="206837" cy="419169"/>
          </a:xfrm>
          <a:custGeom>
            <a:avLst/>
            <a:gdLst>
              <a:gd name="connsiteX0" fmla="*/ 1498 w 206837"/>
              <a:gd name="connsiteY0" fmla="*/ 1 h 419169"/>
              <a:gd name="connsiteX1" fmla="*/ 38011 w 206837"/>
              <a:gd name="connsiteY1" fmla="*/ 234951 h 419169"/>
              <a:gd name="connsiteX2" fmla="*/ 204698 w 206837"/>
              <a:gd name="connsiteY2" fmla="*/ 415926 h 419169"/>
              <a:gd name="connsiteX3" fmla="*/ 128498 w 206837"/>
              <a:gd name="connsiteY3" fmla="*/ 342901 h 419169"/>
              <a:gd name="connsiteX4" fmla="*/ 69761 w 206837"/>
              <a:gd name="connsiteY4" fmla="*/ 238126 h 419169"/>
              <a:gd name="connsiteX5" fmla="*/ 1498 w 206837"/>
              <a:gd name="connsiteY5" fmla="*/ 1 h 41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37" h="419169">
                <a:moveTo>
                  <a:pt x="1498" y="1"/>
                </a:moveTo>
                <a:cubicBezTo>
                  <a:pt x="-3794" y="-528"/>
                  <a:pt x="4144" y="165630"/>
                  <a:pt x="38011" y="234951"/>
                </a:cubicBezTo>
                <a:cubicBezTo>
                  <a:pt x="71878" y="304272"/>
                  <a:pt x="189617" y="397934"/>
                  <a:pt x="204698" y="415926"/>
                </a:cubicBezTo>
                <a:cubicBezTo>
                  <a:pt x="219779" y="433918"/>
                  <a:pt x="150988" y="372534"/>
                  <a:pt x="128498" y="342901"/>
                </a:cubicBezTo>
                <a:cubicBezTo>
                  <a:pt x="106008" y="313268"/>
                  <a:pt x="90663" y="288926"/>
                  <a:pt x="69761" y="238126"/>
                </a:cubicBezTo>
                <a:cubicBezTo>
                  <a:pt x="48859" y="187326"/>
                  <a:pt x="6790" y="530"/>
                  <a:pt x="14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5CCAFB5C-5245-42F3-8B7F-9BDBC40B4B95}"/>
              </a:ext>
            </a:extLst>
          </p:cNvPr>
          <p:cNvSpPr/>
          <p:nvPr/>
        </p:nvSpPr>
        <p:spPr>
          <a:xfrm>
            <a:off x="11378603" y="4508613"/>
            <a:ext cx="305968" cy="534618"/>
          </a:xfrm>
          <a:custGeom>
            <a:avLst/>
            <a:gdLst>
              <a:gd name="connsiteX0" fmla="*/ 152997 w 305968"/>
              <a:gd name="connsiteY0" fmla="*/ 3062 h 534618"/>
              <a:gd name="connsiteX1" fmla="*/ 246660 w 305968"/>
              <a:gd name="connsiteY1" fmla="*/ 206262 h 534618"/>
              <a:gd name="connsiteX2" fmla="*/ 264122 w 305968"/>
              <a:gd name="connsiteY2" fmla="*/ 296750 h 534618"/>
              <a:gd name="connsiteX3" fmla="*/ 195860 w 305968"/>
              <a:gd name="connsiteY3" fmla="*/ 158637 h 534618"/>
              <a:gd name="connsiteX4" fmla="*/ 238722 w 305968"/>
              <a:gd name="connsiteY4" fmla="*/ 226900 h 534618"/>
              <a:gd name="connsiteX5" fmla="*/ 181572 w 305968"/>
              <a:gd name="connsiteY5" fmla="*/ 236425 h 534618"/>
              <a:gd name="connsiteX6" fmla="*/ 597 w 305968"/>
              <a:gd name="connsiteY6" fmla="*/ 277700 h 534618"/>
              <a:gd name="connsiteX7" fmla="*/ 127597 w 305968"/>
              <a:gd name="connsiteY7" fmla="*/ 288812 h 534618"/>
              <a:gd name="connsiteX8" fmla="*/ 246660 w 305968"/>
              <a:gd name="connsiteY8" fmla="*/ 392000 h 534618"/>
              <a:gd name="connsiteX9" fmla="*/ 72035 w 305968"/>
              <a:gd name="connsiteY9" fmla="*/ 344375 h 534618"/>
              <a:gd name="connsiteX10" fmla="*/ 270472 w 305968"/>
              <a:gd name="connsiteY10" fmla="*/ 528525 h 534618"/>
              <a:gd name="connsiteX11" fmla="*/ 122835 w 305968"/>
              <a:gd name="connsiteY11" fmla="*/ 493600 h 534618"/>
              <a:gd name="connsiteX12" fmla="*/ 297460 w 305968"/>
              <a:gd name="connsiteY12" fmla="*/ 525350 h 534618"/>
              <a:gd name="connsiteX13" fmla="*/ 265710 w 305968"/>
              <a:gd name="connsiteY13" fmla="*/ 379300 h 534618"/>
              <a:gd name="connsiteX14" fmla="*/ 152997 w 305968"/>
              <a:gd name="connsiteY14" fmla="*/ 3062 h 53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968" h="534618">
                <a:moveTo>
                  <a:pt x="152997" y="3062"/>
                </a:moveTo>
                <a:cubicBezTo>
                  <a:pt x="149822" y="-25778"/>
                  <a:pt x="228139" y="157314"/>
                  <a:pt x="246660" y="206262"/>
                </a:cubicBezTo>
                <a:cubicBezTo>
                  <a:pt x="265181" y="255210"/>
                  <a:pt x="272589" y="304688"/>
                  <a:pt x="264122" y="296750"/>
                </a:cubicBezTo>
                <a:cubicBezTo>
                  <a:pt x="255655" y="288813"/>
                  <a:pt x="200093" y="170279"/>
                  <a:pt x="195860" y="158637"/>
                </a:cubicBezTo>
                <a:cubicBezTo>
                  <a:pt x="191627" y="146995"/>
                  <a:pt x="241103" y="213935"/>
                  <a:pt x="238722" y="226900"/>
                </a:cubicBezTo>
                <a:cubicBezTo>
                  <a:pt x="236341" y="239865"/>
                  <a:pt x="221260" y="227958"/>
                  <a:pt x="181572" y="236425"/>
                </a:cubicBezTo>
                <a:cubicBezTo>
                  <a:pt x="141884" y="244892"/>
                  <a:pt x="9593" y="268969"/>
                  <a:pt x="597" y="277700"/>
                </a:cubicBezTo>
                <a:cubicBezTo>
                  <a:pt x="-8399" y="286431"/>
                  <a:pt x="86586" y="269762"/>
                  <a:pt x="127597" y="288812"/>
                </a:cubicBezTo>
                <a:cubicBezTo>
                  <a:pt x="168608" y="307862"/>
                  <a:pt x="255920" y="382740"/>
                  <a:pt x="246660" y="392000"/>
                </a:cubicBezTo>
                <a:cubicBezTo>
                  <a:pt x="237400" y="401261"/>
                  <a:pt x="68066" y="321621"/>
                  <a:pt x="72035" y="344375"/>
                </a:cubicBezTo>
                <a:cubicBezTo>
                  <a:pt x="76004" y="367129"/>
                  <a:pt x="262005" y="503654"/>
                  <a:pt x="270472" y="528525"/>
                </a:cubicBezTo>
                <a:cubicBezTo>
                  <a:pt x="278939" y="553396"/>
                  <a:pt x="118337" y="494129"/>
                  <a:pt x="122835" y="493600"/>
                </a:cubicBezTo>
                <a:cubicBezTo>
                  <a:pt x="127333" y="493071"/>
                  <a:pt x="273648" y="544400"/>
                  <a:pt x="297460" y="525350"/>
                </a:cubicBezTo>
                <a:cubicBezTo>
                  <a:pt x="321272" y="506300"/>
                  <a:pt x="290052" y="465819"/>
                  <a:pt x="265710" y="379300"/>
                </a:cubicBezTo>
                <a:cubicBezTo>
                  <a:pt x="241368" y="292781"/>
                  <a:pt x="156172" y="31902"/>
                  <a:pt x="152997" y="30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E9DC2D59-7902-4AE6-B18E-E9EEE6B561E6}"/>
              </a:ext>
            </a:extLst>
          </p:cNvPr>
          <p:cNvSpPr/>
          <p:nvPr/>
        </p:nvSpPr>
        <p:spPr>
          <a:xfrm>
            <a:off x="11276010" y="4341540"/>
            <a:ext cx="102308" cy="227952"/>
          </a:xfrm>
          <a:custGeom>
            <a:avLst/>
            <a:gdLst>
              <a:gd name="connsiteX0" fmla="*/ 101603 w 102308"/>
              <a:gd name="connsiteY0" fmla="*/ 273 h 227952"/>
              <a:gd name="connsiteX1" fmla="*/ 88903 w 102308"/>
              <a:gd name="connsiteY1" fmla="*/ 159023 h 227952"/>
              <a:gd name="connsiteX2" fmla="*/ 3 w 102308"/>
              <a:gd name="connsiteY2" fmla="*/ 227285 h 227952"/>
              <a:gd name="connsiteX3" fmla="*/ 85728 w 102308"/>
              <a:gd name="connsiteY3" fmla="*/ 122510 h 227952"/>
              <a:gd name="connsiteX4" fmla="*/ 101603 w 102308"/>
              <a:gd name="connsiteY4" fmla="*/ 273 h 2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08" h="227952">
                <a:moveTo>
                  <a:pt x="101603" y="273"/>
                </a:moveTo>
                <a:cubicBezTo>
                  <a:pt x="102132" y="6358"/>
                  <a:pt x="105836" y="121188"/>
                  <a:pt x="88903" y="159023"/>
                </a:cubicBezTo>
                <a:cubicBezTo>
                  <a:pt x="71970" y="196858"/>
                  <a:pt x="532" y="233370"/>
                  <a:pt x="3" y="227285"/>
                </a:cubicBezTo>
                <a:cubicBezTo>
                  <a:pt x="-526" y="221200"/>
                  <a:pt x="68530" y="153731"/>
                  <a:pt x="85728" y="122510"/>
                </a:cubicBezTo>
                <a:cubicBezTo>
                  <a:pt x="102926" y="91289"/>
                  <a:pt x="101074" y="-5812"/>
                  <a:pt x="101603" y="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C36E2434-1179-4794-98FF-F3086C2E83B1}"/>
              </a:ext>
            </a:extLst>
          </p:cNvPr>
          <p:cNvSpPr/>
          <p:nvPr/>
        </p:nvSpPr>
        <p:spPr>
          <a:xfrm>
            <a:off x="11418856" y="4905307"/>
            <a:ext cx="299764" cy="376386"/>
          </a:xfrm>
          <a:custGeom>
            <a:avLst/>
            <a:gdLst>
              <a:gd name="connsiteX0" fmla="*/ 32 w 299764"/>
              <a:gd name="connsiteY0" fmla="*/ 9593 h 376386"/>
              <a:gd name="connsiteX1" fmla="*/ 171482 w 299764"/>
              <a:gd name="connsiteY1" fmla="*/ 263593 h 376386"/>
              <a:gd name="connsiteX2" fmla="*/ 257207 w 299764"/>
              <a:gd name="connsiteY2" fmla="*/ 354081 h 376386"/>
              <a:gd name="connsiteX3" fmla="*/ 192119 w 299764"/>
              <a:gd name="connsiteY3" fmla="*/ 203268 h 376386"/>
              <a:gd name="connsiteX4" fmla="*/ 296894 w 299764"/>
              <a:gd name="connsiteY4" fmla="*/ 68 h 376386"/>
              <a:gd name="connsiteX5" fmla="*/ 268319 w 299764"/>
              <a:gd name="connsiteY5" fmla="*/ 225493 h 376386"/>
              <a:gd name="connsiteX6" fmla="*/ 247682 w 299764"/>
              <a:gd name="connsiteY6" fmla="*/ 376306 h 376386"/>
              <a:gd name="connsiteX7" fmla="*/ 185769 w 299764"/>
              <a:gd name="connsiteY7" fmla="*/ 206443 h 376386"/>
              <a:gd name="connsiteX8" fmla="*/ 32 w 299764"/>
              <a:gd name="connsiteY8" fmla="*/ 9593 h 37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764" h="376386">
                <a:moveTo>
                  <a:pt x="32" y="9593"/>
                </a:moveTo>
                <a:cubicBezTo>
                  <a:pt x="-2349" y="19118"/>
                  <a:pt x="128620" y="206178"/>
                  <a:pt x="171482" y="263593"/>
                </a:cubicBezTo>
                <a:cubicBezTo>
                  <a:pt x="214345" y="321008"/>
                  <a:pt x="253768" y="364135"/>
                  <a:pt x="257207" y="354081"/>
                </a:cubicBezTo>
                <a:cubicBezTo>
                  <a:pt x="260647" y="344027"/>
                  <a:pt x="185505" y="262270"/>
                  <a:pt x="192119" y="203268"/>
                </a:cubicBezTo>
                <a:cubicBezTo>
                  <a:pt x="198734" y="144266"/>
                  <a:pt x="284194" y="-3636"/>
                  <a:pt x="296894" y="68"/>
                </a:cubicBezTo>
                <a:cubicBezTo>
                  <a:pt x="309594" y="3772"/>
                  <a:pt x="276521" y="162787"/>
                  <a:pt x="268319" y="225493"/>
                </a:cubicBezTo>
                <a:cubicBezTo>
                  <a:pt x="260117" y="288199"/>
                  <a:pt x="261440" y="379481"/>
                  <a:pt x="247682" y="376306"/>
                </a:cubicBezTo>
                <a:cubicBezTo>
                  <a:pt x="233924" y="373131"/>
                  <a:pt x="226250" y="268091"/>
                  <a:pt x="185769" y="206443"/>
                </a:cubicBezTo>
                <a:cubicBezTo>
                  <a:pt x="145288" y="144795"/>
                  <a:pt x="2413" y="68"/>
                  <a:pt x="32" y="9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6B2015A5-80C9-4431-8DE7-8758F0694BC5}"/>
              </a:ext>
            </a:extLst>
          </p:cNvPr>
          <p:cNvSpPr/>
          <p:nvPr/>
        </p:nvSpPr>
        <p:spPr>
          <a:xfrm>
            <a:off x="11449341" y="5033750"/>
            <a:ext cx="287125" cy="573340"/>
          </a:xfrm>
          <a:custGeom>
            <a:avLst/>
            <a:gdLst>
              <a:gd name="connsiteX0" fmla="*/ 1297 w 287125"/>
              <a:gd name="connsiteY0" fmla="*/ 213 h 573340"/>
              <a:gd name="connsiteX1" fmla="*/ 220372 w 287125"/>
              <a:gd name="connsiteY1" fmla="*/ 258975 h 573340"/>
              <a:gd name="connsiteX2" fmla="*/ 136234 w 287125"/>
              <a:gd name="connsiteY2" fmla="*/ 157375 h 573340"/>
              <a:gd name="connsiteX3" fmla="*/ 226722 w 287125"/>
              <a:gd name="connsiteY3" fmla="*/ 289138 h 573340"/>
              <a:gd name="connsiteX4" fmla="*/ 237834 w 287125"/>
              <a:gd name="connsiteY4" fmla="*/ 371688 h 573340"/>
              <a:gd name="connsiteX5" fmla="*/ 287047 w 287125"/>
              <a:gd name="connsiteY5" fmla="*/ 573300 h 573340"/>
              <a:gd name="connsiteX6" fmla="*/ 225134 w 287125"/>
              <a:gd name="connsiteY6" fmla="*/ 387563 h 573340"/>
              <a:gd name="connsiteX7" fmla="*/ 133059 w 287125"/>
              <a:gd name="connsiteY7" fmla="*/ 217700 h 573340"/>
              <a:gd name="connsiteX8" fmla="*/ 1297 w 287125"/>
              <a:gd name="connsiteY8" fmla="*/ 213 h 57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25" h="573340">
                <a:moveTo>
                  <a:pt x="1297" y="213"/>
                </a:moveTo>
                <a:cubicBezTo>
                  <a:pt x="15849" y="7092"/>
                  <a:pt x="197883" y="232781"/>
                  <a:pt x="220372" y="258975"/>
                </a:cubicBezTo>
                <a:cubicBezTo>
                  <a:pt x="242861" y="285169"/>
                  <a:pt x="135176" y="152348"/>
                  <a:pt x="136234" y="157375"/>
                </a:cubicBezTo>
                <a:cubicBezTo>
                  <a:pt x="137292" y="162402"/>
                  <a:pt x="209789" y="253419"/>
                  <a:pt x="226722" y="289138"/>
                </a:cubicBezTo>
                <a:cubicBezTo>
                  <a:pt x="243655" y="324857"/>
                  <a:pt x="227780" y="324328"/>
                  <a:pt x="237834" y="371688"/>
                </a:cubicBezTo>
                <a:cubicBezTo>
                  <a:pt x="247888" y="419048"/>
                  <a:pt x="289164" y="570654"/>
                  <a:pt x="287047" y="573300"/>
                </a:cubicBezTo>
                <a:cubicBezTo>
                  <a:pt x="284930" y="575946"/>
                  <a:pt x="250799" y="446830"/>
                  <a:pt x="225134" y="387563"/>
                </a:cubicBezTo>
                <a:cubicBezTo>
                  <a:pt x="199469" y="328296"/>
                  <a:pt x="133059" y="217700"/>
                  <a:pt x="133059" y="217700"/>
                </a:cubicBezTo>
                <a:cubicBezTo>
                  <a:pt x="98663" y="154729"/>
                  <a:pt x="-13255" y="-6666"/>
                  <a:pt x="1297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475CEB7D-39DF-41DF-B7E0-29B188157972}"/>
              </a:ext>
            </a:extLst>
          </p:cNvPr>
          <p:cNvSpPr/>
          <p:nvPr/>
        </p:nvSpPr>
        <p:spPr>
          <a:xfrm>
            <a:off x="11378025" y="5141276"/>
            <a:ext cx="387744" cy="478713"/>
          </a:xfrm>
          <a:custGeom>
            <a:avLst/>
            <a:gdLst>
              <a:gd name="connsiteX0" fmla="*/ 50388 w 387744"/>
              <a:gd name="connsiteY0" fmla="*/ 637 h 478713"/>
              <a:gd name="connsiteX1" fmla="*/ 218663 w 387744"/>
              <a:gd name="connsiteY1" fmla="*/ 272099 h 478713"/>
              <a:gd name="connsiteX2" fmla="*/ 63088 w 387744"/>
              <a:gd name="connsiteY2" fmla="*/ 68899 h 478713"/>
              <a:gd name="connsiteX3" fmla="*/ 290100 w 387744"/>
              <a:gd name="connsiteY3" fmla="*/ 305437 h 478713"/>
              <a:gd name="connsiteX4" fmla="*/ 375825 w 387744"/>
              <a:gd name="connsiteY4" fmla="*/ 362587 h 478713"/>
              <a:gd name="connsiteX5" fmla="*/ 298038 w 387744"/>
              <a:gd name="connsiteY5" fmla="*/ 303849 h 478713"/>
              <a:gd name="connsiteX6" fmla="*/ 121825 w 387744"/>
              <a:gd name="connsiteY6" fmla="*/ 286387 h 478713"/>
              <a:gd name="connsiteX7" fmla="*/ 4350 w 387744"/>
              <a:gd name="connsiteY7" fmla="*/ 322899 h 478713"/>
              <a:gd name="connsiteX8" fmla="*/ 275813 w 387744"/>
              <a:gd name="connsiteY8" fmla="*/ 318137 h 478713"/>
              <a:gd name="connsiteX9" fmla="*/ 386938 w 387744"/>
              <a:gd name="connsiteY9" fmla="*/ 381637 h 478713"/>
              <a:gd name="connsiteX10" fmla="*/ 226600 w 387744"/>
              <a:gd name="connsiteY10" fmla="*/ 262574 h 478713"/>
              <a:gd name="connsiteX11" fmla="*/ 278988 w 387744"/>
              <a:gd name="connsiteY11" fmla="*/ 411799 h 478713"/>
              <a:gd name="connsiteX12" fmla="*/ 283750 w 387744"/>
              <a:gd name="connsiteY12" fmla="*/ 478474 h 478713"/>
              <a:gd name="connsiteX13" fmla="*/ 221838 w 387744"/>
              <a:gd name="connsiteY13" fmla="*/ 391162 h 478713"/>
              <a:gd name="connsiteX14" fmla="*/ 198025 w 387744"/>
              <a:gd name="connsiteY14" fmla="*/ 202249 h 478713"/>
              <a:gd name="connsiteX15" fmla="*/ 50388 w 387744"/>
              <a:gd name="connsiteY15" fmla="*/ 637 h 4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744" h="478713">
                <a:moveTo>
                  <a:pt x="50388" y="637"/>
                </a:moveTo>
                <a:cubicBezTo>
                  <a:pt x="53828" y="12279"/>
                  <a:pt x="216546" y="260722"/>
                  <a:pt x="218663" y="272099"/>
                </a:cubicBezTo>
                <a:cubicBezTo>
                  <a:pt x="220780" y="283476"/>
                  <a:pt x="51182" y="63343"/>
                  <a:pt x="63088" y="68899"/>
                </a:cubicBezTo>
                <a:cubicBezTo>
                  <a:pt x="74994" y="74455"/>
                  <a:pt x="237977" y="256489"/>
                  <a:pt x="290100" y="305437"/>
                </a:cubicBezTo>
                <a:cubicBezTo>
                  <a:pt x="342223" y="354385"/>
                  <a:pt x="374502" y="362852"/>
                  <a:pt x="375825" y="362587"/>
                </a:cubicBezTo>
                <a:cubicBezTo>
                  <a:pt x="377148" y="362322"/>
                  <a:pt x="340371" y="316549"/>
                  <a:pt x="298038" y="303849"/>
                </a:cubicBezTo>
                <a:cubicBezTo>
                  <a:pt x="255705" y="291149"/>
                  <a:pt x="170773" y="283212"/>
                  <a:pt x="121825" y="286387"/>
                </a:cubicBezTo>
                <a:cubicBezTo>
                  <a:pt x="72877" y="289562"/>
                  <a:pt x="-21315" y="317607"/>
                  <a:pt x="4350" y="322899"/>
                </a:cubicBezTo>
                <a:cubicBezTo>
                  <a:pt x="30015" y="328191"/>
                  <a:pt x="212048" y="308347"/>
                  <a:pt x="275813" y="318137"/>
                </a:cubicBezTo>
                <a:cubicBezTo>
                  <a:pt x="339578" y="327927"/>
                  <a:pt x="395140" y="390898"/>
                  <a:pt x="386938" y="381637"/>
                </a:cubicBezTo>
                <a:cubicBezTo>
                  <a:pt x="378736" y="372377"/>
                  <a:pt x="244591" y="257547"/>
                  <a:pt x="226600" y="262574"/>
                </a:cubicBezTo>
                <a:cubicBezTo>
                  <a:pt x="208609" y="267601"/>
                  <a:pt x="269463" y="375816"/>
                  <a:pt x="278988" y="411799"/>
                </a:cubicBezTo>
                <a:cubicBezTo>
                  <a:pt x="288513" y="447782"/>
                  <a:pt x="293275" y="481914"/>
                  <a:pt x="283750" y="478474"/>
                </a:cubicBezTo>
                <a:cubicBezTo>
                  <a:pt x="274225" y="475035"/>
                  <a:pt x="236125" y="437199"/>
                  <a:pt x="221838" y="391162"/>
                </a:cubicBezTo>
                <a:cubicBezTo>
                  <a:pt x="207551" y="345125"/>
                  <a:pt x="223160" y="264691"/>
                  <a:pt x="198025" y="202249"/>
                </a:cubicBezTo>
                <a:cubicBezTo>
                  <a:pt x="172890" y="139807"/>
                  <a:pt x="46948" y="-11005"/>
                  <a:pt x="50388" y="6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2282DFE6-8F99-4AD1-BF0B-4A33F55F1C21}"/>
              </a:ext>
            </a:extLst>
          </p:cNvPr>
          <p:cNvSpPr/>
          <p:nvPr/>
        </p:nvSpPr>
        <p:spPr>
          <a:xfrm>
            <a:off x="11487075" y="5627539"/>
            <a:ext cx="296052" cy="63679"/>
          </a:xfrm>
          <a:custGeom>
            <a:avLst/>
            <a:gdLst>
              <a:gd name="connsiteX0" fmla="*/ 75 w 296052"/>
              <a:gd name="connsiteY0" fmla="*/ 63649 h 63679"/>
              <a:gd name="connsiteX1" fmla="*/ 125487 w 296052"/>
              <a:gd name="connsiteY1" fmla="*/ 12849 h 63679"/>
              <a:gd name="connsiteX2" fmla="*/ 181050 w 296052"/>
              <a:gd name="connsiteY2" fmla="*/ 4912 h 63679"/>
              <a:gd name="connsiteX3" fmla="*/ 292175 w 296052"/>
              <a:gd name="connsiteY3" fmla="*/ 60474 h 63679"/>
              <a:gd name="connsiteX4" fmla="*/ 258837 w 296052"/>
              <a:gd name="connsiteY4" fmla="*/ 17612 h 63679"/>
              <a:gd name="connsiteX5" fmla="*/ 144537 w 296052"/>
              <a:gd name="connsiteY5" fmla="*/ 4912 h 63679"/>
              <a:gd name="connsiteX6" fmla="*/ 75 w 296052"/>
              <a:gd name="connsiteY6" fmla="*/ 63649 h 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52" h="63679">
                <a:moveTo>
                  <a:pt x="75" y="63649"/>
                </a:moveTo>
                <a:cubicBezTo>
                  <a:pt x="-3100" y="64972"/>
                  <a:pt x="95325" y="22638"/>
                  <a:pt x="125487" y="12849"/>
                </a:cubicBezTo>
                <a:cubicBezTo>
                  <a:pt x="155650" y="3059"/>
                  <a:pt x="153269" y="-3026"/>
                  <a:pt x="181050" y="4912"/>
                </a:cubicBezTo>
                <a:cubicBezTo>
                  <a:pt x="208831" y="12850"/>
                  <a:pt x="279210" y="58357"/>
                  <a:pt x="292175" y="60474"/>
                </a:cubicBezTo>
                <a:cubicBezTo>
                  <a:pt x="305140" y="62591"/>
                  <a:pt x="283443" y="26872"/>
                  <a:pt x="258837" y="17612"/>
                </a:cubicBezTo>
                <a:cubicBezTo>
                  <a:pt x="234231" y="8352"/>
                  <a:pt x="181843" y="-8317"/>
                  <a:pt x="144537" y="4912"/>
                </a:cubicBezTo>
                <a:cubicBezTo>
                  <a:pt x="107231" y="18141"/>
                  <a:pt x="3250" y="62326"/>
                  <a:pt x="75" y="636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FFAF199A-1F0F-4927-8DEB-230F3574E95B}"/>
              </a:ext>
            </a:extLst>
          </p:cNvPr>
          <p:cNvSpPr/>
          <p:nvPr/>
        </p:nvSpPr>
        <p:spPr>
          <a:xfrm>
            <a:off x="11526076" y="5621350"/>
            <a:ext cx="194796" cy="69913"/>
          </a:xfrm>
          <a:custGeom>
            <a:avLst/>
            <a:gdLst>
              <a:gd name="connsiteX0" fmla="*/ 762 w 194796"/>
              <a:gd name="connsiteY0" fmla="*/ 69838 h 69913"/>
              <a:gd name="connsiteX1" fmla="*/ 140462 w 194796"/>
              <a:gd name="connsiteY1" fmla="*/ 20625 h 69913"/>
              <a:gd name="connsiteX2" fmla="*/ 194437 w 194796"/>
              <a:gd name="connsiteY2" fmla="*/ 20625 h 69913"/>
              <a:gd name="connsiteX3" fmla="*/ 118237 w 194796"/>
              <a:gd name="connsiteY3" fmla="*/ 1575 h 69913"/>
              <a:gd name="connsiteX4" fmla="*/ 84899 w 194796"/>
              <a:gd name="connsiteY4" fmla="*/ 7925 h 69913"/>
              <a:gd name="connsiteX5" fmla="*/ 762 w 194796"/>
              <a:gd name="connsiteY5" fmla="*/ 69838 h 6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796" h="69913">
                <a:moveTo>
                  <a:pt x="762" y="69838"/>
                </a:moveTo>
                <a:cubicBezTo>
                  <a:pt x="10022" y="71955"/>
                  <a:pt x="108183" y="28827"/>
                  <a:pt x="140462" y="20625"/>
                </a:cubicBezTo>
                <a:cubicBezTo>
                  <a:pt x="172741" y="12423"/>
                  <a:pt x="198141" y="23800"/>
                  <a:pt x="194437" y="20625"/>
                </a:cubicBezTo>
                <a:cubicBezTo>
                  <a:pt x="190733" y="17450"/>
                  <a:pt x="136493" y="3692"/>
                  <a:pt x="118237" y="1575"/>
                </a:cubicBezTo>
                <a:cubicBezTo>
                  <a:pt x="99981" y="-542"/>
                  <a:pt x="100509" y="-2129"/>
                  <a:pt x="84899" y="7925"/>
                </a:cubicBezTo>
                <a:cubicBezTo>
                  <a:pt x="69289" y="17979"/>
                  <a:pt x="-8498" y="67721"/>
                  <a:pt x="762" y="698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11A09C15-6E5B-4ACF-B9CD-3379D747A780}"/>
              </a:ext>
            </a:extLst>
          </p:cNvPr>
          <p:cNvSpPr/>
          <p:nvPr/>
        </p:nvSpPr>
        <p:spPr>
          <a:xfrm>
            <a:off x="11540138" y="5691026"/>
            <a:ext cx="238628" cy="265799"/>
          </a:xfrm>
          <a:custGeom>
            <a:avLst/>
            <a:gdLst>
              <a:gd name="connsiteX0" fmla="*/ 237525 w 238628"/>
              <a:gd name="connsiteY0" fmla="*/ 162 h 265799"/>
              <a:gd name="connsiteX1" fmla="*/ 197837 w 238628"/>
              <a:gd name="connsiteY1" fmla="*/ 119224 h 265799"/>
              <a:gd name="connsiteX2" fmla="*/ 159737 w 238628"/>
              <a:gd name="connsiteY2" fmla="*/ 201774 h 265799"/>
              <a:gd name="connsiteX3" fmla="*/ 89887 w 238628"/>
              <a:gd name="connsiteY3" fmla="*/ 257337 h 265799"/>
              <a:gd name="connsiteX4" fmla="*/ 987 w 238628"/>
              <a:gd name="connsiteY4" fmla="*/ 254162 h 265799"/>
              <a:gd name="connsiteX5" fmla="*/ 51787 w 238628"/>
              <a:gd name="connsiteY5" fmla="*/ 149387 h 265799"/>
              <a:gd name="connsiteX6" fmla="*/ 193075 w 238628"/>
              <a:gd name="connsiteY6" fmla="*/ 152562 h 265799"/>
              <a:gd name="connsiteX7" fmla="*/ 2575 w 238628"/>
              <a:gd name="connsiteY7" fmla="*/ 149387 h 265799"/>
              <a:gd name="connsiteX8" fmla="*/ 137512 w 238628"/>
              <a:gd name="connsiteY8" fmla="*/ 257337 h 265799"/>
              <a:gd name="connsiteX9" fmla="*/ 151800 w 238628"/>
              <a:gd name="connsiteY9" fmla="*/ 146212 h 265799"/>
              <a:gd name="connsiteX10" fmla="*/ 237525 w 238628"/>
              <a:gd name="connsiteY10" fmla="*/ 162 h 26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628" h="265799">
                <a:moveTo>
                  <a:pt x="237525" y="162"/>
                </a:moveTo>
                <a:cubicBezTo>
                  <a:pt x="245198" y="-4336"/>
                  <a:pt x="210802" y="85622"/>
                  <a:pt x="197837" y="119224"/>
                </a:cubicBezTo>
                <a:cubicBezTo>
                  <a:pt x="184872" y="152826"/>
                  <a:pt x="177729" y="178755"/>
                  <a:pt x="159737" y="201774"/>
                </a:cubicBezTo>
                <a:cubicBezTo>
                  <a:pt x="141745" y="224793"/>
                  <a:pt x="116345" y="248606"/>
                  <a:pt x="89887" y="257337"/>
                </a:cubicBezTo>
                <a:cubicBezTo>
                  <a:pt x="63429" y="266068"/>
                  <a:pt x="7337" y="272154"/>
                  <a:pt x="987" y="254162"/>
                </a:cubicBezTo>
                <a:cubicBezTo>
                  <a:pt x="-5363" y="236170"/>
                  <a:pt x="19772" y="166320"/>
                  <a:pt x="51787" y="149387"/>
                </a:cubicBezTo>
                <a:cubicBezTo>
                  <a:pt x="83802" y="132454"/>
                  <a:pt x="201277" y="152562"/>
                  <a:pt x="193075" y="152562"/>
                </a:cubicBezTo>
                <a:cubicBezTo>
                  <a:pt x="184873" y="152562"/>
                  <a:pt x="11835" y="131925"/>
                  <a:pt x="2575" y="149387"/>
                </a:cubicBezTo>
                <a:cubicBezTo>
                  <a:pt x="-6686" y="166850"/>
                  <a:pt x="112641" y="257866"/>
                  <a:pt x="137512" y="257337"/>
                </a:cubicBezTo>
                <a:cubicBezTo>
                  <a:pt x="162383" y="256808"/>
                  <a:pt x="137777" y="186693"/>
                  <a:pt x="151800" y="146212"/>
                </a:cubicBezTo>
                <a:cubicBezTo>
                  <a:pt x="165823" y="105731"/>
                  <a:pt x="229852" y="4660"/>
                  <a:pt x="237525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13641AC2-6FB2-454E-9E90-3405C84BDC7D}"/>
              </a:ext>
            </a:extLst>
          </p:cNvPr>
          <p:cNvSpPr/>
          <p:nvPr/>
        </p:nvSpPr>
        <p:spPr>
          <a:xfrm>
            <a:off x="11442673" y="5628729"/>
            <a:ext cx="312815" cy="121582"/>
          </a:xfrm>
          <a:custGeom>
            <a:avLst/>
            <a:gdLst>
              <a:gd name="connsiteX0" fmla="*/ 27 w 312815"/>
              <a:gd name="connsiteY0" fmla="*/ 546 h 121582"/>
              <a:gd name="connsiteX1" fmla="*/ 155602 w 312815"/>
              <a:gd name="connsiteY1" fmla="*/ 119609 h 121582"/>
              <a:gd name="connsiteX2" fmla="*/ 212752 w 312815"/>
              <a:gd name="connsiteY2" fmla="*/ 76746 h 121582"/>
              <a:gd name="connsiteX3" fmla="*/ 312765 w 312815"/>
              <a:gd name="connsiteY3" fmla="*/ 102146 h 121582"/>
              <a:gd name="connsiteX4" fmla="*/ 225452 w 312815"/>
              <a:gd name="connsiteY4" fmla="*/ 57696 h 121582"/>
              <a:gd name="connsiteX5" fmla="*/ 168302 w 312815"/>
              <a:gd name="connsiteY5" fmla="*/ 75159 h 121582"/>
              <a:gd name="connsiteX6" fmla="*/ 27 w 312815"/>
              <a:gd name="connsiteY6" fmla="*/ 546 h 12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15" h="121582">
                <a:moveTo>
                  <a:pt x="27" y="546"/>
                </a:moveTo>
                <a:cubicBezTo>
                  <a:pt x="-2090" y="7954"/>
                  <a:pt x="120148" y="106909"/>
                  <a:pt x="155602" y="119609"/>
                </a:cubicBezTo>
                <a:cubicBezTo>
                  <a:pt x="191056" y="132309"/>
                  <a:pt x="186558" y="79657"/>
                  <a:pt x="212752" y="76746"/>
                </a:cubicBezTo>
                <a:cubicBezTo>
                  <a:pt x="238946" y="73836"/>
                  <a:pt x="310648" y="105321"/>
                  <a:pt x="312765" y="102146"/>
                </a:cubicBezTo>
                <a:cubicBezTo>
                  <a:pt x="314882" y="98971"/>
                  <a:pt x="249529" y="62194"/>
                  <a:pt x="225452" y="57696"/>
                </a:cubicBezTo>
                <a:cubicBezTo>
                  <a:pt x="201375" y="53198"/>
                  <a:pt x="213016" y="87065"/>
                  <a:pt x="168302" y="75159"/>
                </a:cubicBezTo>
                <a:cubicBezTo>
                  <a:pt x="123588" y="63253"/>
                  <a:pt x="2144" y="-6862"/>
                  <a:pt x="27" y="5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EC25ECB7-9F74-4625-B9C9-CF61C5442915}"/>
              </a:ext>
            </a:extLst>
          </p:cNvPr>
          <p:cNvSpPr/>
          <p:nvPr/>
        </p:nvSpPr>
        <p:spPr>
          <a:xfrm>
            <a:off x="11709276" y="5840292"/>
            <a:ext cx="111723" cy="256633"/>
          </a:xfrm>
          <a:custGeom>
            <a:avLst/>
            <a:gdLst>
              <a:gd name="connsiteX0" fmla="*/ 124 w 111723"/>
              <a:gd name="connsiteY0" fmla="*/ 121 h 256633"/>
              <a:gd name="connsiteX1" fmla="*/ 84262 w 111723"/>
              <a:gd name="connsiteY1" fmla="*/ 89021 h 256633"/>
              <a:gd name="connsiteX2" fmla="*/ 111249 w 111723"/>
              <a:gd name="connsiteY2" fmla="*/ 255708 h 256633"/>
              <a:gd name="connsiteX3" fmla="*/ 101724 w 111723"/>
              <a:gd name="connsiteY3" fmla="*/ 152521 h 256633"/>
              <a:gd name="connsiteX4" fmla="*/ 104899 w 111723"/>
              <a:gd name="connsiteY4" fmla="*/ 71558 h 256633"/>
              <a:gd name="connsiteX5" fmla="*/ 124 w 111723"/>
              <a:gd name="connsiteY5" fmla="*/ 121 h 2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23" h="256633">
                <a:moveTo>
                  <a:pt x="124" y="121"/>
                </a:moveTo>
                <a:cubicBezTo>
                  <a:pt x="-3316" y="3032"/>
                  <a:pt x="65741" y="46423"/>
                  <a:pt x="84262" y="89021"/>
                </a:cubicBezTo>
                <a:cubicBezTo>
                  <a:pt x="102783" y="131619"/>
                  <a:pt x="108339" y="245125"/>
                  <a:pt x="111249" y="255708"/>
                </a:cubicBezTo>
                <a:cubicBezTo>
                  <a:pt x="114159" y="266291"/>
                  <a:pt x="102782" y="183213"/>
                  <a:pt x="101724" y="152521"/>
                </a:cubicBezTo>
                <a:cubicBezTo>
                  <a:pt x="100666" y="121829"/>
                  <a:pt x="119716" y="95635"/>
                  <a:pt x="104899" y="71558"/>
                </a:cubicBezTo>
                <a:cubicBezTo>
                  <a:pt x="90082" y="47481"/>
                  <a:pt x="3564" y="-2790"/>
                  <a:pt x="124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09DA0CE4-E9EA-4023-8512-90F30DD452DD}"/>
              </a:ext>
            </a:extLst>
          </p:cNvPr>
          <p:cNvSpPr/>
          <p:nvPr/>
        </p:nvSpPr>
        <p:spPr>
          <a:xfrm>
            <a:off x="11521161" y="5936888"/>
            <a:ext cx="243892" cy="94683"/>
          </a:xfrm>
          <a:custGeom>
            <a:avLst/>
            <a:gdLst>
              <a:gd name="connsiteX0" fmla="*/ 914 w 243892"/>
              <a:gd name="connsiteY0" fmla="*/ 362 h 94683"/>
              <a:gd name="connsiteX1" fmla="*/ 148552 w 243892"/>
              <a:gd name="connsiteY1" fmla="*/ 59100 h 94683"/>
              <a:gd name="connsiteX2" fmla="*/ 243802 w 243892"/>
              <a:gd name="connsiteY2" fmla="*/ 59100 h 94683"/>
              <a:gd name="connsiteX3" fmla="*/ 164427 w 243892"/>
              <a:gd name="connsiteY3" fmla="*/ 81325 h 94683"/>
              <a:gd name="connsiteX4" fmla="*/ 88227 w 243892"/>
              <a:gd name="connsiteY4" fmla="*/ 90850 h 94683"/>
              <a:gd name="connsiteX5" fmla="*/ 914 w 243892"/>
              <a:gd name="connsiteY5" fmla="*/ 362 h 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92" h="94683">
                <a:moveTo>
                  <a:pt x="914" y="362"/>
                </a:moveTo>
                <a:cubicBezTo>
                  <a:pt x="10968" y="-4930"/>
                  <a:pt x="108071" y="49310"/>
                  <a:pt x="148552" y="59100"/>
                </a:cubicBezTo>
                <a:cubicBezTo>
                  <a:pt x="189033" y="68890"/>
                  <a:pt x="241156" y="55396"/>
                  <a:pt x="243802" y="59100"/>
                </a:cubicBezTo>
                <a:cubicBezTo>
                  <a:pt x="246448" y="62804"/>
                  <a:pt x="190356" y="76033"/>
                  <a:pt x="164427" y="81325"/>
                </a:cubicBezTo>
                <a:cubicBezTo>
                  <a:pt x="138498" y="86617"/>
                  <a:pt x="109923" y="101698"/>
                  <a:pt x="88227" y="90850"/>
                </a:cubicBezTo>
                <a:cubicBezTo>
                  <a:pt x="66531" y="80002"/>
                  <a:pt x="-9140" y="5654"/>
                  <a:pt x="914" y="3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138B0201-DA36-41E4-85ED-66554B428FDE}"/>
              </a:ext>
            </a:extLst>
          </p:cNvPr>
          <p:cNvSpPr/>
          <p:nvPr/>
        </p:nvSpPr>
        <p:spPr>
          <a:xfrm>
            <a:off x="11610282" y="6022540"/>
            <a:ext cx="262040" cy="189608"/>
          </a:xfrm>
          <a:custGeom>
            <a:avLst/>
            <a:gdLst>
              <a:gd name="connsiteX0" fmla="*/ 693 w 262040"/>
              <a:gd name="connsiteY0" fmla="*/ 22660 h 189608"/>
              <a:gd name="connsiteX1" fmla="*/ 219768 w 262040"/>
              <a:gd name="connsiteY1" fmla="*/ 113148 h 189608"/>
              <a:gd name="connsiteX2" fmla="*/ 164206 w 262040"/>
              <a:gd name="connsiteY2" fmla="*/ 186173 h 189608"/>
              <a:gd name="connsiteX3" fmla="*/ 188018 w 262040"/>
              <a:gd name="connsiteY3" fmla="*/ 170298 h 189608"/>
              <a:gd name="connsiteX4" fmla="*/ 257868 w 262040"/>
              <a:gd name="connsiteY4" fmla="*/ 105210 h 189608"/>
              <a:gd name="connsiteX5" fmla="*/ 51493 w 262040"/>
              <a:gd name="connsiteY5" fmla="*/ 9960 h 189608"/>
              <a:gd name="connsiteX6" fmla="*/ 146743 w 262040"/>
              <a:gd name="connsiteY6" fmla="*/ 2023 h 189608"/>
              <a:gd name="connsiteX7" fmla="*/ 693 w 262040"/>
              <a:gd name="connsiteY7" fmla="*/ 22660 h 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040" h="189608">
                <a:moveTo>
                  <a:pt x="693" y="22660"/>
                </a:moveTo>
                <a:cubicBezTo>
                  <a:pt x="12864" y="41181"/>
                  <a:pt x="192516" y="85896"/>
                  <a:pt x="219768" y="113148"/>
                </a:cubicBezTo>
                <a:cubicBezTo>
                  <a:pt x="247020" y="140400"/>
                  <a:pt x="169498" y="176648"/>
                  <a:pt x="164206" y="186173"/>
                </a:cubicBezTo>
                <a:cubicBezTo>
                  <a:pt x="158914" y="195698"/>
                  <a:pt x="172408" y="183792"/>
                  <a:pt x="188018" y="170298"/>
                </a:cubicBezTo>
                <a:cubicBezTo>
                  <a:pt x="203628" y="156804"/>
                  <a:pt x="280622" y="131933"/>
                  <a:pt x="257868" y="105210"/>
                </a:cubicBezTo>
                <a:cubicBezTo>
                  <a:pt x="235114" y="78487"/>
                  <a:pt x="70014" y="27158"/>
                  <a:pt x="51493" y="9960"/>
                </a:cubicBezTo>
                <a:cubicBezTo>
                  <a:pt x="32972" y="-7238"/>
                  <a:pt x="153093" y="3346"/>
                  <a:pt x="146743" y="2023"/>
                </a:cubicBezTo>
                <a:cubicBezTo>
                  <a:pt x="140393" y="700"/>
                  <a:pt x="-11478" y="4139"/>
                  <a:pt x="693" y="22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D6C405F4-54C5-48C8-A5BC-47B623A352CD}"/>
              </a:ext>
            </a:extLst>
          </p:cNvPr>
          <p:cNvSpPr/>
          <p:nvPr/>
        </p:nvSpPr>
        <p:spPr>
          <a:xfrm>
            <a:off x="11613372" y="6219879"/>
            <a:ext cx="289008" cy="124637"/>
          </a:xfrm>
          <a:custGeom>
            <a:avLst/>
            <a:gdLst>
              <a:gd name="connsiteX0" fmla="*/ 778 w 289008"/>
              <a:gd name="connsiteY0" fmla="*/ 3121 h 124637"/>
              <a:gd name="connsiteX1" fmla="*/ 159528 w 289008"/>
              <a:gd name="connsiteY1" fmla="*/ 15821 h 124637"/>
              <a:gd name="connsiteX2" fmla="*/ 286528 w 289008"/>
              <a:gd name="connsiteY2" fmla="*/ 120596 h 124637"/>
              <a:gd name="connsiteX3" fmla="*/ 246841 w 289008"/>
              <a:gd name="connsiteY3" fmla="*/ 104721 h 124637"/>
              <a:gd name="connsiteX4" fmla="*/ 103966 w 289008"/>
              <a:gd name="connsiteY4" fmla="*/ 42809 h 124637"/>
              <a:gd name="connsiteX5" fmla="*/ 778 w 289008"/>
              <a:gd name="connsiteY5" fmla="*/ 3121 h 1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08" h="124637">
                <a:moveTo>
                  <a:pt x="778" y="3121"/>
                </a:moveTo>
                <a:cubicBezTo>
                  <a:pt x="10038" y="-1377"/>
                  <a:pt x="111903" y="-3758"/>
                  <a:pt x="159528" y="15821"/>
                </a:cubicBezTo>
                <a:cubicBezTo>
                  <a:pt x="207153" y="35400"/>
                  <a:pt x="271976" y="105779"/>
                  <a:pt x="286528" y="120596"/>
                </a:cubicBezTo>
                <a:cubicBezTo>
                  <a:pt x="301080" y="135413"/>
                  <a:pt x="246841" y="104721"/>
                  <a:pt x="246841" y="104721"/>
                </a:cubicBezTo>
                <a:cubicBezTo>
                  <a:pt x="216414" y="91757"/>
                  <a:pt x="140743" y="57361"/>
                  <a:pt x="103966" y="42809"/>
                </a:cubicBezTo>
                <a:cubicBezTo>
                  <a:pt x="67189" y="28257"/>
                  <a:pt x="-8482" y="7619"/>
                  <a:pt x="778" y="3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277763C9-AF2A-41B7-A8A5-C20E5A15BB17}"/>
              </a:ext>
            </a:extLst>
          </p:cNvPr>
          <p:cNvSpPr/>
          <p:nvPr/>
        </p:nvSpPr>
        <p:spPr>
          <a:xfrm>
            <a:off x="11653288" y="6174794"/>
            <a:ext cx="246612" cy="351255"/>
          </a:xfrm>
          <a:custGeom>
            <a:avLst/>
            <a:gdLst>
              <a:gd name="connsiteX0" fmla="*/ 129137 w 246612"/>
              <a:gd name="connsiteY0" fmla="*/ 581 h 351255"/>
              <a:gd name="connsiteX1" fmla="*/ 246612 w 246612"/>
              <a:gd name="connsiteY1" fmla="*/ 108531 h 351255"/>
              <a:gd name="connsiteX2" fmla="*/ 130725 w 246612"/>
              <a:gd name="connsiteY2" fmla="*/ 108531 h 351255"/>
              <a:gd name="connsiteX3" fmla="*/ 33887 w 246612"/>
              <a:gd name="connsiteY3" fmla="*/ 229181 h 351255"/>
              <a:gd name="connsiteX4" fmla="*/ 49762 w 246612"/>
              <a:gd name="connsiteY4" fmla="*/ 349831 h 351255"/>
              <a:gd name="connsiteX5" fmla="*/ 13250 w 246612"/>
              <a:gd name="connsiteY5" fmla="*/ 291094 h 351255"/>
              <a:gd name="connsiteX6" fmla="*/ 10075 w 246612"/>
              <a:gd name="connsiteY6" fmla="*/ 226006 h 351255"/>
              <a:gd name="connsiteX7" fmla="*/ 140250 w 246612"/>
              <a:gd name="connsiteY7" fmla="*/ 94244 h 351255"/>
              <a:gd name="connsiteX8" fmla="*/ 157712 w 246612"/>
              <a:gd name="connsiteY8" fmla="*/ 65669 h 351255"/>
              <a:gd name="connsiteX9" fmla="*/ 129137 w 246612"/>
              <a:gd name="connsiteY9" fmla="*/ 581 h 35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12" h="351255">
                <a:moveTo>
                  <a:pt x="129137" y="581"/>
                </a:moveTo>
                <a:cubicBezTo>
                  <a:pt x="143954" y="7725"/>
                  <a:pt x="246347" y="90539"/>
                  <a:pt x="246612" y="108531"/>
                </a:cubicBezTo>
                <a:cubicBezTo>
                  <a:pt x="246877" y="126523"/>
                  <a:pt x="166179" y="88423"/>
                  <a:pt x="130725" y="108531"/>
                </a:cubicBezTo>
                <a:cubicBezTo>
                  <a:pt x="95271" y="128639"/>
                  <a:pt x="47381" y="188964"/>
                  <a:pt x="33887" y="229181"/>
                </a:cubicBezTo>
                <a:cubicBezTo>
                  <a:pt x="20393" y="269398"/>
                  <a:pt x="53201" y="339512"/>
                  <a:pt x="49762" y="349831"/>
                </a:cubicBezTo>
                <a:cubicBezTo>
                  <a:pt x="46322" y="360150"/>
                  <a:pt x="19864" y="311732"/>
                  <a:pt x="13250" y="291094"/>
                </a:cubicBezTo>
                <a:cubicBezTo>
                  <a:pt x="6635" y="270457"/>
                  <a:pt x="-11092" y="258814"/>
                  <a:pt x="10075" y="226006"/>
                </a:cubicBezTo>
                <a:cubicBezTo>
                  <a:pt x="31242" y="193198"/>
                  <a:pt x="115644" y="120967"/>
                  <a:pt x="140250" y="94244"/>
                </a:cubicBezTo>
                <a:cubicBezTo>
                  <a:pt x="164856" y="67521"/>
                  <a:pt x="155595" y="77046"/>
                  <a:pt x="157712" y="65669"/>
                </a:cubicBezTo>
                <a:cubicBezTo>
                  <a:pt x="159829" y="54292"/>
                  <a:pt x="114320" y="-6563"/>
                  <a:pt x="129137" y="5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6110347A-692C-4F0E-BC4E-D6C48DD9BB63}"/>
              </a:ext>
            </a:extLst>
          </p:cNvPr>
          <p:cNvSpPr/>
          <p:nvPr/>
        </p:nvSpPr>
        <p:spPr>
          <a:xfrm>
            <a:off x="11669699" y="6227002"/>
            <a:ext cx="136570" cy="172759"/>
          </a:xfrm>
          <a:custGeom>
            <a:avLst/>
            <a:gdLst>
              <a:gd name="connsiteX0" fmla="*/ 136539 w 136570"/>
              <a:gd name="connsiteY0" fmla="*/ 2348 h 172759"/>
              <a:gd name="connsiteX1" fmla="*/ 36526 w 136570"/>
              <a:gd name="connsiteY1" fmla="*/ 76961 h 172759"/>
              <a:gd name="connsiteX2" fmla="*/ 14 w 136570"/>
              <a:gd name="connsiteY2" fmla="*/ 172211 h 172759"/>
              <a:gd name="connsiteX3" fmla="*/ 39701 w 136570"/>
              <a:gd name="connsiteY3" fmla="*/ 118236 h 172759"/>
              <a:gd name="connsiteX4" fmla="*/ 25414 w 136570"/>
              <a:gd name="connsiteY4" fmla="*/ 167448 h 172759"/>
              <a:gd name="connsiteX5" fmla="*/ 136539 w 136570"/>
              <a:gd name="connsiteY5" fmla="*/ 2348 h 17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70" h="172759">
                <a:moveTo>
                  <a:pt x="136539" y="2348"/>
                </a:moveTo>
                <a:cubicBezTo>
                  <a:pt x="138391" y="-12733"/>
                  <a:pt x="59280" y="48651"/>
                  <a:pt x="36526" y="76961"/>
                </a:cubicBezTo>
                <a:cubicBezTo>
                  <a:pt x="13772" y="105271"/>
                  <a:pt x="-515" y="165332"/>
                  <a:pt x="14" y="172211"/>
                </a:cubicBezTo>
                <a:cubicBezTo>
                  <a:pt x="543" y="179090"/>
                  <a:pt x="35468" y="119030"/>
                  <a:pt x="39701" y="118236"/>
                </a:cubicBezTo>
                <a:cubicBezTo>
                  <a:pt x="43934" y="117442"/>
                  <a:pt x="11656" y="179619"/>
                  <a:pt x="25414" y="167448"/>
                </a:cubicBezTo>
                <a:cubicBezTo>
                  <a:pt x="39172" y="155277"/>
                  <a:pt x="134687" y="17429"/>
                  <a:pt x="136539" y="23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DCAA3A26-8550-4221-B89B-FD598BC7C3A8}"/>
              </a:ext>
            </a:extLst>
          </p:cNvPr>
          <p:cNvSpPr/>
          <p:nvPr/>
        </p:nvSpPr>
        <p:spPr>
          <a:xfrm>
            <a:off x="11658593" y="6446679"/>
            <a:ext cx="300720" cy="176580"/>
          </a:xfrm>
          <a:custGeom>
            <a:avLst/>
            <a:gdLst>
              <a:gd name="connsiteX0" fmla="*/ 7 w 300720"/>
              <a:gd name="connsiteY0" fmla="*/ 46196 h 176580"/>
              <a:gd name="connsiteX1" fmla="*/ 107957 w 300720"/>
              <a:gd name="connsiteY1" fmla="*/ 4921 h 176580"/>
              <a:gd name="connsiteX2" fmla="*/ 298457 w 300720"/>
              <a:gd name="connsiteY2" fmla="*/ 174784 h 176580"/>
              <a:gd name="connsiteX3" fmla="*/ 215907 w 300720"/>
              <a:gd name="connsiteY3" fmla="*/ 73184 h 176580"/>
              <a:gd name="connsiteX4" fmla="*/ 265120 w 300720"/>
              <a:gd name="connsiteY4" fmla="*/ 176371 h 176580"/>
              <a:gd name="connsiteX5" fmla="*/ 179395 w 300720"/>
              <a:gd name="connsiteY5" fmla="*/ 98584 h 176580"/>
              <a:gd name="connsiteX6" fmla="*/ 112720 w 300720"/>
              <a:gd name="connsiteY6" fmla="*/ 50959 h 176580"/>
              <a:gd name="connsiteX7" fmla="*/ 7 w 300720"/>
              <a:gd name="connsiteY7" fmla="*/ 46196 h 1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720" h="176580">
                <a:moveTo>
                  <a:pt x="7" y="46196"/>
                </a:moveTo>
                <a:cubicBezTo>
                  <a:pt x="-787" y="38523"/>
                  <a:pt x="58215" y="-16510"/>
                  <a:pt x="107957" y="4921"/>
                </a:cubicBezTo>
                <a:cubicBezTo>
                  <a:pt x="157699" y="26352"/>
                  <a:pt x="280465" y="163407"/>
                  <a:pt x="298457" y="174784"/>
                </a:cubicBezTo>
                <a:cubicBezTo>
                  <a:pt x="316449" y="186161"/>
                  <a:pt x="221463" y="72920"/>
                  <a:pt x="215907" y="73184"/>
                </a:cubicBezTo>
                <a:cubicBezTo>
                  <a:pt x="210351" y="73449"/>
                  <a:pt x="271205" y="172138"/>
                  <a:pt x="265120" y="176371"/>
                </a:cubicBezTo>
                <a:cubicBezTo>
                  <a:pt x="259035" y="180604"/>
                  <a:pt x="204795" y="119486"/>
                  <a:pt x="179395" y="98584"/>
                </a:cubicBezTo>
                <a:cubicBezTo>
                  <a:pt x="153995" y="77682"/>
                  <a:pt x="147645" y="59161"/>
                  <a:pt x="112720" y="50959"/>
                </a:cubicBezTo>
                <a:cubicBezTo>
                  <a:pt x="77795" y="42757"/>
                  <a:pt x="801" y="53869"/>
                  <a:pt x="7" y="46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9F042767-BC61-487D-9C2D-00768E954940}"/>
              </a:ext>
            </a:extLst>
          </p:cNvPr>
          <p:cNvSpPr/>
          <p:nvPr/>
        </p:nvSpPr>
        <p:spPr>
          <a:xfrm>
            <a:off x="11660376" y="6459405"/>
            <a:ext cx="290324" cy="235095"/>
          </a:xfrm>
          <a:custGeom>
            <a:avLst/>
            <a:gdLst>
              <a:gd name="connsiteX0" fmla="*/ 2987 w 290324"/>
              <a:gd name="connsiteY0" fmla="*/ 235083 h 235095"/>
              <a:gd name="connsiteX1" fmla="*/ 102999 w 290324"/>
              <a:gd name="connsiteY1" fmla="*/ 109670 h 235095"/>
              <a:gd name="connsiteX2" fmla="*/ 160149 w 290324"/>
              <a:gd name="connsiteY2" fmla="*/ 133 h 235095"/>
              <a:gd name="connsiteX3" fmla="*/ 264924 w 290324"/>
              <a:gd name="connsiteY3" fmla="*/ 131895 h 235095"/>
              <a:gd name="connsiteX4" fmla="*/ 290324 w 290324"/>
              <a:gd name="connsiteY4" fmla="*/ 141420 h 235095"/>
              <a:gd name="connsiteX5" fmla="*/ 228412 w 290324"/>
              <a:gd name="connsiteY5" fmla="*/ 117608 h 235095"/>
              <a:gd name="connsiteX6" fmla="*/ 2987 w 290324"/>
              <a:gd name="connsiteY6" fmla="*/ 235083 h 23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324" h="235095">
                <a:moveTo>
                  <a:pt x="2987" y="235083"/>
                </a:moveTo>
                <a:cubicBezTo>
                  <a:pt x="-17915" y="233760"/>
                  <a:pt x="76805" y="148828"/>
                  <a:pt x="102999" y="109670"/>
                </a:cubicBezTo>
                <a:cubicBezTo>
                  <a:pt x="129193" y="70512"/>
                  <a:pt x="133162" y="-3571"/>
                  <a:pt x="160149" y="133"/>
                </a:cubicBezTo>
                <a:cubicBezTo>
                  <a:pt x="187136" y="3837"/>
                  <a:pt x="243228" y="108347"/>
                  <a:pt x="264924" y="131895"/>
                </a:cubicBezTo>
                <a:cubicBezTo>
                  <a:pt x="286620" y="155443"/>
                  <a:pt x="290324" y="141420"/>
                  <a:pt x="290324" y="141420"/>
                </a:cubicBezTo>
                <a:cubicBezTo>
                  <a:pt x="284239" y="139039"/>
                  <a:pt x="277889" y="104643"/>
                  <a:pt x="228412" y="117608"/>
                </a:cubicBezTo>
                <a:cubicBezTo>
                  <a:pt x="178935" y="130573"/>
                  <a:pt x="23889" y="236406"/>
                  <a:pt x="2987" y="235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D28DE275-84AB-4C34-A4D6-D6395AC492BA}"/>
              </a:ext>
            </a:extLst>
          </p:cNvPr>
          <p:cNvSpPr/>
          <p:nvPr/>
        </p:nvSpPr>
        <p:spPr>
          <a:xfrm>
            <a:off x="11827143" y="6561830"/>
            <a:ext cx="229629" cy="394830"/>
          </a:xfrm>
          <a:custGeom>
            <a:avLst/>
            <a:gdLst>
              <a:gd name="connsiteX0" fmla="*/ 6082 w 229629"/>
              <a:gd name="connsiteY0" fmla="*/ 895 h 394830"/>
              <a:gd name="connsiteX1" fmla="*/ 223570 w 229629"/>
              <a:gd name="connsiteY1" fmla="*/ 202508 h 394830"/>
              <a:gd name="connsiteX2" fmla="*/ 169595 w 229629"/>
              <a:gd name="connsiteY2" fmla="*/ 158058 h 394830"/>
              <a:gd name="connsiteX3" fmla="*/ 174357 w 229629"/>
              <a:gd name="connsiteY3" fmla="*/ 380308 h 394830"/>
              <a:gd name="connsiteX4" fmla="*/ 163245 w 229629"/>
              <a:gd name="connsiteY4" fmla="*/ 229495 h 394830"/>
              <a:gd name="connsiteX5" fmla="*/ 183882 w 229629"/>
              <a:gd name="connsiteY5" fmla="*/ 394595 h 394830"/>
              <a:gd name="connsiteX6" fmla="*/ 129907 w 229629"/>
              <a:gd name="connsiteY6" fmla="*/ 185045 h 394830"/>
              <a:gd name="connsiteX7" fmla="*/ 133082 w 229629"/>
              <a:gd name="connsiteY7" fmla="*/ 319983 h 394830"/>
              <a:gd name="connsiteX8" fmla="*/ 66407 w 229629"/>
              <a:gd name="connsiteY8" fmla="*/ 135833 h 394830"/>
              <a:gd name="connsiteX9" fmla="*/ 6082 w 229629"/>
              <a:gd name="connsiteY9" fmla="*/ 895 h 39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629" h="394830">
                <a:moveTo>
                  <a:pt x="6082" y="895"/>
                </a:moveTo>
                <a:cubicBezTo>
                  <a:pt x="32276" y="12007"/>
                  <a:pt x="196318" y="176314"/>
                  <a:pt x="223570" y="202508"/>
                </a:cubicBezTo>
                <a:cubicBezTo>
                  <a:pt x="250822" y="228702"/>
                  <a:pt x="177797" y="128425"/>
                  <a:pt x="169595" y="158058"/>
                </a:cubicBezTo>
                <a:cubicBezTo>
                  <a:pt x="161393" y="187691"/>
                  <a:pt x="175415" y="368402"/>
                  <a:pt x="174357" y="380308"/>
                </a:cubicBezTo>
                <a:cubicBezTo>
                  <a:pt x="173299" y="392214"/>
                  <a:pt x="161658" y="227114"/>
                  <a:pt x="163245" y="229495"/>
                </a:cubicBezTo>
                <a:cubicBezTo>
                  <a:pt x="164833" y="231876"/>
                  <a:pt x="189438" y="402003"/>
                  <a:pt x="183882" y="394595"/>
                </a:cubicBezTo>
                <a:cubicBezTo>
                  <a:pt x="178326" y="387187"/>
                  <a:pt x="138374" y="197480"/>
                  <a:pt x="129907" y="185045"/>
                </a:cubicBezTo>
                <a:cubicBezTo>
                  <a:pt x="121440" y="172610"/>
                  <a:pt x="143665" y="328185"/>
                  <a:pt x="133082" y="319983"/>
                </a:cubicBezTo>
                <a:cubicBezTo>
                  <a:pt x="122499" y="311781"/>
                  <a:pt x="87309" y="186898"/>
                  <a:pt x="66407" y="135833"/>
                </a:cubicBezTo>
                <a:cubicBezTo>
                  <a:pt x="45505" y="84768"/>
                  <a:pt x="-20112" y="-10217"/>
                  <a:pt x="6082" y="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37B8298A-2B92-4D2E-B9D6-969BEB0D1EF1}"/>
              </a:ext>
            </a:extLst>
          </p:cNvPr>
          <p:cNvSpPr/>
          <p:nvPr/>
        </p:nvSpPr>
        <p:spPr>
          <a:xfrm>
            <a:off x="11663847" y="6841969"/>
            <a:ext cx="368686" cy="390989"/>
          </a:xfrm>
          <a:custGeom>
            <a:avLst/>
            <a:gdLst>
              <a:gd name="connsiteX0" fmla="*/ 2691 w 368686"/>
              <a:gd name="connsiteY0" fmla="*/ 156 h 390989"/>
              <a:gd name="connsiteX1" fmla="*/ 251928 w 368686"/>
              <a:gd name="connsiteY1" fmla="*/ 92231 h 390989"/>
              <a:gd name="connsiteX2" fmla="*/ 363053 w 368686"/>
              <a:gd name="connsiteY2" fmla="*/ 381156 h 390989"/>
              <a:gd name="connsiteX3" fmla="*/ 334478 w 368686"/>
              <a:gd name="connsiteY3" fmla="*/ 301781 h 390989"/>
              <a:gd name="connsiteX4" fmla="*/ 182078 w 368686"/>
              <a:gd name="connsiteY4" fmla="*/ 89056 h 390989"/>
              <a:gd name="connsiteX5" fmla="*/ 290028 w 368686"/>
              <a:gd name="connsiteY5" fmla="*/ 214469 h 390989"/>
              <a:gd name="connsiteX6" fmla="*/ 109053 w 368686"/>
              <a:gd name="connsiteY6" fmla="*/ 70006 h 390989"/>
              <a:gd name="connsiteX7" fmla="*/ 118578 w 368686"/>
              <a:gd name="connsiteY7" fmla="*/ 70006 h 390989"/>
              <a:gd name="connsiteX8" fmla="*/ 2691 w 368686"/>
              <a:gd name="connsiteY8" fmla="*/ 156 h 3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86" h="390989">
                <a:moveTo>
                  <a:pt x="2691" y="156"/>
                </a:moveTo>
                <a:cubicBezTo>
                  <a:pt x="24916" y="3860"/>
                  <a:pt x="191868" y="28731"/>
                  <a:pt x="251928" y="92231"/>
                </a:cubicBezTo>
                <a:cubicBezTo>
                  <a:pt x="311988" y="155731"/>
                  <a:pt x="349295" y="346231"/>
                  <a:pt x="363053" y="381156"/>
                </a:cubicBezTo>
                <a:cubicBezTo>
                  <a:pt x="376811" y="416081"/>
                  <a:pt x="364640" y="350464"/>
                  <a:pt x="334478" y="301781"/>
                </a:cubicBezTo>
                <a:cubicBezTo>
                  <a:pt x="304316" y="253098"/>
                  <a:pt x="189486" y="103608"/>
                  <a:pt x="182078" y="89056"/>
                </a:cubicBezTo>
                <a:cubicBezTo>
                  <a:pt x="174670" y="74504"/>
                  <a:pt x="302199" y="217644"/>
                  <a:pt x="290028" y="214469"/>
                </a:cubicBezTo>
                <a:cubicBezTo>
                  <a:pt x="277857" y="211294"/>
                  <a:pt x="137628" y="94083"/>
                  <a:pt x="109053" y="70006"/>
                </a:cubicBezTo>
                <a:cubicBezTo>
                  <a:pt x="80478" y="45929"/>
                  <a:pt x="134453" y="80325"/>
                  <a:pt x="118578" y="70006"/>
                </a:cubicBezTo>
                <a:cubicBezTo>
                  <a:pt x="102703" y="59687"/>
                  <a:pt x="-19534" y="-3548"/>
                  <a:pt x="2691" y="1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DC9D6CDE-9F06-41BB-AA85-47CFB594E40E}"/>
              </a:ext>
            </a:extLst>
          </p:cNvPr>
          <p:cNvSpPr/>
          <p:nvPr/>
        </p:nvSpPr>
        <p:spPr>
          <a:xfrm>
            <a:off x="11730728" y="6940344"/>
            <a:ext cx="97385" cy="316453"/>
          </a:xfrm>
          <a:custGeom>
            <a:avLst/>
            <a:gdLst>
              <a:gd name="connsiteX0" fmla="*/ 96147 w 97385"/>
              <a:gd name="connsiteY0" fmla="*/ 206 h 316453"/>
              <a:gd name="connsiteX1" fmla="*/ 12010 w 97385"/>
              <a:gd name="connsiteY1" fmla="*/ 200231 h 316453"/>
              <a:gd name="connsiteX2" fmla="*/ 7247 w 97385"/>
              <a:gd name="connsiteY2" fmla="*/ 314531 h 316453"/>
              <a:gd name="connsiteX3" fmla="*/ 75510 w 97385"/>
              <a:gd name="connsiteY3" fmla="*/ 109744 h 316453"/>
              <a:gd name="connsiteX4" fmla="*/ 61222 w 97385"/>
              <a:gd name="connsiteY4" fmla="*/ 239919 h 316453"/>
              <a:gd name="connsiteX5" fmla="*/ 96147 w 97385"/>
              <a:gd name="connsiteY5" fmla="*/ 206 h 31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85" h="316453">
                <a:moveTo>
                  <a:pt x="96147" y="206"/>
                </a:moveTo>
                <a:cubicBezTo>
                  <a:pt x="87945" y="-6409"/>
                  <a:pt x="26827" y="147844"/>
                  <a:pt x="12010" y="200231"/>
                </a:cubicBezTo>
                <a:cubicBezTo>
                  <a:pt x="-2807" y="252618"/>
                  <a:pt x="-3336" y="329612"/>
                  <a:pt x="7247" y="314531"/>
                </a:cubicBezTo>
                <a:cubicBezTo>
                  <a:pt x="17830" y="299450"/>
                  <a:pt x="66514" y="122179"/>
                  <a:pt x="75510" y="109744"/>
                </a:cubicBezTo>
                <a:cubicBezTo>
                  <a:pt x="84506" y="97309"/>
                  <a:pt x="53020" y="257381"/>
                  <a:pt x="61222" y="239919"/>
                </a:cubicBezTo>
                <a:cubicBezTo>
                  <a:pt x="69424" y="222457"/>
                  <a:pt x="104349" y="6821"/>
                  <a:pt x="96147" y="2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86008F4A-8EC7-4F4D-AADA-5B1FAAD0C1C7}"/>
              </a:ext>
            </a:extLst>
          </p:cNvPr>
          <p:cNvSpPr/>
          <p:nvPr/>
        </p:nvSpPr>
        <p:spPr>
          <a:xfrm>
            <a:off x="11765048" y="7187439"/>
            <a:ext cx="266320" cy="362857"/>
          </a:xfrm>
          <a:custGeom>
            <a:avLst/>
            <a:gdLst>
              <a:gd name="connsiteX0" fmla="*/ 30077 w 266320"/>
              <a:gd name="connsiteY0" fmla="*/ 761 h 362857"/>
              <a:gd name="connsiteX1" fmla="*/ 31665 w 266320"/>
              <a:gd name="connsiteY1" fmla="*/ 86486 h 362857"/>
              <a:gd name="connsiteX2" fmla="*/ 149140 w 266320"/>
              <a:gd name="connsiteY2" fmla="*/ 180149 h 362857"/>
              <a:gd name="connsiteX3" fmla="*/ 179302 w 266320"/>
              <a:gd name="connsiteY3" fmla="*/ 200786 h 362857"/>
              <a:gd name="connsiteX4" fmla="*/ 144377 w 266320"/>
              <a:gd name="connsiteY4" fmla="*/ 138874 h 362857"/>
              <a:gd name="connsiteX5" fmla="*/ 206290 w 266320"/>
              <a:gd name="connsiteY5" fmla="*/ 175386 h 362857"/>
              <a:gd name="connsiteX6" fmla="*/ 250740 w 266320"/>
              <a:gd name="connsiteY6" fmla="*/ 159511 h 362857"/>
              <a:gd name="connsiteX7" fmla="*/ 238040 w 266320"/>
              <a:gd name="connsiteY7" fmla="*/ 227774 h 362857"/>
              <a:gd name="connsiteX8" fmla="*/ 263440 w 266320"/>
              <a:gd name="connsiteY8" fmla="*/ 362711 h 362857"/>
              <a:gd name="connsiteX9" fmla="*/ 158665 w 266320"/>
              <a:gd name="connsiteY9" fmla="*/ 251586 h 362857"/>
              <a:gd name="connsiteX10" fmla="*/ 6265 w 266320"/>
              <a:gd name="connsiteY10" fmla="*/ 137286 h 362857"/>
              <a:gd name="connsiteX11" fmla="*/ 30077 w 266320"/>
              <a:gd name="connsiteY11" fmla="*/ 761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20" h="362857">
                <a:moveTo>
                  <a:pt x="30077" y="761"/>
                </a:moveTo>
                <a:cubicBezTo>
                  <a:pt x="34310" y="-7706"/>
                  <a:pt x="11821" y="56588"/>
                  <a:pt x="31665" y="86486"/>
                </a:cubicBezTo>
                <a:cubicBezTo>
                  <a:pt x="51509" y="116384"/>
                  <a:pt x="124534" y="161099"/>
                  <a:pt x="149140" y="180149"/>
                </a:cubicBezTo>
                <a:cubicBezTo>
                  <a:pt x="173746" y="199199"/>
                  <a:pt x="180096" y="207665"/>
                  <a:pt x="179302" y="200786"/>
                </a:cubicBezTo>
                <a:cubicBezTo>
                  <a:pt x="178508" y="193907"/>
                  <a:pt x="139879" y="143107"/>
                  <a:pt x="144377" y="138874"/>
                </a:cubicBezTo>
                <a:cubicBezTo>
                  <a:pt x="148875" y="134641"/>
                  <a:pt x="188563" y="171947"/>
                  <a:pt x="206290" y="175386"/>
                </a:cubicBezTo>
                <a:cubicBezTo>
                  <a:pt x="224017" y="178825"/>
                  <a:pt x="245448" y="150780"/>
                  <a:pt x="250740" y="159511"/>
                </a:cubicBezTo>
                <a:cubicBezTo>
                  <a:pt x="256032" y="168242"/>
                  <a:pt x="235923" y="193907"/>
                  <a:pt x="238040" y="227774"/>
                </a:cubicBezTo>
                <a:cubicBezTo>
                  <a:pt x="240157" y="261641"/>
                  <a:pt x="276669" y="358742"/>
                  <a:pt x="263440" y="362711"/>
                </a:cubicBezTo>
                <a:cubicBezTo>
                  <a:pt x="250211" y="366680"/>
                  <a:pt x="201527" y="289157"/>
                  <a:pt x="158665" y="251586"/>
                </a:cubicBezTo>
                <a:cubicBezTo>
                  <a:pt x="115803" y="214015"/>
                  <a:pt x="27961" y="171682"/>
                  <a:pt x="6265" y="137286"/>
                </a:cubicBezTo>
                <a:cubicBezTo>
                  <a:pt x="-15431" y="102890"/>
                  <a:pt x="25844" y="9228"/>
                  <a:pt x="30077" y="7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D60E1482-5154-4A0E-BC3C-514087A67927}"/>
              </a:ext>
            </a:extLst>
          </p:cNvPr>
          <p:cNvSpPr/>
          <p:nvPr/>
        </p:nvSpPr>
        <p:spPr>
          <a:xfrm>
            <a:off x="11809214" y="7394362"/>
            <a:ext cx="117383" cy="291276"/>
          </a:xfrm>
          <a:custGeom>
            <a:avLst/>
            <a:gdLst>
              <a:gd name="connsiteX0" fmla="*/ 111324 w 117383"/>
              <a:gd name="connsiteY0" fmla="*/ 213 h 291276"/>
              <a:gd name="connsiteX1" fmla="*/ 22424 w 117383"/>
              <a:gd name="connsiteY1" fmla="*/ 116101 h 291276"/>
              <a:gd name="connsiteX2" fmla="*/ 199 w 117383"/>
              <a:gd name="connsiteY2" fmla="*/ 289138 h 291276"/>
              <a:gd name="connsiteX3" fmla="*/ 30361 w 117383"/>
              <a:gd name="connsiteY3" fmla="*/ 205001 h 291276"/>
              <a:gd name="connsiteX4" fmla="*/ 101799 w 117383"/>
              <a:gd name="connsiteY4" fmla="*/ 90701 h 291276"/>
              <a:gd name="connsiteX5" fmla="*/ 111324 w 117383"/>
              <a:gd name="connsiteY5" fmla="*/ 213 h 2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83" h="291276">
                <a:moveTo>
                  <a:pt x="111324" y="213"/>
                </a:moveTo>
                <a:cubicBezTo>
                  <a:pt x="98095" y="4446"/>
                  <a:pt x="40945" y="67947"/>
                  <a:pt x="22424" y="116101"/>
                </a:cubicBezTo>
                <a:cubicBezTo>
                  <a:pt x="3903" y="164255"/>
                  <a:pt x="-1124" y="274321"/>
                  <a:pt x="199" y="289138"/>
                </a:cubicBezTo>
                <a:cubicBezTo>
                  <a:pt x="1522" y="303955"/>
                  <a:pt x="13428" y="238074"/>
                  <a:pt x="30361" y="205001"/>
                </a:cubicBezTo>
                <a:cubicBezTo>
                  <a:pt x="47294" y="171928"/>
                  <a:pt x="89893" y="125626"/>
                  <a:pt x="101799" y="90701"/>
                </a:cubicBezTo>
                <a:cubicBezTo>
                  <a:pt x="113705" y="55776"/>
                  <a:pt x="124553" y="-4020"/>
                  <a:pt x="111324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: 図形 611">
            <a:extLst>
              <a:ext uri="{FF2B5EF4-FFF2-40B4-BE49-F238E27FC236}">
                <a16:creationId xmlns:a16="http://schemas.microsoft.com/office/drawing/2014/main" id="{FC46A7A5-5033-491D-9D91-E774492C1C66}"/>
              </a:ext>
            </a:extLst>
          </p:cNvPr>
          <p:cNvSpPr/>
          <p:nvPr/>
        </p:nvSpPr>
        <p:spPr>
          <a:xfrm>
            <a:off x="11897992" y="7647828"/>
            <a:ext cx="278053" cy="339811"/>
          </a:xfrm>
          <a:custGeom>
            <a:avLst/>
            <a:gdLst>
              <a:gd name="connsiteX0" fmla="*/ 187646 w 278053"/>
              <a:gd name="connsiteY0" fmla="*/ 747 h 339811"/>
              <a:gd name="connsiteX1" fmla="*/ 138433 w 278053"/>
              <a:gd name="connsiteY1" fmla="*/ 164260 h 339811"/>
              <a:gd name="connsiteX2" fmla="*/ 62233 w 278053"/>
              <a:gd name="connsiteY2" fmla="*/ 215060 h 339811"/>
              <a:gd name="connsiteX3" fmla="*/ 14608 w 278053"/>
              <a:gd name="connsiteY3" fmla="*/ 213472 h 339811"/>
              <a:gd name="connsiteX4" fmla="*/ 168596 w 278053"/>
              <a:gd name="connsiteY4" fmla="*/ 207122 h 339811"/>
              <a:gd name="connsiteX5" fmla="*/ 247971 w 278053"/>
              <a:gd name="connsiteY5" fmla="*/ 257922 h 339811"/>
              <a:gd name="connsiteX6" fmla="*/ 270196 w 278053"/>
              <a:gd name="connsiteY6" fmla="*/ 338885 h 339811"/>
              <a:gd name="connsiteX7" fmla="*/ 120971 w 278053"/>
              <a:gd name="connsiteY7" fmla="*/ 300785 h 339811"/>
              <a:gd name="connsiteX8" fmla="*/ 321 w 278053"/>
              <a:gd name="connsiteY8" fmla="*/ 284910 h 339811"/>
              <a:gd name="connsiteX9" fmla="*/ 157483 w 278053"/>
              <a:gd name="connsiteY9" fmla="*/ 237285 h 339811"/>
              <a:gd name="connsiteX10" fmla="*/ 187646 w 278053"/>
              <a:gd name="connsiteY10" fmla="*/ 747 h 3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053" h="339811">
                <a:moveTo>
                  <a:pt x="187646" y="747"/>
                </a:moveTo>
                <a:cubicBezTo>
                  <a:pt x="184471" y="-11424"/>
                  <a:pt x="159335" y="128541"/>
                  <a:pt x="138433" y="164260"/>
                </a:cubicBezTo>
                <a:cubicBezTo>
                  <a:pt x="117531" y="199979"/>
                  <a:pt x="82870" y="206858"/>
                  <a:pt x="62233" y="215060"/>
                </a:cubicBezTo>
                <a:cubicBezTo>
                  <a:pt x="41596" y="223262"/>
                  <a:pt x="-3119" y="214795"/>
                  <a:pt x="14608" y="213472"/>
                </a:cubicBezTo>
                <a:cubicBezTo>
                  <a:pt x="32335" y="212149"/>
                  <a:pt x="129702" y="199714"/>
                  <a:pt x="168596" y="207122"/>
                </a:cubicBezTo>
                <a:cubicBezTo>
                  <a:pt x="207490" y="214530"/>
                  <a:pt x="231038" y="235962"/>
                  <a:pt x="247971" y="257922"/>
                </a:cubicBezTo>
                <a:cubicBezTo>
                  <a:pt x="264904" y="279882"/>
                  <a:pt x="291363" y="331741"/>
                  <a:pt x="270196" y="338885"/>
                </a:cubicBezTo>
                <a:cubicBezTo>
                  <a:pt x="249029" y="346029"/>
                  <a:pt x="165950" y="309781"/>
                  <a:pt x="120971" y="300785"/>
                </a:cubicBezTo>
                <a:cubicBezTo>
                  <a:pt x="75992" y="291789"/>
                  <a:pt x="-5764" y="295493"/>
                  <a:pt x="321" y="284910"/>
                </a:cubicBezTo>
                <a:cubicBezTo>
                  <a:pt x="6406" y="274327"/>
                  <a:pt x="122823" y="277766"/>
                  <a:pt x="157483" y="237285"/>
                </a:cubicBezTo>
                <a:cubicBezTo>
                  <a:pt x="192143" y="196804"/>
                  <a:pt x="190821" y="12918"/>
                  <a:pt x="187646" y="7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2CE13681-6503-4AFE-887D-80684EBBF21F}"/>
              </a:ext>
            </a:extLst>
          </p:cNvPr>
          <p:cNvSpPr/>
          <p:nvPr/>
        </p:nvSpPr>
        <p:spPr>
          <a:xfrm>
            <a:off x="11771281" y="5657848"/>
            <a:ext cx="54007" cy="204884"/>
          </a:xfrm>
          <a:custGeom>
            <a:avLst/>
            <a:gdLst>
              <a:gd name="connsiteX0" fmla="*/ 27019 w 54007"/>
              <a:gd name="connsiteY0" fmla="*/ 2 h 204884"/>
              <a:gd name="connsiteX1" fmla="*/ 28607 w 54007"/>
              <a:gd name="connsiteY1" fmla="*/ 125415 h 204884"/>
              <a:gd name="connsiteX2" fmla="*/ 32 w 54007"/>
              <a:gd name="connsiteY2" fmla="*/ 204790 h 204884"/>
              <a:gd name="connsiteX3" fmla="*/ 34957 w 54007"/>
              <a:gd name="connsiteY3" fmla="*/ 141290 h 204884"/>
              <a:gd name="connsiteX4" fmla="*/ 54007 w 54007"/>
              <a:gd name="connsiteY4" fmla="*/ 128590 h 204884"/>
              <a:gd name="connsiteX5" fmla="*/ 27019 w 54007"/>
              <a:gd name="connsiteY5" fmla="*/ 2 h 2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7" h="204884">
                <a:moveTo>
                  <a:pt x="27019" y="2"/>
                </a:moveTo>
                <a:cubicBezTo>
                  <a:pt x="22786" y="-527"/>
                  <a:pt x="33105" y="91284"/>
                  <a:pt x="28607" y="125415"/>
                </a:cubicBezTo>
                <a:cubicBezTo>
                  <a:pt x="24109" y="159546"/>
                  <a:pt x="-1026" y="202144"/>
                  <a:pt x="32" y="204790"/>
                </a:cubicBezTo>
                <a:cubicBezTo>
                  <a:pt x="1090" y="207436"/>
                  <a:pt x="25961" y="153990"/>
                  <a:pt x="34957" y="141290"/>
                </a:cubicBezTo>
                <a:cubicBezTo>
                  <a:pt x="43953" y="128590"/>
                  <a:pt x="54007" y="147375"/>
                  <a:pt x="54007" y="128590"/>
                </a:cubicBezTo>
                <a:cubicBezTo>
                  <a:pt x="54007" y="109805"/>
                  <a:pt x="31252" y="531"/>
                  <a:pt x="27019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2E2E60A3-485F-4139-8B2B-0840CFA4D877}"/>
              </a:ext>
            </a:extLst>
          </p:cNvPr>
          <p:cNvSpPr/>
          <p:nvPr/>
        </p:nvSpPr>
        <p:spPr>
          <a:xfrm>
            <a:off x="11721267" y="5857754"/>
            <a:ext cx="117403" cy="251027"/>
          </a:xfrm>
          <a:custGeom>
            <a:avLst/>
            <a:gdLst>
              <a:gd name="connsiteX0" fmla="*/ 833 w 117403"/>
              <a:gd name="connsiteY0" fmla="*/ 121 h 251027"/>
              <a:gd name="connsiteX1" fmla="*/ 34171 w 117403"/>
              <a:gd name="connsiteY1" fmla="*/ 125534 h 251027"/>
              <a:gd name="connsiteX2" fmla="*/ 62746 w 117403"/>
              <a:gd name="connsiteY2" fmla="*/ 209671 h 251027"/>
              <a:gd name="connsiteX3" fmla="*/ 116721 w 117403"/>
              <a:gd name="connsiteY3" fmla="*/ 250946 h 251027"/>
              <a:gd name="connsiteX4" fmla="*/ 21471 w 117403"/>
              <a:gd name="connsiteY4" fmla="*/ 200146 h 251027"/>
              <a:gd name="connsiteX5" fmla="*/ 10358 w 117403"/>
              <a:gd name="connsiteY5" fmla="*/ 149346 h 251027"/>
              <a:gd name="connsiteX6" fmla="*/ 833 w 117403"/>
              <a:gd name="connsiteY6" fmla="*/ 121 h 25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03" h="251027">
                <a:moveTo>
                  <a:pt x="833" y="121"/>
                </a:moveTo>
                <a:cubicBezTo>
                  <a:pt x="4802" y="-3848"/>
                  <a:pt x="23852" y="90609"/>
                  <a:pt x="34171" y="125534"/>
                </a:cubicBezTo>
                <a:cubicBezTo>
                  <a:pt x="44490" y="160459"/>
                  <a:pt x="48988" y="188769"/>
                  <a:pt x="62746" y="209671"/>
                </a:cubicBezTo>
                <a:cubicBezTo>
                  <a:pt x="76504" y="230573"/>
                  <a:pt x="123600" y="252533"/>
                  <a:pt x="116721" y="250946"/>
                </a:cubicBezTo>
                <a:cubicBezTo>
                  <a:pt x="109842" y="249359"/>
                  <a:pt x="39198" y="217079"/>
                  <a:pt x="21471" y="200146"/>
                </a:cubicBezTo>
                <a:cubicBezTo>
                  <a:pt x="3744" y="183213"/>
                  <a:pt x="12475" y="176863"/>
                  <a:pt x="10358" y="149346"/>
                </a:cubicBezTo>
                <a:cubicBezTo>
                  <a:pt x="8241" y="121829"/>
                  <a:pt x="-3136" y="4090"/>
                  <a:pt x="833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1A080CE2-A24B-41AA-B223-D2CA060201C6}"/>
              </a:ext>
            </a:extLst>
          </p:cNvPr>
          <p:cNvSpPr/>
          <p:nvPr/>
        </p:nvSpPr>
        <p:spPr>
          <a:xfrm>
            <a:off x="11563326" y="6019759"/>
            <a:ext cx="238460" cy="168353"/>
          </a:xfrm>
          <a:custGeom>
            <a:avLst/>
            <a:gdLst>
              <a:gd name="connsiteX0" fmla="*/ 24 w 238460"/>
              <a:gd name="connsiteY0" fmla="*/ 41 h 168353"/>
              <a:gd name="connsiteX1" fmla="*/ 71462 w 238460"/>
              <a:gd name="connsiteY1" fmla="*/ 107991 h 168353"/>
              <a:gd name="connsiteX2" fmla="*/ 238149 w 238460"/>
              <a:gd name="connsiteY2" fmla="*/ 168316 h 168353"/>
              <a:gd name="connsiteX3" fmla="*/ 114324 w 238460"/>
              <a:gd name="connsiteY3" fmla="*/ 100054 h 168353"/>
              <a:gd name="connsiteX4" fmla="*/ 160362 w 238460"/>
              <a:gd name="connsiteY4" fmla="*/ 120691 h 168353"/>
              <a:gd name="connsiteX5" fmla="*/ 77812 w 238460"/>
              <a:gd name="connsiteY5" fmla="*/ 95291 h 168353"/>
              <a:gd name="connsiteX6" fmla="*/ 24 w 238460"/>
              <a:gd name="connsiteY6" fmla="*/ 41 h 16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460" h="168353">
                <a:moveTo>
                  <a:pt x="24" y="41"/>
                </a:moveTo>
                <a:cubicBezTo>
                  <a:pt x="-1034" y="2158"/>
                  <a:pt x="31775" y="79945"/>
                  <a:pt x="71462" y="107991"/>
                </a:cubicBezTo>
                <a:cubicBezTo>
                  <a:pt x="111150" y="136037"/>
                  <a:pt x="231006" y="169639"/>
                  <a:pt x="238149" y="168316"/>
                </a:cubicBezTo>
                <a:cubicBezTo>
                  <a:pt x="245292" y="166993"/>
                  <a:pt x="127288" y="107991"/>
                  <a:pt x="114324" y="100054"/>
                </a:cubicBezTo>
                <a:cubicBezTo>
                  <a:pt x="101360" y="92117"/>
                  <a:pt x="166447" y="121485"/>
                  <a:pt x="160362" y="120691"/>
                </a:cubicBezTo>
                <a:cubicBezTo>
                  <a:pt x="154277" y="119897"/>
                  <a:pt x="100037" y="113018"/>
                  <a:pt x="77812" y="95291"/>
                </a:cubicBezTo>
                <a:cubicBezTo>
                  <a:pt x="55587" y="77564"/>
                  <a:pt x="1082" y="-2076"/>
                  <a:pt x="24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677E1977-8782-4348-9582-5A13C930C310}"/>
              </a:ext>
            </a:extLst>
          </p:cNvPr>
          <p:cNvSpPr/>
          <p:nvPr/>
        </p:nvSpPr>
        <p:spPr>
          <a:xfrm>
            <a:off x="11783866" y="6278442"/>
            <a:ext cx="104642" cy="232051"/>
          </a:xfrm>
          <a:custGeom>
            <a:avLst/>
            <a:gdLst>
              <a:gd name="connsiteX0" fmla="*/ 147 w 104642"/>
              <a:gd name="connsiteY0" fmla="*/ 121 h 232051"/>
              <a:gd name="connsiteX1" fmla="*/ 77934 w 104642"/>
              <a:gd name="connsiteY1" fmla="*/ 133471 h 232051"/>
              <a:gd name="connsiteX2" fmla="*/ 87459 w 104642"/>
              <a:gd name="connsiteY2" fmla="*/ 231896 h 232051"/>
              <a:gd name="connsiteX3" fmla="*/ 100159 w 104642"/>
              <a:gd name="connsiteY3" fmla="*/ 111246 h 232051"/>
              <a:gd name="connsiteX4" fmla="*/ 147 w 104642"/>
              <a:gd name="connsiteY4" fmla="*/ 121 h 23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42" h="232051">
                <a:moveTo>
                  <a:pt x="147" y="121"/>
                </a:moveTo>
                <a:cubicBezTo>
                  <a:pt x="-3557" y="3825"/>
                  <a:pt x="63382" y="94842"/>
                  <a:pt x="77934" y="133471"/>
                </a:cubicBezTo>
                <a:cubicBezTo>
                  <a:pt x="92486" y="172100"/>
                  <a:pt x="83755" y="235600"/>
                  <a:pt x="87459" y="231896"/>
                </a:cubicBezTo>
                <a:cubicBezTo>
                  <a:pt x="91163" y="228192"/>
                  <a:pt x="114182" y="144319"/>
                  <a:pt x="100159" y="111246"/>
                </a:cubicBezTo>
                <a:cubicBezTo>
                  <a:pt x="86136" y="78173"/>
                  <a:pt x="3851" y="-3583"/>
                  <a:pt x="147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B2B4299D-AF00-4B25-B9A6-B4731B92ECD1}"/>
              </a:ext>
            </a:extLst>
          </p:cNvPr>
          <p:cNvSpPr/>
          <p:nvPr/>
        </p:nvSpPr>
        <p:spPr>
          <a:xfrm>
            <a:off x="11736367" y="6305232"/>
            <a:ext cx="79528" cy="128055"/>
          </a:xfrm>
          <a:custGeom>
            <a:avLst/>
            <a:gdLst>
              <a:gd name="connsiteX0" fmla="*/ 21 w 79528"/>
              <a:gd name="connsiteY0" fmla="*/ 318 h 128055"/>
              <a:gd name="connsiteX1" fmla="*/ 74633 w 79528"/>
              <a:gd name="connsiteY1" fmla="*/ 124143 h 128055"/>
              <a:gd name="connsiteX2" fmla="*/ 66696 w 79528"/>
              <a:gd name="connsiteY2" fmla="*/ 89218 h 128055"/>
              <a:gd name="connsiteX3" fmla="*/ 21 w 79528"/>
              <a:gd name="connsiteY3" fmla="*/ 318 h 12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28" h="128055">
                <a:moveTo>
                  <a:pt x="21" y="318"/>
                </a:moveTo>
                <a:cubicBezTo>
                  <a:pt x="1344" y="6139"/>
                  <a:pt x="63521" y="109327"/>
                  <a:pt x="74633" y="124143"/>
                </a:cubicBezTo>
                <a:cubicBezTo>
                  <a:pt x="85745" y="138959"/>
                  <a:pt x="75692" y="108268"/>
                  <a:pt x="66696" y="89218"/>
                </a:cubicBezTo>
                <a:cubicBezTo>
                  <a:pt x="57700" y="70168"/>
                  <a:pt x="-1302" y="-5503"/>
                  <a:pt x="21" y="3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D3A884AE-2D4B-46A0-BA34-17140C023D54}"/>
              </a:ext>
            </a:extLst>
          </p:cNvPr>
          <p:cNvSpPr/>
          <p:nvPr/>
        </p:nvSpPr>
        <p:spPr>
          <a:xfrm>
            <a:off x="11747234" y="6655921"/>
            <a:ext cx="138406" cy="260065"/>
          </a:xfrm>
          <a:custGeom>
            <a:avLst/>
            <a:gdLst>
              <a:gd name="connsiteX0" fmla="*/ 24079 w 138406"/>
              <a:gd name="connsiteY0" fmla="*/ 467 h 260065"/>
              <a:gd name="connsiteX1" fmla="*/ 39954 w 138406"/>
              <a:gd name="connsiteY1" fmla="*/ 110004 h 260065"/>
              <a:gd name="connsiteX2" fmla="*/ 32016 w 138406"/>
              <a:gd name="connsiteY2" fmla="*/ 170329 h 260065"/>
              <a:gd name="connsiteX3" fmla="*/ 138379 w 138406"/>
              <a:gd name="connsiteY3" fmla="*/ 259229 h 260065"/>
              <a:gd name="connsiteX4" fmla="*/ 20904 w 138406"/>
              <a:gd name="connsiteY4" fmla="*/ 211604 h 260065"/>
              <a:gd name="connsiteX5" fmla="*/ 266 w 138406"/>
              <a:gd name="connsiteY5" fmla="*/ 156042 h 260065"/>
              <a:gd name="connsiteX6" fmla="*/ 24079 w 138406"/>
              <a:gd name="connsiteY6" fmla="*/ 467 h 2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06" h="260065">
                <a:moveTo>
                  <a:pt x="24079" y="467"/>
                </a:moveTo>
                <a:cubicBezTo>
                  <a:pt x="30694" y="-7206"/>
                  <a:pt x="38631" y="81694"/>
                  <a:pt x="39954" y="110004"/>
                </a:cubicBezTo>
                <a:cubicBezTo>
                  <a:pt x="41277" y="138314"/>
                  <a:pt x="15612" y="145458"/>
                  <a:pt x="32016" y="170329"/>
                </a:cubicBezTo>
                <a:cubicBezTo>
                  <a:pt x="48420" y="195200"/>
                  <a:pt x="140231" y="252350"/>
                  <a:pt x="138379" y="259229"/>
                </a:cubicBezTo>
                <a:cubicBezTo>
                  <a:pt x="136527" y="266108"/>
                  <a:pt x="43923" y="228802"/>
                  <a:pt x="20904" y="211604"/>
                </a:cubicBezTo>
                <a:cubicBezTo>
                  <a:pt x="-2115" y="194406"/>
                  <a:pt x="-263" y="187792"/>
                  <a:pt x="266" y="156042"/>
                </a:cubicBezTo>
                <a:cubicBezTo>
                  <a:pt x="795" y="124292"/>
                  <a:pt x="17464" y="8140"/>
                  <a:pt x="24079" y="4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1DED9CDA-FA24-4EE1-A0E7-B89ED75A6D8D}"/>
              </a:ext>
            </a:extLst>
          </p:cNvPr>
          <p:cNvSpPr/>
          <p:nvPr/>
        </p:nvSpPr>
        <p:spPr>
          <a:xfrm>
            <a:off x="11656793" y="6501126"/>
            <a:ext cx="100253" cy="382592"/>
          </a:xfrm>
          <a:custGeom>
            <a:avLst/>
            <a:gdLst>
              <a:gd name="connsiteX0" fmla="*/ 100232 w 100253"/>
              <a:gd name="connsiteY0" fmla="*/ 1274 h 382592"/>
              <a:gd name="connsiteX1" fmla="*/ 1807 w 100253"/>
              <a:gd name="connsiteY1" fmla="*/ 125099 h 382592"/>
              <a:gd name="connsiteX2" fmla="*/ 38320 w 100253"/>
              <a:gd name="connsiteY2" fmla="*/ 218762 h 382592"/>
              <a:gd name="connsiteX3" fmla="*/ 62132 w 100253"/>
              <a:gd name="connsiteY3" fmla="*/ 380687 h 382592"/>
              <a:gd name="connsiteX4" fmla="*/ 54195 w 100253"/>
              <a:gd name="connsiteY4" fmla="*/ 301312 h 382592"/>
              <a:gd name="connsiteX5" fmla="*/ 11332 w 100253"/>
              <a:gd name="connsiteY5" fmla="*/ 207649 h 382592"/>
              <a:gd name="connsiteX6" fmla="*/ 100232 w 100253"/>
              <a:gd name="connsiteY6" fmla="*/ 1274 h 38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3" h="382592">
                <a:moveTo>
                  <a:pt x="100232" y="1274"/>
                </a:moveTo>
                <a:cubicBezTo>
                  <a:pt x="98645" y="-12484"/>
                  <a:pt x="12126" y="88851"/>
                  <a:pt x="1807" y="125099"/>
                </a:cubicBezTo>
                <a:cubicBezTo>
                  <a:pt x="-8512" y="161347"/>
                  <a:pt x="28266" y="176164"/>
                  <a:pt x="38320" y="218762"/>
                </a:cubicBezTo>
                <a:cubicBezTo>
                  <a:pt x="48374" y="261360"/>
                  <a:pt x="59486" y="366929"/>
                  <a:pt x="62132" y="380687"/>
                </a:cubicBezTo>
                <a:cubicBezTo>
                  <a:pt x="64778" y="394445"/>
                  <a:pt x="62662" y="330152"/>
                  <a:pt x="54195" y="301312"/>
                </a:cubicBezTo>
                <a:cubicBezTo>
                  <a:pt x="45728" y="272472"/>
                  <a:pt x="6305" y="251834"/>
                  <a:pt x="11332" y="207649"/>
                </a:cubicBezTo>
                <a:cubicBezTo>
                  <a:pt x="16359" y="163464"/>
                  <a:pt x="101819" y="15032"/>
                  <a:pt x="100232" y="12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C03DEC09-0DD5-4120-8B7B-B1302E99AD76}"/>
              </a:ext>
            </a:extLst>
          </p:cNvPr>
          <p:cNvSpPr/>
          <p:nvPr/>
        </p:nvSpPr>
        <p:spPr>
          <a:xfrm>
            <a:off x="11740921" y="6848397"/>
            <a:ext cx="379744" cy="411215"/>
          </a:xfrm>
          <a:custGeom>
            <a:avLst/>
            <a:gdLst>
              <a:gd name="connsiteX0" fmla="*/ 219304 w 379744"/>
              <a:gd name="connsiteY0" fmla="*/ 1666 h 411215"/>
              <a:gd name="connsiteX1" fmla="*/ 181204 w 379744"/>
              <a:gd name="connsiteY1" fmla="*/ 173116 h 411215"/>
              <a:gd name="connsiteX2" fmla="*/ 201842 w 379744"/>
              <a:gd name="connsiteY2" fmla="*/ 195341 h 411215"/>
              <a:gd name="connsiteX3" fmla="*/ 263754 w 379744"/>
              <a:gd name="connsiteY3" fmla="*/ 157241 h 411215"/>
              <a:gd name="connsiteX4" fmla="*/ 212954 w 379744"/>
              <a:gd name="connsiteY4" fmla="*/ 212803 h 411215"/>
              <a:gd name="connsiteX5" fmla="*/ 214542 w 379744"/>
              <a:gd name="connsiteY5" fmla="*/ 346153 h 411215"/>
              <a:gd name="connsiteX6" fmla="*/ 379642 w 379744"/>
              <a:gd name="connsiteY6" fmla="*/ 369966 h 411215"/>
              <a:gd name="connsiteX7" fmla="*/ 238354 w 379744"/>
              <a:gd name="connsiteY7" fmla="*/ 362028 h 411215"/>
              <a:gd name="connsiteX8" fmla="*/ 181204 w 379744"/>
              <a:gd name="connsiteY8" fmla="*/ 400128 h 411215"/>
              <a:gd name="connsiteX9" fmla="*/ 162154 w 379744"/>
              <a:gd name="connsiteY9" fmla="*/ 403303 h 411215"/>
              <a:gd name="connsiteX10" fmla="*/ 229 w 379744"/>
              <a:gd name="connsiteY10" fmla="*/ 303291 h 411215"/>
              <a:gd name="connsiteX11" fmla="*/ 201842 w 379744"/>
              <a:gd name="connsiteY11" fmla="*/ 374728 h 411215"/>
              <a:gd name="connsiteX12" fmla="*/ 151042 w 379744"/>
              <a:gd name="connsiteY12" fmla="*/ 290591 h 411215"/>
              <a:gd name="connsiteX13" fmla="*/ 219304 w 379744"/>
              <a:gd name="connsiteY13" fmla="*/ 1666 h 4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744" h="411215">
                <a:moveTo>
                  <a:pt x="219304" y="1666"/>
                </a:moveTo>
                <a:cubicBezTo>
                  <a:pt x="224331" y="-17913"/>
                  <a:pt x="184114" y="140837"/>
                  <a:pt x="181204" y="173116"/>
                </a:cubicBezTo>
                <a:cubicBezTo>
                  <a:pt x="178294" y="205395"/>
                  <a:pt x="188084" y="197987"/>
                  <a:pt x="201842" y="195341"/>
                </a:cubicBezTo>
                <a:cubicBezTo>
                  <a:pt x="215600" y="192695"/>
                  <a:pt x="261902" y="154331"/>
                  <a:pt x="263754" y="157241"/>
                </a:cubicBezTo>
                <a:cubicBezTo>
                  <a:pt x="265606" y="160151"/>
                  <a:pt x="221156" y="181318"/>
                  <a:pt x="212954" y="212803"/>
                </a:cubicBezTo>
                <a:cubicBezTo>
                  <a:pt x="204752" y="244288"/>
                  <a:pt x="186761" y="319959"/>
                  <a:pt x="214542" y="346153"/>
                </a:cubicBezTo>
                <a:cubicBezTo>
                  <a:pt x="242323" y="372347"/>
                  <a:pt x="375673" y="367320"/>
                  <a:pt x="379642" y="369966"/>
                </a:cubicBezTo>
                <a:cubicBezTo>
                  <a:pt x="383611" y="372612"/>
                  <a:pt x="271427" y="357001"/>
                  <a:pt x="238354" y="362028"/>
                </a:cubicBezTo>
                <a:cubicBezTo>
                  <a:pt x="205281" y="367055"/>
                  <a:pt x="193904" y="393249"/>
                  <a:pt x="181204" y="400128"/>
                </a:cubicBezTo>
                <a:cubicBezTo>
                  <a:pt x="168504" y="407007"/>
                  <a:pt x="192316" y="419442"/>
                  <a:pt x="162154" y="403303"/>
                </a:cubicBezTo>
                <a:cubicBezTo>
                  <a:pt x="131992" y="387164"/>
                  <a:pt x="-6386" y="308053"/>
                  <a:pt x="229" y="303291"/>
                </a:cubicBezTo>
                <a:cubicBezTo>
                  <a:pt x="6844" y="298529"/>
                  <a:pt x="176706" y="376845"/>
                  <a:pt x="201842" y="374728"/>
                </a:cubicBezTo>
                <a:cubicBezTo>
                  <a:pt x="226978" y="372611"/>
                  <a:pt x="148925" y="345889"/>
                  <a:pt x="151042" y="290591"/>
                </a:cubicBezTo>
                <a:cubicBezTo>
                  <a:pt x="153159" y="235293"/>
                  <a:pt x="214277" y="21245"/>
                  <a:pt x="219304" y="1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77E7C3B6-156C-4AB2-8668-209B519ED0B9}"/>
              </a:ext>
            </a:extLst>
          </p:cNvPr>
          <p:cNvSpPr/>
          <p:nvPr/>
        </p:nvSpPr>
        <p:spPr>
          <a:xfrm>
            <a:off x="11816734" y="6826061"/>
            <a:ext cx="75413" cy="338756"/>
          </a:xfrm>
          <a:custGeom>
            <a:avLst/>
            <a:gdLst>
              <a:gd name="connsiteX0" fmla="*/ 75229 w 75413"/>
              <a:gd name="connsiteY0" fmla="*/ 189 h 338756"/>
              <a:gd name="connsiteX1" fmla="*/ 24429 w 75413"/>
              <a:gd name="connsiteY1" fmla="*/ 244664 h 338756"/>
              <a:gd name="connsiteX2" fmla="*/ 67291 w 75413"/>
              <a:gd name="connsiteY2" fmla="*/ 338327 h 338756"/>
              <a:gd name="connsiteX3" fmla="*/ 26016 w 75413"/>
              <a:gd name="connsiteY3" fmla="*/ 276414 h 338756"/>
              <a:gd name="connsiteX4" fmla="*/ 2204 w 75413"/>
              <a:gd name="connsiteY4" fmla="*/ 204977 h 338756"/>
              <a:gd name="connsiteX5" fmla="*/ 75229 w 75413"/>
              <a:gd name="connsiteY5" fmla="*/ 189 h 33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13" h="338756">
                <a:moveTo>
                  <a:pt x="75229" y="189"/>
                </a:moveTo>
                <a:cubicBezTo>
                  <a:pt x="78933" y="6803"/>
                  <a:pt x="25752" y="188308"/>
                  <a:pt x="24429" y="244664"/>
                </a:cubicBezTo>
                <a:cubicBezTo>
                  <a:pt x="23106" y="301020"/>
                  <a:pt x="67027" y="333035"/>
                  <a:pt x="67291" y="338327"/>
                </a:cubicBezTo>
                <a:cubicBezTo>
                  <a:pt x="67555" y="343619"/>
                  <a:pt x="36864" y="298639"/>
                  <a:pt x="26016" y="276414"/>
                </a:cubicBezTo>
                <a:cubicBezTo>
                  <a:pt x="15168" y="254189"/>
                  <a:pt x="-7056" y="248104"/>
                  <a:pt x="2204" y="204977"/>
                </a:cubicBezTo>
                <a:cubicBezTo>
                  <a:pt x="11464" y="161850"/>
                  <a:pt x="71525" y="-6425"/>
                  <a:pt x="75229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FE8BEDC2-C8D4-4E39-8AB7-C50048F5C90C}"/>
              </a:ext>
            </a:extLst>
          </p:cNvPr>
          <p:cNvSpPr/>
          <p:nvPr/>
        </p:nvSpPr>
        <p:spPr>
          <a:xfrm>
            <a:off x="11899898" y="7284519"/>
            <a:ext cx="169929" cy="363530"/>
          </a:xfrm>
          <a:custGeom>
            <a:avLst/>
            <a:gdLst>
              <a:gd name="connsiteX0" fmla="*/ 2 w 169929"/>
              <a:gd name="connsiteY0" fmla="*/ 519 h 363530"/>
              <a:gd name="connsiteX1" fmla="*/ 117477 w 169929"/>
              <a:gd name="connsiteY1" fmla="*/ 171969 h 363530"/>
              <a:gd name="connsiteX2" fmla="*/ 166690 w 169929"/>
              <a:gd name="connsiteY2" fmla="*/ 360881 h 363530"/>
              <a:gd name="connsiteX3" fmla="*/ 160340 w 169929"/>
              <a:gd name="connsiteY3" fmla="*/ 271981 h 363530"/>
              <a:gd name="connsiteX4" fmla="*/ 120652 w 169929"/>
              <a:gd name="connsiteY4" fmla="*/ 122756 h 363530"/>
              <a:gd name="connsiteX5" fmla="*/ 2 w 169929"/>
              <a:gd name="connsiteY5" fmla="*/ 519 h 36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29" h="363530">
                <a:moveTo>
                  <a:pt x="2" y="519"/>
                </a:moveTo>
                <a:cubicBezTo>
                  <a:pt x="-527" y="8721"/>
                  <a:pt x="89696" y="111909"/>
                  <a:pt x="117477" y="171969"/>
                </a:cubicBezTo>
                <a:cubicBezTo>
                  <a:pt x="145258" y="232029"/>
                  <a:pt x="159546" y="344212"/>
                  <a:pt x="166690" y="360881"/>
                </a:cubicBezTo>
                <a:cubicBezTo>
                  <a:pt x="173834" y="377550"/>
                  <a:pt x="168013" y="311669"/>
                  <a:pt x="160340" y="271981"/>
                </a:cubicBezTo>
                <a:cubicBezTo>
                  <a:pt x="152667" y="232293"/>
                  <a:pt x="144729" y="162179"/>
                  <a:pt x="120652" y="122756"/>
                </a:cubicBezTo>
                <a:cubicBezTo>
                  <a:pt x="96575" y="83333"/>
                  <a:pt x="531" y="-7683"/>
                  <a:pt x="2" y="5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: 図形 622">
            <a:extLst>
              <a:ext uri="{FF2B5EF4-FFF2-40B4-BE49-F238E27FC236}">
                <a16:creationId xmlns:a16="http://schemas.microsoft.com/office/drawing/2014/main" id="{2E2DE370-D902-4714-8D93-4BE3F844D50B}"/>
              </a:ext>
            </a:extLst>
          </p:cNvPr>
          <p:cNvSpPr/>
          <p:nvPr/>
        </p:nvSpPr>
        <p:spPr>
          <a:xfrm>
            <a:off x="11904560" y="7497488"/>
            <a:ext cx="64668" cy="447399"/>
          </a:xfrm>
          <a:custGeom>
            <a:avLst/>
            <a:gdLst>
              <a:gd name="connsiteX0" fmla="*/ 55665 w 64668"/>
              <a:gd name="connsiteY0" fmla="*/ 275 h 447399"/>
              <a:gd name="connsiteX1" fmla="*/ 6453 w 64668"/>
              <a:gd name="connsiteY1" fmla="*/ 184425 h 447399"/>
              <a:gd name="connsiteX2" fmla="*/ 38203 w 64668"/>
              <a:gd name="connsiteY2" fmla="*/ 386037 h 447399"/>
              <a:gd name="connsiteX3" fmla="*/ 103 w 64668"/>
              <a:gd name="connsiteY3" fmla="*/ 444775 h 447399"/>
              <a:gd name="connsiteX4" fmla="*/ 52490 w 64668"/>
              <a:gd name="connsiteY4" fmla="*/ 317775 h 447399"/>
              <a:gd name="connsiteX5" fmla="*/ 52490 w 64668"/>
              <a:gd name="connsiteY5" fmla="*/ 246337 h 447399"/>
              <a:gd name="connsiteX6" fmla="*/ 63603 w 64668"/>
              <a:gd name="connsiteY6" fmla="*/ 52662 h 447399"/>
              <a:gd name="connsiteX7" fmla="*/ 22328 w 64668"/>
              <a:gd name="connsiteY7" fmla="*/ 139975 h 447399"/>
              <a:gd name="connsiteX8" fmla="*/ 55665 w 64668"/>
              <a:gd name="connsiteY8" fmla="*/ 275 h 44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68" h="447399">
                <a:moveTo>
                  <a:pt x="55665" y="275"/>
                </a:moveTo>
                <a:cubicBezTo>
                  <a:pt x="53019" y="7683"/>
                  <a:pt x="9363" y="120131"/>
                  <a:pt x="6453" y="184425"/>
                </a:cubicBezTo>
                <a:cubicBezTo>
                  <a:pt x="3543" y="248719"/>
                  <a:pt x="39261" y="342645"/>
                  <a:pt x="38203" y="386037"/>
                </a:cubicBezTo>
                <a:cubicBezTo>
                  <a:pt x="37145" y="429429"/>
                  <a:pt x="-2278" y="456152"/>
                  <a:pt x="103" y="444775"/>
                </a:cubicBezTo>
                <a:cubicBezTo>
                  <a:pt x="2484" y="433398"/>
                  <a:pt x="43759" y="350848"/>
                  <a:pt x="52490" y="317775"/>
                </a:cubicBezTo>
                <a:cubicBezTo>
                  <a:pt x="61221" y="284702"/>
                  <a:pt x="50638" y="290522"/>
                  <a:pt x="52490" y="246337"/>
                </a:cubicBezTo>
                <a:cubicBezTo>
                  <a:pt x="54342" y="202152"/>
                  <a:pt x="68630" y="70389"/>
                  <a:pt x="63603" y="52662"/>
                </a:cubicBezTo>
                <a:cubicBezTo>
                  <a:pt x="58576" y="34935"/>
                  <a:pt x="26826" y="142885"/>
                  <a:pt x="22328" y="139975"/>
                </a:cubicBezTo>
                <a:cubicBezTo>
                  <a:pt x="17830" y="137065"/>
                  <a:pt x="58311" y="-7133"/>
                  <a:pt x="55665" y="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: 図形 623">
            <a:extLst>
              <a:ext uri="{FF2B5EF4-FFF2-40B4-BE49-F238E27FC236}">
                <a16:creationId xmlns:a16="http://schemas.microsoft.com/office/drawing/2014/main" id="{1372294F-27A3-493F-918D-4E157999F085}"/>
              </a:ext>
            </a:extLst>
          </p:cNvPr>
          <p:cNvSpPr/>
          <p:nvPr/>
        </p:nvSpPr>
        <p:spPr>
          <a:xfrm>
            <a:off x="12088394" y="7656934"/>
            <a:ext cx="73398" cy="311750"/>
          </a:xfrm>
          <a:custGeom>
            <a:avLst/>
            <a:gdLst>
              <a:gd name="connsiteX0" fmla="*/ 2006 w 73398"/>
              <a:gd name="connsiteY0" fmla="*/ 1166 h 311750"/>
              <a:gd name="connsiteX1" fmla="*/ 71856 w 73398"/>
              <a:gd name="connsiteY1" fmla="*/ 309141 h 311750"/>
              <a:gd name="connsiteX2" fmla="*/ 48044 w 73398"/>
              <a:gd name="connsiteY2" fmla="*/ 151979 h 311750"/>
              <a:gd name="connsiteX3" fmla="*/ 21056 w 73398"/>
              <a:gd name="connsiteY3" fmla="*/ 201191 h 311750"/>
              <a:gd name="connsiteX4" fmla="*/ 2006 w 73398"/>
              <a:gd name="connsiteY4" fmla="*/ 1166 h 3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98" h="311750">
                <a:moveTo>
                  <a:pt x="2006" y="1166"/>
                </a:moveTo>
                <a:cubicBezTo>
                  <a:pt x="10473" y="19158"/>
                  <a:pt x="64183" y="284006"/>
                  <a:pt x="71856" y="309141"/>
                </a:cubicBezTo>
                <a:cubicBezTo>
                  <a:pt x="79529" y="334276"/>
                  <a:pt x="56511" y="169971"/>
                  <a:pt x="48044" y="151979"/>
                </a:cubicBezTo>
                <a:cubicBezTo>
                  <a:pt x="39577" y="133987"/>
                  <a:pt x="27935" y="223416"/>
                  <a:pt x="21056" y="201191"/>
                </a:cubicBezTo>
                <a:cubicBezTo>
                  <a:pt x="14177" y="178966"/>
                  <a:pt x="-6461" y="-16826"/>
                  <a:pt x="2006" y="1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: 図形 624">
            <a:extLst>
              <a:ext uri="{FF2B5EF4-FFF2-40B4-BE49-F238E27FC236}">
                <a16:creationId xmlns:a16="http://schemas.microsoft.com/office/drawing/2014/main" id="{FB6B109C-BD16-465F-BC9B-D3F8C1120A0D}"/>
              </a:ext>
            </a:extLst>
          </p:cNvPr>
          <p:cNvSpPr/>
          <p:nvPr/>
        </p:nvSpPr>
        <p:spPr>
          <a:xfrm>
            <a:off x="11952004" y="7894566"/>
            <a:ext cx="67254" cy="281505"/>
          </a:xfrm>
          <a:custGeom>
            <a:avLst/>
            <a:gdLst>
              <a:gd name="connsiteX0" fmla="*/ 66959 w 67254"/>
              <a:gd name="connsiteY0" fmla="*/ 72 h 281505"/>
              <a:gd name="connsiteX1" fmla="*/ 25684 w 67254"/>
              <a:gd name="connsiteY1" fmla="*/ 114372 h 281505"/>
              <a:gd name="connsiteX2" fmla="*/ 49496 w 67254"/>
              <a:gd name="connsiteY2" fmla="*/ 279472 h 281505"/>
              <a:gd name="connsiteX3" fmla="*/ 38384 w 67254"/>
              <a:gd name="connsiteY3" fmla="*/ 201684 h 281505"/>
              <a:gd name="connsiteX4" fmla="*/ 284 w 67254"/>
              <a:gd name="connsiteY4" fmla="*/ 130247 h 281505"/>
              <a:gd name="connsiteX5" fmla="*/ 66959 w 67254"/>
              <a:gd name="connsiteY5" fmla="*/ 72 h 28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4" h="281505">
                <a:moveTo>
                  <a:pt x="66959" y="72"/>
                </a:moveTo>
                <a:cubicBezTo>
                  <a:pt x="71192" y="-2574"/>
                  <a:pt x="28594" y="67805"/>
                  <a:pt x="25684" y="114372"/>
                </a:cubicBezTo>
                <a:cubicBezTo>
                  <a:pt x="22774" y="160939"/>
                  <a:pt x="47379" y="264920"/>
                  <a:pt x="49496" y="279472"/>
                </a:cubicBezTo>
                <a:cubicBezTo>
                  <a:pt x="51613" y="294024"/>
                  <a:pt x="46586" y="226555"/>
                  <a:pt x="38384" y="201684"/>
                </a:cubicBezTo>
                <a:cubicBezTo>
                  <a:pt x="30182" y="176813"/>
                  <a:pt x="-3420" y="164907"/>
                  <a:pt x="284" y="130247"/>
                </a:cubicBezTo>
                <a:cubicBezTo>
                  <a:pt x="3988" y="95587"/>
                  <a:pt x="62726" y="2718"/>
                  <a:pt x="66959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: 図形 625">
            <a:extLst>
              <a:ext uri="{FF2B5EF4-FFF2-40B4-BE49-F238E27FC236}">
                <a16:creationId xmlns:a16="http://schemas.microsoft.com/office/drawing/2014/main" id="{38911D48-A919-4ECA-AC5D-3985C7DA6740}"/>
              </a:ext>
            </a:extLst>
          </p:cNvPr>
          <p:cNvSpPr/>
          <p:nvPr/>
        </p:nvSpPr>
        <p:spPr>
          <a:xfrm>
            <a:off x="11943321" y="7839033"/>
            <a:ext cx="164583" cy="249871"/>
          </a:xfrm>
          <a:custGeom>
            <a:avLst/>
            <a:gdLst>
              <a:gd name="connsiteX0" fmla="*/ 164542 w 164583"/>
              <a:gd name="connsiteY0" fmla="*/ 42 h 249871"/>
              <a:gd name="connsiteX1" fmla="*/ 8967 w 164583"/>
              <a:gd name="connsiteY1" fmla="*/ 58780 h 249871"/>
              <a:gd name="connsiteX2" fmla="*/ 18492 w 164583"/>
              <a:gd name="connsiteY2" fmla="*/ 247692 h 249871"/>
              <a:gd name="connsiteX3" fmla="*/ 15317 w 164583"/>
              <a:gd name="connsiteY3" fmla="*/ 155617 h 249871"/>
              <a:gd name="connsiteX4" fmla="*/ 24842 w 164583"/>
              <a:gd name="connsiteY4" fmla="*/ 65130 h 249871"/>
              <a:gd name="connsiteX5" fmla="*/ 164542 w 164583"/>
              <a:gd name="connsiteY5" fmla="*/ 42 h 2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83" h="249871">
                <a:moveTo>
                  <a:pt x="164542" y="42"/>
                </a:moveTo>
                <a:cubicBezTo>
                  <a:pt x="161896" y="-1016"/>
                  <a:pt x="33309" y="17505"/>
                  <a:pt x="8967" y="58780"/>
                </a:cubicBezTo>
                <a:cubicBezTo>
                  <a:pt x="-15375" y="100055"/>
                  <a:pt x="17434" y="231553"/>
                  <a:pt x="18492" y="247692"/>
                </a:cubicBezTo>
                <a:cubicBezTo>
                  <a:pt x="19550" y="263831"/>
                  <a:pt x="14259" y="186044"/>
                  <a:pt x="15317" y="155617"/>
                </a:cubicBezTo>
                <a:cubicBezTo>
                  <a:pt x="16375" y="125190"/>
                  <a:pt x="5792" y="90265"/>
                  <a:pt x="24842" y="65130"/>
                </a:cubicBezTo>
                <a:cubicBezTo>
                  <a:pt x="43892" y="39995"/>
                  <a:pt x="167188" y="1100"/>
                  <a:pt x="164542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: 図形 626">
            <a:extLst>
              <a:ext uri="{FF2B5EF4-FFF2-40B4-BE49-F238E27FC236}">
                <a16:creationId xmlns:a16="http://schemas.microsoft.com/office/drawing/2014/main" id="{910F0C7E-37A9-4D8D-9612-F986955B7F2F}"/>
              </a:ext>
            </a:extLst>
          </p:cNvPr>
          <p:cNvSpPr/>
          <p:nvPr/>
        </p:nvSpPr>
        <p:spPr>
          <a:xfrm>
            <a:off x="11977573" y="7919999"/>
            <a:ext cx="184832" cy="163992"/>
          </a:xfrm>
          <a:custGeom>
            <a:avLst/>
            <a:gdLst>
              <a:gd name="connsiteX0" fmla="*/ 171565 w 184832"/>
              <a:gd name="connsiteY0" fmla="*/ 39 h 163992"/>
              <a:gd name="connsiteX1" fmla="*/ 181090 w 184832"/>
              <a:gd name="connsiteY1" fmla="*/ 130214 h 163992"/>
              <a:gd name="connsiteX2" fmla="*/ 112827 w 184832"/>
              <a:gd name="connsiteY2" fmla="*/ 155614 h 163992"/>
              <a:gd name="connsiteX3" fmla="*/ 115 w 184832"/>
              <a:gd name="connsiteY3" fmla="*/ 163551 h 163992"/>
              <a:gd name="connsiteX4" fmla="*/ 135052 w 184832"/>
              <a:gd name="connsiteY4" fmla="*/ 144501 h 163992"/>
              <a:gd name="connsiteX5" fmla="*/ 171565 w 184832"/>
              <a:gd name="connsiteY5" fmla="*/ 39 h 1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32" h="163992">
                <a:moveTo>
                  <a:pt x="171565" y="39"/>
                </a:moveTo>
                <a:cubicBezTo>
                  <a:pt x="179238" y="-2342"/>
                  <a:pt x="190880" y="104285"/>
                  <a:pt x="181090" y="130214"/>
                </a:cubicBezTo>
                <a:cubicBezTo>
                  <a:pt x="171300" y="156143"/>
                  <a:pt x="142989" y="150058"/>
                  <a:pt x="112827" y="155614"/>
                </a:cubicBezTo>
                <a:cubicBezTo>
                  <a:pt x="82664" y="161170"/>
                  <a:pt x="-3589" y="165403"/>
                  <a:pt x="115" y="163551"/>
                </a:cubicBezTo>
                <a:cubicBezTo>
                  <a:pt x="3819" y="161699"/>
                  <a:pt x="104889" y="169901"/>
                  <a:pt x="135052" y="144501"/>
                </a:cubicBezTo>
                <a:cubicBezTo>
                  <a:pt x="165215" y="119101"/>
                  <a:pt x="163892" y="2420"/>
                  <a:pt x="171565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: 図形 627">
            <a:extLst>
              <a:ext uri="{FF2B5EF4-FFF2-40B4-BE49-F238E27FC236}">
                <a16:creationId xmlns:a16="http://schemas.microsoft.com/office/drawing/2014/main" id="{3D59261E-4A28-4387-8A9A-B712C086BDF4}"/>
              </a:ext>
            </a:extLst>
          </p:cNvPr>
          <p:cNvSpPr/>
          <p:nvPr/>
        </p:nvSpPr>
        <p:spPr>
          <a:xfrm>
            <a:off x="11991973" y="7897669"/>
            <a:ext cx="146283" cy="171581"/>
          </a:xfrm>
          <a:custGeom>
            <a:avLst/>
            <a:gdLst>
              <a:gd name="connsiteX0" fmla="*/ 146052 w 146283"/>
              <a:gd name="connsiteY0" fmla="*/ 144 h 171581"/>
              <a:gd name="connsiteX1" fmla="*/ 123827 w 146283"/>
              <a:gd name="connsiteY1" fmla="*/ 125556 h 171581"/>
              <a:gd name="connsiteX2" fmla="*/ 2 w 146283"/>
              <a:gd name="connsiteY2" fmla="*/ 168419 h 171581"/>
              <a:gd name="connsiteX3" fmla="*/ 120652 w 146283"/>
              <a:gd name="connsiteY3" fmla="*/ 152544 h 171581"/>
              <a:gd name="connsiteX4" fmla="*/ 146052 w 146283"/>
              <a:gd name="connsiteY4" fmla="*/ 144 h 17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83" h="171581">
                <a:moveTo>
                  <a:pt x="146052" y="144"/>
                </a:moveTo>
                <a:cubicBezTo>
                  <a:pt x="146581" y="-4354"/>
                  <a:pt x="148169" y="97510"/>
                  <a:pt x="123827" y="125556"/>
                </a:cubicBezTo>
                <a:cubicBezTo>
                  <a:pt x="99485" y="153602"/>
                  <a:pt x="531" y="163921"/>
                  <a:pt x="2" y="168419"/>
                </a:cubicBezTo>
                <a:cubicBezTo>
                  <a:pt x="-527" y="172917"/>
                  <a:pt x="94987" y="176092"/>
                  <a:pt x="120652" y="152544"/>
                </a:cubicBezTo>
                <a:cubicBezTo>
                  <a:pt x="146317" y="128996"/>
                  <a:pt x="145523" y="4642"/>
                  <a:pt x="146052" y="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: 図形 628">
            <a:extLst>
              <a:ext uri="{FF2B5EF4-FFF2-40B4-BE49-F238E27FC236}">
                <a16:creationId xmlns:a16="http://schemas.microsoft.com/office/drawing/2014/main" id="{E3345FDF-5A2E-4EC9-8A2C-2C48100C8F64}"/>
              </a:ext>
            </a:extLst>
          </p:cNvPr>
          <p:cNvSpPr/>
          <p:nvPr/>
        </p:nvSpPr>
        <p:spPr>
          <a:xfrm>
            <a:off x="11779201" y="7455095"/>
            <a:ext cx="156208" cy="268161"/>
          </a:xfrm>
          <a:custGeom>
            <a:avLst/>
            <a:gdLst>
              <a:gd name="connsiteX0" fmla="*/ 154037 w 156208"/>
              <a:gd name="connsiteY0" fmla="*/ 4568 h 268161"/>
              <a:gd name="connsiteX1" fmla="*/ 88949 w 156208"/>
              <a:gd name="connsiteY1" fmla="*/ 191893 h 268161"/>
              <a:gd name="connsiteX2" fmla="*/ 141337 w 156208"/>
              <a:gd name="connsiteY2" fmla="*/ 266505 h 268161"/>
              <a:gd name="connsiteX3" fmla="*/ 87362 w 156208"/>
              <a:gd name="connsiteY3" fmla="*/ 239518 h 268161"/>
              <a:gd name="connsiteX4" fmla="*/ 49 w 156208"/>
              <a:gd name="connsiteY4" fmla="*/ 191893 h 268161"/>
              <a:gd name="connsiteX5" fmla="*/ 100062 w 156208"/>
              <a:gd name="connsiteY5" fmla="*/ 226818 h 268161"/>
              <a:gd name="connsiteX6" fmla="*/ 65137 w 156208"/>
              <a:gd name="connsiteY6" fmla="*/ 193480 h 268161"/>
              <a:gd name="connsiteX7" fmla="*/ 133399 w 156208"/>
              <a:gd name="connsiteY7" fmla="*/ 66480 h 268161"/>
              <a:gd name="connsiteX8" fmla="*/ 154037 w 156208"/>
              <a:gd name="connsiteY8" fmla="*/ 4568 h 26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08" h="268161">
                <a:moveTo>
                  <a:pt x="154037" y="4568"/>
                </a:moveTo>
                <a:cubicBezTo>
                  <a:pt x="146629" y="25470"/>
                  <a:pt x="91066" y="148237"/>
                  <a:pt x="88949" y="191893"/>
                </a:cubicBezTo>
                <a:cubicBezTo>
                  <a:pt x="86832" y="235549"/>
                  <a:pt x="141601" y="258568"/>
                  <a:pt x="141337" y="266505"/>
                </a:cubicBezTo>
                <a:cubicBezTo>
                  <a:pt x="141073" y="274442"/>
                  <a:pt x="110910" y="251953"/>
                  <a:pt x="87362" y="239518"/>
                </a:cubicBezTo>
                <a:cubicBezTo>
                  <a:pt x="63814" y="227083"/>
                  <a:pt x="-2068" y="194010"/>
                  <a:pt x="49" y="191893"/>
                </a:cubicBezTo>
                <a:cubicBezTo>
                  <a:pt x="2166" y="189776"/>
                  <a:pt x="89214" y="226554"/>
                  <a:pt x="100062" y="226818"/>
                </a:cubicBezTo>
                <a:cubicBezTo>
                  <a:pt x="110910" y="227082"/>
                  <a:pt x="59581" y="220203"/>
                  <a:pt x="65137" y="193480"/>
                </a:cubicBezTo>
                <a:cubicBezTo>
                  <a:pt x="70693" y="166757"/>
                  <a:pt x="118053" y="93203"/>
                  <a:pt x="133399" y="66480"/>
                </a:cubicBezTo>
                <a:cubicBezTo>
                  <a:pt x="148745" y="39757"/>
                  <a:pt x="161445" y="-16334"/>
                  <a:pt x="154037" y="45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: 図形 629">
            <a:extLst>
              <a:ext uri="{FF2B5EF4-FFF2-40B4-BE49-F238E27FC236}">
                <a16:creationId xmlns:a16="http://schemas.microsoft.com/office/drawing/2014/main" id="{2AAF90EA-C146-410F-A6CD-BFFA6573CDD2}"/>
              </a:ext>
            </a:extLst>
          </p:cNvPr>
          <p:cNvSpPr/>
          <p:nvPr/>
        </p:nvSpPr>
        <p:spPr>
          <a:xfrm>
            <a:off x="11813869" y="6653093"/>
            <a:ext cx="64733" cy="174750"/>
          </a:xfrm>
          <a:custGeom>
            <a:avLst/>
            <a:gdLst>
              <a:gd name="connsiteX0" fmla="*/ 306 w 64733"/>
              <a:gd name="connsiteY0" fmla="*/ 120 h 174750"/>
              <a:gd name="connsiteX1" fmla="*/ 38406 w 64733"/>
              <a:gd name="connsiteY1" fmla="*/ 123945 h 174750"/>
              <a:gd name="connsiteX2" fmla="*/ 38406 w 64733"/>
              <a:gd name="connsiteY2" fmla="*/ 174745 h 174750"/>
              <a:gd name="connsiteX3" fmla="*/ 49519 w 64733"/>
              <a:gd name="connsiteY3" fmla="*/ 127120 h 174750"/>
              <a:gd name="connsiteX4" fmla="*/ 62219 w 64733"/>
              <a:gd name="connsiteY4" fmla="*/ 101720 h 174750"/>
              <a:gd name="connsiteX5" fmla="*/ 306 w 64733"/>
              <a:gd name="connsiteY5" fmla="*/ 120 h 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3" h="174750">
                <a:moveTo>
                  <a:pt x="306" y="120"/>
                </a:moveTo>
                <a:cubicBezTo>
                  <a:pt x="-3663" y="3824"/>
                  <a:pt x="32056" y="94841"/>
                  <a:pt x="38406" y="123945"/>
                </a:cubicBezTo>
                <a:cubicBezTo>
                  <a:pt x="44756" y="153049"/>
                  <a:pt x="36554" y="174216"/>
                  <a:pt x="38406" y="174745"/>
                </a:cubicBezTo>
                <a:cubicBezTo>
                  <a:pt x="40258" y="175274"/>
                  <a:pt x="45550" y="139291"/>
                  <a:pt x="49519" y="127120"/>
                </a:cubicBezTo>
                <a:cubicBezTo>
                  <a:pt x="53488" y="114949"/>
                  <a:pt x="71215" y="124474"/>
                  <a:pt x="62219" y="101720"/>
                </a:cubicBezTo>
                <a:cubicBezTo>
                  <a:pt x="53223" y="78966"/>
                  <a:pt x="4275" y="-3584"/>
                  <a:pt x="306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: 図形 630">
            <a:extLst>
              <a:ext uri="{FF2B5EF4-FFF2-40B4-BE49-F238E27FC236}">
                <a16:creationId xmlns:a16="http://schemas.microsoft.com/office/drawing/2014/main" id="{1766306A-6685-4872-BC50-4C3D7C9751C4}"/>
              </a:ext>
            </a:extLst>
          </p:cNvPr>
          <p:cNvSpPr/>
          <p:nvPr/>
        </p:nvSpPr>
        <p:spPr>
          <a:xfrm>
            <a:off x="11833011" y="6927623"/>
            <a:ext cx="71916" cy="409411"/>
          </a:xfrm>
          <a:custGeom>
            <a:avLst/>
            <a:gdLst>
              <a:gd name="connsiteX0" fmla="*/ 58952 w 71916"/>
              <a:gd name="connsiteY0" fmla="*/ 81190 h 409411"/>
              <a:gd name="connsiteX1" fmla="*/ 17677 w 71916"/>
              <a:gd name="connsiteY1" fmla="*/ 278040 h 409411"/>
              <a:gd name="connsiteX2" fmla="*/ 71652 w 71916"/>
              <a:gd name="connsiteY2" fmla="*/ 406627 h 409411"/>
              <a:gd name="connsiteX3" fmla="*/ 36727 w 71916"/>
              <a:gd name="connsiteY3" fmla="*/ 355827 h 409411"/>
              <a:gd name="connsiteX4" fmla="*/ 214 w 71916"/>
              <a:gd name="connsiteY4" fmla="*/ 233590 h 409411"/>
              <a:gd name="connsiteX5" fmla="*/ 54189 w 71916"/>
              <a:gd name="connsiteY5" fmla="*/ 1815 h 409411"/>
              <a:gd name="connsiteX6" fmla="*/ 35139 w 71916"/>
              <a:gd name="connsiteY6" fmla="*/ 125640 h 409411"/>
              <a:gd name="connsiteX7" fmla="*/ 58952 w 71916"/>
              <a:gd name="connsiteY7" fmla="*/ 81190 h 40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16" h="409411">
                <a:moveTo>
                  <a:pt x="58952" y="81190"/>
                </a:moveTo>
                <a:cubicBezTo>
                  <a:pt x="56042" y="106590"/>
                  <a:pt x="15560" y="223801"/>
                  <a:pt x="17677" y="278040"/>
                </a:cubicBezTo>
                <a:cubicBezTo>
                  <a:pt x="19794" y="332280"/>
                  <a:pt x="68477" y="393662"/>
                  <a:pt x="71652" y="406627"/>
                </a:cubicBezTo>
                <a:cubicBezTo>
                  <a:pt x="74827" y="419592"/>
                  <a:pt x="48633" y="384667"/>
                  <a:pt x="36727" y="355827"/>
                </a:cubicBezTo>
                <a:cubicBezTo>
                  <a:pt x="24821" y="326988"/>
                  <a:pt x="-2696" y="292592"/>
                  <a:pt x="214" y="233590"/>
                </a:cubicBezTo>
                <a:cubicBezTo>
                  <a:pt x="3124" y="174588"/>
                  <a:pt x="48368" y="19807"/>
                  <a:pt x="54189" y="1815"/>
                </a:cubicBezTo>
                <a:cubicBezTo>
                  <a:pt x="60010" y="-16177"/>
                  <a:pt x="35933" y="105003"/>
                  <a:pt x="35139" y="125640"/>
                </a:cubicBezTo>
                <a:cubicBezTo>
                  <a:pt x="34345" y="146277"/>
                  <a:pt x="61862" y="55790"/>
                  <a:pt x="58952" y="81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: 図形 631">
            <a:extLst>
              <a:ext uri="{FF2B5EF4-FFF2-40B4-BE49-F238E27FC236}">
                <a16:creationId xmlns:a16="http://schemas.microsoft.com/office/drawing/2014/main" id="{C2B96D13-860E-4B60-A5A3-A829D5C8B4C2}"/>
              </a:ext>
            </a:extLst>
          </p:cNvPr>
          <p:cNvSpPr/>
          <p:nvPr/>
        </p:nvSpPr>
        <p:spPr>
          <a:xfrm>
            <a:off x="8950211" y="4563828"/>
            <a:ext cx="486041" cy="437987"/>
          </a:xfrm>
          <a:custGeom>
            <a:avLst/>
            <a:gdLst>
              <a:gd name="connsiteX0" fmla="*/ 1172 w 486041"/>
              <a:gd name="connsiteY0" fmla="*/ 8172 h 437987"/>
              <a:gd name="connsiteX1" fmla="*/ 441439 w 486041"/>
              <a:gd name="connsiteY1" fmla="*/ 370122 h 437987"/>
              <a:gd name="connsiteX2" fmla="*/ 289039 w 486041"/>
              <a:gd name="connsiteY2" fmla="*/ 183855 h 437987"/>
              <a:gd name="connsiteX3" fmla="*/ 485889 w 486041"/>
              <a:gd name="connsiteY3" fmla="*/ 437855 h 437987"/>
              <a:gd name="connsiteX4" fmla="*/ 316556 w 486041"/>
              <a:gd name="connsiteY4" fmla="*/ 143639 h 437987"/>
              <a:gd name="connsiteX5" fmla="*/ 1172 w 486041"/>
              <a:gd name="connsiteY5" fmla="*/ 8172 h 43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041" h="437987">
                <a:moveTo>
                  <a:pt x="1172" y="8172"/>
                </a:moveTo>
                <a:cubicBezTo>
                  <a:pt x="21986" y="45919"/>
                  <a:pt x="393461" y="340842"/>
                  <a:pt x="441439" y="370122"/>
                </a:cubicBezTo>
                <a:cubicBezTo>
                  <a:pt x="489417" y="399402"/>
                  <a:pt x="281631" y="172566"/>
                  <a:pt x="289039" y="183855"/>
                </a:cubicBezTo>
                <a:cubicBezTo>
                  <a:pt x="296447" y="195144"/>
                  <a:pt x="481303" y="444558"/>
                  <a:pt x="485889" y="437855"/>
                </a:cubicBezTo>
                <a:cubicBezTo>
                  <a:pt x="490475" y="431152"/>
                  <a:pt x="390639" y="215606"/>
                  <a:pt x="316556" y="143639"/>
                </a:cubicBezTo>
                <a:cubicBezTo>
                  <a:pt x="242473" y="71672"/>
                  <a:pt x="-19642" y="-29575"/>
                  <a:pt x="1172" y="81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: 図形 632">
            <a:extLst>
              <a:ext uri="{FF2B5EF4-FFF2-40B4-BE49-F238E27FC236}">
                <a16:creationId xmlns:a16="http://schemas.microsoft.com/office/drawing/2014/main" id="{57797204-2A5D-4BD4-B3EC-3599B43831FE}"/>
              </a:ext>
            </a:extLst>
          </p:cNvPr>
          <p:cNvSpPr/>
          <p:nvPr/>
        </p:nvSpPr>
        <p:spPr>
          <a:xfrm>
            <a:off x="9570674" y="4938183"/>
            <a:ext cx="377659" cy="414874"/>
          </a:xfrm>
          <a:custGeom>
            <a:avLst/>
            <a:gdLst>
              <a:gd name="connsiteX0" fmla="*/ 377659 w 377659"/>
              <a:gd name="connsiteY0" fmla="*/ 0 h 414874"/>
              <a:gd name="connsiteX1" fmla="*/ 153293 w 377659"/>
              <a:gd name="connsiteY1" fmla="*/ 135467 h 414874"/>
              <a:gd name="connsiteX2" fmla="*/ 893 w 377659"/>
              <a:gd name="connsiteY2" fmla="*/ 414867 h 414874"/>
              <a:gd name="connsiteX3" fmla="*/ 83443 w 377659"/>
              <a:gd name="connsiteY3" fmla="*/ 146050 h 41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59" h="414874">
                <a:moveTo>
                  <a:pt x="377659" y="0"/>
                </a:moveTo>
                <a:cubicBezTo>
                  <a:pt x="296873" y="33161"/>
                  <a:pt x="216087" y="66323"/>
                  <a:pt x="153293" y="135467"/>
                </a:cubicBezTo>
                <a:cubicBezTo>
                  <a:pt x="90499" y="204611"/>
                  <a:pt x="12535" y="413103"/>
                  <a:pt x="893" y="414867"/>
                </a:cubicBezTo>
                <a:cubicBezTo>
                  <a:pt x="-10749" y="416631"/>
                  <a:pt x="95437" y="114300"/>
                  <a:pt x="83443" y="1460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: 図形 633">
            <a:extLst>
              <a:ext uri="{FF2B5EF4-FFF2-40B4-BE49-F238E27FC236}">
                <a16:creationId xmlns:a16="http://schemas.microsoft.com/office/drawing/2014/main" id="{D9B61CA4-CC9B-4EA0-83E7-6C6C9D2A1E0B}"/>
              </a:ext>
            </a:extLst>
          </p:cNvPr>
          <p:cNvSpPr/>
          <p:nvPr/>
        </p:nvSpPr>
        <p:spPr>
          <a:xfrm>
            <a:off x="9061616" y="4541801"/>
            <a:ext cx="1188137" cy="830299"/>
          </a:xfrm>
          <a:custGeom>
            <a:avLst/>
            <a:gdLst>
              <a:gd name="connsiteX0" fmla="*/ 926934 w 1188137"/>
              <a:gd name="connsiteY0" fmla="*/ 301132 h 830299"/>
              <a:gd name="connsiteX1" fmla="*/ 770301 w 1188137"/>
              <a:gd name="connsiteY1" fmla="*/ 428132 h 830299"/>
              <a:gd name="connsiteX2" fmla="*/ 552284 w 1188137"/>
              <a:gd name="connsiteY2" fmla="*/ 605932 h 830299"/>
              <a:gd name="connsiteX3" fmla="*/ 514184 w 1188137"/>
              <a:gd name="connsiteY3" fmla="*/ 830299 h 830299"/>
              <a:gd name="connsiteX4" fmla="*/ 605201 w 1188137"/>
              <a:gd name="connsiteY4" fmla="*/ 608049 h 830299"/>
              <a:gd name="connsiteX5" fmla="*/ 715267 w 1188137"/>
              <a:gd name="connsiteY5" fmla="*/ 436599 h 830299"/>
              <a:gd name="connsiteX6" fmla="*/ 590384 w 1188137"/>
              <a:gd name="connsiteY6" fmla="*/ 436599 h 830299"/>
              <a:gd name="connsiteX7" fmla="*/ 4067 w 1188137"/>
              <a:gd name="connsiteY7" fmla="*/ 6916 h 830299"/>
              <a:gd name="connsiteX8" fmla="*/ 349084 w 1188137"/>
              <a:gd name="connsiteY8" fmla="*/ 180482 h 830299"/>
              <a:gd name="connsiteX9" fmla="*/ 704684 w 1188137"/>
              <a:gd name="connsiteY9" fmla="*/ 303249 h 830299"/>
              <a:gd name="connsiteX10" fmla="*/ 1187284 w 1188137"/>
              <a:gd name="connsiteY10" fmla="*/ 138149 h 830299"/>
              <a:gd name="connsiteX11" fmla="*/ 816867 w 1188137"/>
              <a:gd name="connsiteY11" fmla="*/ 303249 h 830299"/>
              <a:gd name="connsiteX12" fmla="*/ 615784 w 1188137"/>
              <a:gd name="connsiteY12" fmla="*/ 390032 h 830299"/>
              <a:gd name="connsiteX13" fmla="*/ 926934 w 1188137"/>
              <a:gd name="connsiteY13" fmla="*/ 301132 h 83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8137" h="830299">
                <a:moveTo>
                  <a:pt x="926934" y="301132"/>
                </a:moveTo>
                <a:cubicBezTo>
                  <a:pt x="952687" y="307482"/>
                  <a:pt x="832743" y="377332"/>
                  <a:pt x="770301" y="428132"/>
                </a:cubicBezTo>
                <a:cubicBezTo>
                  <a:pt x="707859" y="478932"/>
                  <a:pt x="594970" y="538904"/>
                  <a:pt x="552284" y="605932"/>
                </a:cubicBezTo>
                <a:cubicBezTo>
                  <a:pt x="509598" y="672960"/>
                  <a:pt x="505365" y="829946"/>
                  <a:pt x="514184" y="830299"/>
                </a:cubicBezTo>
                <a:cubicBezTo>
                  <a:pt x="523003" y="830652"/>
                  <a:pt x="571687" y="673666"/>
                  <a:pt x="605201" y="608049"/>
                </a:cubicBezTo>
                <a:cubicBezTo>
                  <a:pt x="638715" y="542432"/>
                  <a:pt x="717737" y="465174"/>
                  <a:pt x="715267" y="436599"/>
                </a:cubicBezTo>
                <a:cubicBezTo>
                  <a:pt x="712797" y="408024"/>
                  <a:pt x="708917" y="508213"/>
                  <a:pt x="590384" y="436599"/>
                </a:cubicBezTo>
                <a:cubicBezTo>
                  <a:pt x="471851" y="364985"/>
                  <a:pt x="44284" y="49602"/>
                  <a:pt x="4067" y="6916"/>
                </a:cubicBezTo>
                <a:cubicBezTo>
                  <a:pt x="-36150" y="-35770"/>
                  <a:pt x="232315" y="131093"/>
                  <a:pt x="349084" y="180482"/>
                </a:cubicBezTo>
                <a:cubicBezTo>
                  <a:pt x="465853" y="229871"/>
                  <a:pt x="564984" y="310304"/>
                  <a:pt x="704684" y="303249"/>
                </a:cubicBezTo>
                <a:cubicBezTo>
                  <a:pt x="844384" y="296194"/>
                  <a:pt x="1168587" y="138149"/>
                  <a:pt x="1187284" y="138149"/>
                </a:cubicBezTo>
                <a:cubicBezTo>
                  <a:pt x="1205981" y="138149"/>
                  <a:pt x="912117" y="261269"/>
                  <a:pt x="816867" y="303249"/>
                </a:cubicBezTo>
                <a:cubicBezTo>
                  <a:pt x="721617" y="345229"/>
                  <a:pt x="602378" y="385446"/>
                  <a:pt x="615784" y="390032"/>
                </a:cubicBezTo>
                <a:cubicBezTo>
                  <a:pt x="629190" y="394618"/>
                  <a:pt x="901181" y="294782"/>
                  <a:pt x="926934" y="301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: 図形 634">
            <a:extLst>
              <a:ext uri="{FF2B5EF4-FFF2-40B4-BE49-F238E27FC236}">
                <a16:creationId xmlns:a16="http://schemas.microsoft.com/office/drawing/2014/main" id="{72F610E9-FCE7-4035-9831-0B5480ACC90E}"/>
              </a:ext>
            </a:extLst>
          </p:cNvPr>
          <p:cNvSpPr/>
          <p:nvPr/>
        </p:nvSpPr>
        <p:spPr>
          <a:xfrm>
            <a:off x="9365579" y="4901382"/>
            <a:ext cx="146727" cy="844907"/>
          </a:xfrm>
          <a:custGeom>
            <a:avLst/>
            <a:gdLst>
              <a:gd name="connsiteX0" fmla="*/ 146721 w 146727"/>
              <a:gd name="connsiteY0" fmla="*/ 818 h 844907"/>
              <a:gd name="connsiteX1" fmla="*/ 68404 w 146727"/>
              <a:gd name="connsiteY1" fmla="*/ 110885 h 844907"/>
              <a:gd name="connsiteX2" fmla="*/ 26071 w 146727"/>
              <a:gd name="connsiteY2" fmla="*/ 263285 h 844907"/>
              <a:gd name="connsiteX3" fmla="*/ 2788 w 146727"/>
              <a:gd name="connsiteY3" fmla="*/ 419918 h 844907"/>
              <a:gd name="connsiteX4" fmla="*/ 4904 w 146727"/>
              <a:gd name="connsiteY4" fmla="*/ 451668 h 844907"/>
              <a:gd name="connsiteX5" fmla="*/ 43004 w 146727"/>
              <a:gd name="connsiteY5" fmla="*/ 146868 h 844907"/>
              <a:gd name="connsiteX6" fmla="*/ 64171 w 146727"/>
              <a:gd name="connsiteY6" fmla="*/ 151101 h 844907"/>
              <a:gd name="connsiteX7" fmla="*/ 78988 w 146727"/>
              <a:gd name="connsiteY7" fmla="*/ 214601 h 844907"/>
              <a:gd name="connsiteX8" fmla="*/ 85338 w 146727"/>
              <a:gd name="connsiteY8" fmla="*/ 252701 h 844907"/>
              <a:gd name="connsiteX9" fmla="*/ 13371 w 146727"/>
              <a:gd name="connsiteY9" fmla="*/ 161685 h 844907"/>
              <a:gd name="connsiteX10" fmla="*/ 47238 w 146727"/>
              <a:gd name="connsiteY10" fmla="*/ 337368 h 844907"/>
              <a:gd name="connsiteX11" fmla="*/ 7021 w 146727"/>
              <a:gd name="connsiteY11" fmla="*/ 333135 h 844907"/>
              <a:gd name="connsiteX12" fmla="*/ 7021 w 146727"/>
              <a:gd name="connsiteY12" fmla="*/ 445318 h 844907"/>
              <a:gd name="connsiteX13" fmla="*/ 15488 w 146727"/>
              <a:gd name="connsiteY13" fmla="*/ 559618 h 844907"/>
              <a:gd name="connsiteX14" fmla="*/ 19721 w 146727"/>
              <a:gd name="connsiteY14" fmla="*/ 553268 h 844907"/>
              <a:gd name="connsiteX15" fmla="*/ 49354 w 146727"/>
              <a:gd name="connsiteY15" fmla="*/ 635818 h 844907"/>
              <a:gd name="connsiteX16" fmla="*/ 17604 w 146727"/>
              <a:gd name="connsiteY16" fmla="*/ 642168 h 844907"/>
              <a:gd name="connsiteX17" fmla="*/ 26071 w 146727"/>
              <a:gd name="connsiteY17" fmla="*/ 686618 h 844907"/>
              <a:gd name="connsiteX18" fmla="*/ 40888 w 146727"/>
              <a:gd name="connsiteY18" fmla="*/ 754351 h 844907"/>
              <a:gd name="connsiteX19" fmla="*/ 87454 w 146727"/>
              <a:gd name="connsiteY19" fmla="*/ 839018 h 844907"/>
              <a:gd name="connsiteX20" fmla="*/ 64171 w 146727"/>
              <a:gd name="connsiteY20" fmla="*/ 819968 h 844907"/>
              <a:gd name="connsiteX21" fmla="*/ 28188 w 146727"/>
              <a:gd name="connsiteY21" fmla="*/ 678151 h 844907"/>
              <a:gd name="connsiteX22" fmla="*/ 64171 w 146727"/>
              <a:gd name="connsiteY22" fmla="*/ 168035 h 844907"/>
              <a:gd name="connsiteX23" fmla="*/ 146721 w 146727"/>
              <a:gd name="connsiteY23" fmla="*/ 818 h 84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6727" h="844907">
                <a:moveTo>
                  <a:pt x="146721" y="818"/>
                </a:moveTo>
                <a:cubicBezTo>
                  <a:pt x="147426" y="-8707"/>
                  <a:pt x="88512" y="67141"/>
                  <a:pt x="68404" y="110885"/>
                </a:cubicBezTo>
                <a:cubicBezTo>
                  <a:pt x="48296" y="154630"/>
                  <a:pt x="37007" y="211780"/>
                  <a:pt x="26071" y="263285"/>
                </a:cubicBezTo>
                <a:cubicBezTo>
                  <a:pt x="15135" y="314791"/>
                  <a:pt x="6316" y="388521"/>
                  <a:pt x="2788" y="419918"/>
                </a:cubicBezTo>
                <a:cubicBezTo>
                  <a:pt x="-740" y="451315"/>
                  <a:pt x="-1799" y="497176"/>
                  <a:pt x="4904" y="451668"/>
                </a:cubicBezTo>
                <a:cubicBezTo>
                  <a:pt x="11607" y="406160"/>
                  <a:pt x="33126" y="196963"/>
                  <a:pt x="43004" y="146868"/>
                </a:cubicBezTo>
                <a:cubicBezTo>
                  <a:pt x="52882" y="96774"/>
                  <a:pt x="58174" y="139812"/>
                  <a:pt x="64171" y="151101"/>
                </a:cubicBezTo>
                <a:cubicBezTo>
                  <a:pt x="70168" y="162390"/>
                  <a:pt x="75460" y="197668"/>
                  <a:pt x="78988" y="214601"/>
                </a:cubicBezTo>
                <a:cubicBezTo>
                  <a:pt x="82516" y="231534"/>
                  <a:pt x="96274" y="261520"/>
                  <a:pt x="85338" y="252701"/>
                </a:cubicBezTo>
                <a:cubicBezTo>
                  <a:pt x="74402" y="243882"/>
                  <a:pt x="19721" y="147574"/>
                  <a:pt x="13371" y="161685"/>
                </a:cubicBezTo>
                <a:cubicBezTo>
                  <a:pt x="7021" y="175796"/>
                  <a:pt x="48296" y="308793"/>
                  <a:pt x="47238" y="337368"/>
                </a:cubicBezTo>
                <a:cubicBezTo>
                  <a:pt x="46180" y="365943"/>
                  <a:pt x="13724" y="315143"/>
                  <a:pt x="7021" y="333135"/>
                </a:cubicBezTo>
                <a:cubicBezTo>
                  <a:pt x="318" y="351127"/>
                  <a:pt x="5610" y="407571"/>
                  <a:pt x="7021" y="445318"/>
                </a:cubicBezTo>
                <a:cubicBezTo>
                  <a:pt x="8432" y="483065"/>
                  <a:pt x="13371" y="541626"/>
                  <a:pt x="15488" y="559618"/>
                </a:cubicBezTo>
                <a:cubicBezTo>
                  <a:pt x="17605" y="577610"/>
                  <a:pt x="14077" y="540568"/>
                  <a:pt x="19721" y="553268"/>
                </a:cubicBezTo>
                <a:cubicBezTo>
                  <a:pt x="25365" y="565968"/>
                  <a:pt x="49707" y="621001"/>
                  <a:pt x="49354" y="635818"/>
                </a:cubicBezTo>
                <a:cubicBezTo>
                  <a:pt x="49001" y="650635"/>
                  <a:pt x="21484" y="633701"/>
                  <a:pt x="17604" y="642168"/>
                </a:cubicBezTo>
                <a:cubicBezTo>
                  <a:pt x="13724" y="650635"/>
                  <a:pt x="22190" y="667921"/>
                  <a:pt x="26071" y="686618"/>
                </a:cubicBezTo>
                <a:cubicBezTo>
                  <a:pt x="29952" y="705315"/>
                  <a:pt x="30657" y="728951"/>
                  <a:pt x="40888" y="754351"/>
                </a:cubicBezTo>
                <a:cubicBezTo>
                  <a:pt x="51119" y="779751"/>
                  <a:pt x="83573" y="828082"/>
                  <a:pt x="87454" y="839018"/>
                </a:cubicBezTo>
                <a:cubicBezTo>
                  <a:pt x="91334" y="849954"/>
                  <a:pt x="74049" y="846779"/>
                  <a:pt x="64171" y="819968"/>
                </a:cubicBezTo>
                <a:cubicBezTo>
                  <a:pt x="54293" y="793157"/>
                  <a:pt x="28188" y="786806"/>
                  <a:pt x="28188" y="678151"/>
                </a:cubicBezTo>
                <a:cubicBezTo>
                  <a:pt x="28188" y="569496"/>
                  <a:pt x="46179" y="277749"/>
                  <a:pt x="64171" y="168035"/>
                </a:cubicBezTo>
                <a:cubicBezTo>
                  <a:pt x="82163" y="58321"/>
                  <a:pt x="146016" y="10343"/>
                  <a:pt x="146721" y="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: 図形 635">
            <a:extLst>
              <a:ext uri="{FF2B5EF4-FFF2-40B4-BE49-F238E27FC236}">
                <a16:creationId xmlns:a16="http://schemas.microsoft.com/office/drawing/2014/main" id="{BD19375C-0D86-4D3F-80B8-D908BA4229F0}"/>
              </a:ext>
            </a:extLst>
          </p:cNvPr>
          <p:cNvSpPr/>
          <p:nvPr/>
        </p:nvSpPr>
        <p:spPr>
          <a:xfrm>
            <a:off x="9298253" y="4775187"/>
            <a:ext cx="142080" cy="1083774"/>
          </a:xfrm>
          <a:custGeom>
            <a:avLst/>
            <a:gdLst>
              <a:gd name="connsiteX0" fmla="*/ 116680 w 142080"/>
              <a:gd name="connsiteY0" fmla="*/ 10596 h 1083774"/>
              <a:gd name="connsiteX1" fmla="*/ 142080 w 142080"/>
              <a:gd name="connsiteY1" fmla="*/ 124896 h 1083774"/>
              <a:gd name="connsiteX2" fmla="*/ 116680 w 142080"/>
              <a:gd name="connsiteY2" fmla="*/ 129130 h 1083774"/>
              <a:gd name="connsiteX3" fmla="*/ 95514 w 142080"/>
              <a:gd name="connsiteY3" fmla="*/ 215913 h 1083774"/>
              <a:gd name="connsiteX4" fmla="*/ 70114 w 142080"/>
              <a:gd name="connsiteY4" fmla="*/ 294230 h 1083774"/>
              <a:gd name="connsiteX5" fmla="*/ 76464 w 142080"/>
              <a:gd name="connsiteY5" fmla="*/ 249780 h 1083774"/>
              <a:gd name="connsiteX6" fmla="*/ 42597 w 142080"/>
              <a:gd name="connsiteY6" fmla="*/ 414880 h 1083774"/>
              <a:gd name="connsiteX7" fmla="*/ 34130 w 142080"/>
              <a:gd name="connsiteY7" fmla="*/ 410646 h 1083774"/>
              <a:gd name="connsiteX8" fmla="*/ 25664 w 142080"/>
              <a:gd name="connsiteY8" fmla="*/ 328096 h 1083774"/>
              <a:gd name="connsiteX9" fmla="*/ 29897 w 142080"/>
              <a:gd name="connsiteY9" fmla="*/ 548230 h 1083774"/>
              <a:gd name="connsiteX10" fmla="*/ 46830 w 142080"/>
              <a:gd name="connsiteY10" fmla="*/ 618080 h 1083774"/>
              <a:gd name="connsiteX11" fmla="*/ 38364 w 142080"/>
              <a:gd name="connsiteY11" fmla="*/ 599030 h 1083774"/>
              <a:gd name="connsiteX12" fmla="*/ 8730 w 142080"/>
              <a:gd name="connsiteY12" fmla="*/ 493196 h 1083774"/>
              <a:gd name="connsiteX13" fmla="*/ 15080 w 142080"/>
              <a:gd name="connsiteY13" fmla="*/ 459330 h 1083774"/>
              <a:gd name="connsiteX14" fmla="*/ 40480 w 142080"/>
              <a:gd name="connsiteY14" fmla="*/ 637130 h 1083774"/>
              <a:gd name="connsiteX15" fmla="*/ 12964 w 142080"/>
              <a:gd name="connsiteY15" fmla="*/ 730263 h 1083774"/>
              <a:gd name="connsiteX16" fmla="*/ 32014 w 142080"/>
              <a:gd name="connsiteY16" fmla="*/ 791646 h 1083774"/>
              <a:gd name="connsiteX17" fmla="*/ 23547 w 142080"/>
              <a:gd name="connsiteY17" fmla="*/ 859380 h 1083774"/>
              <a:gd name="connsiteX18" fmla="*/ 44714 w 142080"/>
              <a:gd name="connsiteY18" fmla="*/ 901713 h 1083774"/>
              <a:gd name="connsiteX19" fmla="*/ 70114 w 142080"/>
              <a:gd name="connsiteY19" fmla="*/ 1083746 h 1083774"/>
              <a:gd name="connsiteX20" fmla="*/ 40480 w 142080"/>
              <a:gd name="connsiteY20" fmla="*/ 912296 h 1083774"/>
              <a:gd name="connsiteX21" fmla="*/ 2380 w 142080"/>
              <a:gd name="connsiteY21" fmla="*/ 531296 h 1083774"/>
              <a:gd name="connsiteX22" fmla="*/ 114564 w 142080"/>
              <a:gd name="connsiteY22" fmla="*/ 192630 h 1083774"/>
              <a:gd name="connsiteX23" fmla="*/ 101864 w 142080"/>
              <a:gd name="connsiteY23" fmla="*/ 220146 h 1083774"/>
              <a:gd name="connsiteX24" fmla="*/ 61647 w 142080"/>
              <a:gd name="connsiteY24" fmla="*/ 427580 h 1083774"/>
              <a:gd name="connsiteX25" fmla="*/ 116680 w 142080"/>
              <a:gd name="connsiteY25" fmla="*/ 10596 h 108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080" h="1083774">
                <a:moveTo>
                  <a:pt x="116680" y="10596"/>
                </a:moveTo>
                <a:cubicBezTo>
                  <a:pt x="130085" y="-39851"/>
                  <a:pt x="142080" y="105140"/>
                  <a:pt x="142080" y="124896"/>
                </a:cubicBezTo>
                <a:cubicBezTo>
                  <a:pt x="142080" y="144652"/>
                  <a:pt x="124441" y="113961"/>
                  <a:pt x="116680" y="129130"/>
                </a:cubicBezTo>
                <a:cubicBezTo>
                  <a:pt x="108919" y="144299"/>
                  <a:pt x="103275" y="188396"/>
                  <a:pt x="95514" y="215913"/>
                </a:cubicBezTo>
                <a:cubicBezTo>
                  <a:pt x="87753" y="243430"/>
                  <a:pt x="73289" y="288585"/>
                  <a:pt x="70114" y="294230"/>
                </a:cubicBezTo>
                <a:cubicBezTo>
                  <a:pt x="66939" y="299875"/>
                  <a:pt x="81050" y="229672"/>
                  <a:pt x="76464" y="249780"/>
                </a:cubicBezTo>
                <a:cubicBezTo>
                  <a:pt x="71878" y="269888"/>
                  <a:pt x="49653" y="388069"/>
                  <a:pt x="42597" y="414880"/>
                </a:cubicBezTo>
                <a:cubicBezTo>
                  <a:pt x="35541" y="441691"/>
                  <a:pt x="36952" y="425110"/>
                  <a:pt x="34130" y="410646"/>
                </a:cubicBezTo>
                <a:cubicBezTo>
                  <a:pt x="31308" y="396182"/>
                  <a:pt x="26369" y="305165"/>
                  <a:pt x="25664" y="328096"/>
                </a:cubicBezTo>
                <a:cubicBezTo>
                  <a:pt x="24959" y="351027"/>
                  <a:pt x="26369" y="499899"/>
                  <a:pt x="29897" y="548230"/>
                </a:cubicBezTo>
                <a:cubicBezTo>
                  <a:pt x="33425" y="596561"/>
                  <a:pt x="46830" y="618080"/>
                  <a:pt x="46830" y="618080"/>
                </a:cubicBezTo>
                <a:cubicBezTo>
                  <a:pt x="48241" y="626547"/>
                  <a:pt x="44714" y="619844"/>
                  <a:pt x="38364" y="599030"/>
                </a:cubicBezTo>
                <a:cubicBezTo>
                  <a:pt x="32014" y="578216"/>
                  <a:pt x="12611" y="516479"/>
                  <a:pt x="8730" y="493196"/>
                </a:cubicBezTo>
                <a:cubicBezTo>
                  <a:pt x="4849" y="469913"/>
                  <a:pt x="9788" y="435341"/>
                  <a:pt x="15080" y="459330"/>
                </a:cubicBezTo>
                <a:cubicBezTo>
                  <a:pt x="20372" y="483319"/>
                  <a:pt x="40833" y="591975"/>
                  <a:pt x="40480" y="637130"/>
                </a:cubicBezTo>
                <a:cubicBezTo>
                  <a:pt x="40127" y="682285"/>
                  <a:pt x="14375" y="704510"/>
                  <a:pt x="12964" y="730263"/>
                </a:cubicBezTo>
                <a:cubicBezTo>
                  <a:pt x="11553" y="756016"/>
                  <a:pt x="30250" y="770127"/>
                  <a:pt x="32014" y="791646"/>
                </a:cubicBezTo>
                <a:cubicBezTo>
                  <a:pt x="33778" y="813165"/>
                  <a:pt x="21430" y="841035"/>
                  <a:pt x="23547" y="859380"/>
                </a:cubicBezTo>
                <a:cubicBezTo>
                  <a:pt x="25664" y="877725"/>
                  <a:pt x="36953" y="864319"/>
                  <a:pt x="44714" y="901713"/>
                </a:cubicBezTo>
                <a:cubicBezTo>
                  <a:pt x="52475" y="939107"/>
                  <a:pt x="70820" y="1081982"/>
                  <a:pt x="70114" y="1083746"/>
                </a:cubicBezTo>
                <a:cubicBezTo>
                  <a:pt x="69408" y="1085510"/>
                  <a:pt x="51769" y="1004371"/>
                  <a:pt x="40480" y="912296"/>
                </a:cubicBezTo>
                <a:cubicBezTo>
                  <a:pt x="29191" y="820221"/>
                  <a:pt x="-9967" y="651240"/>
                  <a:pt x="2380" y="531296"/>
                </a:cubicBezTo>
                <a:cubicBezTo>
                  <a:pt x="14727" y="411352"/>
                  <a:pt x="97983" y="244488"/>
                  <a:pt x="114564" y="192630"/>
                </a:cubicBezTo>
                <a:cubicBezTo>
                  <a:pt x="131145" y="140772"/>
                  <a:pt x="110683" y="180988"/>
                  <a:pt x="101864" y="220146"/>
                </a:cubicBezTo>
                <a:cubicBezTo>
                  <a:pt x="93044" y="259304"/>
                  <a:pt x="56708" y="454744"/>
                  <a:pt x="61647" y="427580"/>
                </a:cubicBezTo>
                <a:cubicBezTo>
                  <a:pt x="66586" y="400416"/>
                  <a:pt x="103275" y="61043"/>
                  <a:pt x="116680" y="10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: 図形 636">
            <a:extLst>
              <a:ext uri="{FF2B5EF4-FFF2-40B4-BE49-F238E27FC236}">
                <a16:creationId xmlns:a16="http://schemas.microsoft.com/office/drawing/2014/main" id="{3712909B-C7D7-4D73-8173-F26BE9F7D7F8}"/>
              </a:ext>
            </a:extLst>
          </p:cNvPr>
          <p:cNvSpPr/>
          <p:nvPr/>
        </p:nvSpPr>
        <p:spPr>
          <a:xfrm>
            <a:off x="9404241" y="4923096"/>
            <a:ext cx="152623" cy="906279"/>
          </a:xfrm>
          <a:custGeom>
            <a:avLst/>
            <a:gdLst>
              <a:gd name="connsiteX0" fmla="*/ 152509 w 152623"/>
              <a:gd name="connsiteY0" fmla="*/ 271 h 906279"/>
              <a:gd name="connsiteX1" fmla="*/ 93242 w 152623"/>
              <a:gd name="connsiteY1" fmla="*/ 129387 h 906279"/>
              <a:gd name="connsiteX2" fmla="*/ 80542 w 152623"/>
              <a:gd name="connsiteY2" fmla="*/ 175954 h 906279"/>
              <a:gd name="connsiteX3" fmla="*/ 78426 w 152623"/>
              <a:gd name="connsiteY3" fmla="*/ 112454 h 906279"/>
              <a:gd name="connsiteX4" fmla="*/ 57259 w 152623"/>
              <a:gd name="connsiteY4" fmla="*/ 345287 h 906279"/>
              <a:gd name="connsiteX5" fmla="*/ 53026 w 152623"/>
              <a:gd name="connsiteY5" fmla="*/ 311421 h 906279"/>
              <a:gd name="connsiteX6" fmla="*/ 50909 w 152623"/>
              <a:gd name="connsiteY6" fmla="*/ 322004 h 906279"/>
              <a:gd name="connsiteX7" fmla="*/ 23392 w 152623"/>
              <a:gd name="connsiteY7" fmla="*/ 364337 h 906279"/>
              <a:gd name="connsiteX8" fmla="*/ 42442 w 152623"/>
              <a:gd name="connsiteY8" fmla="*/ 402437 h 906279"/>
              <a:gd name="connsiteX9" fmla="*/ 48792 w 152623"/>
              <a:gd name="connsiteY9" fmla="*/ 455354 h 906279"/>
              <a:gd name="connsiteX10" fmla="*/ 33976 w 152623"/>
              <a:gd name="connsiteY10" fmla="*/ 497687 h 906279"/>
              <a:gd name="connsiteX11" fmla="*/ 61492 w 152623"/>
              <a:gd name="connsiteY11" fmla="*/ 523087 h 906279"/>
              <a:gd name="connsiteX12" fmla="*/ 57259 w 152623"/>
              <a:gd name="connsiteY12" fmla="*/ 599287 h 906279"/>
              <a:gd name="connsiteX13" fmla="*/ 57259 w 152623"/>
              <a:gd name="connsiteY13" fmla="*/ 626804 h 906279"/>
              <a:gd name="connsiteX14" fmla="*/ 67842 w 152623"/>
              <a:gd name="connsiteY14" fmla="*/ 675487 h 906279"/>
              <a:gd name="connsiteX15" fmla="*/ 44559 w 152623"/>
              <a:gd name="connsiteY15" fmla="*/ 730521 h 906279"/>
              <a:gd name="connsiteX16" fmla="*/ 69959 w 152623"/>
              <a:gd name="connsiteY16" fmla="*/ 787671 h 906279"/>
              <a:gd name="connsiteX17" fmla="*/ 74192 w 152623"/>
              <a:gd name="connsiteY17" fmla="*/ 830004 h 906279"/>
              <a:gd name="connsiteX18" fmla="*/ 38209 w 152623"/>
              <a:gd name="connsiteY18" fmla="*/ 906204 h 906279"/>
              <a:gd name="connsiteX19" fmla="*/ 50909 w 152623"/>
              <a:gd name="connsiteY19" fmla="*/ 815187 h 906279"/>
              <a:gd name="connsiteX20" fmla="*/ 50909 w 152623"/>
              <a:gd name="connsiteY20" fmla="*/ 531554 h 906279"/>
              <a:gd name="connsiteX21" fmla="*/ 23392 w 152623"/>
              <a:gd name="connsiteY21" fmla="*/ 480754 h 906279"/>
              <a:gd name="connsiteX22" fmla="*/ 63609 w 152623"/>
              <a:gd name="connsiteY22" fmla="*/ 438421 h 906279"/>
              <a:gd name="connsiteX23" fmla="*/ 109 w 152623"/>
              <a:gd name="connsiteY23" fmla="*/ 379154 h 906279"/>
              <a:gd name="connsiteX24" fmla="*/ 48792 w 152623"/>
              <a:gd name="connsiteY24" fmla="*/ 250037 h 906279"/>
              <a:gd name="connsiteX25" fmla="*/ 67842 w 152623"/>
              <a:gd name="connsiteY25" fmla="*/ 211937 h 906279"/>
              <a:gd name="connsiteX26" fmla="*/ 76309 w 152623"/>
              <a:gd name="connsiteY26" fmla="*/ 118804 h 906279"/>
              <a:gd name="connsiteX27" fmla="*/ 76309 w 152623"/>
              <a:gd name="connsiteY27" fmla="*/ 95521 h 906279"/>
              <a:gd name="connsiteX28" fmla="*/ 152509 w 152623"/>
              <a:gd name="connsiteY28" fmla="*/ 271 h 90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623" h="906279">
                <a:moveTo>
                  <a:pt x="152509" y="271"/>
                </a:moveTo>
                <a:cubicBezTo>
                  <a:pt x="155331" y="5915"/>
                  <a:pt x="105236" y="100107"/>
                  <a:pt x="93242" y="129387"/>
                </a:cubicBezTo>
                <a:cubicBezTo>
                  <a:pt x="81248" y="158667"/>
                  <a:pt x="83011" y="178776"/>
                  <a:pt x="80542" y="175954"/>
                </a:cubicBezTo>
                <a:cubicBezTo>
                  <a:pt x="78073" y="173132"/>
                  <a:pt x="82306" y="84232"/>
                  <a:pt x="78426" y="112454"/>
                </a:cubicBezTo>
                <a:cubicBezTo>
                  <a:pt x="74546" y="140676"/>
                  <a:pt x="61492" y="312126"/>
                  <a:pt x="57259" y="345287"/>
                </a:cubicBezTo>
                <a:cubicBezTo>
                  <a:pt x="53026" y="378448"/>
                  <a:pt x="54084" y="315302"/>
                  <a:pt x="53026" y="311421"/>
                </a:cubicBezTo>
                <a:cubicBezTo>
                  <a:pt x="51968" y="307541"/>
                  <a:pt x="55848" y="313185"/>
                  <a:pt x="50909" y="322004"/>
                </a:cubicBezTo>
                <a:cubicBezTo>
                  <a:pt x="45970" y="330823"/>
                  <a:pt x="24803" y="350932"/>
                  <a:pt x="23392" y="364337"/>
                </a:cubicBezTo>
                <a:cubicBezTo>
                  <a:pt x="21981" y="377742"/>
                  <a:pt x="38209" y="387268"/>
                  <a:pt x="42442" y="402437"/>
                </a:cubicBezTo>
                <a:cubicBezTo>
                  <a:pt x="46675" y="417606"/>
                  <a:pt x="50203" y="439479"/>
                  <a:pt x="48792" y="455354"/>
                </a:cubicBezTo>
                <a:cubicBezTo>
                  <a:pt x="47381" y="471229"/>
                  <a:pt x="31859" y="486398"/>
                  <a:pt x="33976" y="497687"/>
                </a:cubicBezTo>
                <a:cubicBezTo>
                  <a:pt x="36093" y="508976"/>
                  <a:pt x="57611" y="506154"/>
                  <a:pt x="61492" y="523087"/>
                </a:cubicBezTo>
                <a:cubicBezTo>
                  <a:pt x="65372" y="540020"/>
                  <a:pt x="57964" y="582001"/>
                  <a:pt x="57259" y="599287"/>
                </a:cubicBezTo>
                <a:cubicBezTo>
                  <a:pt x="56554" y="616573"/>
                  <a:pt x="55495" y="614104"/>
                  <a:pt x="57259" y="626804"/>
                </a:cubicBezTo>
                <a:cubicBezTo>
                  <a:pt x="59023" y="639504"/>
                  <a:pt x="69959" y="658201"/>
                  <a:pt x="67842" y="675487"/>
                </a:cubicBezTo>
                <a:cubicBezTo>
                  <a:pt x="65725" y="692773"/>
                  <a:pt x="44206" y="711824"/>
                  <a:pt x="44559" y="730521"/>
                </a:cubicBezTo>
                <a:cubicBezTo>
                  <a:pt x="44912" y="749218"/>
                  <a:pt x="65020" y="771091"/>
                  <a:pt x="69959" y="787671"/>
                </a:cubicBezTo>
                <a:cubicBezTo>
                  <a:pt x="74898" y="804251"/>
                  <a:pt x="79484" y="810249"/>
                  <a:pt x="74192" y="830004"/>
                </a:cubicBezTo>
                <a:cubicBezTo>
                  <a:pt x="68900" y="849759"/>
                  <a:pt x="42089" y="908674"/>
                  <a:pt x="38209" y="906204"/>
                </a:cubicBezTo>
                <a:cubicBezTo>
                  <a:pt x="34328" y="903735"/>
                  <a:pt x="48792" y="877629"/>
                  <a:pt x="50909" y="815187"/>
                </a:cubicBezTo>
                <a:cubicBezTo>
                  <a:pt x="53026" y="752745"/>
                  <a:pt x="55495" y="587293"/>
                  <a:pt x="50909" y="531554"/>
                </a:cubicBezTo>
                <a:cubicBezTo>
                  <a:pt x="46323" y="475815"/>
                  <a:pt x="21275" y="496276"/>
                  <a:pt x="23392" y="480754"/>
                </a:cubicBezTo>
                <a:cubicBezTo>
                  <a:pt x="25509" y="465232"/>
                  <a:pt x="67489" y="455354"/>
                  <a:pt x="63609" y="438421"/>
                </a:cubicBezTo>
                <a:cubicBezTo>
                  <a:pt x="59728" y="421488"/>
                  <a:pt x="2579" y="410551"/>
                  <a:pt x="109" y="379154"/>
                </a:cubicBezTo>
                <a:cubicBezTo>
                  <a:pt x="-2361" y="347757"/>
                  <a:pt x="37503" y="277907"/>
                  <a:pt x="48792" y="250037"/>
                </a:cubicBezTo>
                <a:cubicBezTo>
                  <a:pt x="60081" y="222168"/>
                  <a:pt x="63256" y="233809"/>
                  <a:pt x="67842" y="211937"/>
                </a:cubicBezTo>
                <a:cubicBezTo>
                  <a:pt x="72428" y="190065"/>
                  <a:pt x="74898" y="138207"/>
                  <a:pt x="76309" y="118804"/>
                </a:cubicBezTo>
                <a:cubicBezTo>
                  <a:pt x="77720" y="99401"/>
                  <a:pt x="65726" y="112454"/>
                  <a:pt x="76309" y="95521"/>
                </a:cubicBezTo>
                <a:cubicBezTo>
                  <a:pt x="86892" y="78588"/>
                  <a:pt x="149687" y="-5373"/>
                  <a:pt x="152509" y="2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: 図形 637">
            <a:extLst>
              <a:ext uri="{FF2B5EF4-FFF2-40B4-BE49-F238E27FC236}">
                <a16:creationId xmlns:a16="http://schemas.microsoft.com/office/drawing/2014/main" id="{3C8A9B0F-53BF-480B-9A19-11E12153C623}"/>
              </a:ext>
            </a:extLst>
          </p:cNvPr>
          <p:cNvSpPr/>
          <p:nvPr/>
        </p:nvSpPr>
        <p:spPr>
          <a:xfrm>
            <a:off x="9304890" y="5687989"/>
            <a:ext cx="103014" cy="302585"/>
          </a:xfrm>
          <a:custGeom>
            <a:avLst/>
            <a:gdLst>
              <a:gd name="connsiteX0" fmla="*/ 2623 w 103014"/>
              <a:gd name="connsiteY0" fmla="*/ 24 h 302585"/>
              <a:gd name="connsiteX1" fmla="*/ 13735 w 103014"/>
              <a:gd name="connsiteY1" fmla="*/ 82574 h 302585"/>
              <a:gd name="connsiteX2" fmla="*/ 102635 w 103014"/>
              <a:gd name="connsiteY2" fmla="*/ 301649 h 302585"/>
              <a:gd name="connsiteX3" fmla="*/ 45485 w 103014"/>
              <a:gd name="connsiteY3" fmla="*/ 158774 h 302585"/>
              <a:gd name="connsiteX4" fmla="*/ 37548 w 103014"/>
              <a:gd name="connsiteY4" fmla="*/ 88924 h 302585"/>
              <a:gd name="connsiteX5" fmla="*/ 2623 w 103014"/>
              <a:gd name="connsiteY5" fmla="*/ 24 h 30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14" h="302585">
                <a:moveTo>
                  <a:pt x="2623" y="24"/>
                </a:moveTo>
                <a:cubicBezTo>
                  <a:pt x="-1346" y="-1034"/>
                  <a:pt x="-2934" y="32303"/>
                  <a:pt x="13735" y="82574"/>
                </a:cubicBezTo>
                <a:cubicBezTo>
                  <a:pt x="30404" y="132845"/>
                  <a:pt x="97343" y="288949"/>
                  <a:pt x="102635" y="301649"/>
                </a:cubicBezTo>
                <a:cubicBezTo>
                  <a:pt x="107927" y="314349"/>
                  <a:pt x="56333" y="194228"/>
                  <a:pt x="45485" y="158774"/>
                </a:cubicBezTo>
                <a:cubicBezTo>
                  <a:pt x="34637" y="123320"/>
                  <a:pt x="43633" y="108768"/>
                  <a:pt x="37548" y="88924"/>
                </a:cubicBezTo>
                <a:cubicBezTo>
                  <a:pt x="31463" y="69080"/>
                  <a:pt x="6592" y="1082"/>
                  <a:pt x="2623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: 図形 638">
            <a:extLst>
              <a:ext uri="{FF2B5EF4-FFF2-40B4-BE49-F238E27FC236}">
                <a16:creationId xmlns:a16="http://schemas.microsoft.com/office/drawing/2014/main" id="{AAC98916-1811-41A7-8D32-683ADDDCBDE6}"/>
              </a:ext>
            </a:extLst>
          </p:cNvPr>
          <p:cNvSpPr/>
          <p:nvPr/>
        </p:nvSpPr>
        <p:spPr>
          <a:xfrm>
            <a:off x="9325746" y="5824308"/>
            <a:ext cx="179022" cy="101875"/>
          </a:xfrm>
          <a:custGeom>
            <a:avLst/>
            <a:gdLst>
              <a:gd name="connsiteX0" fmla="*/ 817 w 179022"/>
              <a:gd name="connsiteY0" fmla="*/ 51030 h 101875"/>
              <a:gd name="connsiteX1" fmla="*/ 111942 w 179022"/>
              <a:gd name="connsiteY1" fmla="*/ 4992 h 101875"/>
              <a:gd name="connsiteX2" fmla="*/ 159567 w 179022"/>
              <a:gd name="connsiteY2" fmla="*/ 4992 h 101875"/>
              <a:gd name="connsiteX3" fmla="*/ 142104 w 179022"/>
              <a:gd name="connsiteY3" fmla="*/ 38330 h 101875"/>
              <a:gd name="connsiteX4" fmla="*/ 173854 w 179022"/>
              <a:gd name="connsiteY4" fmla="*/ 52617 h 101875"/>
              <a:gd name="connsiteX5" fmla="*/ 15104 w 179022"/>
              <a:gd name="connsiteY5" fmla="*/ 101830 h 101875"/>
              <a:gd name="connsiteX6" fmla="*/ 175442 w 179022"/>
              <a:gd name="connsiteY6" fmla="*/ 43092 h 101875"/>
              <a:gd name="connsiteX7" fmla="*/ 817 w 179022"/>
              <a:gd name="connsiteY7" fmla="*/ 51030 h 1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22" h="101875">
                <a:moveTo>
                  <a:pt x="817" y="51030"/>
                </a:moveTo>
                <a:cubicBezTo>
                  <a:pt x="-9766" y="44680"/>
                  <a:pt x="85484" y="12665"/>
                  <a:pt x="111942" y="4992"/>
                </a:cubicBezTo>
                <a:cubicBezTo>
                  <a:pt x="138400" y="-2681"/>
                  <a:pt x="154540" y="-564"/>
                  <a:pt x="159567" y="4992"/>
                </a:cubicBezTo>
                <a:cubicBezTo>
                  <a:pt x="164594" y="10548"/>
                  <a:pt x="139723" y="30393"/>
                  <a:pt x="142104" y="38330"/>
                </a:cubicBezTo>
                <a:cubicBezTo>
                  <a:pt x="144485" y="46267"/>
                  <a:pt x="195021" y="42034"/>
                  <a:pt x="173854" y="52617"/>
                </a:cubicBezTo>
                <a:cubicBezTo>
                  <a:pt x="152687" y="63200"/>
                  <a:pt x="14839" y="103418"/>
                  <a:pt x="15104" y="101830"/>
                </a:cubicBezTo>
                <a:cubicBezTo>
                  <a:pt x="15369" y="100243"/>
                  <a:pt x="172267" y="52882"/>
                  <a:pt x="175442" y="43092"/>
                </a:cubicBezTo>
                <a:cubicBezTo>
                  <a:pt x="178617" y="33302"/>
                  <a:pt x="11400" y="57380"/>
                  <a:pt x="817" y="510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9C873F60-FBE1-4882-A945-4B88ACFBCC5A}"/>
              </a:ext>
            </a:extLst>
          </p:cNvPr>
          <p:cNvSpPr/>
          <p:nvPr/>
        </p:nvSpPr>
        <p:spPr>
          <a:xfrm>
            <a:off x="9358281" y="5901241"/>
            <a:ext cx="128939" cy="109083"/>
          </a:xfrm>
          <a:custGeom>
            <a:avLst/>
            <a:gdLst>
              <a:gd name="connsiteX0" fmla="*/ 32 w 128939"/>
              <a:gd name="connsiteY0" fmla="*/ 109034 h 109083"/>
              <a:gd name="connsiteX1" fmla="*/ 57182 w 128939"/>
              <a:gd name="connsiteY1" fmla="*/ 16959 h 109083"/>
              <a:gd name="connsiteX2" fmla="*/ 111157 w 128939"/>
              <a:gd name="connsiteY2" fmla="*/ 45534 h 109083"/>
              <a:gd name="connsiteX3" fmla="*/ 127032 w 128939"/>
              <a:gd name="connsiteY3" fmla="*/ 75697 h 109083"/>
              <a:gd name="connsiteX4" fmla="*/ 73057 w 128939"/>
              <a:gd name="connsiteY4" fmla="*/ 70934 h 109083"/>
              <a:gd name="connsiteX5" fmla="*/ 54007 w 128939"/>
              <a:gd name="connsiteY5" fmla="*/ 78872 h 109083"/>
              <a:gd name="connsiteX6" fmla="*/ 112744 w 128939"/>
              <a:gd name="connsiteY6" fmla="*/ 24897 h 109083"/>
              <a:gd name="connsiteX7" fmla="*/ 65119 w 128939"/>
              <a:gd name="connsiteY7" fmla="*/ 2672 h 109083"/>
              <a:gd name="connsiteX8" fmla="*/ 32 w 128939"/>
              <a:gd name="connsiteY8" fmla="*/ 109034 h 10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9" h="109083">
                <a:moveTo>
                  <a:pt x="32" y="109034"/>
                </a:moveTo>
                <a:cubicBezTo>
                  <a:pt x="-1291" y="111415"/>
                  <a:pt x="38661" y="27542"/>
                  <a:pt x="57182" y="16959"/>
                </a:cubicBezTo>
                <a:cubicBezTo>
                  <a:pt x="75703" y="6376"/>
                  <a:pt x="99515" y="35744"/>
                  <a:pt x="111157" y="45534"/>
                </a:cubicBezTo>
                <a:cubicBezTo>
                  <a:pt x="122799" y="55324"/>
                  <a:pt x="133382" y="71464"/>
                  <a:pt x="127032" y="75697"/>
                </a:cubicBezTo>
                <a:cubicBezTo>
                  <a:pt x="120682" y="79930"/>
                  <a:pt x="85228" y="70405"/>
                  <a:pt x="73057" y="70934"/>
                </a:cubicBezTo>
                <a:cubicBezTo>
                  <a:pt x="60886" y="71463"/>
                  <a:pt x="47393" y="86545"/>
                  <a:pt x="54007" y="78872"/>
                </a:cubicBezTo>
                <a:cubicBezTo>
                  <a:pt x="60622" y="71199"/>
                  <a:pt x="110892" y="37597"/>
                  <a:pt x="112744" y="24897"/>
                </a:cubicBezTo>
                <a:cubicBezTo>
                  <a:pt x="114596" y="12197"/>
                  <a:pt x="79936" y="-7117"/>
                  <a:pt x="65119" y="2672"/>
                </a:cubicBezTo>
                <a:cubicBezTo>
                  <a:pt x="50302" y="12461"/>
                  <a:pt x="1355" y="106653"/>
                  <a:pt x="32" y="1090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48496A6B-18C3-4035-978E-7259A3287B25}"/>
              </a:ext>
            </a:extLst>
          </p:cNvPr>
          <p:cNvSpPr/>
          <p:nvPr/>
        </p:nvSpPr>
        <p:spPr>
          <a:xfrm>
            <a:off x="9409113" y="5967413"/>
            <a:ext cx="253585" cy="167734"/>
          </a:xfrm>
          <a:custGeom>
            <a:avLst/>
            <a:gdLst>
              <a:gd name="connsiteX0" fmla="*/ 0 w 253585"/>
              <a:gd name="connsiteY0" fmla="*/ 0 h 167734"/>
              <a:gd name="connsiteX1" fmla="*/ 87312 w 253585"/>
              <a:gd name="connsiteY1" fmla="*/ 142875 h 167734"/>
              <a:gd name="connsiteX2" fmla="*/ 173037 w 253585"/>
              <a:gd name="connsiteY2" fmla="*/ 166687 h 167734"/>
              <a:gd name="connsiteX3" fmla="*/ 207962 w 253585"/>
              <a:gd name="connsiteY3" fmla="*/ 163512 h 167734"/>
              <a:gd name="connsiteX4" fmla="*/ 252412 w 253585"/>
              <a:gd name="connsiteY4" fmla="*/ 163512 h 167734"/>
              <a:gd name="connsiteX5" fmla="*/ 157162 w 253585"/>
              <a:gd name="connsiteY5" fmla="*/ 147637 h 167734"/>
              <a:gd name="connsiteX6" fmla="*/ 82550 w 253585"/>
              <a:gd name="connsiteY6" fmla="*/ 96837 h 167734"/>
              <a:gd name="connsiteX7" fmla="*/ 0 w 253585"/>
              <a:gd name="connsiteY7" fmla="*/ 0 h 1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585" h="167734">
                <a:moveTo>
                  <a:pt x="0" y="0"/>
                </a:moveTo>
                <a:cubicBezTo>
                  <a:pt x="29236" y="57547"/>
                  <a:pt x="58473" y="115094"/>
                  <a:pt x="87312" y="142875"/>
                </a:cubicBezTo>
                <a:cubicBezTo>
                  <a:pt x="116151" y="170656"/>
                  <a:pt x="152929" y="163248"/>
                  <a:pt x="173037" y="166687"/>
                </a:cubicBezTo>
                <a:cubicBezTo>
                  <a:pt x="193145" y="170126"/>
                  <a:pt x="194733" y="164041"/>
                  <a:pt x="207962" y="163512"/>
                </a:cubicBezTo>
                <a:cubicBezTo>
                  <a:pt x="221191" y="162983"/>
                  <a:pt x="260879" y="166158"/>
                  <a:pt x="252412" y="163512"/>
                </a:cubicBezTo>
                <a:cubicBezTo>
                  <a:pt x="243945" y="160866"/>
                  <a:pt x="185472" y="158750"/>
                  <a:pt x="157162" y="147637"/>
                </a:cubicBezTo>
                <a:cubicBezTo>
                  <a:pt x="128852" y="136524"/>
                  <a:pt x="82550" y="96837"/>
                  <a:pt x="82550" y="968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: 図形 641">
            <a:extLst>
              <a:ext uri="{FF2B5EF4-FFF2-40B4-BE49-F238E27FC236}">
                <a16:creationId xmlns:a16="http://schemas.microsoft.com/office/drawing/2014/main" id="{929F0400-4682-4C86-A99B-C4121ECAB848}"/>
              </a:ext>
            </a:extLst>
          </p:cNvPr>
          <p:cNvSpPr/>
          <p:nvPr/>
        </p:nvSpPr>
        <p:spPr>
          <a:xfrm>
            <a:off x="9444023" y="5968865"/>
            <a:ext cx="308169" cy="162492"/>
          </a:xfrm>
          <a:custGeom>
            <a:avLst/>
            <a:gdLst>
              <a:gd name="connsiteX0" fmla="*/ 15 w 308169"/>
              <a:gd name="connsiteY0" fmla="*/ 135 h 162492"/>
              <a:gd name="connsiteX1" fmla="*/ 158765 w 308169"/>
              <a:gd name="connsiteY1" fmla="*/ 104910 h 162492"/>
              <a:gd name="connsiteX2" fmla="*/ 239727 w 308169"/>
              <a:gd name="connsiteY2" fmla="*/ 152535 h 162492"/>
              <a:gd name="connsiteX3" fmla="*/ 307990 w 308169"/>
              <a:gd name="connsiteY3" fmla="*/ 162060 h 162492"/>
              <a:gd name="connsiteX4" fmla="*/ 219090 w 308169"/>
              <a:gd name="connsiteY4" fmla="*/ 144598 h 162492"/>
              <a:gd name="connsiteX5" fmla="*/ 149240 w 308169"/>
              <a:gd name="connsiteY5" fmla="*/ 131898 h 162492"/>
              <a:gd name="connsiteX6" fmla="*/ 15 w 308169"/>
              <a:gd name="connsiteY6" fmla="*/ 135 h 1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69" h="162492">
                <a:moveTo>
                  <a:pt x="15" y="135"/>
                </a:moveTo>
                <a:cubicBezTo>
                  <a:pt x="1603" y="-4363"/>
                  <a:pt x="158765" y="104910"/>
                  <a:pt x="158765" y="104910"/>
                </a:cubicBezTo>
                <a:cubicBezTo>
                  <a:pt x="198717" y="130310"/>
                  <a:pt x="214856" y="143010"/>
                  <a:pt x="239727" y="152535"/>
                </a:cubicBezTo>
                <a:cubicBezTo>
                  <a:pt x="264598" y="162060"/>
                  <a:pt x="311429" y="163383"/>
                  <a:pt x="307990" y="162060"/>
                </a:cubicBezTo>
                <a:cubicBezTo>
                  <a:pt x="304551" y="160737"/>
                  <a:pt x="245548" y="149625"/>
                  <a:pt x="219090" y="144598"/>
                </a:cubicBezTo>
                <a:cubicBezTo>
                  <a:pt x="192632" y="139571"/>
                  <a:pt x="180196" y="154917"/>
                  <a:pt x="149240" y="131898"/>
                </a:cubicBezTo>
                <a:cubicBezTo>
                  <a:pt x="118284" y="108879"/>
                  <a:pt x="-1573" y="4633"/>
                  <a:pt x="15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195FA462-D849-423D-A410-6F6461F14837}"/>
              </a:ext>
            </a:extLst>
          </p:cNvPr>
          <p:cNvSpPr/>
          <p:nvPr/>
        </p:nvSpPr>
        <p:spPr>
          <a:xfrm>
            <a:off x="9916705" y="4868813"/>
            <a:ext cx="196223" cy="517639"/>
          </a:xfrm>
          <a:custGeom>
            <a:avLst/>
            <a:gdLst>
              <a:gd name="connsiteX0" fmla="*/ 195670 w 196223"/>
              <a:gd name="connsiteY0" fmla="*/ 50 h 517639"/>
              <a:gd name="connsiteX1" fmla="*/ 111533 w 196223"/>
              <a:gd name="connsiteY1" fmla="*/ 100062 h 517639"/>
              <a:gd name="connsiteX2" fmla="*/ 60733 w 196223"/>
              <a:gd name="connsiteY2" fmla="*/ 222300 h 517639"/>
              <a:gd name="connsiteX3" fmla="*/ 35333 w 196223"/>
              <a:gd name="connsiteY3" fmla="*/ 335012 h 517639"/>
              <a:gd name="connsiteX4" fmla="*/ 19458 w 196223"/>
              <a:gd name="connsiteY4" fmla="*/ 271512 h 517639"/>
              <a:gd name="connsiteX5" fmla="*/ 46445 w 196223"/>
              <a:gd name="connsiteY5" fmla="*/ 474712 h 517639"/>
              <a:gd name="connsiteX6" fmla="*/ 9933 w 196223"/>
              <a:gd name="connsiteY6" fmla="*/ 333425 h 517639"/>
              <a:gd name="connsiteX7" fmla="*/ 8345 w 196223"/>
              <a:gd name="connsiteY7" fmla="*/ 517575 h 517639"/>
              <a:gd name="connsiteX8" fmla="*/ 408 w 196223"/>
              <a:gd name="connsiteY8" fmla="*/ 309612 h 517639"/>
              <a:gd name="connsiteX9" fmla="*/ 22633 w 196223"/>
              <a:gd name="connsiteY9" fmla="*/ 220712 h 517639"/>
              <a:gd name="connsiteX10" fmla="*/ 67083 w 196223"/>
              <a:gd name="connsiteY10" fmla="*/ 112762 h 517639"/>
              <a:gd name="connsiteX11" fmla="*/ 195670 w 196223"/>
              <a:gd name="connsiteY11" fmla="*/ 50 h 5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223" h="517639">
                <a:moveTo>
                  <a:pt x="195670" y="50"/>
                </a:moveTo>
                <a:cubicBezTo>
                  <a:pt x="203078" y="-2067"/>
                  <a:pt x="134022" y="63020"/>
                  <a:pt x="111533" y="100062"/>
                </a:cubicBezTo>
                <a:cubicBezTo>
                  <a:pt x="89043" y="137104"/>
                  <a:pt x="73433" y="183142"/>
                  <a:pt x="60733" y="222300"/>
                </a:cubicBezTo>
                <a:cubicBezTo>
                  <a:pt x="48033" y="261458"/>
                  <a:pt x="42212" y="326810"/>
                  <a:pt x="35333" y="335012"/>
                </a:cubicBezTo>
                <a:cubicBezTo>
                  <a:pt x="28454" y="343214"/>
                  <a:pt x="17606" y="248229"/>
                  <a:pt x="19458" y="271512"/>
                </a:cubicBezTo>
                <a:cubicBezTo>
                  <a:pt x="21310" y="294795"/>
                  <a:pt x="48032" y="464393"/>
                  <a:pt x="46445" y="474712"/>
                </a:cubicBezTo>
                <a:cubicBezTo>
                  <a:pt x="44857" y="485031"/>
                  <a:pt x="16283" y="326281"/>
                  <a:pt x="9933" y="333425"/>
                </a:cubicBezTo>
                <a:cubicBezTo>
                  <a:pt x="3583" y="340569"/>
                  <a:pt x="9932" y="521544"/>
                  <a:pt x="8345" y="517575"/>
                </a:cubicBezTo>
                <a:cubicBezTo>
                  <a:pt x="6757" y="513606"/>
                  <a:pt x="-1973" y="359089"/>
                  <a:pt x="408" y="309612"/>
                </a:cubicBezTo>
                <a:cubicBezTo>
                  <a:pt x="2789" y="260135"/>
                  <a:pt x="11520" y="253520"/>
                  <a:pt x="22633" y="220712"/>
                </a:cubicBezTo>
                <a:cubicBezTo>
                  <a:pt x="33745" y="187904"/>
                  <a:pt x="40360" y="150862"/>
                  <a:pt x="67083" y="112762"/>
                </a:cubicBezTo>
                <a:cubicBezTo>
                  <a:pt x="93806" y="74662"/>
                  <a:pt x="188262" y="2167"/>
                  <a:pt x="195670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7BE95094-B722-426D-945E-833EE818BE2C}"/>
              </a:ext>
            </a:extLst>
          </p:cNvPr>
          <p:cNvSpPr/>
          <p:nvPr/>
        </p:nvSpPr>
        <p:spPr>
          <a:xfrm>
            <a:off x="9876617" y="4950730"/>
            <a:ext cx="78882" cy="480335"/>
          </a:xfrm>
          <a:custGeom>
            <a:avLst/>
            <a:gdLst>
              <a:gd name="connsiteX0" fmla="*/ 37321 w 78882"/>
              <a:gd name="connsiteY0" fmla="*/ 683 h 480335"/>
              <a:gd name="connsiteX1" fmla="*/ 808 w 78882"/>
              <a:gd name="connsiteY1" fmla="*/ 264208 h 480335"/>
              <a:gd name="connsiteX2" fmla="*/ 78596 w 78882"/>
              <a:gd name="connsiteY2" fmla="*/ 478520 h 480335"/>
              <a:gd name="connsiteX3" fmla="*/ 26208 w 78882"/>
              <a:gd name="connsiteY3" fmla="*/ 346758 h 480335"/>
              <a:gd name="connsiteX4" fmla="*/ 37321 w 78882"/>
              <a:gd name="connsiteY4" fmla="*/ 683 h 48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82" h="480335">
                <a:moveTo>
                  <a:pt x="37321" y="683"/>
                </a:moveTo>
                <a:cubicBezTo>
                  <a:pt x="33088" y="-13075"/>
                  <a:pt x="-6071" y="184569"/>
                  <a:pt x="808" y="264208"/>
                </a:cubicBezTo>
                <a:cubicBezTo>
                  <a:pt x="7687" y="343848"/>
                  <a:pt x="74363" y="464762"/>
                  <a:pt x="78596" y="478520"/>
                </a:cubicBezTo>
                <a:cubicBezTo>
                  <a:pt x="82829" y="492278"/>
                  <a:pt x="38908" y="425868"/>
                  <a:pt x="26208" y="346758"/>
                </a:cubicBezTo>
                <a:cubicBezTo>
                  <a:pt x="13508" y="267648"/>
                  <a:pt x="41554" y="14441"/>
                  <a:pt x="37321" y="6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79B8C609-D328-45F4-ACAE-707DF649503C}"/>
              </a:ext>
            </a:extLst>
          </p:cNvPr>
          <p:cNvSpPr/>
          <p:nvPr/>
        </p:nvSpPr>
        <p:spPr>
          <a:xfrm>
            <a:off x="9827482" y="5057748"/>
            <a:ext cx="114133" cy="385942"/>
          </a:xfrm>
          <a:custGeom>
            <a:avLst/>
            <a:gdLst>
              <a:gd name="connsiteX0" fmla="*/ 38831 w 114133"/>
              <a:gd name="connsiteY0" fmla="*/ 1615 h 385942"/>
              <a:gd name="connsiteX1" fmla="*/ 2318 w 114133"/>
              <a:gd name="connsiteY1" fmla="*/ 150840 h 385942"/>
              <a:gd name="connsiteX2" fmla="*/ 113443 w 114133"/>
              <a:gd name="connsiteY2" fmla="*/ 384202 h 385942"/>
              <a:gd name="connsiteX3" fmla="*/ 48356 w 114133"/>
              <a:gd name="connsiteY3" fmla="*/ 244502 h 385942"/>
              <a:gd name="connsiteX4" fmla="*/ 38831 w 114133"/>
              <a:gd name="connsiteY4" fmla="*/ 1615 h 38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33" h="385942">
                <a:moveTo>
                  <a:pt x="38831" y="1615"/>
                </a:moveTo>
                <a:cubicBezTo>
                  <a:pt x="31158" y="-13995"/>
                  <a:pt x="-10117" y="87076"/>
                  <a:pt x="2318" y="150840"/>
                </a:cubicBezTo>
                <a:cubicBezTo>
                  <a:pt x="14753" y="214604"/>
                  <a:pt x="105770" y="368592"/>
                  <a:pt x="113443" y="384202"/>
                </a:cubicBezTo>
                <a:cubicBezTo>
                  <a:pt x="121116" y="399812"/>
                  <a:pt x="62643" y="306944"/>
                  <a:pt x="48356" y="244502"/>
                </a:cubicBezTo>
                <a:cubicBezTo>
                  <a:pt x="34069" y="182060"/>
                  <a:pt x="46504" y="17225"/>
                  <a:pt x="38831" y="16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707E14C4-AD27-4321-A4C3-9EEB47483FA0}"/>
              </a:ext>
            </a:extLst>
          </p:cNvPr>
          <p:cNvSpPr/>
          <p:nvPr/>
        </p:nvSpPr>
        <p:spPr>
          <a:xfrm>
            <a:off x="9821543" y="5130795"/>
            <a:ext cx="184614" cy="390453"/>
          </a:xfrm>
          <a:custGeom>
            <a:avLst/>
            <a:gdLst>
              <a:gd name="connsiteX0" fmla="*/ 184470 w 184614"/>
              <a:gd name="connsiteY0" fmla="*/ 5 h 390453"/>
              <a:gd name="connsiteX1" fmla="*/ 57470 w 184614"/>
              <a:gd name="connsiteY1" fmla="*/ 192093 h 390453"/>
              <a:gd name="connsiteX2" fmla="*/ 8257 w 184614"/>
              <a:gd name="connsiteY2" fmla="*/ 307980 h 390453"/>
              <a:gd name="connsiteX3" fmla="*/ 1907 w 184614"/>
              <a:gd name="connsiteY3" fmla="*/ 387355 h 390453"/>
              <a:gd name="connsiteX4" fmla="*/ 1907 w 184614"/>
              <a:gd name="connsiteY4" fmla="*/ 200030 h 390453"/>
              <a:gd name="connsiteX5" fmla="*/ 24132 w 184614"/>
              <a:gd name="connsiteY5" fmla="*/ 139705 h 390453"/>
              <a:gd name="connsiteX6" fmla="*/ 30482 w 184614"/>
              <a:gd name="connsiteY6" fmla="*/ 185743 h 390453"/>
              <a:gd name="connsiteX7" fmla="*/ 184470 w 184614"/>
              <a:gd name="connsiteY7" fmla="*/ 5 h 39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614" h="390453">
                <a:moveTo>
                  <a:pt x="184470" y="5"/>
                </a:moveTo>
                <a:cubicBezTo>
                  <a:pt x="188968" y="1063"/>
                  <a:pt x="86839" y="140764"/>
                  <a:pt x="57470" y="192093"/>
                </a:cubicBezTo>
                <a:cubicBezTo>
                  <a:pt x="28101" y="243422"/>
                  <a:pt x="17517" y="275436"/>
                  <a:pt x="8257" y="307980"/>
                </a:cubicBezTo>
                <a:cubicBezTo>
                  <a:pt x="-1004" y="340524"/>
                  <a:pt x="2965" y="405346"/>
                  <a:pt x="1907" y="387355"/>
                </a:cubicBezTo>
                <a:cubicBezTo>
                  <a:pt x="849" y="369364"/>
                  <a:pt x="-1797" y="241305"/>
                  <a:pt x="1907" y="200030"/>
                </a:cubicBezTo>
                <a:cubicBezTo>
                  <a:pt x="5611" y="158755"/>
                  <a:pt x="19370" y="142086"/>
                  <a:pt x="24132" y="139705"/>
                </a:cubicBezTo>
                <a:cubicBezTo>
                  <a:pt x="28894" y="137324"/>
                  <a:pt x="6140" y="207174"/>
                  <a:pt x="30482" y="185743"/>
                </a:cubicBezTo>
                <a:cubicBezTo>
                  <a:pt x="54824" y="164312"/>
                  <a:pt x="179972" y="-1053"/>
                  <a:pt x="184470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E47769D5-EAB0-4655-9F08-67922A03ED1D}"/>
              </a:ext>
            </a:extLst>
          </p:cNvPr>
          <p:cNvSpPr/>
          <p:nvPr/>
        </p:nvSpPr>
        <p:spPr>
          <a:xfrm>
            <a:off x="9810951" y="5337171"/>
            <a:ext cx="114703" cy="326026"/>
          </a:xfrm>
          <a:custGeom>
            <a:avLst/>
            <a:gdLst>
              <a:gd name="connsiteX0" fmla="*/ 114099 w 114703"/>
              <a:gd name="connsiteY0" fmla="*/ 4 h 326026"/>
              <a:gd name="connsiteX1" fmla="*/ 49012 w 114703"/>
              <a:gd name="connsiteY1" fmla="*/ 161929 h 326026"/>
              <a:gd name="connsiteX2" fmla="*/ 29962 w 114703"/>
              <a:gd name="connsiteY2" fmla="*/ 311154 h 326026"/>
              <a:gd name="connsiteX3" fmla="*/ 29962 w 114703"/>
              <a:gd name="connsiteY3" fmla="*/ 309567 h 326026"/>
              <a:gd name="connsiteX4" fmla="*/ 12499 w 114703"/>
              <a:gd name="connsiteY4" fmla="*/ 212729 h 326026"/>
              <a:gd name="connsiteX5" fmla="*/ 6149 w 114703"/>
              <a:gd name="connsiteY5" fmla="*/ 166692 h 326026"/>
              <a:gd name="connsiteX6" fmla="*/ 114099 w 114703"/>
              <a:gd name="connsiteY6" fmla="*/ 4 h 32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03" h="326026">
                <a:moveTo>
                  <a:pt x="114099" y="4"/>
                </a:moveTo>
                <a:cubicBezTo>
                  <a:pt x="121243" y="-790"/>
                  <a:pt x="63035" y="110071"/>
                  <a:pt x="49012" y="161929"/>
                </a:cubicBezTo>
                <a:cubicBezTo>
                  <a:pt x="34989" y="213787"/>
                  <a:pt x="33137" y="286548"/>
                  <a:pt x="29962" y="311154"/>
                </a:cubicBezTo>
                <a:cubicBezTo>
                  <a:pt x="26787" y="335760"/>
                  <a:pt x="32872" y="325971"/>
                  <a:pt x="29962" y="309567"/>
                </a:cubicBezTo>
                <a:cubicBezTo>
                  <a:pt x="27052" y="293163"/>
                  <a:pt x="16468" y="236542"/>
                  <a:pt x="12499" y="212729"/>
                </a:cubicBezTo>
                <a:cubicBezTo>
                  <a:pt x="8530" y="188917"/>
                  <a:pt x="-9197" y="203204"/>
                  <a:pt x="6149" y="166692"/>
                </a:cubicBezTo>
                <a:cubicBezTo>
                  <a:pt x="21495" y="130180"/>
                  <a:pt x="106955" y="798"/>
                  <a:pt x="114099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546D8A52-2524-4E77-BC29-1237B2FE7813}"/>
              </a:ext>
            </a:extLst>
          </p:cNvPr>
          <p:cNvSpPr/>
          <p:nvPr/>
        </p:nvSpPr>
        <p:spPr>
          <a:xfrm>
            <a:off x="9889119" y="5375659"/>
            <a:ext cx="71578" cy="315885"/>
          </a:xfrm>
          <a:custGeom>
            <a:avLst/>
            <a:gdLst>
              <a:gd name="connsiteX0" fmla="*/ 56569 w 71578"/>
              <a:gd name="connsiteY0" fmla="*/ 1204 h 315885"/>
              <a:gd name="connsiteX1" fmla="*/ 13706 w 71578"/>
              <a:gd name="connsiteY1" fmla="*/ 177416 h 315885"/>
              <a:gd name="connsiteX2" fmla="*/ 58156 w 71578"/>
              <a:gd name="connsiteY2" fmla="*/ 313941 h 315885"/>
              <a:gd name="connsiteX3" fmla="*/ 29581 w 71578"/>
              <a:gd name="connsiteY3" fmla="*/ 261554 h 315885"/>
              <a:gd name="connsiteX4" fmla="*/ 1006 w 71578"/>
              <a:gd name="connsiteY4" fmla="*/ 191704 h 315885"/>
              <a:gd name="connsiteX5" fmla="*/ 67681 w 71578"/>
              <a:gd name="connsiteY5" fmla="*/ 102804 h 315885"/>
              <a:gd name="connsiteX6" fmla="*/ 56569 w 71578"/>
              <a:gd name="connsiteY6" fmla="*/ 1204 h 3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78" h="315885">
                <a:moveTo>
                  <a:pt x="56569" y="1204"/>
                </a:moveTo>
                <a:cubicBezTo>
                  <a:pt x="47573" y="13639"/>
                  <a:pt x="13442" y="125293"/>
                  <a:pt x="13706" y="177416"/>
                </a:cubicBezTo>
                <a:cubicBezTo>
                  <a:pt x="13970" y="229539"/>
                  <a:pt x="55510" y="299918"/>
                  <a:pt x="58156" y="313941"/>
                </a:cubicBezTo>
                <a:cubicBezTo>
                  <a:pt x="60802" y="327964"/>
                  <a:pt x="29581" y="261554"/>
                  <a:pt x="29581" y="261554"/>
                </a:cubicBezTo>
                <a:cubicBezTo>
                  <a:pt x="20056" y="241181"/>
                  <a:pt x="-5344" y="218162"/>
                  <a:pt x="1006" y="191704"/>
                </a:cubicBezTo>
                <a:cubicBezTo>
                  <a:pt x="7356" y="165246"/>
                  <a:pt x="57362" y="129527"/>
                  <a:pt x="67681" y="102804"/>
                </a:cubicBezTo>
                <a:cubicBezTo>
                  <a:pt x="78000" y="76081"/>
                  <a:pt x="65565" y="-11231"/>
                  <a:pt x="56569" y="12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E27EA4F9-8ECA-474F-9634-AA2A3047C5EA}"/>
              </a:ext>
            </a:extLst>
          </p:cNvPr>
          <p:cNvSpPr/>
          <p:nvPr/>
        </p:nvSpPr>
        <p:spPr>
          <a:xfrm>
            <a:off x="9797374" y="5684681"/>
            <a:ext cx="167253" cy="84384"/>
          </a:xfrm>
          <a:custGeom>
            <a:avLst/>
            <a:gdLst>
              <a:gd name="connsiteX0" fmla="*/ 676 w 167253"/>
              <a:gd name="connsiteY0" fmla="*/ 84294 h 84384"/>
              <a:gd name="connsiteX1" fmla="*/ 80051 w 167253"/>
              <a:gd name="connsiteY1" fmla="*/ 157 h 84384"/>
              <a:gd name="connsiteX2" fmla="*/ 165776 w 167253"/>
              <a:gd name="connsiteY2" fmla="*/ 62069 h 84384"/>
              <a:gd name="connsiteX3" fmla="*/ 126089 w 167253"/>
              <a:gd name="connsiteY3" fmla="*/ 17619 h 84384"/>
              <a:gd name="connsiteX4" fmla="*/ 676 w 167253"/>
              <a:gd name="connsiteY4" fmla="*/ 84294 h 8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3" h="84384">
                <a:moveTo>
                  <a:pt x="676" y="84294"/>
                </a:moveTo>
                <a:cubicBezTo>
                  <a:pt x="-6997" y="81384"/>
                  <a:pt x="52534" y="3861"/>
                  <a:pt x="80051" y="157"/>
                </a:cubicBezTo>
                <a:cubicBezTo>
                  <a:pt x="107568" y="-3547"/>
                  <a:pt x="158103" y="59159"/>
                  <a:pt x="165776" y="62069"/>
                </a:cubicBezTo>
                <a:cubicBezTo>
                  <a:pt x="173449" y="64979"/>
                  <a:pt x="149901" y="16561"/>
                  <a:pt x="126089" y="17619"/>
                </a:cubicBezTo>
                <a:cubicBezTo>
                  <a:pt x="102277" y="18677"/>
                  <a:pt x="8349" y="87204"/>
                  <a:pt x="676" y="842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812FA28E-ACDB-4286-A743-D8C26484CB54}"/>
              </a:ext>
            </a:extLst>
          </p:cNvPr>
          <p:cNvSpPr/>
          <p:nvPr/>
        </p:nvSpPr>
        <p:spPr>
          <a:xfrm>
            <a:off x="9802811" y="5733880"/>
            <a:ext cx="142914" cy="52559"/>
          </a:xfrm>
          <a:custGeom>
            <a:avLst/>
            <a:gdLst>
              <a:gd name="connsiteX0" fmla="*/ 2 w 142914"/>
              <a:gd name="connsiteY0" fmla="*/ 1758 h 52559"/>
              <a:gd name="connsiteX1" fmla="*/ 119064 w 142914"/>
              <a:gd name="connsiteY1" fmla="*/ 52558 h 52559"/>
              <a:gd name="connsiteX2" fmla="*/ 142877 w 142914"/>
              <a:gd name="connsiteY2" fmla="*/ 170 h 52559"/>
              <a:gd name="connsiteX3" fmla="*/ 122239 w 142914"/>
              <a:gd name="connsiteY3" fmla="*/ 35095 h 52559"/>
              <a:gd name="connsiteX4" fmla="*/ 2 w 142914"/>
              <a:gd name="connsiteY4" fmla="*/ 1758 h 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14" h="52559">
                <a:moveTo>
                  <a:pt x="2" y="1758"/>
                </a:moveTo>
                <a:cubicBezTo>
                  <a:pt x="-527" y="4669"/>
                  <a:pt x="95252" y="52823"/>
                  <a:pt x="119064" y="52558"/>
                </a:cubicBezTo>
                <a:cubicBezTo>
                  <a:pt x="142877" y="52293"/>
                  <a:pt x="142348" y="3081"/>
                  <a:pt x="142877" y="170"/>
                </a:cubicBezTo>
                <a:cubicBezTo>
                  <a:pt x="143406" y="-2741"/>
                  <a:pt x="138379" y="32449"/>
                  <a:pt x="122239" y="35095"/>
                </a:cubicBezTo>
                <a:cubicBezTo>
                  <a:pt x="106099" y="37741"/>
                  <a:pt x="531" y="-1153"/>
                  <a:pt x="2" y="17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4089FA74-1856-497B-9CE4-8C93452FC4BB}"/>
              </a:ext>
            </a:extLst>
          </p:cNvPr>
          <p:cNvSpPr/>
          <p:nvPr/>
        </p:nvSpPr>
        <p:spPr>
          <a:xfrm>
            <a:off x="9805982" y="5753550"/>
            <a:ext cx="44742" cy="142703"/>
          </a:xfrm>
          <a:custGeom>
            <a:avLst/>
            <a:gdLst>
              <a:gd name="connsiteX0" fmla="*/ 41281 w 44742"/>
              <a:gd name="connsiteY0" fmla="*/ 1138 h 142703"/>
              <a:gd name="connsiteX1" fmla="*/ 6 w 44742"/>
              <a:gd name="connsiteY1" fmla="*/ 140838 h 142703"/>
              <a:gd name="connsiteX2" fmla="*/ 38106 w 44742"/>
              <a:gd name="connsiteY2" fmla="*/ 77338 h 142703"/>
              <a:gd name="connsiteX3" fmla="*/ 41281 w 44742"/>
              <a:gd name="connsiteY3" fmla="*/ 1138 h 1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2" h="142703">
                <a:moveTo>
                  <a:pt x="41281" y="1138"/>
                </a:moveTo>
                <a:cubicBezTo>
                  <a:pt x="34931" y="11721"/>
                  <a:pt x="535" y="128138"/>
                  <a:pt x="6" y="140838"/>
                </a:cubicBezTo>
                <a:cubicBezTo>
                  <a:pt x="-523" y="153538"/>
                  <a:pt x="31756" y="97975"/>
                  <a:pt x="38106" y="77338"/>
                </a:cubicBezTo>
                <a:cubicBezTo>
                  <a:pt x="44456" y="56701"/>
                  <a:pt x="47631" y="-9445"/>
                  <a:pt x="41281" y="1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FF49E852-CB0D-40F4-9E0D-69D8100B6ACA}"/>
              </a:ext>
            </a:extLst>
          </p:cNvPr>
          <p:cNvSpPr/>
          <p:nvPr/>
        </p:nvSpPr>
        <p:spPr>
          <a:xfrm>
            <a:off x="9811333" y="5773567"/>
            <a:ext cx="125910" cy="152701"/>
          </a:xfrm>
          <a:custGeom>
            <a:avLst/>
            <a:gdLst>
              <a:gd name="connsiteX0" fmla="*/ 113717 w 125910"/>
              <a:gd name="connsiteY0" fmla="*/ 171 h 152701"/>
              <a:gd name="connsiteX1" fmla="*/ 116892 w 125910"/>
              <a:gd name="connsiteY1" fmla="*/ 125583 h 152701"/>
              <a:gd name="connsiteX2" fmla="*/ 101017 w 125910"/>
              <a:gd name="connsiteY2" fmla="*/ 150983 h 152701"/>
              <a:gd name="connsiteX3" fmla="*/ 121655 w 125910"/>
              <a:gd name="connsiteY3" fmla="*/ 95421 h 152701"/>
              <a:gd name="connsiteX4" fmla="*/ 97842 w 125910"/>
              <a:gd name="connsiteY4" fmla="*/ 82721 h 152701"/>
              <a:gd name="connsiteX5" fmla="*/ 1005 w 125910"/>
              <a:gd name="connsiteY5" fmla="*/ 128758 h 152701"/>
              <a:gd name="connsiteX6" fmla="*/ 51805 w 125910"/>
              <a:gd name="connsiteY6" fmla="*/ 60496 h 152701"/>
              <a:gd name="connsiteX7" fmla="*/ 123242 w 125910"/>
              <a:gd name="connsiteY7" fmla="*/ 97008 h 152701"/>
              <a:gd name="connsiteX8" fmla="*/ 113717 w 125910"/>
              <a:gd name="connsiteY8" fmla="*/ 171 h 1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10" h="152701">
                <a:moveTo>
                  <a:pt x="113717" y="171"/>
                </a:moveTo>
                <a:cubicBezTo>
                  <a:pt x="112659" y="4933"/>
                  <a:pt x="119009" y="100448"/>
                  <a:pt x="116892" y="125583"/>
                </a:cubicBezTo>
                <a:cubicBezTo>
                  <a:pt x="114775" y="150718"/>
                  <a:pt x="100223" y="156010"/>
                  <a:pt x="101017" y="150983"/>
                </a:cubicBezTo>
                <a:cubicBezTo>
                  <a:pt x="101811" y="145956"/>
                  <a:pt x="122184" y="106798"/>
                  <a:pt x="121655" y="95421"/>
                </a:cubicBezTo>
                <a:cubicBezTo>
                  <a:pt x="121126" y="84044"/>
                  <a:pt x="117950" y="77165"/>
                  <a:pt x="97842" y="82721"/>
                </a:cubicBezTo>
                <a:cubicBezTo>
                  <a:pt x="77734" y="88277"/>
                  <a:pt x="8678" y="132462"/>
                  <a:pt x="1005" y="128758"/>
                </a:cubicBezTo>
                <a:cubicBezTo>
                  <a:pt x="-6668" y="125054"/>
                  <a:pt x="31432" y="65788"/>
                  <a:pt x="51805" y="60496"/>
                </a:cubicBezTo>
                <a:cubicBezTo>
                  <a:pt x="72178" y="55204"/>
                  <a:pt x="113982" y="102564"/>
                  <a:pt x="123242" y="97008"/>
                </a:cubicBezTo>
                <a:cubicBezTo>
                  <a:pt x="132502" y="91452"/>
                  <a:pt x="114775" y="-4591"/>
                  <a:pt x="113717" y="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35A59DD0-8D63-4043-9A76-43FE77165F59}"/>
              </a:ext>
            </a:extLst>
          </p:cNvPr>
          <p:cNvSpPr/>
          <p:nvPr/>
        </p:nvSpPr>
        <p:spPr>
          <a:xfrm>
            <a:off x="9715438" y="5906954"/>
            <a:ext cx="166806" cy="230450"/>
          </a:xfrm>
          <a:custGeom>
            <a:avLst/>
            <a:gdLst>
              <a:gd name="connsiteX0" fmla="*/ 114362 w 166806"/>
              <a:gd name="connsiteY0" fmla="*/ 134 h 230450"/>
              <a:gd name="connsiteX1" fmla="*/ 82612 w 166806"/>
              <a:gd name="connsiteY1" fmla="*/ 119196 h 230450"/>
              <a:gd name="connsiteX2" fmla="*/ 62 w 166806"/>
              <a:gd name="connsiteY2" fmla="*/ 230321 h 230450"/>
              <a:gd name="connsiteX3" fmla="*/ 96900 w 166806"/>
              <a:gd name="connsiteY3" fmla="*/ 96971 h 230450"/>
              <a:gd name="connsiteX4" fmla="*/ 76262 w 166806"/>
              <a:gd name="connsiteY4" fmla="*/ 185871 h 230450"/>
              <a:gd name="connsiteX5" fmla="*/ 88962 w 166806"/>
              <a:gd name="connsiteY5" fmla="*/ 189046 h 230450"/>
              <a:gd name="connsiteX6" fmla="*/ 111187 w 166806"/>
              <a:gd name="connsiteY6" fmla="*/ 182696 h 230450"/>
              <a:gd name="connsiteX7" fmla="*/ 166750 w 166806"/>
              <a:gd name="connsiteY7" fmla="*/ 1721 h 230450"/>
              <a:gd name="connsiteX8" fmla="*/ 100075 w 166806"/>
              <a:gd name="connsiteY8" fmla="*/ 143009 h 230450"/>
              <a:gd name="connsiteX9" fmla="*/ 114362 w 166806"/>
              <a:gd name="connsiteY9" fmla="*/ 134 h 2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06" h="230450">
                <a:moveTo>
                  <a:pt x="114362" y="134"/>
                </a:moveTo>
                <a:cubicBezTo>
                  <a:pt x="111452" y="-3835"/>
                  <a:pt x="101662" y="80832"/>
                  <a:pt x="82612" y="119196"/>
                </a:cubicBezTo>
                <a:cubicBezTo>
                  <a:pt x="63562" y="157560"/>
                  <a:pt x="-2319" y="234025"/>
                  <a:pt x="62" y="230321"/>
                </a:cubicBezTo>
                <a:cubicBezTo>
                  <a:pt x="2443" y="226617"/>
                  <a:pt x="84200" y="104379"/>
                  <a:pt x="96900" y="96971"/>
                </a:cubicBezTo>
                <a:cubicBezTo>
                  <a:pt x="109600" y="89563"/>
                  <a:pt x="77585" y="170525"/>
                  <a:pt x="76262" y="185871"/>
                </a:cubicBezTo>
                <a:cubicBezTo>
                  <a:pt x="74939" y="201217"/>
                  <a:pt x="83141" y="189575"/>
                  <a:pt x="88962" y="189046"/>
                </a:cubicBezTo>
                <a:cubicBezTo>
                  <a:pt x="94783" y="188517"/>
                  <a:pt x="98222" y="213917"/>
                  <a:pt x="111187" y="182696"/>
                </a:cubicBezTo>
                <a:cubicBezTo>
                  <a:pt x="124152" y="151475"/>
                  <a:pt x="168602" y="8336"/>
                  <a:pt x="166750" y="1721"/>
                </a:cubicBezTo>
                <a:cubicBezTo>
                  <a:pt x="164898" y="-4894"/>
                  <a:pt x="106690" y="141951"/>
                  <a:pt x="100075" y="143009"/>
                </a:cubicBezTo>
                <a:cubicBezTo>
                  <a:pt x="93460" y="144067"/>
                  <a:pt x="117272" y="4103"/>
                  <a:pt x="114362" y="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975DE547-4F35-4AC2-808F-7BB71C94CA79}"/>
              </a:ext>
            </a:extLst>
          </p:cNvPr>
          <p:cNvSpPr/>
          <p:nvPr/>
        </p:nvSpPr>
        <p:spPr>
          <a:xfrm>
            <a:off x="10673728" y="4886243"/>
            <a:ext cx="87949" cy="295072"/>
          </a:xfrm>
          <a:custGeom>
            <a:avLst/>
            <a:gdLst>
              <a:gd name="connsiteX0" fmla="*/ 87935 w 87949"/>
              <a:gd name="connsiteY0" fmla="*/ 82 h 295072"/>
              <a:gd name="connsiteX1" fmla="*/ 13322 w 87949"/>
              <a:gd name="connsiteY1" fmla="*/ 120732 h 295072"/>
              <a:gd name="connsiteX2" fmla="*/ 622 w 87949"/>
              <a:gd name="connsiteY2" fmla="*/ 290595 h 295072"/>
              <a:gd name="connsiteX3" fmla="*/ 3797 w 87949"/>
              <a:gd name="connsiteY3" fmla="*/ 236620 h 295072"/>
              <a:gd name="connsiteX4" fmla="*/ 19672 w 87949"/>
              <a:gd name="connsiteY4" fmla="*/ 138195 h 295072"/>
              <a:gd name="connsiteX5" fmla="*/ 87935 w 87949"/>
              <a:gd name="connsiteY5" fmla="*/ 82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9" h="295072">
                <a:moveTo>
                  <a:pt x="87935" y="82"/>
                </a:moveTo>
                <a:cubicBezTo>
                  <a:pt x="86877" y="-2828"/>
                  <a:pt x="27874" y="72313"/>
                  <a:pt x="13322" y="120732"/>
                </a:cubicBezTo>
                <a:cubicBezTo>
                  <a:pt x="-1230" y="169151"/>
                  <a:pt x="2209" y="271280"/>
                  <a:pt x="622" y="290595"/>
                </a:cubicBezTo>
                <a:cubicBezTo>
                  <a:pt x="-965" y="309910"/>
                  <a:pt x="622" y="262020"/>
                  <a:pt x="3797" y="236620"/>
                </a:cubicBezTo>
                <a:cubicBezTo>
                  <a:pt x="6972" y="211220"/>
                  <a:pt x="8295" y="173385"/>
                  <a:pt x="19672" y="138195"/>
                </a:cubicBezTo>
                <a:cubicBezTo>
                  <a:pt x="31049" y="103005"/>
                  <a:pt x="88993" y="2992"/>
                  <a:pt x="87935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60C5D967-F4F1-4862-B566-CF228FF6BDA9}"/>
              </a:ext>
            </a:extLst>
          </p:cNvPr>
          <p:cNvSpPr/>
          <p:nvPr/>
        </p:nvSpPr>
        <p:spPr>
          <a:xfrm>
            <a:off x="10658242" y="4886325"/>
            <a:ext cx="81245" cy="184150"/>
          </a:xfrm>
          <a:custGeom>
            <a:avLst/>
            <a:gdLst>
              <a:gd name="connsiteX0" fmla="*/ 81196 w 81245"/>
              <a:gd name="connsiteY0" fmla="*/ 0 h 184150"/>
              <a:gd name="connsiteX1" fmla="*/ 9758 w 81245"/>
              <a:gd name="connsiteY1" fmla="*/ 117475 h 184150"/>
              <a:gd name="connsiteX2" fmla="*/ 1821 w 81245"/>
              <a:gd name="connsiteY2" fmla="*/ 184150 h 184150"/>
              <a:gd name="connsiteX3" fmla="*/ 20871 w 81245"/>
              <a:gd name="connsiteY3" fmla="*/ 117475 h 184150"/>
              <a:gd name="connsiteX4" fmla="*/ 81196 w 81245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5" h="184150">
                <a:moveTo>
                  <a:pt x="81196" y="0"/>
                </a:moveTo>
                <a:cubicBezTo>
                  <a:pt x="79344" y="0"/>
                  <a:pt x="22987" y="86783"/>
                  <a:pt x="9758" y="117475"/>
                </a:cubicBezTo>
                <a:cubicBezTo>
                  <a:pt x="-3471" y="148167"/>
                  <a:pt x="-31" y="184150"/>
                  <a:pt x="1821" y="184150"/>
                </a:cubicBezTo>
                <a:cubicBezTo>
                  <a:pt x="3673" y="184150"/>
                  <a:pt x="9229" y="144992"/>
                  <a:pt x="20871" y="117475"/>
                </a:cubicBezTo>
                <a:cubicBezTo>
                  <a:pt x="32513" y="89958"/>
                  <a:pt x="83048" y="0"/>
                  <a:pt x="811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67216A99-D032-437C-B565-5A417CB63457}"/>
              </a:ext>
            </a:extLst>
          </p:cNvPr>
          <p:cNvSpPr/>
          <p:nvPr/>
        </p:nvSpPr>
        <p:spPr>
          <a:xfrm>
            <a:off x="10575470" y="5087864"/>
            <a:ext cx="144986" cy="115490"/>
          </a:xfrm>
          <a:custGeom>
            <a:avLst/>
            <a:gdLst>
              <a:gd name="connsiteX0" fmla="*/ 21093 w 144986"/>
              <a:gd name="connsiteY0" fmla="*/ 74 h 115490"/>
              <a:gd name="connsiteX1" fmla="*/ 122693 w 144986"/>
              <a:gd name="connsiteY1" fmla="*/ 60399 h 115490"/>
              <a:gd name="connsiteX2" fmla="*/ 81418 w 144986"/>
              <a:gd name="connsiteY2" fmla="*/ 114374 h 115490"/>
              <a:gd name="connsiteX3" fmla="*/ 455 w 144986"/>
              <a:gd name="connsiteY3" fmla="*/ 96911 h 115490"/>
              <a:gd name="connsiteX4" fmla="*/ 121105 w 144986"/>
              <a:gd name="connsiteY4" fmla="*/ 96911 h 115490"/>
              <a:gd name="connsiteX5" fmla="*/ 136980 w 144986"/>
              <a:gd name="connsiteY5" fmla="*/ 73099 h 115490"/>
              <a:gd name="connsiteX6" fmla="*/ 21093 w 144986"/>
              <a:gd name="connsiteY6" fmla="*/ 74 h 1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86" h="115490">
                <a:moveTo>
                  <a:pt x="21093" y="74"/>
                </a:moveTo>
                <a:cubicBezTo>
                  <a:pt x="18712" y="-2043"/>
                  <a:pt x="112639" y="41349"/>
                  <a:pt x="122693" y="60399"/>
                </a:cubicBezTo>
                <a:cubicBezTo>
                  <a:pt x="132747" y="79449"/>
                  <a:pt x="101791" y="108289"/>
                  <a:pt x="81418" y="114374"/>
                </a:cubicBezTo>
                <a:cubicBezTo>
                  <a:pt x="61045" y="120459"/>
                  <a:pt x="-6159" y="99821"/>
                  <a:pt x="455" y="96911"/>
                </a:cubicBezTo>
                <a:cubicBezTo>
                  <a:pt x="7069" y="94001"/>
                  <a:pt x="98351" y="100880"/>
                  <a:pt x="121105" y="96911"/>
                </a:cubicBezTo>
                <a:cubicBezTo>
                  <a:pt x="143859" y="92942"/>
                  <a:pt x="152855" y="87916"/>
                  <a:pt x="136980" y="73099"/>
                </a:cubicBezTo>
                <a:cubicBezTo>
                  <a:pt x="121105" y="58282"/>
                  <a:pt x="23474" y="2191"/>
                  <a:pt x="21093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6BBFBD2B-AF5E-4591-89F2-A2D1C9142A8A}"/>
              </a:ext>
            </a:extLst>
          </p:cNvPr>
          <p:cNvSpPr/>
          <p:nvPr/>
        </p:nvSpPr>
        <p:spPr>
          <a:xfrm>
            <a:off x="10564732" y="5192679"/>
            <a:ext cx="133756" cy="252039"/>
          </a:xfrm>
          <a:custGeom>
            <a:avLst/>
            <a:gdLst>
              <a:gd name="connsiteX0" fmla="*/ 57231 w 133756"/>
              <a:gd name="connsiteY0" fmla="*/ 15909 h 252039"/>
              <a:gd name="connsiteX1" fmla="*/ 81 w 133756"/>
              <a:gd name="connsiteY1" fmla="*/ 200059 h 252039"/>
              <a:gd name="connsiteX2" fmla="*/ 44531 w 133756"/>
              <a:gd name="connsiteY2" fmla="*/ 134971 h 252039"/>
              <a:gd name="connsiteX3" fmla="*/ 41356 w 133756"/>
              <a:gd name="connsiteY3" fmla="*/ 198471 h 252039"/>
              <a:gd name="connsiteX4" fmla="*/ 88981 w 133756"/>
              <a:gd name="connsiteY4" fmla="*/ 103221 h 252039"/>
              <a:gd name="connsiteX5" fmla="*/ 76281 w 133756"/>
              <a:gd name="connsiteY5" fmla="*/ 231809 h 252039"/>
              <a:gd name="connsiteX6" fmla="*/ 133431 w 133756"/>
              <a:gd name="connsiteY6" fmla="*/ 34 h 252039"/>
              <a:gd name="connsiteX7" fmla="*/ 46118 w 133756"/>
              <a:gd name="connsiteY7" fmla="*/ 250859 h 252039"/>
              <a:gd name="connsiteX8" fmla="*/ 74693 w 133756"/>
              <a:gd name="connsiteY8" fmla="*/ 92109 h 252039"/>
              <a:gd name="connsiteX9" fmla="*/ 57231 w 133756"/>
              <a:gd name="connsiteY9" fmla="*/ 15909 h 2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756" h="252039">
                <a:moveTo>
                  <a:pt x="57231" y="15909"/>
                </a:moveTo>
                <a:cubicBezTo>
                  <a:pt x="44796" y="33901"/>
                  <a:pt x="2198" y="180216"/>
                  <a:pt x="81" y="200059"/>
                </a:cubicBezTo>
                <a:cubicBezTo>
                  <a:pt x="-2036" y="219902"/>
                  <a:pt x="37652" y="135236"/>
                  <a:pt x="44531" y="134971"/>
                </a:cubicBezTo>
                <a:cubicBezTo>
                  <a:pt x="51410" y="134706"/>
                  <a:pt x="33948" y="203763"/>
                  <a:pt x="41356" y="198471"/>
                </a:cubicBezTo>
                <a:cubicBezTo>
                  <a:pt x="48764" y="193179"/>
                  <a:pt x="83160" y="97665"/>
                  <a:pt x="88981" y="103221"/>
                </a:cubicBezTo>
                <a:cubicBezTo>
                  <a:pt x="94802" y="108777"/>
                  <a:pt x="68873" y="249007"/>
                  <a:pt x="76281" y="231809"/>
                </a:cubicBezTo>
                <a:cubicBezTo>
                  <a:pt x="83689" y="214611"/>
                  <a:pt x="138458" y="-3141"/>
                  <a:pt x="133431" y="34"/>
                </a:cubicBezTo>
                <a:cubicBezTo>
                  <a:pt x="128404" y="3209"/>
                  <a:pt x="55908" y="235513"/>
                  <a:pt x="46118" y="250859"/>
                </a:cubicBezTo>
                <a:cubicBezTo>
                  <a:pt x="36328" y="266205"/>
                  <a:pt x="70460" y="127563"/>
                  <a:pt x="74693" y="92109"/>
                </a:cubicBezTo>
                <a:cubicBezTo>
                  <a:pt x="78926" y="56655"/>
                  <a:pt x="69666" y="-2083"/>
                  <a:pt x="57231" y="159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: 図形 657">
            <a:extLst>
              <a:ext uri="{FF2B5EF4-FFF2-40B4-BE49-F238E27FC236}">
                <a16:creationId xmlns:a16="http://schemas.microsoft.com/office/drawing/2014/main" id="{A5470DE6-03AC-4EDE-87A2-12416B5405A8}"/>
              </a:ext>
            </a:extLst>
          </p:cNvPr>
          <p:cNvSpPr/>
          <p:nvPr/>
        </p:nvSpPr>
        <p:spPr>
          <a:xfrm>
            <a:off x="10367886" y="5301864"/>
            <a:ext cx="208263" cy="280259"/>
          </a:xfrm>
          <a:custGeom>
            <a:avLst/>
            <a:gdLst>
              <a:gd name="connsiteX0" fmla="*/ 208039 w 208263"/>
              <a:gd name="connsiteY0" fmla="*/ 386 h 280259"/>
              <a:gd name="connsiteX1" fmla="*/ 47702 w 208263"/>
              <a:gd name="connsiteY1" fmla="*/ 100399 h 280259"/>
              <a:gd name="connsiteX2" fmla="*/ 57227 w 208263"/>
              <a:gd name="connsiteY2" fmla="*/ 268674 h 280259"/>
              <a:gd name="connsiteX3" fmla="*/ 36589 w 208263"/>
              <a:gd name="connsiteY3" fmla="*/ 251211 h 280259"/>
              <a:gd name="connsiteX4" fmla="*/ 8014 w 208263"/>
              <a:gd name="connsiteY4" fmla="*/ 135324 h 280259"/>
              <a:gd name="connsiteX5" fmla="*/ 208039 w 208263"/>
              <a:gd name="connsiteY5" fmla="*/ 386 h 28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63" h="280259">
                <a:moveTo>
                  <a:pt x="208039" y="386"/>
                </a:moveTo>
                <a:cubicBezTo>
                  <a:pt x="214654" y="-5435"/>
                  <a:pt x="72837" y="55684"/>
                  <a:pt x="47702" y="100399"/>
                </a:cubicBezTo>
                <a:cubicBezTo>
                  <a:pt x="22567" y="145114"/>
                  <a:pt x="59079" y="243539"/>
                  <a:pt x="57227" y="268674"/>
                </a:cubicBezTo>
                <a:cubicBezTo>
                  <a:pt x="55375" y="293809"/>
                  <a:pt x="44791" y="273436"/>
                  <a:pt x="36589" y="251211"/>
                </a:cubicBezTo>
                <a:cubicBezTo>
                  <a:pt x="28387" y="228986"/>
                  <a:pt x="-18444" y="175276"/>
                  <a:pt x="8014" y="135324"/>
                </a:cubicBezTo>
                <a:cubicBezTo>
                  <a:pt x="34472" y="95372"/>
                  <a:pt x="201424" y="6207"/>
                  <a:pt x="208039" y="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: 図形 658">
            <a:extLst>
              <a:ext uri="{FF2B5EF4-FFF2-40B4-BE49-F238E27FC236}">
                <a16:creationId xmlns:a16="http://schemas.microsoft.com/office/drawing/2014/main" id="{2B7E6F31-735F-4292-A62E-FA4D3986D1E2}"/>
              </a:ext>
            </a:extLst>
          </p:cNvPr>
          <p:cNvSpPr/>
          <p:nvPr/>
        </p:nvSpPr>
        <p:spPr>
          <a:xfrm>
            <a:off x="10680548" y="5356169"/>
            <a:ext cx="90665" cy="274466"/>
          </a:xfrm>
          <a:custGeom>
            <a:avLst/>
            <a:gdLst>
              <a:gd name="connsiteX0" fmla="*/ 152 w 90665"/>
              <a:gd name="connsiteY0" fmla="*/ 56 h 274466"/>
              <a:gd name="connsiteX1" fmla="*/ 68415 w 90665"/>
              <a:gd name="connsiteY1" fmla="*/ 147694 h 274466"/>
              <a:gd name="connsiteX2" fmla="*/ 41427 w 90665"/>
              <a:gd name="connsiteY2" fmla="*/ 246119 h 274466"/>
              <a:gd name="connsiteX3" fmla="*/ 33490 w 90665"/>
              <a:gd name="connsiteY3" fmla="*/ 266756 h 274466"/>
              <a:gd name="connsiteX4" fmla="*/ 90640 w 90665"/>
              <a:gd name="connsiteY4" fmla="*/ 131819 h 274466"/>
              <a:gd name="connsiteX5" fmla="*/ 152 w 90665"/>
              <a:gd name="connsiteY5" fmla="*/ 56 h 27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65" h="274466">
                <a:moveTo>
                  <a:pt x="152" y="56"/>
                </a:moveTo>
                <a:cubicBezTo>
                  <a:pt x="-3552" y="2702"/>
                  <a:pt x="61536" y="106683"/>
                  <a:pt x="68415" y="147694"/>
                </a:cubicBezTo>
                <a:cubicBezTo>
                  <a:pt x="75294" y="188705"/>
                  <a:pt x="47248" y="226275"/>
                  <a:pt x="41427" y="246119"/>
                </a:cubicBezTo>
                <a:cubicBezTo>
                  <a:pt x="35606" y="265963"/>
                  <a:pt x="25288" y="285806"/>
                  <a:pt x="33490" y="266756"/>
                </a:cubicBezTo>
                <a:cubicBezTo>
                  <a:pt x="41692" y="247706"/>
                  <a:pt x="91963" y="175475"/>
                  <a:pt x="90640" y="131819"/>
                </a:cubicBezTo>
                <a:cubicBezTo>
                  <a:pt x="89317" y="88163"/>
                  <a:pt x="3856" y="-2590"/>
                  <a:pt x="15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: 図形 659">
            <a:extLst>
              <a:ext uri="{FF2B5EF4-FFF2-40B4-BE49-F238E27FC236}">
                <a16:creationId xmlns:a16="http://schemas.microsoft.com/office/drawing/2014/main" id="{4211E050-22A3-4B72-B66F-5B12888B247C}"/>
              </a:ext>
            </a:extLst>
          </p:cNvPr>
          <p:cNvSpPr/>
          <p:nvPr/>
        </p:nvSpPr>
        <p:spPr>
          <a:xfrm>
            <a:off x="10217149" y="5538462"/>
            <a:ext cx="252423" cy="559359"/>
          </a:xfrm>
          <a:custGeom>
            <a:avLst/>
            <a:gdLst>
              <a:gd name="connsiteX0" fmla="*/ 252414 w 252423"/>
              <a:gd name="connsiteY0" fmla="*/ 326 h 559359"/>
              <a:gd name="connsiteX1" fmla="*/ 85726 w 252423"/>
              <a:gd name="connsiteY1" fmla="*/ 116213 h 559359"/>
              <a:gd name="connsiteX2" fmla="*/ 222251 w 252423"/>
              <a:gd name="connsiteY2" fmla="*/ 63826 h 559359"/>
              <a:gd name="connsiteX3" fmla="*/ 92076 w 252423"/>
              <a:gd name="connsiteY3" fmla="*/ 120976 h 559359"/>
              <a:gd name="connsiteX4" fmla="*/ 127001 w 252423"/>
              <a:gd name="connsiteY4" fmla="*/ 247976 h 559359"/>
              <a:gd name="connsiteX5" fmla="*/ 122239 w 252423"/>
              <a:gd name="connsiteY5" fmla="*/ 262263 h 559359"/>
              <a:gd name="connsiteX6" fmla="*/ 65089 w 252423"/>
              <a:gd name="connsiteY6" fmla="*/ 347988 h 559359"/>
              <a:gd name="connsiteX7" fmla="*/ 1 w 252423"/>
              <a:gd name="connsiteY7" fmla="*/ 459113 h 559359"/>
              <a:gd name="connsiteX8" fmla="*/ 66676 w 252423"/>
              <a:gd name="connsiteY8" fmla="*/ 394026 h 559359"/>
              <a:gd name="connsiteX9" fmla="*/ 79376 w 252423"/>
              <a:gd name="connsiteY9" fmla="*/ 474988 h 559359"/>
              <a:gd name="connsiteX10" fmla="*/ 220664 w 252423"/>
              <a:gd name="connsiteY10" fmla="*/ 467051 h 559359"/>
              <a:gd name="connsiteX11" fmla="*/ 217489 w 252423"/>
              <a:gd name="connsiteY11" fmla="*/ 559126 h 559359"/>
              <a:gd name="connsiteX12" fmla="*/ 176214 w 252423"/>
              <a:gd name="connsiteY12" fmla="*/ 490863 h 559359"/>
              <a:gd name="connsiteX13" fmla="*/ 80964 w 252423"/>
              <a:gd name="connsiteY13" fmla="*/ 411488 h 559359"/>
              <a:gd name="connsiteX14" fmla="*/ 93664 w 252423"/>
              <a:gd name="connsiteY14" fmla="*/ 159076 h 559359"/>
              <a:gd name="connsiteX15" fmla="*/ 252414 w 252423"/>
              <a:gd name="connsiteY15" fmla="*/ 326 h 55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423" h="559359">
                <a:moveTo>
                  <a:pt x="252414" y="326"/>
                </a:moveTo>
                <a:cubicBezTo>
                  <a:pt x="251091" y="-6818"/>
                  <a:pt x="90753" y="105630"/>
                  <a:pt x="85726" y="116213"/>
                </a:cubicBezTo>
                <a:cubicBezTo>
                  <a:pt x="80699" y="126796"/>
                  <a:pt x="221193" y="63032"/>
                  <a:pt x="222251" y="63826"/>
                </a:cubicBezTo>
                <a:cubicBezTo>
                  <a:pt x="223309" y="64620"/>
                  <a:pt x="107951" y="90284"/>
                  <a:pt x="92076" y="120976"/>
                </a:cubicBezTo>
                <a:cubicBezTo>
                  <a:pt x="76201" y="151668"/>
                  <a:pt x="121974" y="224428"/>
                  <a:pt x="127001" y="247976"/>
                </a:cubicBezTo>
                <a:cubicBezTo>
                  <a:pt x="132028" y="271524"/>
                  <a:pt x="132558" y="245594"/>
                  <a:pt x="122239" y="262263"/>
                </a:cubicBezTo>
                <a:cubicBezTo>
                  <a:pt x="111920" y="278932"/>
                  <a:pt x="85462" y="315180"/>
                  <a:pt x="65089" y="347988"/>
                </a:cubicBezTo>
                <a:cubicBezTo>
                  <a:pt x="44716" y="380796"/>
                  <a:pt x="-263" y="451440"/>
                  <a:pt x="1" y="459113"/>
                </a:cubicBezTo>
                <a:cubicBezTo>
                  <a:pt x="265" y="466786"/>
                  <a:pt x="53447" y="391380"/>
                  <a:pt x="66676" y="394026"/>
                </a:cubicBezTo>
                <a:cubicBezTo>
                  <a:pt x="79905" y="396672"/>
                  <a:pt x="53711" y="462817"/>
                  <a:pt x="79376" y="474988"/>
                </a:cubicBezTo>
                <a:cubicBezTo>
                  <a:pt x="105041" y="487159"/>
                  <a:pt x="197645" y="453028"/>
                  <a:pt x="220664" y="467051"/>
                </a:cubicBezTo>
                <a:cubicBezTo>
                  <a:pt x="243683" y="481074"/>
                  <a:pt x="224897" y="555157"/>
                  <a:pt x="217489" y="559126"/>
                </a:cubicBezTo>
                <a:cubicBezTo>
                  <a:pt x="210081" y="563095"/>
                  <a:pt x="198968" y="515469"/>
                  <a:pt x="176214" y="490863"/>
                </a:cubicBezTo>
                <a:cubicBezTo>
                  <a:pt x="153460" y="466257"/>
                  <a:pt x="94722" y="466786"/>
                  <a:pt x="80964" y="411488"/>
                </a:cubicBezTo>
                <a:cubicBezTo>
                  <a:pt x="67206" y="356190"/>
                  <a:pt x="67735" y="227074"/>
                  <a:pt x="93664" y="159076"/>
                </a:cubicBezTo>
                <a:cubicBezTo>
                  <a:pt x="119593" y="91078"/>
                  <a:pt x="253737" y="7470"/>
                  <a:pt x="252414" y="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A9FD3192-46DA-47E0-BAE2-6009ECC109B3}"/>
              </a:ext>
            </a:extLst>
          </p:cNvPr>
          <p:cNvSpPr/>
          <p:nvPr/>
        </p:nvSpPr>
        <p:spPr>
          <a:xfrm>
            <a:off x="10221695" y="5570359"/>
            <a:ext cx="290755" cy="436381"/>
          </a:xfrm>
          <a:custGeom>
            <a:avLst/>
            <a:gdLst>
              <a:gd name="connsiteX0" fmla="*/ 258980 w 290755"/>
              <a:gd name="connsiteY0" fmla="*/ 179 h 436381"/>
              <a:gd name="connsiteX1" fmla="*/ 141505 w 290755"/>
              <a:gd name="connsiteY1" fmla="*/ 117654 h 436381"/>
              <a:gd name="connsiteX2" fmla="*/ 163730 w 290755"/>
              <a:gd name="connsiteY2" fmla="*/ 184329 h 436381"/>
              <a:gd name="connsiteX3" fmla="*/ 131980 w 290755"/>
              <a:gd name="connsiteY3" fmla="*/ 166866 h 436381"/>
              <a:gd name="connsiteX4" fmla="*/ 141505 w 290755"/>
              <a:gd name="connsiteY4" fmla="*/ 398641 h 436381"/>
              <a:gd name="connsiteX5" fmla="*/ 139918 w 290755"/>
              <a:gd name="connsiteY5" fmla="*/ 395466 h 436381"/>
              <a:gd name="connsiteX6" fmla="*/ 185955 w 290755"/>
              <a:gd name="connsiteY6" fmla="*/ 382766 h 436381"/>
              <a:gd name="connsiteX7" fmla="*/ 290730 w 290755"/>
              <a:gd name="connsiteY7" fmla="*/ 424041 h 436381"/>
              <a:gd name="connsiteX8" fmla="*/ 193893 w 290755"/>
              <a:gd name="connsiteY8" fmla="*/ 422454 h 436381"/>
              <a:gd name="connsiteX9" fmla="*/ 9743 w 290755"/>
              <a:gd name="connsiteY9" fmla="*/ 435154 h 436381"/>
              <a:gd name="connsiteX10" fmla="*/ 35143 w 290755"/>
              <a:gd name="connsiteY10" fmla="*/ 387529 h 436381"/>
              <a:gd name="connsiteX11" fmla="*/ 117693 w 290755"/>
              <a:gd name="connsiteY11" fmla="*/ 146229 h 436381"/>
              <a:gd name="connsiteX12" fmla="*/ 258980 w 290755"/>
              <a:gd name="connsiteY12" fmla="*/ 179 h 43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755" h="436381">
                <a:moveTo>
                  <a:pt x="258980" y="179"/>
                </a:moveTo>
                <a:cubicBezTo>
                  <a:pt x="262949" y="-4583"/>
                  <a:pt x="157380" y="86962"/>
                  <a:pt x="141505" y="117654"/>
                </a:cubicBezTo>
                <a:cubicBezTo>
                  <a:pt x="125630" y="148346"/>
                  <a:pt x="165318" y="176127"/>
                  <a:pt x="163730" y="184329"/>
                </a:cubicBezTo>
                <a:cubicBezTo>
                  <a:pt x="162142" y="192531"/>
                  <a:pt x="135684" y="131147"/>
                  <a:pt x="131980" y="166866"/>
                </a:cubicBezTo>
                <a:cubicBezTo>
                  <a:pt x="128276" y="202585"/>
                  <a:pt x="140182" y="360541"/>
                  <a:pt x="141505" y="398641"/>
                </a:cubicBezTo>
                <a:cubicBezTo>
                  <a:pt x="142828" y="436741"/>
                  <a:pt x="132510" y="398112"/>
                  <a:pt x="139918" y="395466"/>
                </a:cubicBezTo>
                <a:cubicBezTo>
                  <a:pt x="147326" y="392820"/>
                  <a:pt x="160820" y="378004"/>
                  <a:pt x="185955" y="382766"/>
                </a:cubicBezTo>
                <a:cubicBezTo>
                  <a:pt x="211090" y="387528"/>
                  <a:pt x="289407" y="417426"/>
                  <a:pt x="290730" y="424041"/>
                </a:cubicBezTo>
                <a:cubicBezTo>
                  <a:pt x="292053" y="430656"/>
                  <a:pt x="240724" y="420602"/>
                  <a:pt x="193893" y="422454"/>
                </a:cubicBezTo>
                <a:cubicBezTo>
                  <a:pt x="147062" y="424306"/>
                  <a:pt x="36201" y="440975"/>
                  <a:pt x="9743" y="435154"/>
                </a:cubicBezTo>
                <a:cubicBezTo>
                  <a:pt x="-16715" y="429333"/>
                  <a:pt x="17151" y="435683"/>
                  <a:pt x="35143" y="387529"/>
                </a:cubicBezTo>
                <a:cubicBezTo>
                  <a:pt x="53135" y="339375"/>
                  <a:pt x="82768" y="208671"/>
                  <a:pt x="117693" y="146229"/>
                </a:cubicBezTo>
                <a:cubicBezTo>
                  <a:pt x="152618" y="83787"/>
                  <a:pt x="255011" y="4941"/>
                  <a:pt x="258980" y="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D0E48278-0480-47C7-B432-8035B27F0BA3}"/>
              </a:ext>
            </a:extLst>
          </p:cNvPr>
          <p:cNvSpPr/>
          <p:nvPr/>
        </p:nvSpPr>
        <p:spPr>
          <a:xfrm>
            <a:off x="10503749" y="5584994"/>
            <a:ext cx="209040" cy="401705"/>
          </a:xfrm>
          <a:custGeom>
            <a:avLst/>
            <a:gdLst>
              <a:gd name="connsiteX0" fmla="*/ 89639 w 209040"/>
              <a:gd name="connsiteY0" fmla="*/ 1419 h 401705"/>
              <a:gd name="connsiteX1" fmla="*/ 8676 w 209040"/>
              <a:gd name="connsiteY1" fmla="*/ 103019 h 401705"/>
              <a:gd name="connsiteX2" fmla="*/ 84876 w 209040"/>
              <a:gd name="connsiteY2" fmla="*/ 252244 h 401705"/>
              <a:gd name="connsiteX3" fmla="*/ 208701 w 209040"/>
              <a:gd name="connsiteY3" fmla="*/ 401469 h 401705"/>
              <a:gd name="connsiteX4" fmla="*/ 118214 w 209040"/>
              <a:gd name="connsiteY4" fmla="*/ 285581 h 401705"/>
              <a:gd name="connsiteX5" fmla="*/ 16614 w 209040"/>
              <a:gd name="connsiteY5" fmla="*/ 236369 h 401705"/>
              <a:gd name="connsiteX6" fmla="*/ 3914 w 209040"/>
              <a:gd name="connsiteY6" fmla="*/ 177631 h 401705"/>
              <a:gd name="connsiteX7" fmla="*/ 89639 w 209040"/>
              <a:gd name="connsiteY7" fmla="*/ 1419 h 40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040" h="401705">
                <a:moveTo>
                  <a:pt x="89639" y="1419"/>
                </a:moveTo>
                <a:cubicBezTo>
                  <a:pt x="90433" y="-11016"/>
                  <a:pt x="9470" y="61215"/>
                  <a:pt x="8676" y="103019"/>
                </a:cubicBezTo>
                <a:cubicBezTo>
                  <a:pt x="7882" y="144823"/>
                  <a:pt x="51539" y="202502"/>
                  <a:pt x="84876" y="252244"/>
                </a:cubicBezTo>
                <a:cubicBezTo>
                  <a:pt x="118213" y="301986"/>
                  <a:pt x="203145" y="395913"/>
                  <a:pt x="208701" y="401469"/>
                </a:cubicBezTo>
                <a:cubicBezTo>
                  <a:pt x="214257" y="407025"/>
                  <a:pt x="150229" y="313098"/>
                  <a:pt x="118214" y="285581"/>
                </a:cubicBezTo>
                <a:cubicBezTo>
                  <a:pt x="86199" y="258064"/>
                  <a:pt x="35664" y="254361"/>
                  <a:pt x="16614" y="236369"/>
                </a:cubicBezTo>
                <a:cubicBezTo>
                  <a:pt x="-2436" y="218377"/>
                  <a:pt x="-2700" y="214408"/>
                  <a:pt x="3914" y="177631"/>
                </a:cubicBezTo>
                <a:cubicBezTo>
                  <a:pt x="10528" y="140854"/>
                  <a:pt x="88845" y="13854"/>
                  <a:pt x="89639" y="14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: 図形 662">
            <a:extLst>
              <a:ext uri="{FF2B5EF4-FFF2-40B4-BE49-F238E27FC236}">
                <a16:creationId xmlns:a16="http://schemas.microsoft.com/office/drawing/2014/main" id="{DB14D40D-FD28-4D63-A4CF-9AF324AC9AC8}"/>
              </a:ext>
            </a:extLst>
          </p:cNvPr>
          <p:cNvSpPr/>
          <p:nvPr/>
        </p:nvSpPr>
        <p:spPr>
          <a:xfrm>
            <a:off x="10391857" y="5510732"/>
            <a:ext cx="351827" cy="117756"/>
          </a:xfrm>
          <a:custGeom>
            <a:avLst/>
            <a:gdLst>
              <a:gd name="connsiteX0" fmla="*/ 7856 w 351827"/>
              <a:gd name="connsiteY0" fmla="*/ 1068 h 117756"/>
              <a:gd name="connsiteX1" fmla="*/ 207881 w 351827"/>
              <a:gd name="connsiteY1" fmla="*/ 83618 h 117756"/>
              <a:gd name="connsiteX2" fmla="*/ 350756 w 351827"/>
              <a:gd name="connsiteY2" fmla="*/ 48693 h 117756"/>
              <a:gd name="connsiteX3" fmla="*/ 268206 w 351827"/>
              <a:gd name="connsiteY3" fmla="*/ 94731 h 117756"/>
              <a:gd name="connsiteX4" fmla="*/ 174543 w 351827"/>
              <a:gd name="connsiteY4" fmla="*/ 115368 h 117756"/>
              <a:gd name="connsiteX5" fmla="*/ 50718 w 351827"/>
              <a:gd name="connsiteY5" fmla="*/ 40756 h 117756"/>
              <a:gd name="connsiteX6" fmla="*/ 7856 w 351827"/>
              <a:gd name="connsiteY6" fmla="*/ 1068 h 1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27" h="117756">
                <a:moveTo>
                  <a:pt x="7856" y="1068"/>
                </a:moveTo>
                <a:cubicBezTo>
                  <a:pt x="34050" y="8212"/>
                  <a:pt x="150731" y="75681"/>
                  <a:pt x="207881" y="83618"/>
                </a:cubicBezTo>
                <a:cubicBezTo>
                  <a:pt x="265031" y="91555"/>
                  <a:pt x="340702" y="46841"/>
                  <a:pt x="350756" y="48693"/>
                </a:cubicBezTo>
                <a:cubicBezTo>
                  <a:pt x="360810" y="50545"/>
                  <a:pt x="297575" y="83619"/>
                  <a:pt x="268206" y="94731"/>
                </a:cubicBezTo>
                <a:cubicBezTo>
                  <a:pt x="238837" y="105843"/>
                  <a:pt x="210791" y="124364"/>
                  <a:pt x="174543" y="115368"/>
                </a:cubicBezTo>
                <a:cubicBezTo>
                  <a:pt x="138295" y="106372"/>
                  <a:pt x="74001" y="57160"/>
                  <a:pt x="50718" y="40756"/>
                </a:cubicBezTo>
                <a:cubicBezTo>
                  <a:pt x="27435" y="24352"/>
                  <a:pt x="-18338" y="-6076"/>
                  <a:pt x="7856" y="10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: 図形 663">
            <a:extLst>
              <a:ext uri="{FF2B5EF4-FFF2-40B4-BE49-F238E27FC236}">
                <a16:creationId xmlns:a16="http://schemas.microsoft.com/office/drawing/2014/main" id="{A3D4EFD9-EA0F-4959-AE06-91A9F7082889}"/>
              </a:ext>
            </a:extLst>
          </p:cNvPr>
          <p:cNvSpPr/>
          <p:nvPr/>
        </p:nvSpPr>
        <p:spPr>
          <a:xfrm>
            <a:off x="10366343" y="5559300"/>
            <a:ext cx="392719" cy="128610"/>
          </a:xfrm>
          <a:custGeom>
            <a:avLst/>
            <a:gdLst>
              <a:gd name="connsiteX0" fmla="*/ 32 w 392719"/>
              <a:gd name="connsiteY0" fmla="*/ 125 h 128610"/>
              <a:gd name="connsiteX1" fmla="*/ 187357 w 392719"/>
              <a:gd name="connsiteY1" fmla="*/ 101725 h 128610"/>
              <a:gd name="connsiteX2" fmla="*/ 276257 w 392719"/>
              <a:gd name="connsiteY2" fmla="*/ 85850 h 128610"/>
              <a:gd name="connsiteX3" fmla="*/ 392145 w 392719"/>
              <a:gd name="connsiteY3" fmla="*/ 25525 h 128610"/>
              <a:gd name="connsiteX4" fmla="*/ 314357 w 392719"/>
              <a:gd name="connsiteY4" fmla="*/ 90613 h 128610"/>
              <a:gd name="connsiteX5" fmla="*/ 173070 w 392719"/>
              <a:gd name="connsiteY5" fmla="*/ 125538 h 128610"/>
              <a:gd name="connsiteX6" fmla="*/ 32 w 392719"/>
              <a:gd name="connsiteY6" fmla="*/ 125 h 1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719" h="128610">
                <a:moveTo>
                  <a:pt x="32" y="125"/>
                </a:moveTo>
                <a:cubicBezTo>
                  <a:pt x="2413" y="-3844"/>
                  <a:pt x="141320" y="87438"/>
                  <a:pt x="187357" y="101725"/>
                </a:cubicBezTo>
                <a:cubicBezTo>
                  <a:pt x="233394" y="116012"/>
                  <a:pt x="242126" y="98550"/>
                  <a:pt x="276257" y="85850"/>
                </a:cubicBezTo>
                <a:cubicBezTo>
                  <a:pt x="310388" y="73150"/>
                  <a:pt x="385795" y="24731"/>
                  <a:pt x="392145" y="25525"/>
                </a:cubicBezTo>
                <a:cubicBezTo>
                  <a:pt x="398495" y="26319"/>
                  <a:pt x="350869" y="73944"/>
                  <a:pt x="314357" y="90613"/>
                </a:cubicBezTo>
                <a:cubicBezTo>
                  <a:pt x="277845" y="107282"/>
                  <a:pt x="219372" y="138503"/>
                  <a:pt x="173070" y="125538"/>
                </a:cubicBezTo>
                <a:cubicBezTo>
                  <a:pt x="126768" y="112573"/>
                  <a:pt x="-2349" y="4094"/>
                  <a:pt x="32" y="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: 図形 664">
            <a:extLst>
              <a:ext uri="{FF2B5EF4-FFF2-40B4-BE49-F238E27FC236}">
                <a16:creationId xmlns:a16="http://schemas.microsoft.com/office/drawing/2014/main" id="{BCB6EA04-F915-4815-836E-33E20AF88B0A}"/>
              </a:ext>
            </a:extLst>
          </p:cNvPr>
          <p:cNvSpPr/>
          <p:nvPr/>
        </p:nvSpPr>
        <p:spPr>
          <a:xfrm>
            <a:off x="10450128" y="5605547"/>
            <a:ext cx="329190" cy="158224"/>
          </a:xfrm>
          <a:custGeom>
            <a:avLst/>
            <a:gdLst>
              <a:gd name="connsiteX0" fmla="*/ 298835 w 329190"/>
              <a:gd name="connsiteY0" fmla="*/ 66591 h 158224"/>
              <a:gd name="connsiteX1" fmla="*/ 267085 w 329190"/>
              <a:gd name="connsiteY1" fmla="*/ 153903 h 158224"/>
              <a:gd name="connsiteX2" fmla="*/ 236922 w 329190"/>
              <a:gd name="connsiteY2" fmla="*/ 144378 h 158224"/>
              <a:gd name="connsiteX3" fmla="*/ 14672 w 329190"/>
              <a:gd name="connsiteY3" fmla="*/ 139616 h 158224"/>
              <a:gd name="connsiteX4" fmla="*/ 25785 w 329190"/>
              <a:gd name="connsiteY4" fmla="*/ 57066 h 158224"/>
              <a:gd name="connsiteX5" fmla="*/ 63885 w 329190"/>
              <a:gd name="connsiteY5" fmla="*/ 138028 h 158224"/>
              <a:gd name="connsiteX6" fmla="*/ 238510 w 329190"/>
              <a:gd name="connsiteY6" fmla="*/ 128503 h 158224"/>
              <a:gd name="connsiteX7" fmla="*/ 327410 w 329190"/>
              <a:gd name="connsiteY7" fmla="*/ 1503 h 158224"/>
              <a:gd name="connsiteX8" fmla="*/ 298835 w 329190"/>
              <a:gd name="connsiteY8" fmla="*/ 66591 h 15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90" h="158224">
                <a:moveTo>
                  <a:pt x="298835" y="66591"/>
                </a:moveTo>
                <a:cubicBezTo>
                  <a:pt x="288781" y="91991"/>
                  <a:pt x="277404" y="140939"/>
                  <a:pt x="267085" y="153903"/>
                </a:cubicBezTo>
                <a:cubicBezTo>
                  <a:pt x="256766" y="166867"/>
                  <a:pt x="278991" y="146759"/>
                  <a:pt x="236922" y="144378"/>
                </a:cubicBezTo>
                <a:cubicBezTo>
                  <a:pt x="194853" y="141997"/>
                  <a:pt x="49861" y="154168"/>
                  <a:pt x="14672" y="139616"/>
                </a:cubicBezTo>
                <a:cubicBezTo>
                  <a:pt x="-20517" y="125064"/>
                  <a:pt x="17583" y="57331"/>
                  <a:pt x="25785" y="57066"/>
                </a:cubicBezTo>
                <a:cubicBezTo>
                  <a:pt x="33987" y="56801"/>
                  <a:pt x="28431" y="126122"/>
                  <a:pt x="63885" y="138028"/>
                </a:cubicBezTo>
                <a:cubicBezTo>
                  <a:pt x="99339" y="149934"/>
                  <a:pt x="194589" y="151257"/>
                  <a:pt x="238510" y="128503"/>
                </a:cubicBezTo>
                <a:cubicBezTo>
                  <a:pt x="282431" y="105749"/>
                  <a:pt x="318414" y="12351"/>
                  <a:pt x="327410" y="1503"/>
                </a:cubicBezTo>
                <a:cubicBezTo>
                  <a:pt x="336406" y="-9345"/>
                  <a:pt x="308889" y="41191"/>
                  <a:pt x="298835" y="66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: 図形 665">
            <a:extLst>
              <a:ext uri="{FF2B5EF4-FFF2-40B4-BE49-F238E27FC236}">
                <a16:creationId xmlns:a16="http://schemas.microsoft.com/office/drawing/2014/main" id="{1684810E-6DE8-4A44-BF0B-B00E8F097CDF}"/>
              </a:ext>
            </a:extLst>
          </p:cNvPr>
          <p:cNvSpPr/>
          <p:nvPr/>
        </p:nvSpPr>
        <p:spPr>
          <a:xfrm>
            <a:off x="10950970" y="3756163"/>
            <a:ext cx="195420" cy="612710"/>
          </a:xfrm>
          <a:custGeom>
            <a:avLst/>
            <a:gdLst>
              <a:gd name="connsiteX0" fmla="*/ 157297 w 195420"/>
              <a:gd name="connsiteY0" fmla="*/ 920 h 612710"/>
              <a:gd name="connsiteX1" fmla="*/ 195397 w 195420"/>
              <a:gd name="connsiteY1" fmla="*/ 189304 h 612710"/>
              <a:gd name="connsiteX2" fmla="*/ 150947 w 195420"/>
              <a:gd name="connsiteY2" fmla="*/ 252804 h 612710"/>
              <a:gd name="connsiteX3" fmla="*/ 7013 w 195420"/>
              <a:gd name="connsiteY3" fmla="*/ 604170 h 612710"/>
              <a:gd name="connsiteX4" fmla="*/ 34530 w 195420"/>
              <a:gd name="connsiteY4" fmla="*/ 481404 h 612710"/>
              <a:gd name="connsiteX5" fmla="*/ 140363 w 195420"/>
              <a:gd name="connsiteY5" fmla="*/ 227404 h 612710"/>
              <a:gd name="connsiteX6" fmla="*/ 172113 w 195420"/>
              <a:gd name="connsiteY6" fmla="*/ 121570 h 612710"/>
              <a:gd name="connsiteX7" fmla="*/ 157297 w 195420"/>
              <a:gd name="connsiteY7" fmla="*/ 920 h 61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20" h="612710">
                <a:moveTo>
                  <a:pt x="157297" y="920"/>
                </a:moveTo>
                <a:cubicBezTo>
                  <a:pt x="161178" y="12209"/>
                  <a:pt x="196455" y="147323"/>
                  <a:pt x="195397" y="189304"/>
                </a:cubicBezTo>
                <a:cubicBezTo>
                  <a:pt x="194339" y="231285"/>
                  <a:pt x="182344" y="183660"/>
                  <a:pt x="150947" y="252804"/>
                </a:cubicBezTo>
                <a:cubicBezTo>
                  <a:pt x="119550" y="321948"/>
                  <a:pt x="26416" y="566070"/>
                  <a:pt x="7013" y="604170"/>
                </a:cubicBezTo>
                <a:cubicBezTo>
                  <a:pt x="-12390" y="642270"/>
                  <a:pt x="12305" y="544198"/>
                  <a:pt x="34530" y="481404"/>
                </a:cubicBezTo>
                <a:cubicBezTo>
                  <a:pt x="56755" y="418610"/>
                  <a:pt x="140363" y="227404"/>
                  <a:pt x="140363" y="227404"/>
                </a:cubicBezTo>
                <a:cubicBezTo>
                  <a:pt x="163294" y="167432"/>
                  <a:pt x="168232" y="157906"/>
                  <a:pt x="172113" y="121570"/>
                </a:cubicBezTo>
                <a:cubicBezTo>
                  <a:pt x="175994" y="85234"/>
                  <a:pt x="153416" y="-10369"/>
                  <a:pt x="157297" y="9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: 図形 666">
            <a:extLst>
              <a:ext uri="{FF2B5EF4-FFF2-40B4-BE49-F238E27FC236}">
                <a16:creationId xmlns:a16="http://schemas.microsoft.com/office/drawing/2014/main" id="{DA40D170-F3D3-4F62-B283-3B2F52500E9E}"/>
              </a:ext>
            </a:extLst>
          </p:cNvPr>
          <p:cNvSpPr/>
          <p:nvPr/>
        </p:nvSpPr>
        <p:spPr>
          <a:xfrm>
            <a:off x="10933783" y="3721099"/>
            <a:ext cx="227045" cy="790416"/>
          </a:xfrm>
          <a:custGeom>
            <a:avLst/>
            <a:gdLst>
              <a:gd name="connsiteX0" fmla="*/ 136384 w 227045"/>
              <a:gd name="connsiteY0" fmla="*/ 1 h 790416"/>
              <a:gd name="connsiteX1" fmla="*/ 216817 w 227045"/>
              <a:gd name="connsiteY1" fmla="*/ 366184 h 790416"/>
              <a:gd name="connsiteX2" fmla="*/ 202000 w 227045"/>
              <a:gd name="connsiteY2" fmla="*/ 450851 h 790416"/>
              <a:gd name="connsiteX3" fmla="*/ 917 w 227045"/>
              <a:gd name="connsiteY3" fmla="*/ 789518 h 790416"/>
              <a:gd name="connsiteX4" fmla="*/ 130034 w 227045"/>
              <a:gd name="connsiteY4" fmla="*/ 543984 h 790416"/>
              <a:gd name="connsiteX5" fmla="*/ 193534 w 227045"/>
              <a:gd name="connsiteY5" fmla="*/ 361951 h 790416"/>
              <a:gd name="connsiteX6" fmla="*/ 136384 w 227045"/>
              <a:gd name="connsiteY6" fmla="*/ 1 h 79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045" h="790416">
                <a:moveTo>
                  <a:pt x="136384" y="1"/>
                </a:moveTo>
                <a:cubicBezTo>
                  <a:pt x="140264" y="706"/>
                  <a:pt x="205881" y="291042"/>
                  <a:pt x="216817" y="366184"/>
                </a:cubicBezTo>
                <a:cubicBezTo>
                  <a:pt x="227753" y="441326"/>
                  <a:pt x="237983" y="380295"/>
                  <a:pt x="202000" y="450851"/>
                </a:cubicBezTo>
                <a:cubicBezTo>
                  <a:pt x="166017" y="521407"/>
                  <a:pt x="12911" y="773996"/>
                  <a:pt x="917" y="789518"/>
                </a:cubicBezTo>
                <a:cubicBezTo>
                  <a:pt x="-11077" y="805040"/>
                  <a:pt x="97931" y="615245"/>
                  <a:pt x="130034" y="543984"/>
                </a:cubicBezTo>
                <a:cubicBezTo>
                  <a:pt x="162137" y="472723"/>
                  <a:pt x="192123" y="450498"/>
                  <a:pt x="193534" y="361951"/>
                </a:cubicBezTo>
                <a:cubicBezTo>
                  <a:pt x="194945" y="273404"/>
                  <a:pt x="132504" y="-704"/>
                  <a:pt x="1363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: 図形 667">
            <a:extLst>
              <a:ext uri="{FF2B5EF4-FFF2-40B4-BE49-F238E27FC236}">
                <a16:creationId xmlns:a16="http://schemas.microsoft.com/office/drawing/2014/main" id="{41D2CBC2-9ED4-4BBB-B231-F90776A800FF}"/>
              </a:ext>
            </a:extLst>
          </p:cNvPr>
          <p:cNvSpPr/>
          <p:nvPr/>
        </p:nvSpPr>
        <p:spPr>
          <a:xfrm>
            <a:off x="11046697" y="3815510"/>
            <a:ext cx="91255" cy="811693"/>
          </a:xfrm>
          <a:custGeom>
            <a:avLst/>
            <a:gdLst>
              <a:gd name="connsiteX0" fmla="*/ 59453 w 91255"/>
              <a:gd name="connsiteY0" fmla="*/ 840 h 811693"/>
              <a:gd name="connsiteX1" fmla="*/ 15003 w 91255"/>
              <a:gd name="connsiteY1" fmla="*/ 320457 h 811693"/>
              <a:gd name="connsiteX2" fmla="*/ 84853 w 91255"/>
              <a:gd name="connsiteY2" fmla="*/ 458040 h 811693"/>
              <a:gd name="connsiteX3" fmla="*/ 78503 w 91255"/>
              <a:gd name="connsiteY3" fmla="*/ 572340 h 811693"/>
              <a:gd name="connsiteX4" fmla="*/ 186 w 91255"/>
              <a:gd name="connsiteY4" fmla="*/ 811523 h 811693"/>
              <a:gd name="connsiteX5" fmla="*/ 57336 w 91255"/>
              <a:gd name="connsiteY5" fmla="*/ 606207 h 811693"/>
              <a:gd name="connsiteX6" fmla="*/ 78503 w 91255"/>
              <a:gd name="connsiteY6" fmla="*/ 362790 h 811693"/>
              <a:gd name="connsiteX7" fmla="*/ 34053 w 91255"/>
              <a:gd name="connsiteY7" fmla="*/ 231557 h 811693"/>
              <a:gd name="connsiteX8" fmla="*/ 59453 w 91255"/>
              <a:gd name="connsiteY8" fmla="*/ 840 h 8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55" h="811693">
                <a:moveTo>
                  <a:pt x="59453" y="840"/>
                </a:moveTo>
                <a:cubicBezTo>
                  <a:pt x="56278" y="15657"/>
                  <a:pt x="10770" y="244257"/>
                  <a:pt x="15003" y="320457"/>
                </a:cubicBezTo>
                <a:cubicBezTo>
                  <a:pt x="19236" y="396657"/>
                  <a:pt x="74270" y="416060"/>
                  <a:pt x="84853" y="458040"/>
                </a:cubicBezTo>
                <a:cubicBezTo>
                  <a:pt x="95436" y="500020"/>
                  <a:pt x="92614" y="513426"/>
                  <a:pt x="78503" y="572340"/>
                </a:cubicBezTo>
                <a:cubicBezTo>
                  <a:pt x="64392" y="631254"/>
                  <a:pt x="3714" y="805879"/>
                  <a:pt x="186" y="811523"/>
                </a:cubicBezTo>
                <a:cubicBezTo>
                  <a:pt x="-3342" y="817168"/>
                  <a:pt x="44283" y="680996"/>
                  <a:pt x="57336" y="606207"/>
                </a:cubicBezTo>
                <a:cubicBezTo>
                  <a:pt x="70389" y="531418"/>
                  <a:pt x="82383" y="425232"/>
                  <a:pt x="78503" y="362790"/>
                </a:cubicBezTo>
                <a:cubicBezTo>
                  <a:pt x="74623" y="300348"/>
                  <a:pt x="37228" y="291882"/>
                  <a:pt x="34053" y="231557"/>
                </a:cubicBezTo>
                <a:cubicBezTo>
                  <a:pt x="30878" y="171232"/>
                  <a:pt x="62628" y="-13977"/>
                  <a:pt x="59453" y="8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: 図形 668">
            <a:extLst>
              <a:ext uri="{FF2B5EF4-FFF2-40B4-BE49-F238E27FC236}">
                <a16:creationId xmlns:a16="http://schemas.microsoft.com/office/drawing/2014/main" id="{60370148-3554-4E3A-8F92-F964BF6EE6E8}"/>
              </a:ext>
            </a:extLst>
          </p:cNvPr>
          <p:cNvSpPr/>
          <p:nvPr/>
        </p:nvSpPr>
        <p:spPr>
          <a:xfrm>
            <a:off x="10892971" y="4285376"/>
            <a:ext cx="147665" cy="548383"/>
          </a:xfrm>
          <a:custGeom>
            <a:avLst/>
            <a:gdLst>
              <a:gd name="connsiteX0" fmla="*/ 147562 w 147665"/>
              <a:gd name="connsiteY0" fmla="*/ 874 h 548383"/>
              <a:gd name="connsiteX1" fmla="*/ 39612 w 147665"/>
              <a:gd name="connsiteY1" fmla="*/ 206191 h 548383"/>
              <a:gd name="connsiteX2" fmla="*/ 3629 w 147665"/>
              <a:gd name="connsiteY2" fmla="*/ 536391 h 548383"/>
              <a:gd name="connsiteX3" fmla="*/ 3629 w 147665"/>
              <a:gd name="connsiteY3" fmla="*/ 445374 h 548383"/>
              <a:gd name="connsiteX4" fmla="*/ 24796 w 147665"/>
              <a:gd name="connsiteY4" fmla="*/ 153274 h 548383"/>
              <a:gd name="connsiteX5" fmla="*/ 26912 w 147665"/>
              <a:gd name="connsiteY5" fmla="*/ 453841 h 548383"/>
              <a:gd name="connsiteX6" fmla="*/ 18446 w 147665"/>
              <a:gd name="connsiteY6" fmla="*/ 144807 h 548383"/>
              <a:gd name="connsiteX7" fmla="*/ 147562 w 147665"/>
              <a:gd name="connsiteY7" fmla="*/ 874 h 54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65" h="548383">
                <a:moveTo>
                  <a:pt x="147562" y="874"/>
                </a:moveTo>
                <a:cubicBezTo>
                  <a:pt x="151090" y="11105"/>
                  <a:pt x="63601" y="116938"/>
                  <a:pt x="39612" y="206191"/>
                </a:cubicBezTo>
                <a:cubicBezTo>
                  <a:pt x="15623" y="295444"/>
                  <a:pt x="9626" y="496527"/>
                  <a:pt x="3629" y="536391"/>
                </a:cubicBezTo>
                <a:cubicBezTo>
                  <a:pt x="-2368" y="576255"/>
                  <a:pt x="101" y="509227"/>
                  <a:pt x="3629" y="445374"/>
                </a:cubicBezTo>
                <a:cubicBezTo>
                  <a:pt x="7157" y="381521"/>
                  <a:pt x="20916" y="151863"/>
                  <a:pt x="24796" y="153274"/>
                </a:cubicBezTo>
                <a:cubicBezTo>
                  <a:pt x="28676" y="154685"/>
                  <a:pt x="27970" y="455252"/>
                  <a:pt x="26912" y="453841"/>
                </a:cubicBezTo>
                <a:cubicBezTo>
                  <a:pt x="25854" y="452430"/>
                  <a:pt x="5393" y="217479"/>
                  <a:pt x="18446" y="144807"/>
                </a:cubicBezTo>
                <a:cubicBezTo>
                  <a:pt x="31499" y="72135"/>
                  <a:pt x="144034" y="-9357"/>
                  <a:pt x="147562" y="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: 図形 669">
            <a:extLst>
              <a:ext uri="{FF2B5EF4-FFF2-40B4-BE49-F238E27FC236}">
                <a16:creationId xmlns:a16="http://schemas.microsoft.com/office/drawing/2014/main" id="{707BC104-7965-4835-B756-C9EA96D140CD}"/>
              </a:ext>
            </a:extLst>
          </p:cNvPr>
          <p:cNvSpPr/>
          <p:nvPr/>
        </p:nvSpPr>
        <p:spPr>
          <a:xfrm>
            <a:off x="10898187" y="4275583"/>
            <a:ext cx="224896" cy="647557"/>
          </a:xfrm>
          <a:custGeom>
            <a:avLst/>
            <a:gdLst>
              <a:gd name="connsiteX0" fmla="*/ 224896 w 224896"/>
              <a:gd name="connsiteY0" fmla="*/ 84 h 647557"/>
              <a:gd name="connsiteX1" fmla="*/ 135996 w 224896"/>
              <a:gd name="connsiteY1" fmla="*/ 254084 h 647557"/>
              <a:gd name="connsiteX2" fmla="*/ 144463 w 224896"/>
              <a:gd name="connsiteY2" fmla="*/ 351450 h 647557"/>
              <a:gd name="connsiteX3" fmla="*/ 180446 w 224896"/>
              <a:gd name="connsiteY3" fmla="*/ 408600 h 647557"/>
              <a:gd name="connsiteX4" fmla="*/ 140230 w 224896"/>
              <a:gd name="connsiteY4" fmla="*/ 402250 h 647557"/>
              <a:gd name="connsiteX5" fmla="*/ 15346 w 224896"/>
              <a:gd name="connsiteY5" fmla="*/ 620267 h 647557"/>
              <a:gd name="connsiteX6" fmla="*/ 15346 w 224896"/>
              <a:gd name="connsiteY6" fmla="*/ 601217 h 647557"/>
              <a:gd name="connsiteX7" fmla="*/ 135996 w 224896"/>
              <a:gd name="connsiteY7" fmla="*/ 230800 h 647557"/>
              <a:gd name="connsiteX8" fmla="*/ 224896 w 224896"/>
              <a:gd name="connsiteY8" fmla="*/ 84 h 64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896" h="647557">
                <a:moveTo>
                  <a:pt x="224896" y="84"/>
                </a:moveTo>
                <a:cubicBezTo>
                  <a:pt x="224896" y="3965"/>
                  <a:pt x="149401" y="195523"/>
                  <a:pt x="135996" y="254084"/>
                </a:cubicBezTo>
                <a:cubicBezTo>
                  <a:pt x="122591" y="312645"/>
                  <a:pt x="137055" y="325697"/>
                  <a:pt x="144463" y="351450"/>
                </a:cubicBezTo>
                <a:cubicBezTo>
                  <a:pt x="151871" y="377203"/>
                  <a:pt x="181152" y="400133"/>
                  <a:pt x="180446" y="408600"/>
                </a:cubicBezTo>
                <a:cubicBezTo>
                  <a:pt x="179740" y="417067"/>
                  <a:pt x="167747" y="366972"/>
                  <a:pt x="140230" y="402250"/>
                </a:cubicBezTo>
                <a:cubicBezTo>
                  <a:pt x="112713" y="437528"/>
                  <a:pt x="36160" y="587106"/>
                  <a:pt x="15346" y="620267"/>
                </a:cubicBezTo>
                <a:cubicBezTo>
                  <a:pt x="-5468" y="653428"/>
                  <a:pt x="-4762" y="666128"/>
                  <a:pt x="15346" y="601217"/>
                </a:cubicBezTo>
                <a:cubicBezTo>
                  <a:pt x="35454" y="536306"/>
                  <a:pt x="101424" y="335575"/>
                  <a:pt x="135996" y="230800"/>
                </a:cubicBezTo>
                <a:cubicBezTo>
                  <a:pt x="170568" y="126025"/>
                  <a:pt x="224896" y="-3797"/>
                  <a:pt x="224896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: 図形 670">
            <a:extLst>
              <a:ext uri="{FF2B5EF4-FFF2-40B4-BE49-F238E27FC236}">
                <a16:creationId xmlns:a16="http://schemas.microsoft.com/office/drawing/2014/main" id="{C4839E9A-8A26-4274-8AEF-389895641128}"/>
              </a:ext>
            </a:extLst>
          </p:cNvPr>
          <p:cNvSpPr/>
          <p:nvPr/>
        </p:nvSpPr>
        <p:spPr>
          <a:xfrm>
            <a:off x="11025509" y="4544698"/>
            <a:ext cx="51291" cy="613300"/>
          </a:xfrm>
          <a:custGeom>
            <a:avLst/>
            <a:gdLst>
              <a:gd name="connsiteX0" fmla="*/ 36191 w 51291"/>
              <a:gd name="connsiteY0" fmla="*/ 1902 h 613300"/>
              <a:gd name="connsiteX1" fmla="*/ 10791 w 51291"/>
              <a:gd name="connsiteY1" fmla="*/ 253785 h 613300"/>
              <a:gd name="connsiteX2" fmla="*/ 208 w 51291"/>
              <a:gd name="connsiteY2" fmla="*/ 514135 h 613300"/>
              <a:gd name="connsiteX3" fmla="*/ 19258 w 51291"/>
              <a:gd name="connsiteY3" fmla="*/ 611502 h 613300"/>
              <a:gd name="connsiteX4" fmla="*/ 15024 w 51291"/>
              <a:gd name="connsiteY4" fmla="*/ 442169 h 613300"/>
              <a:gd name="connsiteX5" fmla="*/ 51008 w 51291"/>
              <a:gd name="connsiteY5" fmla="*/ 152185 h 613300"/>
              <a:gd name="connsiteX6" fmla="*/ 36191 w 51291"/>
              <a:gd name="connsiteY6" fmla="*/ 1902 h 6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91" h="613300">
                <a:moveTo>
                  <a:pt x="36191" y="1902"/>
                </a:moveTo>
                <a:cubicBezTo>
                  <a:pt x="29488" y="18835"/>
                  <a:pt x="16788" y="168413"/>
                  <a:pt x="10791" y="253785"/>
                </a:cubicBezTo>
                <a:cubicBezTo>
                  <a:pt x="4794" y="339157"/>
                  <a:pt x="-1203" y="454516"/>
                  <a:pt x="208" y="514135"/>
                </a:cubicBezTo>
                <a:cubicBezTo>
                  <a:pt x="1619" y="573754"/>
                  <a:pt x="16789" y="623496"/>
                  <a:pt x="19258" y="611502"/>
                </a:cubicBezTo>
                <a:cubicBezTo>
                  <a:pt x="21727" y="599508"/>
                  <a:pt x="9732" y="518722"/>
                  <a:pt x="15024" y="442169"/>
                </a:cubicBezTo>
                <a:cubicBezTo>
                  <a:pt x="20316" y="365616"/>
                  <a:pt x="48891" y="219566"/>
                  <a:pt x="51008" y="152185"/>
                </a:cubicBezTo>
                <a:cubicBezTo>
                  <a:pt x="53125" y="84804"/>
                  <a:pt x="42894" y="-15031"/>
                  <a:pt x="36191" y="19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: 図形 671">
            <a:extLst>
              <a:ext uri="{FF2B5EF4-FFF2-40B4-BE49-F238E27FC236}">
                <a16:creationId xmlns:a16="http://schemas.microsoft.com/office/drawing/2014/main" id="{242B6F3C-CA5E-4C0C-B6F8-3ADFF2F8880A}"/>
              </a:ext>
            </a:extLst>
          </p:cNvPr>
          <p:cNvSpPr/>
          <p:nvPr/>
        </p:nvSpPr>
        <p:spPr>
          <a:xfrm>
            <a:off x="10891579" y="4806532"/>
            <a:ext cx="77296" cy="471775"/>
          </a:xfrm>
          <a:custGeom>
            <a:avLst/>
            <a:gdLst>
              <a:gd name="connsiteX0" fmla="*/ 76988 w 77296"/>
              <a:gd name="connsiteY0" fmla="*/ 418 h 471775"/>
              <a:gd name="connsiteX1" fmla="*/ 788 w 77296"/>
              <a:gd name="connsiteY1" fmla="*/ 212085 h 471775"/>
              <a:gd name="connsiteX2" fmla="*/ 36771 w 77296"/>
              <a:gd name="connsiteY2" fmla="*/ 463968 h 471775"/>
              <a:gd name="connsiteX3" fmla="*/ 28304 w 77296"/>
              <a:gd name="connsiteY3" fmla="*/ 385651 h 471775"/>
              <a:gd name="connsiteX4" fmla="*/ 28304 w 77296"/>
              <a:gd name="connsiteY4" fmla="*/ 163401 h 471775"/>
              <a:gd name="connsiteX5" fmla="*/ 76988 w 77296"/>
              <a:gd name="connsiteY5" fmla="*/ 418 h 4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96" h="471775">
                <a:moveTo>
                  <a:pt x="76988" y="418"/>
                </a:moveTo>
                <a:cubicBezTo>
                  <a:pt x="72402" y="8532"/>
                  <a:pt x="7491" y="134827"/>
                  <a:pt x="788" y="212085"/>
                </a:cubicBezTo>
                <a:cubicBezTo>
                  <a:pt x="-5915" y="289343"/>
                  <a:pt x="32185" y="435040"/>
                  <a:pt x="36771" y="463968"/>
                </a:cubicBezTo>
                <a:cubicBezTo>
                  <a:pt x="41357" y="492896"/>
                  <a:pt x="29715" y="435745"/>
                  <a:pt x="28304" y="385651"/>
                </a:cubicBezTo>
                <a:cubicBezTo>
                  <a:pt x="26893" y="335557"/>
                  <a:pt x="23012" y="222668"/>
                  <a:pt x="28304" y="163401"/>
                </a:cubicBezTo>
                <a:cubicBezTo>
                  <a:pt x="33596" y="104134"/>
                  <a:pt x="81574" y="-7696"/>
                  <a:pt x="76988" y="4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: 図形 672">
            <a:extLst>
              <a:ext uri="{FF2B5EF4-FFF2-40B4-BE49-F238E27FC236}">
                <a16:creationId xmlns:a16="http://schemas.microsoft.com/office/drawing/2014/main" id="{687BC83E-3E6B-45A8-BF70-730BB07A19B5}"/>
              </a:ext>
            </a:extLst>
          </p:cNvPr>
          <p:cNvSpPr/>
          <p:nvPr/>
        </p:nvSpPr>
        <p:spPr>
          <a:xfrm>
            <a:off x="10936393" y="4416447"/>
            <a:ext cx="116277" cy="231400"/>
          </a:xfrm>
          <a:custGeom>
            <a:avLst/>
            <a:gdLst>
              <a:gd name="connsiteX0" fmla="*/ 114724 w 116277"/>
              <a:gd name="connsiteY0" fmla="*/ 9503 h 231400"/>
              <a:gd name="connsiteX1" fmla="*/ 4657 w 116277"/>
              <a:gd name="connsiteY1" fmla="*/ 189420 h 231400"/>
              <a:gd name="connsiteX2" fmla="*/ 21590 w 116277"/>
              <a:gd name="connsiteY2" fmla="*/ 225403 h 231400"/>
              <a:gd name="connsiteX3" fmla="*/ 32174 w 116277"/>
              <a:gd name="connsiteY3" fmla="*/ 96286 h 231400"/>
              <a:gd name="connsiteX4" fmla="*/ 42757 w 116277"/>
              <a:gd name="connsiteY4" fmla="*/ 75120 h 231400"/>
              <a:gd name="connsiteX5" fmla="*/ 25824 w 116277"/>
              <a:gd name="connsiteY5" fmla="*/ 189420 h 231400"/>
              <a:gd name="connsiteX6" fmla="*/ 66040 w 116277"/>
              <a:gd name="connsiteY6" fmla="*/ 43370 h 231400"/>
              <a:gd name="connsiteX7" fmla="*/ 114724 w 116277"/>
              <a:gd name="connsiteY7" fmla="*/ 9503 h 23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277" h="231400">
                <a:moveTo>
                  <a:pt x="114724" y="9503"/>
                </a:moveTo>
                <a:cubicBezTo>
                  <a:pt x="104494" y="33845"/>
                  <a:pt x="20179" y="153437"/>
                  <a:pt x="4657" y="189420"/>
                </a:cubicBezTo>
                <a:cubicBezTo>
                  <a:pt x="-10865" y="225403"/>
                  <a:pt x="17004" y="240925"/>
                  <a:pt x="21590" y="225403"/>
                </a:cubicBezTo>
                <a:cubicBezTo>
                  <a:pt x="26176" y="209881"/>
                  <a:pt x="28646" y="121333"/>
                  <a:pt x="32174" y="96286"/>
                </a:cubicBezTo>
                <a:cubicBezTo>
                  <a:pt x="35702" y="71239"/>
                  <a:pt x="43815" y="59598"/>
                  <a:pt x="42757" y="75120"/>
                </a:cubicBezTo>
                <a:cubicBezTo>
                  <a:pt x="41699" y="90642"/>
                  <a:pt x="21944" y="194712"/>
                  <a:pt x="25824" y="189420"/>
                </a:cubicBezTo>
                <a:cubicBezTo>
                  <a:pt x="29704" y="184128"/>
                  <a:pt x="50165" y="75120"/>
                  <a:pt x="66040" y="43370"/>
                </a:cubicBezTo>
                <a:cubicBezTo>
                  <a:pt x="81915" y="11620"/>
                  <a:pt x="124954" y="-14839"/>
                  <a:pt x="114724" y="95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: 図形 673">
            <a:extLst>
              <a:ext uri="{FF2B5EF4-FFF2-40B4-BE49-F238E27FC236}">
                <a16:creationId xmlns:a16="http://schemas.microsoft.com/office/drawing/2014/main" id="{DE7CC6AF-7F03-4C08-80B8-1D354F8A982E}"/>
              </a:ext>
            </a:extLst>
          </p:cNvPr>
          <p:cNvSpPr/>
          <p:nvPr/>
        </p:nvSpPr>
        <p:spPr>
          <a:xfrm>
            <a:off x="10823320" y="4758124"/>
            <a:ext cx="149830" cy="415428"/>
          </a:xfrm>
          <a:custGeom>
            <a:avLst/>
            <a:gdLst>
              <a:gd name="connsiteX0" fmla="*/ 149480 w 149830"/>
              <a:gd name="connsiteY0" fmla="*/ 143 h 415428"/>
              <a:gd name="connsiteX1" fmla="*/ 43647 w 149830"/>
              <a:gd name="connsiteY1" fmla="*/ 188526 h 415428"/>
              <a:gd name="connsiteX2" fmla="*/ 81747 w 149830"/>
              <a:gd name="connsiteY2" fmla="*/ 415009 h 415428"/>
              <a:gd name="connsiteX3" fmla="*/ 41530 w 149830"/>
              <a:gd name="connsiteY3" fmla="*/ 241443 h 415428"/>
              <a:gd name="connsiteX4" fmla="*/ 22480 w 149830"/>
              <a:gd name="connsiteY4" fmla="*/ 116559 h 415428"/>
              <a:gd name="connsiteX5" fmla="*/ 71163 w 149830"/>
              <a:gd name="connsiteY5" fmla="*/ 412893 h 415428"/>
              <a:gd name="connsiteX6" fmla="*/ 1313 w 149830"/>
              <a:gd name="connsiteY6" fmla="*/ 218159 h 415428"/>
              <a:gd name="connsiteX7" fmla="*/ 149480 w 149830"/>
              <a:gd name="connsiteY7" fmla="*/ 143 h 41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830" h="415428">
                <a:moveTo>
                  <a:pt x="149480" y="143"/>
                </a:moveTo>
                <a:cubicBezTo>
                  <a:pt x="156536" y="-4796"/>
                  <a:pt x="54936" y="119382"/>
                  <a:pt x="43647" y="188526"/>
                </a:cubicBezTo>
                <a:cubicBezTo>
                  <a:pt x="32358" y="257670"/>
                  <a:pt x="82100" y="406190"/>
                  <a:pt x="81747" y="415009"/>
                </a:cubicBezTo>
                <a:cubicBezTo>
                  <a:pt x="81394" y="423828"/>
                  <a:pt x="51408" y="291185"/>
                  <a:pt x="41530" y="241443"/>
                </a:cubicBezTo>
                <a:cubicBezTo>
                  <a:pt x="31652" y="191701"/>
                  <a:pt x="17541" y="87984"/>
                  <a:pt x="22480" y="116559"/>
                </a:cubicBezTo>
                <a:cubicBezTo>
                  <a:pt x="27419" y="145134"/>
                  <a:pt x="74691" y="395960"/>
                  <a:pt x="71163" y="412893"/>
                </a:cubicBezTo>
                <a:cubicBezTo>
                  <a:pt x="67635" y="429826"/>
                  <a:pt x="-11034" y="284128"/>
                  <a:pt x="1313" y="218159"/>
                </a:cubicBezTo>
                <a:cubicBezTo>
                  <a:pt x="13660" y="152190"/>
                  <a:pt x="142424" y="5082"/>
                  <a:pt x="149480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: 図形 674">
            <a:extLst>
              <a:ext uri="{FF2B5EF4-FFF2-40B4-BE49-F238E27FC236}">
                <a16:creationId xmlns:a16="http://schemas.microsoft.com/office/drawing/2014/main" id="{A67974FB-BAA8-4EC9-B087-5D006760AE8E}"/>
              </a:ext>
            </a:extLst>
          </p:cNvPr>
          <p:cNvSpPr/>
          <p:nvPr/>
        </p:nvSpPr>
        <p:spPr>
          <a:xfrm>
            <a:off x="10976609" y="4804759"/>
            <a:ext cx="87209" cy="414990"/>
          </a:xfrm>
          <a:custGeom>
            <a:avLst/>
            <a:gdLst>
              <a:gd name="connsiteX0" fmla="*/ 424 w 87209"/>
              <a:gd name="connsiteY0" fmla="*/ 74 h 414990"/>
              <a:gd name="connsiteX1" fmla="*/ 23708 w 87209"/>
              <a:gd name="connsiteY1" fmla="*/ 230791 h 414990"/>
              <a:gd name="connsiteX2" fmla="*/ 87208 w 87209"/>
              <a:gd name="connsiteY2" fmla="*/ 414941 h 414990"/>
              <a:gd name="connsiteX3" fmla="*/ 21591 w 87209"/>
              <a:gd name="connsiteY3" fmla="*/ 213858 h 414990"/>
              <a:gd name="connsiteX4" fmla="*/ 40641 w 87209"/>
              <a:gd name="connsiteY4" fmla="*/ 205391 h 414990"/>
              <a:gd name="connsiteX5" fmla="*/ 424 w 87209"/>
              <a:gd name="connsiteY5" fmla="*/ 74 h 4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09" h="414990">
                <a:moveTo>
                  <a:pt x="424" y="74"/>
                </a:moveTo>
                <a:cubicBezTo>
                  <a:pt x="-2398" y="4307"/>
                  <a:pt x="9244" y="161647"/>
                  <a:pt x="23708" y="230791"/>
                </a:cubicBezTo>
                <a:cubicBezTo>
                  <a:pt x="38172" y="299935"/>
                  <a:pt x="87561" y="417763"/>
                  <a:pt x="87208" y="414941"/>
                </a:cubicBezTo>
                <a:cubicBezTo>
                  <a:pt x="86855" y="412119"/>
                  <a:pt x="29352" y="248783"/>
                  <a:pt x="21591" y="213858"/>
                </a:cubicBezTo>
                <a:cubicBezTo>
                  <a:pt x="13830" y="178933"/>
                  <a:pt x="44169" y="238199"/>
                  <a:pt x="40641" y="205391"/>
                </a:cubicBezTo>
                <a:cubicBezTo>
                  <a:pt x="37113" y="172583"/>
                  <a:pt x="3246" y="-4159"/>
                  <a:pt x="42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: 図形 675">
            <a:extLst>
              <a:ext uri="{FF2B5EF4-FFF2-40B4-BE49-F238E27FC236}">
                <a16:creationId xmlns:a16="http://schemas.microsoft.com/office/drawing/2014/main" id="{1557EF0E-F6B9-43AC-A0D3-E036359B265B}"/>
              </a:ext>
            </a:extLst>
          </p:cNvPr>
          <p:cNvSpPr/>
          <p:nvPr/>
        </p:nvSpPr>
        <p:spPr>
          <a:xfrm>
            <a:off x="10818165" y="4997426"/>
            <a:ext cx="169695" cy="586011"/>
          </a:xfrm>
          <a:custGeom>
            <a:avLst/>
            <a:gdLst>
              <a:gd name="connsiteX0" fmla="*/ 169452 w 169695"/>
              <a:gd name="connsiteY0" fmla="*/ 24 h 586011"/>
              <a:gd name="connsiteX1" fmla="*/ 55152 w 169695"/>
              <a:gd name="connsiteY1" fmla="*/ 254024 h 586011"/>
              <a:gd name="connsiteX2" fmla="*/ 14935 w 169695"/>
              <a:gd name="connsiteY2" fmla="*/ 421241 h 586011"/>
              <a:gd name="connsiteX3" fmla="*/ 12818 w 169695"/>
              <a:gd name="connsiteY3" fmla="*/ 575757 h 586011"/>
              <a:gd name="connsiteX4" fmla="*/ 118 w 169695"/>
              <a:gd name="connsiteY4" fmla="*/ 116441 h 586011"/>
              <a:gd name="connsiteX5" fmla="*/ 21285 w 169695"/>
              <a:gd name="connsiteY5" fmla="*/ 268841 h 586011"/>
              <a:gd name="connsiteX6" fmla="*/ 169452 w 169695"/>
              <a:gd name="connsiteY6" fmla="*/ 24 h 58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95" h="586011">
                <a:moveTo>
                  <a:pt x="169452" y="24"/>
                </a:moveTo>
                <a:cubicBezTo>
                  <a:pt x="175096" y="-2445"/>
                  <a:pt x="80905" y="183821"/>
                  <a:pt x="55152" y="254024"/>
                </a:cubicBezTo>
                <a:cubicBezTo>
                  <a:pt x="29399" y="324227"/>
                  <a:pt x="21991" y="367619"/>
                  <a:pt x="14935" y="421241"/>
                </a:cubicBezTo>
                <a:cubicBezTo>
                  <a:pt x="7879" y="474863"/>
                  <a:pt x="15287" y="626557"/>
                  <a:pt x="12818" y="575757"/>
                </a:cubicBezTo>
                <a:cubicBezTo>
                  <a:pt x="10349" y="524957"/>
                  <a:pt x="-1293" y="167594"/>
                  <a:pt x="118" y="116441"/>
                </a:cubicBezTo>
                <a:cubicBezTo>
                  <a:pt x="1529" y="65288"/>
                  <a:pt x="-6232" y="290008"/>
                  <a:pt x="21285" y="268841"/>
                </a:cubicBezTo>
                <a:cubicBezTo>
                  <a:pt x="48802" y="247674"/>
                  <a:pt x="163808" y="2493"/>
                  <a:pt x="16945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: 図形 676">
            <a:extLst>
              <a:ext uri="{FF2B5EF4-FFF2-40B4-BE49-F238E27FC236}">
                <a16:creationId xmlns:a16="http://schemas.microsoft.com/office/drawing/2014/main" id="{7548DB80-B100-4EF6-88EA-E2EA979341BF}"/>
              </a:ext>
            </a:extLst>
          </p:cNvPr>
          <p:cNvSpPr/>
          <p:nvPr/>
        </p:nvSpPr>
        <p:spPr>
          <a:xfrm>
            <a:off x="10841876" y="5211659"/>
            <a:ext cx="194425" cy="848046"/>
          </a:xfrm>
          <a:custGeom>
            <a:avLst/>
            <a:gdLst>
              <a:gd name="connsiteX0" fmla="*/ 194424 w 194425"/>
              <a:gd name="connsiteY0" fmla="*/ 1691 h 848046"/>
              <a:gd name="connsiteX1" fmla="*/ 97057 w 194425"/>
              <a:gd name="connsiteY1" fmla="*/ 211241 h 848046"/>
              <a:gd name="connsiteX2" fmla="*/ 69541 w 194425"/>
              <a:gd name="connsiteY2" fmla="*/ 494874 h 848046"/>
              <a:gd name="connsiteX3" fmla="*/ 130924 w 194425"/>
              <a:gd name="connsiteY3" fmla="*/ 251458 h 848046"/>
              <a:gd name="connsiteX4" fmla="*/ 84357 w 194425"/>
              <a:gd name="connsiteY4" fmla="*/ 433491 h 848046"/>
              <a:gd name="connsiteX5" fmla="*/ 160557 w 194425"/>
              <a:gd name="connsiteY5" fmla="*/ 666324 h 848046"/>
              <a:gd name="connsiteX6" fmla="*/ 1807 w 194425"/>
              <a:gd name="connsiteY6" fmla="*/ 844124 h 848046"/>
              <a:gd name="connsiteX7" fmla="*/ 75891 w 194425"/>
              <a:gd name="connsiteY7" fmla="*/ 492758 h 848046"/>
              <a:gd name="connsiteX8" fmla="*/ 94941 w 194425"/>
              <a:gd name="connsiteY8" fmla="*/ 325541 h 848046"/>
              <a:gd name="connsiteX9" fmla="*/ 194424 w 194425"/>
              <a:gd name="connsiteY9" fmla="*/ 1691 h 8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425" h="848046">
                <a:moveTo>
                  <a:pt x="194424" y="1691"/>
                </a:moveTo>
                <a:cubicBezTo>
                  <a:pt x="194777" y="-17359"/>
                  <a:pt x="117871" y="129044"/>
                  <a:pt x="97057" y="211241"/>
                </a:cubicBezTo>
                <a:cubicBezTo>
                  <a:pt x="76243" y="293438"/>
                  <a:pt x="63896" y="488171"/>
                  <a:pt x="69541" y="494874"/>
                </a:cubicBezTo>
                <a:cubicBezTo>
                  <a:pt x="75185" y="501577"/>
                  <a:pt x="128455" y="261688"/>
                  <a:pt x="130924" y="251458"/>
                </a:cubicBezTo>
                <a:cubicBezTo>
                  <a:pt x="133393" y="241228"/>
                  <a:pt x="79418" y="364347"/>
                  <a:pt x="84357" y="433491"/>
                </a:cubicBezTo>
                <a:cubicBezTo>
                  <a:pt x="89296" y="502635"/>
                  <a:pt x="174315" y="597885"/>
                  <a:pt x="160557" y="666324"/>
                </a:cubicBezTo>
                <a:cubicBezTo>
                  <a:pt x="146799" y="734763"/>
                  <a:pt x="15918" y="873052"/>
                  <a:pt x="1807" y="844124"/>
                </a:cubicBezTo>
                <a:cubicBezTo>
                  <a:pt x="-12304" y="815196"/>
                  <a:pt x="60369" y="579188"/>
                  <a:pt x="75891" y="492758"/>
                </a:cubicBezTo>
                <a:cubicBezTo>
                  <a:pt x="91413" y="406328"/>
                  <a:pt x="76244" y="408444"/>
                  <a:pt x="94941" y="325541"/>
                </a:cubicBezTo>
                <a:cubicBezTo>
                  <a:pt x="113638" y="242638"/>
                  <a:pt x="194071" y="20741"/>
                  <a:pt x="194424" y="16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: 図形 677">
            <a:extLst>
              <a:ext uri="{FF2B5EF4-FFF2-40B4-BE49-F238E27FC236}">
                <a16:creationId xmlns:a16="http://schemas.microsoft.com/office/drawing/2014/main" id="{2B7ED9AB-27DC-4C79-AD26-A64AE5BBF9CD}"/>
              </a:ext>
            </a:extLst>
          </p:cNvPr>
          <p:cNvSpPr/>
          <p:nvPr/>
        </p:nvSpPr>
        <p:spPr>
          <a:xfrm>
            <a:off x="10790673" y="5209700"/>
            <a:ext cx="215216" cy="748258"/>
          </a:xfrm>
          <a:custGeom>
            <a:avLst/>
            <a:gdLst>
              <a:gd name="connsiteX0" fmla="*/ 209644 w 215216"/>
              <a:gd name="connsiteY0" fmla="*/ 18467 h 748258"/>
              <a:gd name="connsiteX1" fmla="*/ 165194 w 215216"/>
              <a:gd name="connsiteY1" fmla="*/ 81967 h 748258"/>
              <a:gd name="connsiteX2" fmla="*/ 46660 w 215216"/>
              <a:gd name="connsiteY2" fmla="*/ 384650 h 748258"/>
              <a:gd name="connsiteX3" fmla="*/ 82644 w 215216"/>
              <a:gd name="connsiteY3" fmla="*/ 479900 h 748258"/>
              <a:gd name="connsiteX4" fmla="*/ 94 w 215216"/>
              <a:gd name="connsiteY4" fmla="*/ 744483 h 748258"/>
              <a:gd name="connsiteX5" fmla="*/ 101694 w 215216"/>
              <a:gd name="connsiteY5" fmla="*/ 259767 h 748258"/>
              <a:gd name="connsiteX6" fmla="*/ 46660 w 215216"/>
              <a:gd name="connsiteY6" fmla="*/ 361367 h 748258"/>
              <a:gd name="connsiteX7" fmla="*/ 209644 w 215216"/>
              <a:gd name="connsiteY7" fmla="*/ 18467 h 74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16" h="748258">
                <a:moveTo>
                  <a:pt x="209644" y="18467"/>
                </a:moveTo>
                <a:cubicBezTo>
                  <a:pt x="229400" y="-28100"/>
                  <a:pt x="192358" y="20937"/>
                  <a:pt x="165194" y="81967"/>
                </a:cubicBezTo>
                <a:cubicBezTo>
                  <a:pt x="138030" y="142997"/>
                  <a:pt x="60418" y="318328"/>
                  <a:pt x="46660" y="384650"/>
                </a:cubicBezTo>
                <a:cubicBezTo>
                  <a:pt x="32902" y="450972"/>
                  <a:pt x="90405" y="419928"/>
                  <a:pt x="82644" y="479900"/>
                </a:cubicBezTo>
                <a:cubicBezTo>
                  <a:pt x="74883" y="539872"/>
                  <a:pt x="-3081" y="781172"/>
                  <a:pt x="94" y="744483"/>
                </a:cubicBezTo>
                <a:cubicBezTo>
                  <a:pt x="3269" y="707794"/>
                  <a:pt x="93933" y="323620"/>
                  <a:pt x="101694" y="259767"/>
                </a:cubicBezTo>
                <a:cubicBezTo>
                  <a:pt x="109455" y="195914"/>
                  <a:pt x="33607" y="400878"/>
                  <a:pt x="46660" y="361367"/>
                </a:cubicBezTo>
                <a:cubicBezTo>
                  <a:pt x="59713" y="321856"/>
                  <a:pt x="189888" y="65034"/>
                  <a:pt x="209644" y="184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: 図形 678">
            <a:extLst>
              <a:ext uri="{FF2B5EF4-FFF2-40B4-BE49-F238E27FC236}">
                <a16:creationId xmlns:a16="http://schemas.microsoft.com/office/drawing/2014/main" id="{A4EA908E-7B9E-4E6D-8D11-B61CC1B8A00D}"/>
              </a:ext>
            </a:extLst>
          </p:cNvPr>
          <p:cNvSpPr/>
          <p:nvPr/>
        </p:nvSpPr>
        <p:spPr>
          <a:xfrm>
            <a:off x="10765035" y="5191285"/>
            <a:ext cx="202458" cy="840603"/>
          </a:xfrm>
          <a:custGeom>
            <a:avLst/>
            <a:gdLst>
              <a:gd name="connsiteX0" fmla="*/ 195065 w 202458"/>
              <a:gd name="connsiteY0" fmla="*/ 43232 h 840603"/>
              <a:gd name="connsiteX1" fmla="*/ 154848 w 202458"/>
              <a:gd name="connsiteY1" fmla="*/ 91915 h 840603"/>
              <a:gd name="connsiteX2" fmla="*/ 57482 w 202458"/>
              <a:gd name="connsiteY2" fmla="*/ 390365 h 840603"/>
              <a:gd name="connsiteX3" fmla="*/ 59598 w 202458"/>
              <a:gd name="connsiteY3" fmla="*/ 475032 h 840603"/>
              <a:gd name="connsiteX4" fmla="*/ 40548 w 202458"/>
              <a:gd name="connsiteY4" fmla="*/ 460215 h 840603"/>
              <a:gd name="connsiteX5" fmla="*/ 19382 w 202458"/>
              <a:gd name="connsiteY5" fmla="*/ 608382 h 840603"/>
              <a:gd name="connsiteX6" fmla="*/ 23615 w 202458"/>
              <a:gd name="connsiteY6" fmla="*/ 839098 h 840603"/>
              <a:gd name="connsiteX7" fmla="*/ 8798 w 202458"/>
              <a:gd name="connsiteY7" fmla="*/ 671882 h 840603"/>
              <a:gd name="connsiteX8" fmla="*/ 195065 w 202458"/>
              <a:gd name="connsiteY8" fmla="*/ 43232 h 8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458" h="840603">
                <a:moveTo>
                  <a:pt x="195065" y="43232"/>
                </a:moveTo>
                <a:cubicBezTo>
                  <a:pt x="219407" y="-53429"/>
                  <a:pt x="177778" y="34060"/>
                  <a:pt x="154848" y="91915"/>
                </a:cubicBezTo>
                <a:cubicBezTo>
                  <a:pt x="131918" y="149770"/>
                  <a:pt x="73357" y="326512"/>
                  <a:pt x="57482" y="390365"/>
                </a:cubicBezTo>
                <a:cubicBezTo>
                  <a:pt x="41607" y="454218"/>
                  <a:pt x="62420" y="463390"/>
                  <a:pt x="59598" y="475032"/>
                </a:cubicBezTo>
                <a:cubicBezTo>
                  <a:pt x="56776" y="486674"/>
                  <a:pt x="47251" y="437990"/>
                  <a:pt x="40548" y="460215"/>
                </a:cubicBezTo>
                <a:cubicBezTo>
                  <a:pt x="33845" y="482440"/>
                  <a:pt x="22204" y="545235"/>
                  <a:pt x="19382" y="608382"/>
                </a:cubicBezTo>
                <a:cubicBezTo>
                  <a:pt x="16560" y="671529"/>
                  <a:pt x="25379" y="828515"/>
                  <a:pt x="23615" y="839098"/>
                </a:cubicBezTo>
                <a:cubicBezTo>
                  <a:pt x="21851" y="849681"/>
                  <a:pt x="-16955" y="805585"/>
                  <a:pt x="8798" y="671882"/>
                </a:cubicBezTo>
                <a:cubicBezTo>
                  <a:pt x="34551" y="538179"/>
                  <a:pt x="170723" y="139893"/>
                  <a:pt x="195065" y="43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: 図形 679">
            <a:extLst>
              <a:ext uri="{FF2B5EF4-FFF2-40B4-BE49-F238E27FC236}">
                <a16:creationId xmlns:a16="http://schemas.microsoft.com/office/drawing/2014/main" id="{9BAD3199-632E-41DE-B117-7FAEB8A53ED5}"/>
              </a:ext>
            </a:extLst>
          </p:cNvPr>
          <p:cNvSpPr/>
          <p:nvPr/>
        </p:nvSpPr>
        <p:spPr>
          <a:xfrm>
            <a:off x="10698941" y="5992073"/>
            <a:ext cx="120425" cy="845278"/>
          </a:xfrm>
          <a:custGeom>
            <a:avLst/>
            <a:gdLst>
              <a:gd name="connsiteX0" fmla="*/ 104526 w 120425"/>
              <a:gd name="connsiteY0" fmla="*/ 103927 h 845278"/>
              <a:gd name="connsiteX1" fmla="*/ 57959 w 120425"/>
              <a:gd name="connsiteY1" fmla="*/ 277494 h 845278"/>
              <a:gd name="connsiteX2" fmla="*/ 68542 w 120425"/>
              <a:gd name="connsiteY2" fmla="*/ 607694 h 845278"/>
              <a:gd name="connsiteX3" fmla="*/ 60076 w 120425"/>
              <a:gd name="connsiteY3" fmla="*/ 467994 h 845278"/>
              <a:gd name="connsiteX4" fmla="*/ 119342 w 120425"/>
              <a:gd name="connsiteY4" fmla="*/ 777027 h 845278"/>
              <a:gd name="connsiteX5" fmla="*/ 809 w 120425"/>
              <a:gd name="connsiteY5" fmla="*/ 178010 h 845278"/>
              <a:gd name="connsiteX6" fmla="*/ 66426 w 120425"/>
              <a:gd name="connsiteY6" fmla="*/ 844760 h 845278"/>
              <a:gd name="connsiteX7" fmla="*/ 51609 w 120425"/>
              <a:gd name="connsiteY7" fmla="*/ 46777 h 845278"/>
              <a:gd name="connsiteX8" fmla="*/ 104526 w 120425"/>
              <a:gd name="connsiteY8" fmla="*/ 103927 h 8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25" h="845278">
                <a:moveTo>
                  <a:pt x="104526" y="103927"/>
                </a:moveTo>
                <a:cubicBezTo>
                  <a:pt x="105584" y="142380"/>
                  <a:pt x="63956" y="193533"/>
                  <a:pt x="57959" y="277494"/>
                </a:cubicBezTo>
                <a:cubicBezTo>
                  <a:pt x="51962" y="361455"/>
                  <a:pt x="68189" y="575944"/>
                  <a:pt x="68542" y="607694"/>
                </a:cubicBezTo>
                <a:cubicBezTo>
                  <a:pt x="68895" y="639444"/>
                  <a:pt x="51609" y="439772"/>
                  <a:pt x="60076" y="467994"/>
                </a:cubicBezTo>
                <a:cubicBezTo>
                  <a:pt x="68543" y="496216"/>
                  <a:pt x="129220" y="825358"/>
                  <a:pt x="119342" y="777027"/>
                </a:cubicBezTo>
                <a:cubicBezTo>
                  <a:pt x="109464" y="728696"/>
                  <a:pt x="9628" y="166721"/>
                  <a:pt x="809" y="178010"/>
                </a:cubicBezTo>
                <a:cubicBezTo>
                  <a:pt x="-8010" y="189299"/>
                  <a:pt x="57959" y="866632"/>
                  <a:pt x="66426" y="844760"/>
                </a:cubicBezTo>
                <a:cubicBezTo>
                  <a:pt x="74893" y="822888"/>
                  <a:pt x="47376" y="164252"/>
                  <a:pt x="51609" y="46777"/>
                </a:cubicBezTo>
                <a:cubicBezTo>
                  <a:pt x="55842" y="-70698"/>
                  <a:pt x="103468" y="65474"/>
                  <a:pt x="104526" y="1039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: 図形 680">
            <a:extLst>
              <a:ext uri="{FF2B5EF4-FFF2-40B4-BE49-F238E27FC236}">
                <a16:creationId xmlns:a16="http://schemas.microsoft.com/office/drawing/2014/main" id="{F199E478-8B69-4828-8626-2026B5F75FA0}"/>
              </a:ext>
            </a:extLst>
          </p:cNvPr>
          <p:cNvSpPr/>
          <p:nvPr/>
        </p:nvSpPr>
        <p:spPr>
          <a:xfrm>
            <a:off x="10768096" y="5856778"/>
            <a:ext cx="209078" cy="892556"/>
          </a:xfrm>
          <a:custGeom>
            <a:avLst/>
            <a:gdLst>
              <a:gd name="connsiteX0" fmla="*/ 122154 w 209078"/>
              <a:gd name="connsiteY0" fmla="*/ 158789 h 892556"/>
              <a:gd name="connsiteX1" fmla="*/ 77704 w 209078"/>
              <a:gd name="connsiteY1" fmla="*/ 455122 h 892556"/>
              <a:gd name="connsiteX2" fmla="*/ 1504 w 209078"/>
              <a:gd name="connsiteY2" fmla="*/ 874222 h 892556"/>
              <a:gd name="connsiteX3" fmla="*/ 41721 w 209078"/>
              <a:gd name="connsiteY3" fmla="*/ 734522 h 892556"/>
              <a:gd name="connsiteX4" fmla="*/ 208937 w 209078"/>
              <a:gd name="connsiteY4" fmla="*/ 39 h 892556"/>
              <a:gd name="connsiteX5" fmla="*/ 71354 w 209078"/>
              <a:gd name="connsiteY5" fmla="*/ 698539 h 892556"/>
              <a:gd name="connsiteX6" fmla="*/ 122154 w 209078"/>
              <a:gd name="connsiteY6" fmla="*/ 158789 h 89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78" h="892556">
                <a:moveTo>
                  <a:pt x="122154" y="158789"/>
                </a:moveTo>
                <a:cubicBezTo>
                  <a:pt x="123212" y="118219"/>
                  <a:pt x="97812" y="335883"/>
                  <a:pt x="77704" y="455122"/>
                </a:cubicBezTo>
                <a:cubicBezTo>
                  <a:pt x="57596" y="574361"/>
                  <a:pt x="7501" y="827655"/>
                  <a:pt x="1504" y="874222"/>
                </a:cubicBezTo>
                <a:cubicBezTo>
                  <a:pt x="-4493" y="920789"/>
                  <a:pt x="7149" y="880219"/>
                  <a:pt x="41721" y="734522"/>
                </a:cubicBezTo>
                <a:cubicBezTo>
                  <a:pt x="76293" y="588825"/>
                  <a:pt x="203998" y="6036"/>
                  <a:pt x="208937" y="39"/>
                </a:cubicBezTo>
                <a:cubicBezTo>
                  <a:pt x="213876" y="-5958"/>
                  <a:pt x="87934" y="665378"/>
                  <a:pt x="71354" y="698539"/>
                </a:cubicBezTo>
                <a:cubicBezTo>
                  <a:pt x="54774" y="731700"/>
                  <a:pt x="121096" y="199359"/>
                  <a:pt x="122154" y="1587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: 図形 681">
            <a:extLst>
              <a:ext uri="{FF2B5EF4-FFF2-40B4-BE49-F238E27FC236}">
                <a16:creationId xmlns:a16="http://schemas.microsoft.com/office/drawing/2014/main" id="{A3FC3814-AB62-4E07-AB76-5605E30EF0E2}"/>
              </a:ext>
            </a:extLst>
          </p:cNvPr>
          <p:cNvSpPr/>
          <p:nvPr/>
        </p:nvSpPr>
        <p:spPr>
          <a:xfrm>
            <a:off x="11135863" y="3746499"/>
            <a:ext cx="283002" cy="969443"/>
          </a:xfrm>
          <a:custGeom>
            <a:avLst/>
            <a:gdLst>
              <a:gd name="connsiteX0" fmla="*/ 54954 w 283002"/>
              <a:gd name="connsiteY0" fmla="*/ 1 h 969443"/>
              <a:gd name="connsiteX1" fmla="*/ 281437 w 283002"/>
              <a:gd name="connsiteY1" fmla="*/ 853018 h 969443"/>
              <a:gd name="connsiteX2" fmla="*/ 160787 w 283002"/>
              <a:gd name="connsiteY2" fmla="*/ 287868 h 969443"/>
              <a:gd name="connsiteX3" fmla="*/ 275087 w 283002"/>
              <a:gd name="connsiteY3" fmla="*/ 969434 h 969443"/>
              <a:gd name="connsiteX4" fmla="*/ 107870 w 283002"/>
              <a:gd name="connsiteY4" fmla="*/ 304801 h 969443"/>
              <a:gd name="connsiteX5" fmla="*/ 54954 w 283002"/>
              <a:gd name="connsiteY5" fmla="*/ 842434 h 969443"/>
              <a:gd name="connsiteX6" fmla="*/ 10504 w 283002"/>
              <a:gd name="connsiteY6" fmla="*/ 806451 h 969443"/>
              <a:gd name="connsiteX7" fmla="*/ 4154 w 283002"/>
              <a:gd name="connsiteY7" fmla="*/ 861484 h 969443"/>
              <a:gd name="connsiteX8" fmla="*/ 54954 w 283002"/>
              <a:gd name="connsiteY8" fmla="*/ 1 h 96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02" h="969443">
                <a:moveTo>
                  <a:pt x="54954" y="1"/>
                </a:moveTo>
                <a:cubicBezTo>
                  <a:pt x="101168" y="-1410"/>
                  <a:pt x="263798" y="805040"/>
                  <a:pt x="281437" y="853018"/>
                </a:cubicBezTo>
                <a:cubicBezTo>
                  <a:pt x="299076" y="900996"/>
                  <a:pt x="161845" y="268465"/>
                  <a:pt x="160787" y="287868"/>
                </a:cubicBezTo>
                <a:cubicBezTo>
                  <a:pt x="159729" y="307271"/>
                  <a:pt x="283906" y="966612"/>
                  <a:pt x="275087" y="969434"/>
                </a:cubicBezTo>
                <a:cubicBezTo>
                  <a:pt x="266268" y="972256"/>
                  <a:pt x="144559" y="325968"/>
                  <a:pt x="107870" y="304801"/>
                </a:cubicBezTo>
                <a:cubicBezTo>
                  <a:pt x="71181" y="283634"/>
                  <a:pt x="71182" y="758826"/>
                  <a:pt x="54954" y="842434"/>
                </a:cubicBezTo>
                <a:cubicBezTo>
                  <a:pt x="38726" y="926042"/>
                  <a:pt x="18971" y="803276"/>
                  <a:pt x="10504" y="806451"/>
                </a:cubicBezTo>
                <a:cubicBezTo>
                  <a:pt x="2037" y="809626"/>
                  <a:pt x="-4665" y="998715"/>
                  <a:pt x="4154" y="861484"/>
                </a:cubicBezTo>
                <a:cubicBezTo>
                  <a:pt x="12973" y="724254"/>
                  <a:pt x="8740" y="1412"/>
                  <a:pt x="54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: 図形 682">
            <a:extLst>
              <a:ext uri="{FF2B5EF4-FFF2-40B4-BE49-F238E27FC236}">
                <a16:creationId xmlns:a16="http://schemas.microsoft.com/office/drawing/2014/main" id="{796CA838-9B81-4730-AA7D-45B4771E6155}"/>
              </a:ext>
            </a:extLst>
          </p:cNvPr>
          <p:cNvSpPr/>
          <p:nvPr/>
        </p:nvSpPr>
        <p:spPr>
          <a:xfrm>
            <a:off x="11021796" y="4207690"/>
            <a:ext cx="447348" cy="1119493"/>
          </a:xfrm>
          <a:custGeom>
            <a:avLst/>
            <a:gdLst>
              <a:gd name="connsiteX0" fmla="*/ 230404 w 447348"/>
              <a:gd name="connsiteY0" fmla="*/ 243 h 1119493"/>
              <a:gd name="connsiteX1" fmla="*/ 446304 w 447348"/>
              <a:gd name="connsiteY1" fmla="*/ 785527 h 1119493"/>
              <a:gd name="connsiteX2" fmla="*/ 312954 w 447348"/>
              <a:gd name="connsiteY2" fmla="*/ 158993 h 1119493"/>
              <a:gd name="connsiteX3" fmla="*/ 321421 w 447348"/>
              <a:gd name="connsiteY3" fmla="*/ 834210 h 1119493"/>
              <a:gd name="connsiteX4" fmla="*/ 393387 w 447348"/>
              <a:gd name="connsiteY4" fmla="*/ 1001427 h 1119493"/>
              <a:gd name="connsiteX5" fmla="*/ 300254 w 447348"/>
              <a:gd name="connsiteY5" fmla="*/ 660643 h 1119493"/>
              <a:gd name="connsiteX6" fmla="*/ 268504 w 447348"/>
              <a:gd name="connsiteY6" fmla="*/ 402410 h 1119493"/>
              <a:gd name="connsiteX7" fmla="*/ 276971 w 447348"/>
              <a:gd name="connsiteY7" fmla="*/ 700860 h 1119493"/>
              <a:gd name="connsiteX8" fmla="*/ 80121 w 447348"/>
              <a:gd name="connsiteY8" fmla="*/ 1113610 h 1119493"/>
              <a:gd name="connsiteX9" fmla="*/ 236754 w 447348"/>
              <a:gd name="connsiteY9" fmla="*/ 686043 h 1119493"/>
              <a:gd name="connsiteX10" fmla="*/ 230404 w 447348"/>
              <a:gd name="connsiteY10" fmla="*/ 609843 h 1119493"/>
              <a:gd name="connsiteX11" fmla="*/ 12387 w 447348"/>
              <a:gd name="connsiteY11" fmla="*/ 1090327 h 1119493"/>
              <a:gd name="connsiteX12" fmla="*/ 29321 w 447348"/>
              <a:gd name="connsiteY12" fmla="*/ 973910 h 1119493"/>
              <a:gd name="connsiteX13" fmla="*/ 48371 w 447348"/>
              <a:gd name="connsiteY13" fmla="*/ 218260 h 1119493"/>
              <a:gd name="connsiteX14" fmla="*/ 50487 w 447348"/>
              <a:gd name="connsiteY14" fmla="*/ 290227 h 1119493"/>
              <a:gd name="connsiteX15" fmla="*/ 126687 w 447348"/>
              <a:gd name="connsiteY15" fmla="*/ 891360 h 1119493"/>
              <a:gd name="connsiteX16" fmla="*/ 94937 w 447348"/>
              <a:gd name="connsiteY16" fmla="*/ 702977 h 1119493"/>
              <a:gd name="connsiteX17" fmla="*/ 230404 w 447348"/>
              <a:gd name="connsiteY17" fmla="*/ 243 h 11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7348" h="1119493">
                <a:moveTo>
                  <a:pt x="230404" y="243"/>
                </a:moveTo>
                <a:cubicBezTo>
                  <a:pt x="288965" y="14001"/>
                  <a:pt x="432546" y="759069"/>
                  <a:pt x="446304" y="785527"/>
                </a:cubicBezTo>
                <a:cubicBezTo>
                  <a:pt x="460062" y="811985"/>
                  <a:pt x="333768" y="150879"/>
                  <a:pt x="312954" y="158993"/>
                </a:cubicBezTo>
                <a:cubicBezTo>
                  <a:pt x="292140" y="167107"/>
                  <a:pt x="308016" y="693804"/>
                  <a:pt x="321421" y="834210"/>
                </a:cubicBezTo>
                <a:cubicBezTo>
                  <a:pt x="334826" y="974616"/>
                  <a:pt x="396915" y="1030355"/>
                  <a:pt x="393387" y="1001427"/>
                </a:cubicBezTo>
                <a:cubicBezTo>
                  <a:pt x="389859" y="972499"/>
                  <a:pt x="321068" y="760479"/>
                  <a:pt x="300254" y="660643"/>
                </a:cubicBezTo>
                <a:cubicBezTo>
                  <a:pt x="279440" y="560807"/>
                  <a:pt x="272384" y="395707"/>
                  <a:pt x="268504" y="402410"/>
                </a:cubicBezTo>
                <a:cubicBezTo>
                  <a:pt x="264624" y="409113"/>
                  <a:pt x="308368" y="582327"/>
                  <a:pt x="276971" y="700860"/>
                </a:cubicBezTo>
                <a:cubicBezTo>
                  <a:pt x="245574" y="819393"/>
                  <a:pt x="86824" y="1116079"/>
                  <a:pt x="80121" y="1113610"/>
                </a:cubicBezTo>
                <a:cubicBezTo>
                  <a:pt x="73418" y="1111141"/>
                  <a:pt x="211707" y="770004"/>
                  <a:pt x="236754" y="686043"/>
                </a:cubicBezTo>
                <a:cubicBezTo>
                  <a:pt x="261801" y="602082"/>
                  <a:pt x="267798" y="542463"/>
                  <a:pt x="230404" y="609843"/>
                </a:cubicBezTo>
                <a:cubicBezTo>
                  <a:pt x="193010" y="677223"/>
                  <a:pt x="45901" y="1029649"/>
                  <a:pt x="12387" y="1090327"/>
                </a:cubicBezTo>
                <a:cubicBezTo>
                  <a:pt x="-21127" y="1151005"/>
                  <a:pt x="23324" y="1119255"/>
                  <a:pt x="29321" y="973910"/>
                </a:cubicBezTo>
                <a:cubicBezTo>
                  <a:pt x="35318" y="828565"/>
                  <a:pt x="44843" y="332207"/>
                  <a:pt x="48371" y="218260"/>
                </a:cubicBezTo>
                <a:cubicBezTo>
                  <a:pt x="51899" y="104313"/>
                  <a:pt x="37434" y="178044"/>
                  <a:pt x="50487" y="290227"/>
                </a:cubicBezTo>
                <a:cubicBezTo>
                  <a:pt x="63540" y="402410"/>
                  <a:pt x="119279" y="822568"/>
                  <a:pt x="126687" y="891360"/>
                </a:cubicBezTo>
                <a:cubicBezTo>
                  <a:pt x="134095" y="960152"/>
                  <a:pt x="83648" y="846910"/>
                  <a:pt x="94937" y="702977"/>
                </a:cubicBezTo>
                <a:cubicBezTo>
                  <a:pt x="106226" y="559044"/>
                  <a:pt x="171843" y="-13515"/>
                  <a:pt x="230404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: 図形 683">
            <a:extLst>
              <a:ext uri="{FF2B5EF4-FFF2-40B4-BE49-F238E27FC236}">
                <a16:creationId xmlns:a16="http://schemas.microsoft.com/office/drawing/2014/main" id="{4DFB5D00-BB74-490E-8BCA-D06734C5671C}"/>
              </a:ext>
            </a:extLst>
          </p:cNvPr>
          <p:cNvSpPr/>
          <p:nvPr/>
        </p:nvSpPr>
        <p:spPr>
          <a:xfrm>
            <a:off x="11285321" y="4663891"/>
            <a:ext cx="253552" cy="1029105"/>
          </a:xfrm>
          <a:custGeom>
            <a:avLst/>
            <a:gdLst>
              <a:gd name="connsiteX0" fmla="*/ 76946 w 253552"/>
              <a:gd name="connsiteY0" fmla="*/ 1242 h 1029105"/>
              <a:gd name="connsiteX1" fmla="*/ 246279 w 253552"/>
              <a:gd name="connsiteY1" fmla="*/ 547342 h 1029105"/>
              <a:gd name="connsiteX2" fmla="*/ 212412 w 253552"/>
              <a:gd name="connsiteY2" fmla="*/ 397059 h 1029105"/>
              <a:gd name="connsiteX3" fmla="*/ 119279 w 253552"/>
              <a:gd name="connsiteY3" fmla="*/ 166342 h 1029105"/>
              <a:gd name="connsiteX4" fmla="*/ 193362 w 253552"/>
              <a:gd name="connsiteY4" fmla="*/ 481726 h 1029105"/>
              <a:gd name="connsiteX5" fmla="*/ 225112 w 253552"/>
              <a:gd name="connsiteY5" fmla="*/ 996076 h 1029105"/>
              <a:gd name="connsiteX6" fmla="*/ 225112 w 253552"/>
              <a:gd name="connsiteY6" fmla="*/ 862726 h 1029105"/>
              <a:gd name="connsiteX7" fmla="*/ 2862 w 253552"/>
              <a:gd name="connsiteY7" fmla="*/ 166342 h 1029105"/>
              <a:gd name="connsiteX8" fmla="*/ 104462 w 253552"/>
              <a:gd name="connsiteY8" fmla="*/ 496542 h 1029105"/>
              <a:gd name="connsiteX9" fmla="*/ 184896 w 253552"/>
              <a:gd name="connsiteY9" fmla="*/ 1023592 h 1029105"/>
              <a:gd name="connsiteX10" fmla="*/ 127746 w 253552"/>
              <a:gd name="connsiteY10" fmla="*/ 725142 h 1029105"/>
              <a:gd name="connsiteX11" fmla="*/ 76946 w 253552"/>
              <a:gd name="connsiteY11" fmla="*/ 1242 h 102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52" h="1029105">
                <a:moveTo>
                  <a:pt x="76946" y="1242"/>
                </a:moveTo>
                <a:cubicBezTo>
                  <a:pt x="96701" y="-28391"/>
                  <a:pt x="223701" y="481373"/>
                  <a:pt x="246279" y="547342"/>
                </a:cubicBezTo>
                <a:cubicBezTo>
                  <a:pt x="268857" y="613311"/>
                  <a:pt x="233579" y="460559"/>
                  <a:pt x="212412" y="397059"/>
                </a:cubicBezTo>
                <a:cubicBezTo>
                  <a:pt x="191245" y="333559"/>
                  <a:pt x="122454" y="152231"/>
                  <a:pt x="119279" y="166342"/>
                </a:cubicBezTo>
                <a:cubicBezTo>
                  <a:pt x="116104" y="180453"/>
                  <a:pt x="175723" y="343437"/>
                  <a:pt x="193362" y="481726"/>
                </a:cubicBezTo>
                <a:cubicBezTo>
                  <a:pt x="211001" y="620015"/>
                  <a:pt x="219820" y="932576"/>
                  <a:pt x="225112" y="996076"/>
                </a:cubicBezTo>
                <a:cubicBezTo>
                  <a:pt x="230404" y="1059576"/>
                  <a:pt x="262154" y="1001015"/>
                  <a:pt x="225112" y="862726"/>
                </a:cubicBezTo>
                <a:cubicBezTo>
                  <a:pt x="188070" y="724437"/>
                  <a:pt x="22970" y="227373"/>
                  <a:pt x="2862" y="166342"/>
                </a:cubicBezTo>
                <a:cubicBezTo>
                  <a:pt x="-17246" y="105311"/>
                  <a:pt x="74123" y="353667"/>
                  <a:pt x="104462" y="496542"/>
                </a:cubicBezTo>
                <a:cubicBezTo>
                  <a:pt x="134801" y="639417"/>
                  <a:pt x="181015" y="985492"/>
                  <a:pt x="184896" y="1023592"/>
                </a:cubicBezTo>
                <a:cubicBezTo>
                  <a:pt x="188777" y="1061692"/>
                  <a:pt x="148207" y="895886"/>
                  <a:pt x="127746" y="725142"/>
                </a:cubicBezTo>
                <a:cubicBezTo>
                  <a:pt x="107285" y="554398"/>
                  <a:pt x="57191" y="30875"/>
                  <a:pt x="76946" y="12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: 図形 684">
            <a:extLst>
              <a:ext uri="{FF2B5EF4-FFF2-40B4-BE49-F238E27FC236}">
                <a16:creationId xmlns:a16="http://schemas.microsoft.com/office/drawing/2014/main" id="{4F618F46-1213-42EE-8E9E-98B011091DB8}"/>
              </a:ext>
            </a:extLst>
          </p:cNvPr>
          <p:cNvSpPr/>
          <p:nvPr/>
        </p:nvSpPr>
        <p:spPr>
          <a:xfrm>
            <a:off x="11024356" y="5020607"/>
            <a:ext cx="361481" cy="876921"/>
          </a:xfrm>
          <a:custGeom>
            <a:avLst/>
            <a:gdLst>
              <a:gd name="connsiteX0" fmla="*/ 282877 w 361481"/>
              <a:gd name="connsiteY0" fmla="*/ 126 h 876921"/>
              <a:gd name="connsiteX1" fmla="*/ 213027 w 361481"/>
              <a:gd name="connsiteY1" fmla="*/ 228726 h 876921"/>
              <a:gd name="connsiteX2" fmla="*/ 320977 w 361481"/>
              <a:gd name="connsiteY2" fmla="*/ 673226 h 876921"/>
              <a:gd name="connsiteX3" fmla="*/ 299811 w 361481"/>
              <a:gd name="connsiteY3" fmla="*/ 582210 h 876921"/>
              <a:gd name="connsiteX4" fmla="*/ 183394 w 361481"/>
              <a:gd name="connsiteY4" fmla="*/ 114426 h 876921"/>
              <a:gd name="connsiteX5" fmla="*/ 255361 w 361481"/>
              <a:gd name="connsiteY5" fmla="*/ 552576 h 876921"/>
              <a:gd name="connsiteX6" fmla="*/ 359077 w 361481"/>
              <a:gd name="connsiteY6" fmla="*/ 766360 h 876921"/>
              <a:gd name="connsiteX7" fmla="*/ 299811 w 361481"/>
              <a:gd name="connsiteY7" fmla="*/ 622426 h 876921"/>
              <a:gd name="connsiteX8" fmla="*/ 1361 w 361481"/>
              <a:gd name="connsiteY8" fmla="*/ 876426 h 876921"/>
              <a:gd name="connsiteX9" fmla="*/ 187627 w 361481"/>
              <a:gd name="connsiteY9" fmla="*/ 685926 h 876921"/>
              <a:gd name="connsiteX10" fmla="*/ 153761 w 361481"/>
              <a:gd name="connsiteY10" fmla="*/ 641476 h 876921"/>
              <a:gd name="connsiteX11" fmla="*/ 132594 w 361481"/>
              <a:gd name="connsiteY11" fmla="*/ 395943 h 876921"/>
              <a:gd name="connsiteX12" fmla="*/ 113544 w 361481"/>
              <a:gd name="connsiteY12" fmla="*/ 256243 h 876921"/>
              <a:gd name="connsiteX13" fmla="*/ 282877 w 361481"/>
              <a:gd name="connsiteY13" fmla="*/ 126 h 87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1481" h="876921">
                <a:moveTo>
                  <a:pt x="282877" y="126"/>
                </a:moveTo>
                <a:cubicBezTo>
                  <a:pt x="299457" y="-4460"/>
                  <a:pt x="206677" y="116543"/>
                  <a:pt x="213027" y="228726"/>
                </a:cubicBezTo>
                <a:cubicBezTo>
                  <a:pt x="219377" y="340909"/>
                  <a:pt x="306513" y="614312"/>
                  <a:pt x="320977" y="673226"/>
                </a:cubicBezTo>
                <a:cubicBezTo>
                  <a:pt x="335441" y="732140"/>
                  <a:pt x="322741" y="675343"/>
                  <a:pt x="299811" y="582210"/>
                </a:cubicBezTo>
                <a:cubicBezTo>
                  <a:pt x="276881" y="489077"/>
                  <a:pt x="190802" y="119365"/>
                  <a:pt x="183394" y="114426"/>
                </a:cubicBezTo>
                <a:cubicBezTo>
                  <a:pt x="175986" y="109487"/>
                  <a:pt x="226081" y="443920"/>
                  <a:pt x="255361" y="552576"/>
                </a:cubicBezTo>
                <a:cubicBezTo>
                  <a:pt x="284641" y="661232"/>
                  <a:pt x="351669" y="754718"/>
                  <a:pt x="359077" y="766360"/>
                </a:cubicBezTo>
                <a:cubicBezTo>
                  <a:pt x="366485" y="778002"/>
                  <a:pt x="359430" y="604082"/>
                  <a:pt x="299811" y="622426"/>
                </a:cubicBezTo>
                <a:cubicBezTo>
                  <a:pt x="240192" y="640770"/>
                  <a:pt x="20058" y="865843"/>
                  <a:pt x="1361" y="876426"/>
                </a:cubicBezTo>
                <a:cubicBezTo>
                  <a:pt x="-17336" y="887009"/>
                  <a:pt x="162227" y="725084"/>
                  <a:pt x="187627" y="685926"/>
                </a:cubicBezTo>
                <a:cubicBezTo>
                  <a:pt x="213027" y="646768"/>
                  <a:pt x="162933" y="689806"/>
                  <a:pt x="153761" y="641476"/>
                </a:cubicBezTo>
                <a:cubicBezTo>
                  <a:pt x="144589" y="593146"/>
                  <a:pt x="139297" y="460148"/>
                  <a:pt x="132594" y="395943"/>
                </a:cubicBezTo>
                <a:cubicBezTo>
                  <a:pt x="125891" y="331738"/>
                  <a:pt x="87086" y="321507"/>
                  <a:pt x="113544" y="256243"/>
                </a:cubicBezTo>
                <a:cubicBezTo>
                  <a:pt x="140002" y="190979"/>
                  <a:pt x="266297" y="4712"/>
                  <a:pt x="282877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: 図形 685">
            <a:extLst>
              <a:ext uri="{FF2B5EF4-FFF2-40B4-BE49-F238E27FC236}">
                <a16:creationId xmlns:a16="http://schemas.microsoft.com/office/drawing/2014/main" id="{EDE9E0F1-4FE2-498A-B9DF-3ED5777EF00B}"/>
              </a:ext>
            </a:extLst>
          </p:cNvPr>
          <p:cNvSpPr/>
          <p:nvPr/>
        </p:nvSpPr>
        <p:spPr>
          <a:xfrm>
            <a:off x="11185688" y="5781130"/>
            <a:ext cx="340036" cy="876106"/>
          </a:xfrm>
          <a:custGeom>
            <a:avLst/>
            <a:gdLst>
              <a:gd name="connsiteX0" fmla="*/ 7245 w 340036"/>
              <a:gd name="connsiteY0" fmla="*/ 1603 h 876106"/>
              <a:gd name="connsiteX1" fmla="*/ 225262 w 340036"/>
              <a:gd name="connsiteY1" fmla="*/ 56637 h 876106"/>
              <a:gd name="connsiteX2" fmla="*/ 193512 w 340036"/>
              <a:gd name="connsiteY2" fmla="*/ 90503 h 876106"/>
              <a:gd name="connsiteX3" fmla="*/ 299345 w 340036"/>
              <a:gd name="connsiteY3" fmla="*/ 346620 h 876106"/>
              <a:gd name="connsiteX4" fmla="*/ 276062 w 340036"/>
              <a:gd name="connsiteY4" fmla="*/ 319103 h 876106"/>
              <a:gd name="connsiteX5" fmla="*/ 333212 w 340036"/>
              <a:gd name="connsiteY5" fmla="*/ 780537 h 876106"/>
              <a:gd name="connsiteX6" fmla="*/ 320512 w 340036"/>
              <a:gd name="connsiteY6" fmla="*/ 731853 h 876106"/>
              <a:gd name="connsiteX7" fmla="*/ 168112 w 340036"/>
              <a:gd name="connsiteY7" fmla="*/ 168820 h 876106"/>
              <a:gd name="connsiteX8" fmla="*/ 316279 w 340036"/>
              <a:gd name="connsiteY8" fmla="*/ 875787 h 876106"/>
              <a:gd name="connsiteX9" fmla="*/ 149062 w 340036"/>
              <a:gd name="connsiteY9" fmla="*/ 266187 h 876106"/>
              <a:gd name="connsiteX10" fmla="*/ 178695 w 340036"/>
              <a:gd name="connsiteY10" fmla="*/ 765720 h 876106"/>
              <a:gd name="connsiteX11" fmla="*/ 146945 w 340036"/>
              <a:gd name="connsiteY11" fmla="*/ 691637 h 876106"/>
              <a:gd name="connsiteX12" fmla="*/ 70745 w 340036"/>
              <a:gd name="connsiteY12" fmla="*/ 433403 h 876106"/>
              <a:gd name="connsiteX13" fmla="*/ 72862 w 340036"/>
              <a:gd name="connsiteY13" fmla="*/ 200570 h 876106"/>
              <a:gd name="connsiteX14" fmla="*/ 165995 w 340036"/>
              <a:gd name="connsiteY14" fmla="*/ 281003 h 876106"/>
              <a:gd name="connsiteX15" fmla="*/ 62279 w 340036"/>
              <a:gd name="connsiteY15" fmla="*/ 124370 h 876106"/>
              <a:gd name="connsiteX16" fmla="*/ 7245 w 340036"/>
              <a:gd name="connsiteY16" fmla="*/ 1603 h 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036" h="876106">
                <a:moveTo>
                  <a:pt x="7245" y="1603"/>
                </a:moveTo>
                <a:cubicBezTo>
                  <a:pt x="34409" y="-9686"/>
                  <a:pt x="194218" y="41820"/>
                  <a:pt x="225262" y="56637"/>
                </a:cubicBezTo>
                <a:cubicBezTo>
                  <a:pt x="256306" y="71454"/>
                  <a:pt x="181165" y="42173"/>
                  <a:pt x="193512" y="90503"/>
                </a:cubicBezTo>
                <a:cubicBezTo>
                  <a:pt x="205859" y="138833"/>
                  <a:pt x="285587" y="308520"/>
                  <a:pt x="299345" y="346620"/>
                </a:cubicBezTo>
                <a:cubicBezTo>
                  <a:pt x="313103" y="384720"/>
                  <a:pt x="270418" y="246784"/>
                  <a:pt x="276062" y="319103"/>
                </a:cubicBezTo>
                <a:cubicBezTo>
                  <a:pt x="281706" y="391422"/>
                  <a:pt x="325804" y="711745"/>
                  <a:pt x="333212" y="780537"/>
                </a:cubicBezTo>
                <a:cubicBezTo>
                  <a:pt x="340620" y="849329"/>
                  <a:pt x="348029" y="833806"/>
                  <a:pt x="320512" y="731853"/>
                </a:cubicBezTo>
                <a:cubicBezTo>
                  <a:pt x="292995" y="629900"/>
                  <a:pt x="168818" y="144831"/>
                  <a:pt x="168112" y="168820"/>
                </a:cubicBezTo>
                <a:cubicBezTo>
                  <a:pt x="167407" y="192809"/>
                  <a:pt x="319454" y="859559"/>
                  <a:pt x="316279" y="875787"/>
                </a:cubicBezTo>
                <a:cubicBezTo>
                  <a:pt x="313104" y="892015"/>
                  <a:pt x="171993" y="284531"/>
                  <a:pt x="149062" y="266187"/>
                </a:cubicBezTo>
                <a:cubicBezTo>
                  <a:pt x="126131" y="247843"/>
                  <a:pt x="179048" y="694812"/>
                  <a:pt x="178695" y="765720"/>
                </a:cubicBezTo>
                <a:cubicBezTo>
                  <a:pt x="178342" y="836628"/>
                  <a:pt x="164937" y="747023"/>
                  <a:pt x="146945" y="691637"/>
                </a:cubicBezTo>
                <a:cubicBezTo>
                  <a:pt x="128953" y="636251"/>
                  <a:pt x="83092" y="515247"/>
                  <a:pt x="70745" y="433403"/>
                </a:cubicBezTo>
                <a:cubicBezTo>
                  <a:pt x="58398" y="351559"/>
                  <a:pt x="56987" y="225970"/>
                  <a:pt x="72862" y="200570"/>
                </a:cubicBezTo>
                <a:cubicBezTo>
                  <a:pt x="88737" y="175170"/>
                  <a:pt x="167759" y="293703"/>
                  <a:pt x="165995" y="281003"/>
                </a:cubicBezTo>
                <a:cubicBezTo>
                  <a:pt x="164231" y="268303"/>
                  <a:pt x="88384" y="166703"/>
                  <a:pt x="62279" y="124370"/>
                </a:cubicBezTo>
                <a:cubicBezTo>
                  <a:pt x="36174" y="82037"/>
                  <a:pt x="-19919" y="12892"/>
                  <a:pt x="7245" y="16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: 図形 686">
            <a:extLst>
              <a:ext uri="{FF2B5EF4-FFF2-40B4-BE49-F238E27FC236}">
                <a16:creationId xmlns:a16="http://schemas.microsoft.com/office/drawing/2014/main" id="{FE8061BC-C043-4BE6-A14D-5846259F9E89}"/>
              </a:ext>
            </a:extLst>
          </p:cNvPr>
          <p:cNvSpPr/>
          <p:nvPr/>
        </p:nvSpPr>
        <p:spPr>
          <a:xfrm>
            <a:off x="11488608" y="6045889"/>
            <a:ext cx="282407" cy="1189860"/>
          </a:xfrm>
          <a:custGeom>
            <a:avLst/>
            <a:gdLst>
              <a:gd name="connsiteX0" fmla="*/ 81092 w 282407"/>
              <a:gd name="connsiteY0" fmla="*/ 1428 h 1189860"/>
              <a:gd name="connsiteX1" fmla="*/ 157292 w 282407"/>
              <a:gd name="connsiteY1" fmla="*/ 479794 h 1189860"/>
              <a:gd name="connsiteX2" fmla="*/ 180575 w 282407"/>
              <a:gd name="connsiteY2" fmla="*/ 469211 h 1189860"/>
              <a:gd name="connsiteX3" fmla="*/ 129775 w 282407"/>
              <a:gd name="connsiteY3" fmla="*/ 132661 h 1189860"/>
              <a:gd name="connsiteX4" fmla="*/ 212325 w 282407"/>
              <a:gd name="connsiteY4" fmla="*/ 530594 h 1189860"/>
              <a:gd name="connsiteX5" fmla="*/ 218675 w 282407"/>
              <a:gd name="connsiteY5" fmla="*/ 619494 h 1189860"/>
              <a:gd name="connsiteX6" fmla="*/ 282175 w 282407"/>
              <a:gd name="connsiteY6" fmla="*/ 970861 h 1189860"/>
              <a:gd name="connsiteX7" fmla="*/ 239842 w 282407"/>
              <a:gd name="connsiteY7" fmla="*/ 917944 h 1189860"/>
              <a:gd name="connsiteX8" fmla="*/ 233492 w 282407"/>
              <a:gd name="connsiteY8" fmla="*/ 1167711 h 1189860"/>
              <a:gd name="connsiteX9" fmla="*/ 222909 w 282407"/>
              <a:gd name="connsiteY9" fmla="*/ 1155011 h 1189860"/>
              <a:gd name="connsiteX10" fmla="*/ 182692 w 282407"/>
              <a:gd name="connsiteY10" fmla="*/ 968744 h 1189860"/>
              <a:gd name="connsiteX11" fmla="*/ 11242 w 282407"/>
              <a:gd name="connsiteY11" fmla="*/ 170761 h 1189860"/>
              <a:gd name="connsiteX12" fmla="*/ 30292 w 282407"/>
              <a:gd name="connsiteY12" fmla="*/ 45878 h 1189860"/>
              <a:gd name="connsiteX13" fmla="*/ 142475 w 282407"/>
              <a:gd name="connsiteY13" fmla="*/ 655478 h 1189860"/>
              <a:gd name="connsiteX14" fmla="*/ 81092 w 282407"/>
              <a:gd name="connsiteY14" fmla="*/ 1428 h 11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407" h="1189860">
                <a:moveTo>
                  <a:pt x="81092" y="1428"/>
                </a:moveTo>
                <a:cubicBezTo>
                  <a:pt x="83561" y="-27853"/>
                  <a:pt x="140712" y="401830"/>
                  <a:pt x="157292" y="479794"/>
                </a:cubicBezTo>
                <a:cubicBezTo>
                  <a:pt x="173873" y="557758"/>
                  <a:pt x="185161" y="527066"/>
                  <a:pt x="180575" y="469211"/>
                </a:cubicBezTo>
                <a:cubicBezTo>
                  <a:pt x="175989" y="411356"/>
                  <a:pt x="124483" y="122431"/>
                  <a:pt x="129775" y="132661"/>
                </a:cubicBezTo>
                <a:cubicBezTo>
                  <a:pt x="135067" y="142891"/>
                  <a:pt x="197508" y="449455"/>
                  <a:pt x="212325" y="530594"/>
                </a:cubicBezTo>
                <a:cubicBezTo>
                  <a:pt x="227142" y="611733"/>
                  <a:pt x="207033" y="546116"/>
                  <a:pt x="218675" y="619494"/>
                </a:cubicBezTo>
                <a:cubicBezTo>
                  <a:pt x="230317" y="692872"/>
                  <a:pt x="278647" y="921119"/>
                  <a:pt x="282175" y="970861"/>
                </a:cubicBezTo>
                <a:cubicBezTo>
                  <a:pt x="285703" y="1020603"/>
                  <a:pt x="247956" y="885136"/>
                  <a:pt x="239842" y="917944"/>
                </a:cubicBezTo>
                <a:cubicBezTo>
                  <a:pt x="231728" y="950752"/>
                  <a:pt x="236314" y="1128200"/>
                  <a:pt x="233492" y="1167711"/>
                </a:cubicBezTo>
                <a:cubicBezTo>
                  <a:pt x="230670" y="1207222"/>
                  <a:pt x="231376" y="1188172"/>
                  <a:pt x="222909" y="1155011"/>
                </a:cubicBezTo>
                <a:cubicBezTo>
                  <a:pt x="214442" y="1121850"/>
                  <a:pt x="217970" y="1132786"/>
                  <a:pt x="182692" y="968744"/>
                </a:cubicBezTo>
                <a:cubicBezTo>
                  <a:pt x="147414" y="804702"/>
                  <a:pt x="36642" y="324572"/>
                  <a:pt x="11242" y="170761"/>
                </a:cubicBezTo>
                <a:cubicBezTo>
                  <a:pt x="-14158" y="16950"/>
                  <a:pt x="8420" y="-34908"/>
                  <a:pt x="30292" y="45878"/>
                </a:cubicBezTo>
                <a:cubicBezTo>
                  <a:pt x="52164" y="126664"/>
                  <a:pt x="135772" y="659359"/>
                  <a:pt x="142475" y="655478"/>
                </a:cubicBezTo>
                <a:cubicBezTo>
                  <a:pt x="149178" y="651597"/>
                  <a:pt x="78623" y="30709"/>
                  <a:pt x="81092" y="1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: 図形 687">
            <a:extLst>
              <a:ext uri="{FF2B5EF4-FFF2-40B4-BE49-F238E27FC236}">
                <a16:creationId xmlns:a16="http://schemas.microsoft.com/office/drawing/2014/main" id="{A1D994B6-6739-4B01-B132-A0D19E070F82}"/>
              </a:ext>
            </a:extLst>
          </p:cNvPr>
          <p:cNvSpPr/>
          <p:nvPr/>
        </p:nvSpPr>
        <p:spPr>
          <a:xfrm>
            <a:off x="11235547" y="6054217"/>
            <a:ext cx="208205" cy="738316"/>
          </a:xfrm>
          <a:custGeom>
            <a:avLst/>
            <a:gdLst>
              <a:gd name="connsiteX0" fmla="*/ 64278 w 208205"/>
              <a:gd name="connsiteY0" fmla="*/ 152908 h 738316"/>
              <a:gd name="connsiteX1" fmla="*/ 3953 w 208205"/>
              <a:gd name="connsiteY1" fmla="*/ 324358 h 738316"/>
              <a:gd name="connsiteX2" fmla="*/ 188103 w 208205"/>
              <a:gd name="connsiteY2" fmla="*/ 737108 h 738316"/>
              <a:gd name="connsiteX3" fmla="*/ 99203 w 208205"/>
              <a:gd name="connsiteY3" fmla="*/ 457708 h 738316"/>
              <a:gd name="connsiteX4" fmla="*/ 207153 w 208205"/>
              <a:gd name="connsiteY4" fmla="*/ 676783 h 738316"/>
              <a:gd name="connsiteX5" fmla="*/ 156353 w 208205"/>
              <a:gd name="connsiteY5" fmla="*/ 508 h 738316"/>
              <a:gd name="connsiteX6" fmla="*/ 194453 w 208205"/>
              <a:gd name="connsiteY6" fmla="*/ 562483 h 738316"/>
              <a:gd name="connsiteX7" fmla="*/ 92853 w 208205"/>
              <a:gd name="connsiteY7" fmla="*/ 356108 h 738316"/>
              <a:gd name="connsiteX8" fmla="*/ 64278 w 208205"/>
              <a:gd name="connsiteY8" fmla="*/ 152908 h 7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05" h="738316">
                <a:moveTo>
                  <a:pt x="64278" y="152908"/>
                </a:moveTo>
                <a:cubicBezTo>
                  <a:pt x="49461" y="147616"/>
                  <a:pt x="-16684" y="226992"/>
                  <a:pt x="3953" y="324358"/>
                </a:cubicBezTo>
                <a:cubicBezTo>
                  <a:pt x="24590" y="421724"/>
                  <a:pt x="172228" y="714883"/>
                  <a:pt x="188103" y="737108"/>
                </a:cubicBezTo>
                <a:cubicBezTo>
                  <a:pt x="203978" y="759333"/>
                  <a:pt x="96028" y="467762"/>
                  <a:pt x="99203" y="457708"/>
                </a:cubicBezTo>
                <a:cubicBezTo>
                  <a:pt x="102378" y="447654"/>
                  <a:pt x="197628" y="752983"/>
                  <a:pt x="207153" y="676783"/>
                </a:cubicBezTo>
                <a:cubicBezTo>
                  <a:pt x="216678" y="600583"/>
                  <a:pt x="158470" y="19558"/>
                  <a:pt x="156353" y="508"/>
                </a:cubicBezTo>
                <a:cubicBezTo>
                  <a:pt x="154236" y="-18542"/>
                  <a:pt x="205036" y="503216"/>
                  <a:pt x="194453" y="562483"/>
                </a:cubicBezTo>
                <a:cubicBezTo>
                  <a:pt x="183870" y="621750"/>
                  <a:pt x="112961" y="416962"/>
                  <a:pt x="92853" y="356108"/>
                </a:cubicBezTo>
                <a:cubicBezTo>
                  <a:pt x="72745" y="295254"/>
                  <a:pt x="79095" y="158200"/>
                  <a:pt x="64278" y="15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: 図形 688">
            <a:extLst>
              <a:ext uri="{FF2B5EF4-FFF2-40B4-BE49-F238E27FC236}">
                <a16:creationId xmlns:a16="http://schemas.microsoft.com/office/drawing/2014/main" id="{FC1AD72E-A974-4FAB-9150-88E979E67EC5}"/>
              </a:ext>
            </a:extLst>
          </p:cNvPr>
          <p:cNvSpPr/>
          <p:nvPr/>
        </p:nvSpPr>
        <p:spPr>
          <a:xfrm>
            <a:off x="10873041" y="5829299"/>
            <a:ext cx="364833" cy="482064"/>
          </a:xfrm>
          <a:custGeom>
            <a:avLst/>
            <a:gdLst>
              <a:gd name="connsiteX0" fmla="*/ 363284 w 364833"/>
              <a:gd name="connsiteY0" fmla="*/ 1 h 482064"/>
              <a:gd name="connsiteX1" fmla="*/ 242634 w 364833"/>
              <a:gd name="connsiteY1" fmla="*/ 127001 h 482064"/>
              <a:gd name="connsiteX2" fmla="*/ 150559 w 364833"/>
              <a:gd name="connsiteY2" fmla="*/ 63501 h 482064"/>
              <a:gd name="connsiteX3" fmla="*/ 233109 w 364833"/>
              <a:gd name="connsiteY3" fmla="*/ 187326 h 482064"/>
              <a:gd name="connsiteX4" fmla="*/ 268034 w 364833"/>
              <a:gd name="connsiteY4" fmla="*/ 311151 h 482064"/>
              <a:gd name="connsiteX5" fmla="*/ 204534 w 364833"/>
              <a:gd name="connsiteY5" fmla="*/ 479426 h 482064"/>
              <a:gd name="connsiteX6" fmla="*/ 172784 w 364833"/>
              <a:gd name="connsiteY6" fmla="*/ 384176 h 482064"/>
              <a:gd name="connsiteX7" fmla="*/ 1334 w 364833"/>
              <a:gd name="connsiteY7" fmla="*/ 12701 h 482064"/>
              <a:gd name="connsiteX8" fmla="*/ 96584 w 364833"/>
              <a:gd name="connsiteY8" fmla="*/ 139701 h 482064"/>
              <a:gd name="connsiteX9" fmla="*/ 160084 w 364833"/>
              <a:gd name="connsiteY9" fmla="*/ 130176 h 482064"/>
              <a:gd name="connsiteX10" fmla="*/ 287084 w 364833"/>
              <a:gd name="connsiteY10" fmla="*/ 288926 h 482064"/>
              <a:gd name="connsiteX11" fmla="*/ 309309 w 364833"/>
              <a:gd name="connsiteY11" fmla="*/ 130176 h 482064"/>
              <a:gd name="connsiteX12" fmla="*/ 363284 w 364833"/>
              <a:gd name="connsiteY12" fmla="*/ 1 h 48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833" h="482064">
                <a:moveTo>
                  <a:pt x="363284" y="1"/>
                </a:moveTo>
                <a:cubicBezTo>
                  <a:pt x="352172" y="-528"/>
                  <a:pt x="278088" y="116418"/>
                  <a:pt x="242634" y="127001"/>
                </a:cubicBezTo>
                <a:cubicBezTo>
                  <a:pt x="207180" y="137584"/>
                  <a:pt x="152146" y="53447"/>
                  <a:pt x="150559" y="63501"/>
                </a:cubicBezTo>
                <a:cubicBezTo>
                  <a:pt x="148972" y="73555"/>
                  <a:pt x="213530" y="146051"/>
                  <a:pt x="233109" y="187326"/>
                </a:cubicBezTo>
                <a:cubicBezTo>
                  <a:pt x="252688" y="228601"/>
                  <a:pt x="272796" y="262468"/>
                  <a:pt x="268034" y="311151"/>
                </a:cubicBezTo>
                <a:cubicBezTo>
                  <a:pt x="263271" y="359834"/>
                  <a:pt x="220409" y="467255"/>
                  <a:pt x="204534" y="479426"/>
                </a:cubicBezTo>
                <a:cubicBezTo>
                  <a:pt x="188659" y="491597"/>
                  <a:pt x="206651" y="461963"/>
                  <a:pt x="172784" y="384176"/>
                </a:cubicBezTo>
                <a:cubicBezTo>
                  <a:pt x="138917" y="306389"/>
                  <a:pt x="14034" y="53447"/>
                  <a:pt x="1334" y="12701"/>
                </a:cubicBezTo>
                <a:cubicBezTo>
                  <a:pt x="-11366" y="-28045"/>
                  <a:pt x="70126" y="120122"/>
                  <a:pt x="96584" y="139701"/>
                </a:cubicBezTo>
                <a:cubicBezTo>
                  <a:pt x="123042" y="159280"/>
                  <a:pt x="128334" y="105305"/>
                  <a:pt x="160084" y="130176"/>
                </a:cubicBezTo>
                <a:cubicBezTo>
                  <a:pt x="191834" y="155047"/>
                  <a:pt x="262213" y="288926"/>
                  <a:pt x="287084" y="288926"/>
                </a:cubicBezTo>
                <a:cubicBezTo>
                  <a:pt x="311955" y="288926"/>
                  <a:pt x="296080" y="173568"/>
                  <a:pt x="309309" y="130176"/>
                </a:cubicBezTo>
                <a:cubicBezTo>
                  <a:pt x="322538" y="86784"/>
                  <a:pt x="374396" y="530"/>
                  <a:pt x="3632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: 図形 689">
            <a:extLst>
              <a:ext uri="{FF2B5EF4-FFF2-40B4-BE49-F238E27FC236}">
                <a16:creationId xmlns:a16="http://schemas.microsoft.com/office/drawing/2014/main" id="{BAF51603-5B26-4FEE-83F5-F228F0A16E51}"/>
              </a:ext>
            </a:extLst>
          </p:cNvPr>
          <p:cNvSpPr/>
          <p:nvPr/>
        </p:nvSpPr>
        <p:spPr>
          <a:xfrm>
            <a:off x="11007224" y="6104425"/>
            <a:ext cx="156249" cy="473660"/>
          </a:xfrm>
          <a:custGeom>
            <a:avLst/>
            <a:gdLst>
              <a:gd name="connsiteX0" fmla="*/ 156076 w 156249"/>
              <a:gd name="connsiteY0" fmla="*/ 197950 h 473660"/>
              <a:gd name="connsiteX1" fmla="*/ 54476 w 156249"/>
              <a:gd name="connsiteY1" fmla="*/ 458300 h 473660"/>
              <a:gd name="connsiteX2" fmla="*/ 41776 w 156249"/>
              <a:gd name="connsiteY2" fmla="*/ 436075 h 473660"/>
              <a:gd name="connsiteX3" fmla="*/ 70351 w 156249"/>
              <a:gd name="connsiteY3" fmla="*/ 375750 h 473660"/>
              <a:gd name="connsiteX4" fmla="*/ 44951 w 156249"/>
              <a:gd name="connsiteY4" fmla="*/ 299550 h 473660"/>
              <a:gd name="connsiteX5" fmla="*/ 501 w 156249"/>
              <a:gd name="connsiteY5" fmla="*/ 1100 h 473660"/>
              <a:gd name="connsiteX6" fmla="*/ 76701 w 156249"/>
              <a:gd name="connsiteY6" fmla="*/ 197950 h 473660"/>
              <a:gd name="connsiteX7" fmla="*/ 156076 w 156249"/>
              <a:gd name="connsiteY7" fmla="*/ 197950 h 4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49" h="473660">
                <a:moveTo>
                  <a:pt x="156076" y="197950"/>
                </a:moveTo>
                <a:cubicBezTo>
                  <a:pt x="152372" y="241342"/>
                  <a:pt x="73526" y="418612"/>
                  <a:pt x="54476" y="458300"/>
                </a:cubicBezTo>
                <a:cubicBezTo>
                  <a:pt x="35426" y="497988"/>
                  <a:pt x="39130" y="449833"/>
                  <a:pt x="41776" y="436075"/>
                </a:cubicBezTo>
                <a:cubicBezTo>
                  <a:pt x="44422" y="422317"/>
                  <a:pt x="69822" y="398504"/>
                  <a:pt x="70351" y="375750"/>
                </a:cubicBezTo>
                <a:cubicBezTo>
                  <a:pt x="70880" y="352996"/>
                  <a:pt x="56593" y="361992"/>
                  <a:pt x="44951" y="299550"/>
                </a:cubicBezTo>
                <a:cubicBezTo>
                  <a:pt x="33309" y="237108"/>
                  <a:pt x="-4791" y="18033"/>
                  <a:pt x="501" y="1100"/>
                </a:cubicBezTo>
                <a:cubicBezTo>
                  <a:pt x="5793" y="-15833"/>
                  <a:pt x="50243" y="167788"/>
                  <a:pt x="76701" y="197950"/>
                </a:cubicBezTo>
                <a:cubicBezTo>
                  <a:pt x="103159" y="228112"/>
                  <a:pt x="159780" y="154558"/>
                  <a:pt x="156076" y="19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: 図形 690">
            <a:extLst>
              <a:ext uri="{FF2B5EF4-FFF2-40B4-BE49-F238E27FC236}">
                <a16:creationId xmlns:a16="http://schemas.microsoft.com/office/drawing/2014/main" id="{B7F406BF-F8F4-41D3-9762-6402D9706E81}"/>
              </a:ext>
            </a:extLst>
          </p:cNvPr>
          <p:cNvSpPr/>
          <p:nvPr/>
        </p:nvSpPr>
        <p:spPr>
          <a:xfrm>
            <a:off x="11124349" y="6164410"/>
            <a:ext cx="178661" cy="681208"/>
          </a:xfrm>
          <a:custGeom>
            <a:avLst/>
            <a:gdLst>
              <a:gd name="connsiteX0" fmla="*/ 92926 w 178661"/>
              <a:gd name="connsiteY0" fmla="*/ 160190 h 681208"/>
              <a:gd name="connsiteX1" fmla="*/ 29426 w 178661"/>
              <a:gd name="connsiteY1" fmla="*/ 439590 h 681208"/>
              <a:gd name="connsiteX2" fmla="*/ 7201 w 178661"/>
              <a:gd name="connsiteY2" fmla="*/ 538015 h 681208"/>
              <a:gd name="connsiteX3" fmla="*/ 13551 w 178661"/>
              <a:gd name="connsiteY3" fmla="*/ 534840 h 681208"/>
              <a:gd name="connsiteX4" fmla="*/ 153251 w 178661"/>
              <a:gd name="connsiteY4" fmla="*/ 680890 h 681208"/>
              <a:gd name="connsiteX5" fmla="*/ 99276 w 178661"/>
              <a:gd name="connsiteY5" fmla="*/ 553890 h 681208"/>
              <a:gd name="connsiteX6" fmla="*/ 178651 w 178661"/>
              <a:gd name="connsiteY6" fmla="*/ 14140 h 681208"/>
              <a:gd name="connsiteX7" fmla="*/ 92926 w 178661"/>
              <a:gd name="connsiteY7" fmla="*/ 160190 h 6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61" h="681208">
                <a:moveTo>
                  <a:pt x="92926" y="160190"/>
                </a:moveTo>
                <a:cubicBezTo>
                  <a:pt x="68055" y="231098"/>
                  <a:pt x="43713" y="376619"/>
                  <a:pt x="29426" y="439590"/>
                </a:cubicBezTo>
                <a:cubicBezTo>
                  <a:pt x="15139" y="502561"/>
                  <a:pt x="9847" y="522140"/>
                  <a:pt x="7201" y="538015"/>
                </a:cubicBezTo>
                <a:cubicBezTo>
                  <a:pt x="4555" y="553890"/>
                  <a:pt x="-10791" y="511028"/>
                  <a:pt x="13551" y="534840"/>
                </a:cubicBezTo>
                <a:cubicBezTo>
                  <a:pt x="37893" y="558653"/>
                  <a:pt x="138964" y="677715"/>
                  <a:pt x="153251" y="680890"/>
                </a:cubicBezTo>
                <a:cubicBezTo>
                  <a:pt x="167538" y="684065"/>
                  <a:pt x="95043" y="665015"/>
                  <a:pt x="99276" y="553890"/>
                </a:cubicBezTo>
                <a:cubicBezTo>
                  <a:pt x="103509" y="442765"/>
                  <a:pt x="179709" y="71819"/>
                  <a:pt x="178651" y="14140"/>
                </a:cubicBezTo>
                <a:cubicBezTo>
                  <a:pt x="177593" y="-43539"/>
                  <a:pt x="117797" y="89282"/>
                  <a:pt x="92926" y="160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: 図形 691">
            <a:extLst>
              <a:ext uri="{FF2B5EF4-FFF2-40B4-BE49-F238E27FC236}">
                <a16:creationId xmlns:a16="http://schemas.microsoft.com/office/drawing/2014/main" id="{5FC0CD49-34D4-49E3-8E16-BF229463D4D9}"/>
              </a:ext>
            </a:extLst>
          </p:cNvPr>
          <p:cNvSpPr/>
          <p:nvPr/>
        </p:nvSpPr>
        <p:spPr>
          <a:xfrm>
            <a:off x="10821696" y="6375788"/>
            <a:ext cx="259139" cy="1175010"/>
          </a:xfrm>
          <a:custGeom>
            <a:avLst/>
            <a:gdLst>
              <a:gd name="connsiteX0" fmla="*/ 259054 w 259139"/>
              <a:gd name="connsiteY0" fmla="*/ 15487 h 1175010"/>
              <a:gd name="connsiteX1" fmla="*/ 205079 w 259139"/>
              <a:gd name="connsiteY1" fmla="*/ 209162 h 1175010"/>
              <a:gd name="connsiteX2" fmla="*/ 240004 w 259139"/>
              <a:gd name="connsiteY2" fmla="*/ 323462 h 1175010"/>
              <a:gd name="connsiteX3" fmla="*/ 195554 w 259139"/>
              <a:gd name="connsiteY3" fmla="*/ 577462 h 1175010"/>
              <a:gd name="connsiteX4" fmla="*/ 192379 w 259139"/>
              <a:gd name="connsiteY4" fmla="*/ 1079112 h 1175010"/>
              <a:gd name="connsiteX5" fmla="*/ 198729 w 259139"/>
              <a:gd name="connsiteY5" fmla="*/ 860037 h 1175010"/>
              <a:gd name="connsiteX6" fmla="*/ 211429 w 259139"/>
              <a:gd name="connsiteY6" fmla="*/ 653662 h 1175010"/>
              <a:gd name="connsiteX7" fmla="*/ 205079 w 259139"/>
              <a:gd name="connsiteY7" fmla="*/ 1171187 h 1175010"/>
              <a:gd name="connsiteX8" fmla="*/ 1879 w 259139"/>
              <a:gd name="connsiteY8" fmla="*/ 891787 h 1175010"/>
              <a:gd name="connsiteX9" fmla="*/ 103479 w 259139"/>
              <a:gd name="connsiteY9" fmla="*/ 945762 h 1175010"/>
              <a:gd name="connsiteX10" fmla="*/ 97129 w 259139"/>
              <a:gd name="connsiteY10" fmla="*/ 726687 h 1175010"/>
              <a:gd name="connsiteX11" fmla="*/ 182854 w 259139"/>
              <a:gd name="connsiteY11" fmla="*/ 571112 h 1175010"/>
              <a:gd name="connsiteX12" fmla="*/ 113004 w 259139"/>
              <a:gd name="connsiteY12" fmla="*/ 555237 h 1175010"/>
              <a:gd name="connsiteX13" fmla="*/ 109829 w 259139"/>
              <a:gd name="connsiteY13" fmla="*/ 336162 h 1175010"/>
              <a:gd name="connsiteX14" fmla="*/ 214604 w 259139"/>
              <a:gd name="connsiteY14" fmla="*/ 47237 h 1175010"/>
              <a:gd name="connsiteX15" fmla="*/ 259054 w 259139"/>
              <a:gd name="connsiteY15" fmla="*/ 15487 h 117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139" h="1175010">
                <a:moveTo>
                  <a:pt x="259054" y="15487"/>
                </a:moveTo>
                <a:cubicBezTo>
                  <a:pt x="257467" y="42474"/>
                  <a:pt x="208254" y="157833"/>
                  <a:pt x="205079" y="209162"/>
                </a:cubicBezTo>
                <a:cubicBezTo>
                  <a:pt x="201904" y="260491"/>
                  <a:pt x="241591" y="262079"/>
                  <a:pt x="240004" y="323462"/>
                </a:cubicBezTo>
                <a:cubicBezTo>
                  <a:pt x="238417" y="384845"/>
                  <a:pt x="203492" y="451520"/>
                  <a:pt x="195554" y="577462"/>
                </a:cubicBezTo>
                <a:cubicBezTo>
                  <a:pt x="187616" y="703404"/>
                  <a:pt x="191850" y="1032016"/>
                  <a:pt x="192379" y="1079112"/>
                </a:cubicBezTo>
                <a:cubicBezTo>
                  <a:pt x="192908" y="1126208"/>
                  <a:pt x="195554" y="930945"/>
                  <a:pt x="198729" y="860037"/>
                </a:cubicBezTo>
                <a:cubicBezTo>
                  <a:pt x="201904" y="789129"/>
                  <a:pt x="210371" y="601804"/>
                  <a:pt x="211429" y="653662"/>
                </a:cubicBezTo>
                <a:cubicBezTo>
                  <a:pt x="212487" y="705520"/>
                  <a:pt x="240004" y="1131500"/>
                  <a:pt x="205079" y="1171187"/>
                </a:cubicBezTo>
                <a:cubicBezTo>
                  <a:pt x="170154" y="1210874"/>
                  <a:pt x="18812" y="929358"/>
                  <a:pt x="1879" y="891787"/>
                </a:cubicBezTo>
                <a:cubicBezTo>
                  <a:pt x="-15054" y="854216"/>
                  <a:pt x="87604" y="973279"/>
                  <a:pt x="103479" y="945762"/>
                </a:cubicBezTo>
                <a:cubicBezTo>
                  <a:pt x="119354" y="918245"/>
                  <a:pt x="83900" y="789129"/>
                  <a:pt x="97129" y="726687"/>
                </a:cubicBezTo>
                <a:cubicBezTo>
                  <a:pt x="110358" y="664245"/>
                  <a:pt x="180208" y="599687"/>
                  <a:pt x="182854" y="571112"/>
                </a:cubicBezTo>
                <a:cubicBezTo>
                  <a:pt x="185500" y="542537"/>
                  <a:pt x="125175" y="594395"/>
                  <a:pt x="113004" y="555237"/>
                </a:cubicBezTo>
                <a:cubicBezTo>
                  <a:pt x="100833" y="516079"/>
                  <a:pt x="92896" y="420829"/>
                  <a:pt x="109829" y="336162"/>
                </a:cubicBezTo>
                <a:cubicBezTo>
                  <a:pt x="126762" y="251495"/>
                  <a:pt x="189204" y="99095"/>
                  <a:pt x="214604" y="47237"/>
                </a:cubicBezTo>
                <a:cubicBezTo>
                  <a:pt x="240004" y="-4621"/>
                  <a:pt x="260641" y="-11500"/>
                  <a:pt x="259054" y="15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: 図形 692">
            <a:extLst>
              <a:ext uri="{FF2B5EF4-FFF2-40B4-BE49-F238E27FC236}">
                <a16:creationId xmlns:a16="http://schemas.microsoft.com/office/drawing/2014/main" id="{45BF3520-F0D5-4472-95E1-BB871C381C56}"/>
              </a:ext>
            </a:extLst>
          </p:cNvPr>
          <p:cNvSpPr/>
          <p:nvPr/>
        </p:nvSpPr>
        <p:spPr>
          <a:xfrm>
            <a:off x="10753551" y="6638925"/>
            <a:ext cx="736361" cy="999796"/>
          </a:xfrm>
          <a:custGeom>
            <a:avLst/>
            <a:gdLst>
              <a:gd name="connsiteX0" fmla="*/ 724074 w 736361"/>
              <a:gd name="connsiteY0" fmla="*/ 0 h 999796"/>
              <a:gd name="connsiteX1" fmla="*/ 685974 w 736361"/>
              <a:gd name="connsiteY1" fmla="*/ 428625 h 999796"/>
              <a:gd name="connsiteX2" fmla="*/ 451024 w 736361"/>
              <a:gd name="connsiteY2" fmla="*/ 857250 h 999796"/>
              <a:gd name="connsiteX3" fmla="*/ 339899 w 736361"/>
              <a:gd name="connsiteY3" fmla="*/ 955675 h 999796"/>
              <a:gd name="connsiteX4" fmla="*/ 247824 w 736361"/>
              <a:gd name="connsiteY4" fmla="*/ 981075 h 999796"/>
              <a:gd name="connsiteX5" fmla="*/ 174 w 736361"/>
              <a:gd name="connsiteY5" fmla="*/ 679450 h 999796"/>
              <a:gd name="connsiteX6" fmla="*/ 289099 w 736361"/>
              <a:gd name="connsiteY6" fmla="*/ 879475 h 999796"/>
              <a:gd name="connsiteX7" fmla="*/ 368474 w 736361"/>
              <a:gd name="connsiteY7" fmla="*/ 320675 h 999796"/>
              <a:gd name="connsiteX8" fmla="*/ 416099 w 736361"/>
              <a:gd name="connsiteY8" fmla="*/ 422275 h 999796"/>
              <a:gd name="connsiteX9" fmla="*/ 606599 w 736361"/>
              <a:gd name="connsiteY9" fmla="*/ 187325 h 999796"/>
              <a:gd name="connsiteX10" fmla="*/ 524049 w 736361"/>
              <a:gd name="connsiteY10" fmla="*/ 425450 h 999796"/>
              <a:gd name="connsiteX11" fmla="*/ 724074 w 736361"/>
              <a:gd name="connsiteY11" fmla="*/ 0 h 9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361" h="999796">
                <a:moveTo>
                  <a:pt x="724074" y="0"/>
                </a:moveTo>
                <a:cubicBezTo>
                  <a:pt x="751061" y="529"/>
                  <a:pt x="731482" y="285750"/>
                  <a:pt x="685974" y="428625"/>
                </a:cubicBezTo>
                <a:cubicBezTo>
                  <a:pt x="640466" y="571500"/>
                  <a:pt x="508703" y="769409"/>
                  <a:pt x="451024" y="857250"/>
                </a:cubicBezTo>
                <a:cubicBezTo>
                  <a:pt x="393345" y="945091"/>
                  <a:pt x="373766" y="935038"/>
                  <a:pt x="339899" y="955675"/>
                </a:cubicBezTo>
                <a:cubicBezTo>
                  <a:pt x="306032" y="976313"/>
                  <a:pt x="304445" y="1027112"/>
                  <a:pt x="247824" y="981075"/>
                </a:cubicBezTo>
                <a:cubicBezTo>
                  <a:pt x="191203" y="935038"/>
                  <a:pt x="-6705" y="696383"/>
                  <a:pt x="174" y="679450"/>
                </a:cubicBezTo>
                <a:cubicBezTo>
                  <a:pt x="7053" y="662517"/>
                  <a:pt x="227716" y="939271"/>
                  <a:pt x="289099" y="879475"/>
                </a:cubicBezTo>
                <a:cubicBezTo>
                  <a:pt x="350482" y="819679"/>
                  <a:pt x="347307" y="396875"/>
                  <a:pt x="368474" y="320675"/>
                </a:cubicBezTo>
                <a:cubicBezTo>
                  <a:pt x="389641" y="244475"/>
                  <a:pt x="376412" y="444500"/>
                  <a:pt x="416099" y="422275"/>
                </a:cubicBezTo>
                <a:cubicBezTo>
                  <a:pt x="455786" y="400050"/>
                  <a:pt x="588607" y="186796"/>
                  <a:pt x="606599" y="187325"/>
                </a:cubicBezTo>
                <a:cubicBezTo>
                  <a:pt x="624591" y="187854"/>
                  <a:pt x="507645" y="450850"/>
                  <a:pt x="524049" y="425450"/>
                </a:cubicBezTo>
                <a:cubicBezTo>
                  <a:pt x="540453" y="400050"/>
                  <a:pt x="697087" y="-529"/>
                  <a:pt x="724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: 図形 693">
            <a:extLst>
              <a:ext uri="{FF2B5EF4-FFF2-40B4-BE49-F238E27FC236}">
                <a16:creationId xmlns:a16="http://schemas.microsoft.com/office/drawing/2014/main" id="{63040B22-45C3-427A-9FE7-0ECD5E342469}"/>
              </a:ext>
            </a:extLst>
          </p:cNvPr>
          <p:cNvSpPr/>
          <p:nvPr/>
        </p:nvSpPr>
        <p:spPr>
          <a:xfrm>
            <a:off x="9917027" y="4335892"/>
            <a:ext cx="814030" cy="1657756"/>
          </a:xfrm>
          <a:custGeom>
            <a:avLst/>
            <a:gdLst>
              <a:gd name="connsiteX0" fmla="*/ 722398 w 814030"/>
              <a:gd name="connsiteY0" fmla="*/ 163083 h 1657756"/>
              <a:gd name="connsiteX1" fmla="*/ 214398 w 814030"/>
              <a:gd name="connsiteY1" fmla="*/ 1366408 h 1657756"/>
              <a:gd name="connsiteX2" fmla="*/ 433473 w 814030"/>
              <a:gd name="connsiteY2" fmla="*/ 763158 h 1657756"/>
              <a:gd name="connsiteX3" fmla="*/ 579523 w 814030"/>
              <a:gd name="connsiteY3" fmla="*/ 232933 h 1657756"/>
              <a:gd name="connsiteX4" fmla="*/ 1673 w 814030"/>
              <a:gd name="connsiteY4" fmla="*/ 1639458 h 1657756"/>
              <a:gd name="connsiteX5" fmla="*/ 401723 w 814030"/>
              <a:gd name="connsiteY5" fmla="*/ 1048908 h 1657756"/>
              <a:gd name="connsiteX6" fmla="*/ 341398 w 814030"/>
              <a:gd name="connsiteY6" fmla="*/ 1267983 h 1657756"/>
              <a:gd name="connsiteX7" fmla="*/ 706523 w 814030"/>
              <a:gd name="connsiteY7" fmla="*/ 737758 h 1657756"/>
              <a:gd name="connsiteX8" fmla="*/ 716048 w 814030"/>
              <a:gd name="connsiteY8" fmla="*/ 661558 h 1657756"/>
              <a:gd name="connsiteX9" fmla="*/ 668423 w 814030"/>
              <a:gd name="connsiteY9" fmla="*/ 620283 h 1657756"/>
              <a:gd name="connsiteX10" fmla="*/ 665248 w 814030"/>
              <a:gd name="connsiteY10" fmla="*/ 442483 h 1657756"/>
              <a:gd name="connsiteX11" fmla="*/ 808123 w 814030"/>
              <a:gd name="connsiteY11" fmla="*/ 42433 h 1657756"/>
              <a:gd name="connsiteX12" fmla="*/ 722398 w 814030"/>
              <a:gd name="connsiteY12" fmla="*/ 163083 h 16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030" h="1657756">
                <a:moveTo>
                  <a:pt x="722398" y="163083"/>
                </a:moveTo>
                <a:cubicBezTo>
                  <a:pt x="623444" y="383745"/>
                  <a:pt x="262552" y="1266396"/>
                  <a:pt x="214398" y="1366408"/>
                </a:cubicBezTo>
                <a:cubicBezTo>
                  <a:pt x="166244" y="1466420"/>
                  <a:pt x="372619" y="952071"/>
                  <a:pt x="433473" y="763158"/>
                </a:cubicBezTo>
                <a:cubicBezTo>
                  <a:pt x="494327" y="574246"/>
                  <a:pt x="651490" y="86883"/>
                  <a:pt x="579523" y="232933"/>
                </a:cubicBezTo>
                <a:cubicBezTo>
                  <a:pt x="507556" y="378983"/>
                  <a:pt x="31306" y="1503462"/>
                  <a:pt x="1673" y="1639458"/>
                </a:cubicBezTo>
                <a:cubicBezTo>
                  <a:pt x="-27960" y="1775454"/>
                  <a:pt x="345102" y="1110821"/>
                  <a:pt x="401723" y="1048908"/>
                </a:cubicBezTo>
                <a:cubicBezTo>
                  <a:pt x="458344" y="986995"/>
                  <a:pt x="290598" y="1319841"/>
                  <a:pt x="341398" y="1267983"/>
                </a:cubicBezTo>
                <a:cubicBezTo>
                  <a:pt x="392198" y="1216125"/>
                  <a:pt x="644081" y="838829"/>
                  <a:pt x="706523" y="737758"/>
                </a:cubicBezTo>
                <a:cubicBezTo>
                  <a:pt x="768965" y="636687"/>
                  <a:pt x="722398" y="681137"/>
                  <a:pt x="716048" y="661558"/>
                </a:cubicBezTo>
                <a:cubicBezTo>
                  <a:pt x="709698" y="641979"/>
                  <a:pt x="676890" y="656796"/>
                  <a:pt x="668423" y="620283"/>
                </a:cubicBezTo>
                <a:cubicBezTo>
                  <a:pt x="659956" y="583771"/>
                  <a:pt x="641965" y="538791"/>
                  <a:pt x="665248" y="442483"/>
                </a:cubicBezTo>
                <a:cubicBezTo>
                  <a:pt x="688531" y="346175"/>
                  <a:pt x="795423" y="91116"/>
                  <a:pt x="808123" y="42433"/>
                </a:cubicBezTo>
                <a:cubicBezTo>
                  <a:pt x="820823" y="-6250"/>
                  <a:pt x="821352" y="-57579"/>
                  <a:pt x="722398" y="163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: 図形 694">
            <a:extLst>
              <a:ext uri="{FF2B5EF4-FFF2-40B4-BE49-F238E27FC236}">
                <a16:creationId xmlns:a16="http://schemas.microsoft.com/office/drawing/2014/main" id="{4FA2A4BE-1D7E-4D67-81F8-E05512A9ADA7}"/>
              </a:ext>
            </a:extLst>
          </p:cNvPr>
          <p:cNvSpPr/>
          <p:nvPr/>
        </p:nvSpPr>
        <p:spPr>
          <a:xfrm>
            <a:off x="8685500" y="4173805"/>
            <a:ext cx="818355" cy="1604719"/>
          </a:xfrm>
          <a:custGeom>
            <a:avLst/>
            <a:gdLst>
              <a:gd name="connsiteX0" fmla="*/ 111367 w 818355"/>
              <a:gd name="connsiteY0" fmla="*/ 237328 h 1604719"/>
              <a:gd name="connsiteX1" fmla="*/ 149467 w 818355"/>
              <a:gd name="connsiteY1" fmla="*/ 271195 h 1604719"/>
              <a:gd name="connsiteX2" fmla="*/ 801400 w 818355"/>
              <a:gd name="connsiteY2" fmla="*/ 796128 h 1604719"/>
              <a:gd name="connsiteX3" fmla="*/ 534700 w 818355"/>
              <a:gd name="connsiteY3" fmla="*/ 592928 h 1604719"/>
              <a:gd name="connsiteX4" fmla="*/ 818333 w 818355"/>
              <a:gd name="connsiteY4" fmla="*/ 834228 h 1604719"/>
              <a:gd name="connsiteX5" fmla="*/ 547400 w 818355"/>
              <a:gd name="connsiteY5" fmla="*/ 944295 h 1604719"/>
              <a:gd name="connsiteX6" fmla="*/ 81733 w 818355"/>
              <a:gd name="connsiteY6" fmla="*/ 1604695 h 1604719"/>
              <a:gd name="connsiteX7" fmla="*/ 479667 w 818355"/>
              <a:gd name="connsiteY7" fmla="*/ 918895 h 1604719"/>
              <a:gd name="connsiteX8" fmla="*/ 378067 w 818355"/>
              <a:gd name="connsiteY8" fmla="*/ 1155962 h 1604719"/>
              <a:gd name="connsiteX9" fmla="*/ 212967 w 818355"/>
              <a:gd name="connsiteY9" fmla="*/ 736862 h 1604719"/>
              <a:gd name="connsiteX10" fmla="*/ 1300 w 818355"/>
              <a:gd name="connsiteY10" fmla="*/ 262 h 1604719"/>
              <a:gd name="connsiteX11" fmla="*/ 318800 w 818355"/>
              <a:gd name="connsiteY11" fmla="*/ 821528 h 1604719"/>
              <a:gd name="connsiteX12" fmla="*/ 111367 w 818355"/>
              <a:gd name="connsiteY12" fmla="*/ 237328 h 160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355" h="1604719">
                <a:moveTo>
                  <a:pt x="111367" y="237328"/>
                </a:moveTo>
                <a:lnTo>
                  <a:pt x="149467" y="271195"/>
                </a:lnTo>
                <a:lnTo>
                  <a:pt x="801400" y="796128"/>
                </a:lnTo>
                <a:cubicBezTo>
                  <a:pt x="865606" y="849750"/>
                  <a:pt x="531878" y="586578"/>
                  <a:pt x="534700" y="592928"/>
                </a:cubicBezTo>
                <a:cubicBezTo>
                  <a:pt x="537522" y="599278"/>
                  <a:pt x="816216" y="775667"/>
                  <a:pt x="818333" y="834228"/>
                </a:cubicBezTo>
                <a:cubicBezTo>
                  <a:pt x="820450" y="892789"/>
                  <a:pt x="670167" y="815884"/>
                  <a:pt x="547400" y="944295"/>
                </a:cubicBezTo>
                <a:cubicBezTo>
                  <a:pt x="424633" y="1072706"/>
                  <a:pt x="93022" y="1608928"/>
                  <a:pt x="81733" y="1604695"/>
                </a:cubicBezTo>
                <a:cubicBezTo>
                  <a:pt x="70444" y="1600462"/>
                  <a:pt x="430278" y="993684"/>
                  <a:pt x="479667" y="918895"/>
                </a:cubicBezTo>
                <a:cubicBezTo>
                  <a:pt x="529056" y="844106"/>
                  <a:pt x="422517" y="1186301"/>
                  <a:pt x="378067" y="1155962"/>
                </a:cubicBezTo>
                <a:cubicBezTo>
                  <a:pt x="333617" y="1125623"/>
                  <a:pt x="275761" y="929479"/>
                  <a:pt x="212967" y="736862"/>
                </a:cubicBezTo>
                <a:cubicBezTo>
                  <a:pt x="150173" y="544245"/>
                  <a:pt x="-16339" y="-13849"/>
                  <a:pt x="1300" y="262"/>
                </a:cubicBezTo>
                <a:cubicBezTo>
                  <a:pt x="18939" y="14373"/>
                  <a:pt x="296928" y="785545"/>
                  <a:pt x="318800" y="821528"/>
                </a:cubicBezTo>
                <a:cubicBezTo>
                  <a:pt x="340672" y="857511"/>
                  <a:pt x="236602" y="536836"/>
                  <a:pt x="111367" y="2373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: 図形 695">
            <a:extLst>
              <a:ext uri="{FF2B5EF4-FFF2-40B4-BE49-F238E27FC236}">
                <a16:creationId xmlns:a16="http://schemas.microsoft.com/office/drawing/2014/main" id="{5B2E76D8-89D6-42CA-A4B3-B672CD0DD5B4}"/>
              </a:ext>
            </a:extLst>
          </p:cNvPr>
          <p:cNvSpPr/>
          <p:nvPr/>
        </p:nvSpPr>
        <p:spPr>
          <a:xfrm>
            <a:off x="9418490" y="4402530"/>
            <a:ext cx="1199990" cy="1179355"/>
          </a:xfrm>
          <a:custGeom>
            <a:avLst/>
            <a:gdLst>
              <a:gd name="connsiteX0" fmla="*/ 1003977 w 1199990"/>
              <a:gd name="connsiteY0" fmla="*/ 118670 h 1179355"/>
              <a:gd name="connsiteX1" fmla="*/ 335110 w 1199990"/>
              <a:gd name="connsiteY1" fmla="*/ 630903 h 1179355"/>
              <a:gd name="connsiteX2" fmla="*/ 55710 w 1199990"/>
              <a:gd name="connsiteY2" fmla="*/ 1177003 h 1179355"/>
              <a:gd name="connsiteX3" fmla="*/ 102277 w 1199990"/>
              <a:gd name="connsiteY3" fmla="*/ 808703 h 1179355"/>
              <a:gd name="connsiteX4" fmla="*/ 17610 w 1199990"/>
              <a:gd name="connsiteY4" fmla="*/ 334570 h 1179355"/>
              <a:gd name="connsiteX5" fmla="*/ 123443 w 1199990"/>
              <a:gd name="connsiteY5" fmla="*/ 529303 h 1179355"/>
              <a:gd name="connsiteX6" fmla="*/ 1164843 w 1199990"/>
              <a:gd name="connsiteY6" fmla="*/ 12837 h 1179355"/>
              <a:gd name="connsiteX7" fmla="*/ 961643 w 1199990"/>
              <a:gd name="connsiteY7" fmla="*/ 156770 h 1179355"/>
              <a:gd name="connsiteX8" fmla="*/ 1003977 w 1199990"/>
              <a:gd name="connsiteY8" fmla="*/ 118670 h 117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90" h="1179355">
                <a:moveTo>
                  <a:pt x="1003977" y="118670"/>
                </a:moveTo>
                <a:cubicBezTo>
                  <a:pt x="899555" y="197692"/>
                  <a:pt x="493154" y="454514"/>
                  <a:pt x="335110" y="630903"/>
                </a:cubicBezTo>
                <a:cubicBezTo>
                  <a:pt x="177065" y="807292"/>
                  <a:pt x="94515" y="1147370"/>
                  <a:pt x="55710" y="1177003"/>
                </a:cubicBezTo>
                <a:cubicBezTo>
                  <a:pt x="16905" y="1206636"/>
                  <a:pt x="108627" y="949108"/>
                  <a:pt x="102277" y="808703"/>
                </a:cubicBezTo>
                <a:cubicBezTo>
                  <a:pt x="95927" y="668298"/>
                  <a:pt x="14082" y="381136"/>
                  <a:pt x="17610" y="334570"/>
                </a:cubicBezTo>
                <a:cubicBezTo>
                  <a:pt x="21138" y="288004"/>
                  <a:pt x="-67763" y="582925"/>
                  <a:pt x="123443" y="529303"/>
                </a:cubicBezTo>
                <a:cubicBezTo>
                  <a:pt x="314648" y="475681"/>
                  <a:pt x="1025143" y="74926"/>
                  <a:pt x="1164843" y="12837"/>
                </a:cubicBezTo>
                <a:cubicBezTo>
                  <a:pt x="1304543" y="-49252"/>
                  <a:pt x="984221" y="132781"/>
                  <a:pt x="961643" y="156770"/>
                </a:cubicBezTo>
                <a:cubicBezTo>
                  <a:pt x="939065" y="180759"/>
                  <a:pt x="1108399" y="39648"/>
                  <a:pt x="1003977" y="1186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: 図形 696">
            <a:extLst>
              <a:ext uri="{FF2B5EF4-FFF2-40B4-BE49-F238E27FC236}">
                <a16:creationId xmlns:a16="http://schemas.microsoft.com/office/drawing/2014/main" id="{FCE9FD07-FB77-4308-A7C5-74AD74EB7930}"/>
              </a:ext>
            </a:extLst>
          </p:cNvPr>
          <p:cNvSpPr/>
          <p:nvPr/>
        </p:nvSpPr>
        <p:spPr>
          <a:xfrm>
            <a:off x="8803025" y="4720806"/>
            <a:ext cx="456220" cy="1642420"/>
          </a:xfrm>
          <a:custGeom>
            <a:avLst/>
            <a:gdLst>
              <a:gd name="connsiteX0" fmla="*/ 455275 w 456220"/>
              <a:gd name="connsiteY0" fmla="*/ 481961 h 1642420"/>
              <a:gd name="connsiteX1" fmla="*/ 336742 w 456220"/>
              <a:gd name="connsiteY1" fmla="*/ 901061 h 1642420"/>
              <a:gd name="connsiteX2" fmla="*/ 383308 w 456220"/>
              <a:gd name="connsiteY2" fmla="*/ 973027 h 1642420"/>
              <a:gd name="connsiteX3" fmla="*/ 302875 w 456220"/>
              <a:gd name="connsiteY3" fmla="*/ 431161 h 1642420"/>
              <a:gd name="connsiteX4" fmla="*/ 307108 w 456220"/>
              <a:gd name="connsiteY4" fmla="*/ 1222794 h 1642420"/>
              <a:gd name="connsiteX5" fmla="*/ 235142 w 456220"/>
              <a:gd name="connsiteY5" fmla="*/ 536994 h 1642420"/>
              <a:gd name="connsiteX6" fmla="*/ 95442 w 456220"/>
              <a:gd name="connsiteY6" fmla="*/ 769827 h 1642420"/>
              <a:gd name="connsiteX7" fmla="*/ 180108 w 456220"/>
              <a:gd name="connsiteY7" fmla="*/ 1641894 h 1642420"/>
              <a:gd name="connsiteX8" fmla="*/ 6542 w 456220"/>
              <a:gd name="connsiteY8" fmla="*/ 634361 h 1642420"/>
              <a:gd name="connsiteX9" fmla="*/ 36175 w 456220"/>
              <a:gd name="connsiteY9" fmla="*/ 1464094 h 1642420"/>
              <a:gd name="connsiteX10" fmla="*/ 31942 w 456220"/>
              <a:gd name="connsiteY10" fmla="*/ 20527 h 1642420"/>
              <a:gd name="connsiteX11" fmla="*/ 260542 w 456220"/>
              <a:gd name="connsiteY11" fmla="*/ 604727 h 1642420"/>
              <a:gd name="connsiteX12" fmla="*/ 455275 w 456220"/>
              <a:gd name="connsiteY12" fmla="*/ 481961 h 164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20" h="1642420">
                <a:moveTo>
                  <a:pt x="455275" y="481961"/>
                </a:moveTo>
                <a:cubicBezTo>
                  <a:pt x="467975" y="531350"/>
                  <a:pt x="348736" y="819217"/>
                  <a:pt x="336742" y="901061"/>
                </a:cubicBezTo>
                <a:cubicBezTo>
                  <a:pt x="324748" y="982905"/>
                  <a:pt x="388952" y="1051344"/>
                  <a:pt x="383308" y="973027"/>
                </a:cubicBezTo>
                <a:cubicBezTo>
                  <a:pt x="377663" y="894710"/>
                  <a:pt x="315575" y="389533"/>
                  <a:pt x="302875" y="431161"/>
                </a:cubicBezTo>
                <a:cubicBezTo>
                  <a:pt x="290175" y="472789"/>
                  <a:pt x="318397" y="1205155"/>
                  <a:pt x="307108" y="1222794"/>
                </a:cubicBezTo>
                <a:cubicBezTo>
                  <a:pt x="295819" y="1240433"/>
                  <a:pt x="270420" y="612489"/>
                  <a:pt x="235142" y="536994"/>
                </a:cubicBezTo>
                <a:cubicBezTo>
                  <a:pt x="199864" y="461499"/>
                  <a:pt x="104614" y="585677"/>
                  <a:pt x="95442" y="769827"/>
                </a:cubicBezTo>
                <a:cubicBezTo>
                  <a:pt x="86270" y="953977"/>
                  <a:pt x="194925" y="1664472"/>
                  <a:pt x="180108" y="1641894"/>
                </a:cubicBezTo>
                <a:cubicBezTo>
                  <a:pt x="165291" y="1619316"/>
                  <a:pt x="30531" y="663994"/>
                  <a:pt x="6542" y="634361"/>
                </a:cubicBezTo>
                <a:cubicBezTo>
                  <a:pt x="-17447" y="604728"/>
                  <a:pt x="31942" y="1566400"/>
                  <a:pt x="36175" y="1464094"/>
                </a:cubicBezTo>
                <a:cubicBezTo>
                  <a:pt x="40408" y="1361788"/>
                  <a:pt x="-5452" y="163755"/>
                  <a:pt x="31942" y="20527"/>
                </a:cubicBezTo>
                <a:cubicBezTo>
                  <a:pt x="69336" y="-122701"/>
                  <a:pt x="193514" y="527821"/>
                  <a:pt x="260542" y="604727"/>
                </a:cubicBezTo>
                <a:cubicBezTo>
                  <a:pt x="327570" y="681633"/>
                  <a:pt x="442575" y="432572"/>
                  <a:pt x="455275" y="4819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: 図形 697">
            <a:extLst>
              <a:ext uri="{FF2B5EF4-FFF2-40B4-BE49-F238E27FC236}">
                <a16:creationId xmlns:a16="http://schemas.microsoft.com/office/drawing/2014/main" id="{1C16519A-F8B2-4679-86E5-6D0882868D57}"/>
              </a:ext>
            </a:extLst>
          </p:cNvPr>
          <p:cNvSpPr/>
          <p:nvPr/>
        </p:nvSpPr>
        <p:spPr>
          <a:xfrm>
            <a:off x="9905421" y="4265144"/>
            <a:ext cx="707508" cy="1919518"/>
          </a:xfrm>
          <a:custGeom>
            <a:avLst/>
            <a:gdLst>
              <a:gd name="connsiteX0" fmla="*/ 669446 w 707508"/>
              <a:gd name="connsiteY0" fmla="*/ 416923 h 1919518"/>
              <a:gd name="connsiteX1" fmla="*/ 25979 w 707508"/>
              <a:gd name="connsiteY1" fmla="*/ 1644589 h 1919518"/>
              <a:gd name="connsiteX2" fmla="*/ 347712 w 707508"/>
              <a:gd name="connsiteY2" fmla="*/ 810623 h 1919518"/>
              <a:gd name="connsiteX3" fmla="*/ 579 w 707508"/>
              <a:gd name="connsiteY3" fmla="*/ 1915523 h 1919518"/>
              <a:gd name="connsiteX4" fmla="*/ 449312 w 707508"/>
              <a:gd name="connsiteY4" fmla="*/ 332256 h 1919518"/>
              <a:gd name="connsiteX5" fmla="*/ 694846 w 707508"/>
              <a:gd name="connsiteY5" fmla="*/ 6289 h 1919518"/>
              <a:gd name="connsiteX6" fmla="*/ 639812 w 707508"/>
              <a:gd name="connsiteY6" fmla="*/ 476189 h 1919518"/>
              <a:gd name="connsiteX7" fmla="*/ 669446 w 707508"/>
              <a:gd name="connsiteY7" fmla="*/ 416923 h 19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508" h="1919518">
                <a:moveTo>
                  <a:pt x="669446" y="416923"/>
                </a:moveTo>
                <a:cubicBezTo>
                  <a:pt x="567140" y="611656"/>
                  <a:pt x="79601" y="1578972"/>
                  <a:pt x="25979" y="1644589"/>
                </a:cubicBezTo>
                <a:cubicBezTo>
                  <a:pt x="-27643" y="1710206"/>
                  <a:pt x="351945" y="765467"/>
                  <a:pt x="347712" y="810623"/>
                </a:cubicBezTo>
                <a:cubicBezTo>
                  <a:pt x="343479" y="855779"/>
                  <a:pt x="-16354" y="1995251"/>
                  <a:pt x="579" y="1915523"/>
                </a:cubicBezTo>
                <a:cubicBezTo>
                  <a:pt x="17512" y="1835795"/>
                  <a:pt x="333601" y="650462"/>
                  <a:pt x="449312" y="332256"/>
                </a:cubicBezTo>
                <a:cubicBezTo>
                  <a:pt x="565023" y="14050"/>
                  <a:pt x="663096" y="-17700"/>
                  <a:pt x="694846" y="6289"/>
                </a:cubicBezTo>
                <a:cubicBezTo>
                  <a:pt x="726596" y="30278"/>
                  <a:pt x="644751" y="412689"/>
                  <a:pt x="639812" y="476189"/>
                </a:cubicBezTo>
                <a:cubicBezTo>
                  <a:pt x="634873" y="539689"/>
                  <a:pt x="771752" y="222190"/>
                  <a:pt x="669446" y="4169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: 図形 698">
            <a:extLst>
              <a:ext uri="{FF2B5EF4-FFF2-40B4-BE49-F238E27FC236}">
                <a16:creationId xmlns:a16="http://schemas.microsoft.com/office/drawing/2014/main" id="{5E77B3C2-696C-4C53-B5D7-7F6693C40B30}"/>
              </a:ext>
            </a:extLst>
          </p:cNvPr>
          <p:cNvSpPr/>
          <p:nvPr/>
        </p:nvSpPr>
        <p:spPr>
          <a:xfrm>
            <a:off x="9518077" y="4647891"/>
            <a:ext cx="755169" cy="1353435"/>
          </a:xfrm>
          <a:custGeom>
            <a:avLst/>
            <a:gdLst>
              <a:gd name="connsiteX0" fmla="*/ 403798 w 755169"/>
              <a:gd name="connsiteY0" fmla="*/ 320984 h 1353435"/>
              <a:gd name="connsiteX1" fmla="*/ 267273 w 755169"/>
              <a:gd name="connsiteY1" fmla="*/ 568634 h 1353435"/>
              <a:gd name="connsiteX2" fmla="*/ 264098 w 755169"/>
              <a:gd name="connsiteY2" fmla="*/ 771834 h 1353435"/>
              <a:gd name="connsiteX3" fmla="*/ 299023 w 755169"/>
              <a:gd name="connsiteY3" fmla="*/ 1025834 h 1353435"/>
              <a:gd name="connsiteX4" fmla="*/ 194248 w 755169"/>
              <a:gd name="connsiteY4" fmla="*/ 594034 h 1353435"/>
              <a:gd name="connsiteX5" fmla="*/ 337123 w 755169"/>
              <a:gd name="connsiteY5" fmla="*/ 1346509 h 1353435"/>
              <a:gd name="connsiteX6" fmla="*/ 210123 w 755169"/>
              <a:gd name="connsiteY6" fmla="*/ 943284 h 1353435"/>
              <a:gd name="connsiteX7" fmla="*/ 124398 w 755169"/>
              <a:gd name="connsiteY7" fmla="*/ 521009 h 1353435"/>
              <a:gd name="connsiteX8" fmla="*/ 73598 w 755169"/>
              <a:gd name="connsiteY8" fmla="*/ 876609 h 1353435"/>
              <a:gd name="connsiteX9" fmla="*/ 3748 w 755169"/>
              <a:gd name="connsiteY9" fmla="*/ 844859 h 1353435"/>
              <a:gd name="connsiteX10" fmla="*/ 197423 w 755169"/>
              <a:gd name="connsiteY10" fmla="*/ 428934 h 1353435"/>
              <a:gd name="connsiteX11" fmla="*/ 743523 w 755169"/>
              <a:gd name="connsiteY11" fmla="*/ 6659 h 1353435"/>
              <a:gd name="connsiteX12" fmla="*/ 559373 w 755169"/>
              <a:gd name="connsiteY12" fmla="*/ 181284 h 1353435"/>
              <a:gd name="connsiteX13" fmla="*/ 403798 w 755169"/>
              <a:gd name="connsiteY13" fmla="*/ 320984 h 13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169" h="1353435">
                <a:moveTo>
                  <a:pt x="403798" y="320984"/>
                </a:moveTo>
                <a:cubicBezTo>
                  <a:pt x="355115" y="385542"/>
                  <a:pt x="290556" y="493492"/>
                  <a:pt x="267273" y="568634"/>
                </a:cubicBezTo>
                <a:cubicBezTo>
                  <a:pt x="243990" y="643776"/>
                  <a:pt x="258806" y="695634"/>
                  <a:pt x="264098" y="771834"/>
                </a:cubicBezTo>
                <a:cubicBezTo>
                  <a:pt x="269390" y="848034"/>
                  <a:pt x="310665" y="1055467"/>
                  <a:pt x="299023" y="1025834"/>
                </a:cubicBezTo>
                <a:cubicBezTo>
                  <a:pt x="287381" y="996201"/>
                  <a:pt x="187898" y="540588"/>
                  <a:pt x="194248" y="594034"/>
                </a:cubicBezTo>
                <a:cubicBezTo>
                  <a:pt x="200598" y="647480"/>
                  <a:pt x="334477" y="1288301"/>
                  <a:pt x="337123" y="1346509"/>
                </a:cubicBezTo>
                <a:cubicBezTo>
                  <a:pt x="339769" y="1404717"/>
                  <a:pt x="245577" y="1080867"/>
                  <a:pt x="210123" y="943284"/>
                </a:cubicBezTo>
                <a:cubicBezTo>
                  <a:pt x="174669" y="805701"/>
                  <a:pt x="147152" y="532121"/>
                  <a:pt x="124398" y="521009"/>
                </a:cubicBezTo>
                <a:cubicBezTo>
                  <a:pt x="101644" y="509897"/>
                  <a:pt x="93706" y="822634"/>
                  <a:pt x="73598" y="876609"/>
                </a:cubicBezTo>
                <a:cubicBezTo>
                  <a:pt x="53490" y="930584"/>
                  <a:pt x="-16890" y="919472"/>
                  <a:pt x="3748" y="844859"/>
                </a:cubicBezTo>
                <a:cubicBezTo>
                  <a:pt x="24386" y="770246"/>
                  <a:pt x="74127" y="568634"/>
                  <a:pt x="197423" y="428934"/>
                </a:cubicBezTo>
                <a:cubicBezTo>
                  <a:pt x="320719" y="289234"/>
                  <a:pt x="683198" y="47934"/>
                  <a:pt x="743523" y="6659"/>
                </a:cubicBezTo>
                <a:cubicBezTo>
                  <a:pt x="803848" y="-34616"/>
                  <a:pt x="612819" y="127309"/>
                  <a:pt x="559373" y="181284"/>
                </a:cubicBezTo>
                <a:cubicBezTo>
                  <a:pt x="505927" y="235259"/>
                  <a:pt x="452481" y="256426"/>
                  <a:pt x="403798" y="3209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: 図形 699">
            <a:extLst>
              <a:ext uri="{FF2B5EF4-FFF2-40B4-BE49-F238E27FC236}">
                <a16:creationId xmlns:a16="http://schemas.microsoft.com/office/drawing/2014/main" id="{81D54F42-7870-4E40-BB2F-1B3BDBBEABF7}"/>
              </a:ext>
            </a:extLst>
          </p:cNvPr>
          <p:cNvSpPr/>
          <p:nvPr/>
        </p:nvSpPr>
        <p:spPr>
          <a:xfrm>
            <a:off x="5714666" y="4363439"/>
            <a:ext cx="935056" cy="1404749"/>
          </a:xfrm>
          <a:custGeom>
            <a:avLst/>
            <a:gdLst>
              <a:gd name="connsiteX0" fmla="*/ 792814 w 935056"/>
              <a:gd name="connsiteY0" fmla="*/ 281 h 1404749"/>
              <a:gd name="connsiteX1" fmla="*/ 264494 w 935056"/>
              <a:gd name="connsiteY1" fmla="*/ 411761 h 1404749"/>
              <a:gd name="connsiteX2" fmla="*/ 91774 w 935056"/>
              <a:gd name="connsiteY2" fmla="*/ 924841 h 1404749"/>
              <a:gd name="connsiteX3" fmla="*/ 381334 w 935056"/>
              <a:gd name="connsiteY3" fmla="*/ 305081 h 1404749"/>
              <a:gd name="connsiteX4" fmla="*/ 234014 w 935056"/>
              <a:gd name="connsiteY4" fmla="*/ 1168681 h 1404749"/>
              <a:gd name="connsiteX5" fmla="*/ 929974 w 935056"/>
              <a:gd name="connsiteY5" fmla="*/ 188241 h 1404749"/>
              <a:gd name="connsiteX6" fmla="*/ 548974 w 935056"/>
              <a:gd name="connsiteY6" fmla="*/ 1006121 h 1404749"/>
              <a:gd name="connsiteX7" fmla="*/ 548974 w 935056"/>
              <a:gd name="connsiteY7" fmla="*/ 1397281 h 1404749"/>
              <a:gd name="connsiteX8" fmla="*/ 71454 w 935056"/>
              <a:gd name="connsiteY8" fmla="*/ 686081 h 1404749"/>
              <a:gd name="connsiteX9" fmla="*/ 81614 w 935056"/>
              <a:gd name="connsiteY9" fmla="*/ 472721 h 1404749"/>
              <a:gd name="connsiteX10" fmla="*/ 792814 w 935056"/>
              <a:gd name="connsiteY10" fmla="*/ 281 h 14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5056" h="1404749">
                <a:moveTo>
                  <a:pt x="792814" y="281"/>
                </a:moveTo>
                <a:cubicBezTo>
                  <a:pt x="823294" y="-9879"/>
                  <a:pt x="381334" y="257668"/>
                  <a:pt x="264494" y="411761"/>
                </a:cubicBezTo>
                <a:cubicBezTo>
                  <a:pt x="147654" y="565854"/>
                  <a:pt x="72301" y="942621"/>
                  <a:pt x="91774" y="924841"/>
                </a:cubicBezTo>
                <a:cubicBezTo>
                  <a:pt x="111247" y="907061"/>
                  <a:pt x="357627" y="264441"/>
                  <a:pt x="381334" y="305081"/>
                </a:cubicBezTo>
                <a:cubicBezTo>
                  <a:pt x="405041" y="345721"/>
                  <a:pt x="142574" y="1188154"/>
                  <a:pt x="234014" y="1168681"/>
                </a:cubicBezTo>
                <a:cubicBezTo>
                  <a:pt x="325454" y="1149208"/>
                  <a:pt x="877481" y="215334"/>
                  <a:pt x="929974" y="188241"/>
                </a:cubicBezTo>
                <a:cubicBezTo>
                  <a:pt x="982467" y="161148"/>
                  <a:pt x="612474" y="804614"/>
                  <a:pt x="548974" y="1006121"/>
                </a:cubicBezTo>
                <a:cubicBezTo>
                  <a:pt x="485474" y="1207628"/>
                  <a:pt x="628561" y="1450621"/>
                  <a:pt x="548974" y="1397281"/>
                </a:cubicBezTo>
                <a:cubicBezTo>
                  <a:pt x="469387" y="1343941"/>
                  <a:pt x="149347" y="840174"/>
                  <a:pt x="71454" y="686081"/>
                </a:cubicBezTo>
                <a:cubicBezTo>
                  <a:pt x="-6439" y="531988"/>
                  <a:pt x="-43693" y="587021"/>
                  <a:pt x="81614" y="472721"/>
                </a:cubicBezTo>
                <a:cubicBezTo>
                  <a:pt x="206921" y="358421"/>
                  <a:pt x="762334" y="10441"/>
                  <a:pt x="792814" y="2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: 図形 700">
            <a:extLst>
              <a:ext uri="{FF2B5EF4-FFF2-40B4-BE49-F238E27FC236}">
                <a16:creationId xmlns:a16="http://schemas.microsoft.com/office/drawing/2014/main" id="{FEF2218C-EDCC-4346-AB98-61F1EF1280F7}"/>
              </a:ext>
            </a:extLst>
          </p:cNvPr>
          <p:cNvSpPr/>
          <p:nvPr/>
        </p:nvSpPr>
        <p:spPr>
          <a:xfrm>
            <a:off x="5198482" y="4280424"/>
            <a:ext cx="914952" cy="1590175"/>
          </a:xfrm>
          <a:custGeom>
            <a:avLst/>
            <a:gdLst>
              <a:gd name="connsiteX0" fmla="*/ 3438 w 914952"/>
              <a:gd name="connsiteY0" fmla="*/ 2016 h 1590175"/>
              <a:gd name="connsiteX1" fmla="*/ 719718 w 914952"/>
              <a:gd name="connsiteY1" fmla="*/ 1155176 h 1590175"/>
              <a:gd name="connsiteX2" fmla="*/ 460638 w 914952"/>
              <a:gd name="connsiteY2" fmla="*/ 621776 h 1590175"/>
              <a:gd name="connsiteX3" fmla="*/ 292998 w 914952"/>
              <a:gd name="connsiteY3" fmla="*/ 372856 h 1590175"/>
              <a:gd name="connsiteX4" fmla="*/ 750198 w 914952"/>
              <a:gd name="connsiteY4" fmla="*/ 1256776 h 1590175"/>
              <a:gd name="connsiteX5" fmla="*/ 897518 w 914952"/>
              <a:gd name="connsiteY5" fmla="*/ 1566656 h 1590175"/>
              <a:gd name="connsiteX6" fmla="*/ 389518 w 914952"/>
              <a:gd name="connsiteY6" fmla="*/ 692896 h 1590175"/>
              <a:gd name="connsiteX7" fmla="*/ 445398 w 914952"/>
              <a:gd name="connsiteY7" fmla="*/ 870696 h 1590175"/>
              <a:gd name="connsiteX8" fmla="*/ 3438 w 914952"/>
              <a:gd name="connsiteY8" fmla="*/ 2016 h 159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952" h="1590175">
                <a:moveTo>
                  <a:pt x="3438" y="2016"/>
                </a:moveTo>
                <a:cubicBezTo>
                  <a:pt x="49158" y="49429"/>
                  <a:pt x="643518" y="1051883"/>
                  <a:pt x="719718" y="1155176"/>
                </a:cubicBezTo>
                <a:cubicBezTo>
                  <a:pt x="795918" y="1258469"/>
                  <a:pt x="531758" y="752163"/>
                  <a:pt x="460638" y="621776"/>
                </a:cubicBezTo>
                <a:cubicBezTo>
                  <a:pt x="389518" y="491389"/>
                  <a:pt x="244738" y="267023"/>
                  <a:pt x="292998" y="372856"/>
                </a:cubicBezTo>
                <a:cubicBezTo>
                  <a:pt x="341258" y="478689"/>
                  <a:pt x="649445" y="1057810"/>
                  <a:pt x="750198" y="1256776"/>
                </a:cubicBezTo>
                <a:cubicBezTo>
                  <a:pt x="850951" y="1455742"/>
                  <a:pt x="957631" y="1660636"/>
                  <a:pt x="897518" y="1566656"/>
                </a:cubicBezTo>
                <a:cubicBezTo>
                  <a:pt x="837405" y="1472676"/>
                  <a:pt x="464871" y="808889"/>
                  <a:pt x="389518" y="692896"/>
                </a:cubicBezTo>
                <a:cubicBezTo>
                  <a:pt x="314165" y="576903"/>
                  <a:pt x="508898" y="983303"/>
                  <a:pt x="445398" y="870696"/>
                </a:cubicBezTo>
                <a:cubicBezTo>
                  <a:pt x="381898" y="758089"/>
                  <a:pt x="-42282" y="-45397"/>
                  <a:pt x="3438" y="20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: 図形 701">
            <a:extLst>
              <a:ext uri="{FF2B5EF4-FFF2-40B4-BE49-F238E27FC236}">
                <a16:creationId xmlns:a16="http://schemas.microsoft.com/office/drawing/2014/main" id="{E15AFA25-54B6-443E-A268-DCCE913C834B}"/>
              </a:ext>
            </a:extLst>
          </p:cNvPr>
          <p:cNvSpPr/>
          <p:nvPr/>
        </p:nvSpPr>
        <p:spPr>
          <a:xfrm>
            <a:off x="5869482" y="3785855"/>
            <a:ext cx="611752" cy="185012"/>
          </a:xfrm>
          <a:custGeom>
            <a:avLst/>
            <a:gdLst>
              <a:gd name="connsiteX0" fmla="*/ 35 w 611752"/>
              <a:gd name="connsiteY0" fmla="*/ 170195 h 185012"/>
              <a:gd name="connsiteX1" fmla="*/ 359868 w 611752"/>
              <a:gd name="connsiteY1" fmla="*/ 11445 h 185012"/>
              <a:gd name="connsiteX2" fmla="*/ 359868 w 611752"/>
              <a:gd name="connsiteY2" fmla="*/ 22028 h 185012"/>
              <a:gd name="connsiteX3" fmla="*/ 567301 w 611752"/>
              <a:gd name="connsiteY3" fmla="*/ 98228 h 185012"/>
              <a:gd name="connsiteX4" fmla="*/ 389501 w 611752"/>
              <a:gd name="connsiteY4" fmla="*/ 62245 h 185012"/>
              <a:gd name="connsiteX5" fmla="*/ 611751 w 611752"/>
              <a:gd name="connsiteY5" fmla="*/ 155378 h 185012"/>
              <a:gd name="connsiteX6" fmla="*/ 393735 w 611752"/>
              <a:gd name="connsiteY6" fmla="*/ 113045 h 185012"/>
              <a:gd name="connsiteX7" fmla="*/ 529201 w 611752"/>
              <a:gd name="connsiteY7" fmla="*/ 185012 h 185012"/>
              <a:gd name="connsiteX8" fmla="*/ 338701 w 611752"/>
              <a:gd name="connsiteY8" fmla="*/ 93995 h 185012"/>
              <a:gd name="connsiteX9" fmla="*/ 35 w 611752"/>
              <a:gd name="connsiteY9" fmla="*/ 170195 h 18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752" h="185012">
                <a:moveTo>
                  <a:pt x="35" y="170195"/>
                </a:moveTo>
                <a:cubicBezTo>
                  <a:pt x="3563" y="156437"/>
                  <a:pt x="299896" y="36139"/>
                  <a:pt x="359868" y="11445"/>
                </a:cubicBezTo>
                <a:cubicBezTo>
                  <a:pt x="419840" y="-13249"/>
                  <a:pt x="325296" y="7564"/>
                  <a:pt x="359868" y="22028"/>
                </a:cubicBezTo>
                <a:cubicBezTo>
                  <a:pt x="394440" y="36492"/>
                  <a:pt x="562362" y="91525"/>
                  <a:pt x="567301" y="98228"/>
                </a:cubicBezTo>
                <a:cubicBezTo>
                  <a:pt x="572240" y="104931"/>
                  <a:pt x="382093" y="52720"/>
                  <a:pt x="389501" y="62245"/>
                </a:cubicBezTo>
                <a:cubicBezTo>
                  <a:pt x="396909" y="71770"/>
                  <a:pt x="611045" y="146911"/>
                  <a:pt x="611751" y="155378"/>
                </a:cubicBezTo>
                <a:cubicBezTo>
                  <a:pt x="612457" y="163845"/>
                  <a:pt x="407493" y="108106"/>
                  <a:pt x="393735" y="113045"/>
                </a:cubicBezTo>
                <a:cubicBezTo>
                  <a:pt x="379977" y="117984"/>
                  <a:pt x="529201" y="185012"/>
                  <a:pt x="529201" y="185012"/>
                </a:cubicBezTo>
                <a:cubicBezTo>
                  <a:pt x="520029" y="181837"/>
                  <a:pt x="424073" y="96112"/>
                  <a:pt x="338701" y="93995"/>
                </a:cubicBezTo>
                <a:cubicBezTo>
                  <a:pt x="253329" y="91878"/>
                  <a:pt x="-3493" y="183953"/>
                  <a:pt x="35" y="1701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: 図形 702">
            <a:extLst>
              <a:ext uri="{FF2B5EF4-FFF2-40B4-BE49-F238E27FC236}">
                <a16:creationId xmlns:a16="http://schemas.microsoft.com/office/drawing/2014/main" id="{FE2AD27E-00C0-4821-92C3-16F79EA70E59}"/>
              </a:ext>
            </a:extLst>
          </p:cNvPr>
          <p:cNvSpPr/>
          <p:nvPr/>
        </p:nvSpPr>
        <p:spPr>
          <a:xfrm>
            <a:off x="5807335" y="2671712"/>
            <a:ext cx="814247" cy="755767"/>
          </a:xfrm>
          <a:custGeom>
            <a:avLst/>
            <a:gdLst>
              <a:gd name="connsiteX0" fmla="*/ 813598 w 814247"/>
              <a:gd name="connsiteY0" fmla="*/ 22805 h 755767"/>
              <a:gd name="connsiteX1" fmla="*/ 644265 w 814247"/>
              <a:gd name="connsiteY1" fmla="*/ 710721 h 755767"/>
              <a:gd name="connsiteX2" fmla="*/ 773382 w 814247"/>
              <a:gd name="connsiteY2" fmla="*/ 77838 h 755767"/>
              <a:gd name="connsiteX3" fmla="*/ 565948 w 814247"/>
              <a:gd name="connsiteY3" fmla="*/ 753055 h 755767"/>
              <a:gd name="connsiteX4" fmla="*/ 629448 w 814247"/>
              <a:gd name="connsiteY4" fmla="*/ 325488 h 755767"/>
              <a:gd name="connsiteX5" fmla="*/ 519382 w 814247"/>
              <a:gd name="connsiteY5" fmla="*/ 598538 h 755767"/>
              <a:gd name="connsiteX6" fmla="*/ 606165 w 814247"/>
              <a:gd name="connsiteY6" fmla="*/ 319138 h 755767"/>
              <a:gd name="connsiteX7" fmla="*/ 422015 w 814247"/>
              <a:gd name="connsiteY7" fmla="*/ 308555 h 755767"/>
              <a:gd name="connsiteX8" fmla="*/ 798 w 814247"/>
              <a:gd name="connsiteY8" fmla="*/ 173088 h 755767"/>
              <a:gd name="connsiteX9" fmla="*/ 538432 w 814247"/>
              <a:gd name="connsiteY9" fmla="*/ 200605 h 755767"/>
              <a:gd name="connsiteX10" fmla="*/ 521498 w 814247"/>
              <a:gd name="connsiteY10" fmla="*/ 206955 h 755767"/>
              <a:gd name="connsiteX11" fmla="*/ 695065 w 814247"/>
              <a:gd name="connsiteY11" fmla="*/ 166738 h 755767"/>
              <a:gd name="connsiteX12" fmla="*/ 813598 w 814247"/>
              <a:gd name="connsiteY12" fmla="*/ 22805 h 7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247" h="755767">
                <a:moveTo>
                  <a:pt x="813598" y="22805"/>
                </a:moveTo>
                <a:cubicBezTo>
                  <a:pt x="805131" y="113469"/>
                  <a:pt x="650968" y="701549"/>
                  <a:pt x="644265" y="710721"/>
                </a:cubicBezTo>
                <a:cubicBezTo>
                  <a:pt x="637562" y="719893"/>
                  <a:pt x="786435" y="70782"/>
                  <a:pt x="773382" y="77838"/>
                </a:cubicBezTo>
                <a:cubicBezTo>
                  <a:pt x="760329" y="84894"/>
                  <a:pt x="589937" y="711780"/>
                  <a:pt x="565948" y="753055"/>
                </a:cubicBezTo>
                <a:cubicBezTo>
                  <a:pt x="541959" y="794330"/>
                  <a:pt x="637209" y="351241"/>
                  <a:pt x="629448" y="325488"/>
                </a:cubicBezTo>
                <a:cubicBezTo>
                  <a:pt x="621687" y="299735"/>
                  <a:pt x="523262" y="599596"/>
                  <a:pt x="519382" y="598538"/>
                </a:cubicBezTo>
                <a:cubicBezTo>
                  <a:pt x="515501" y="597480"/>
                  <a:pt x="622393" y="367469"/>
                  <a:pt x="606165" y="319138"/>
                </a:cubicBezTo>
                <a:cubicBezTo>
                  <a:pt x="589937" y="270808"/>
                  <a:pt x="522909" y="332897"/>
                  <a:pt x="422015" y="308555"/>
                </a:cubicBezTo>
                <a:cubicBezTo>
                  <a:pt x="321121" y="284213"/>
                  <a:pt x="-18605" y="191080"/>
                  <a:pt x="798" y="173088"/>
                </a:cubicBezTo>
                <a:cubicBezTo>
                  <a:pt x="20201" y="155096"/>
                  <a:pt x="451649" y="194961"/>
                  <a:pt x="538432" y="200605"/>
                </a:cubicBezTo>
                <a:cubicBezTo>
                  <a:pt x="625215" y="206249"/>
                  <a:pt x="495393" y="212599"/>
                  <a:pt x="521498" y="206955"/>
                </a:cubicBezTo>
                <a:cubicBezTo>
                  <a:pt x="547603" y="201311"/>
                  <a:pt x="644265" y="194255"/>
                  <a:pt x="695065" y="166738"/>
                </a:cubicBezTo>
                <a:cubicBezTo>
                  <a:pt x="745865" y="139221"/>
                  <a:pt x="822065" y="-67859"/>
                  <a:pt x="813598" y="228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: 図形 703">
            <a:extLst>
              <a:ext uri="{FF2B5EF4-FFF2-40B4-BE49-F238E27FC236}">
                <a16:creationId xmlns:a16="http://schemas.microsoft.com/office/drawing/2014/main" id="{2A0B8011-C2CE-419B-8914-615318D0F7BB}"/>
              </a:ext>
            </a:extLst>
          </p:cNvPr>
          <p:cNvSpPr/>
          <p:nvPr/>
        </p:nvSpPr>
        <p:spPr>
          <a:xfrm>
            <a:off x="5953646" y="2590753"/>
            <a:ext cx="320129" cy="236813"/>
          </a:xfrm>
          <a:custGeom>
            <a:avLst/>
            <a:gdLst>
              <a:gd name="connsiteX0" fmla="*/ 239192 w 320129"/>
              <a:gd name="connsiteY0" fmla="*/ 54022 h 236813"/>
              <a:gd name="connsiteX1" fmla="*/ 70917 w 320129"/>
              <a:gd name="connsiteY1" fmla="*/ 120697 h 236813"/>
              <a:gd name="connsiteX2" fmla="*/ 5829 w 320129"/>
              <a:gd name="connsiteY2" fmla="*/ 236585 h 236813"/>
              <a:gd name="connsiteX3" fmla="*/ 5829 w 320129"/>
              <a:gd name="connsiteY3" fmla="*/ 146097 h 236813"/>
              <a:gd name="connsiteX4" fmla="*/ 29642 w 320129"/>
              <a:gd name="connsiteY4" fmla="*/ 1635 h 236813"/>
              <a:gd name="connsiteX5" fmla="*/ 67742 w 320129"/>
              <a:gd name="connsiteY5" fmla="*/ 66722 h 236813"/>
              <a:gd name="connsiteX6" fmla="*/ 312217 w 320129"/>
              <a:gd name="connsiteY6" fmla="*/ 44497 h 236813"/>
              <a:gd name="connsiteX7" fmla="*/ 239192 w 320129"/>
              <a:gd name="connsiteY7" fmla="*/ 54022 h 23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129" h="236813">
                <a:moveTo>
                  <a:pt x="239192" y="54022"/>
                </a:moveTo>
                <a:cubicBezTo>
                  <a:pt x="198975" y="66722"/>
                  <a:pt x="109811" y="90270"/>
                  <a:pt x="70917" y="120697"/>
                </a:cubicBezTo>
                <a:cubicBezTo>
                  <a:pt x="32023" y="151124"/>
                  <a:pt x="16677" y="232352"/>
                  <a:pt x="5829" y="236585"/>
                </a:cubicBezTo>
                <a:cubicBezTo>
                  <a:pt x="-5019" y="240818"/>
                  <a:pt x="1860" y="185255"/>
                  <a:pt x="5829" y="146097"/>
                </a:cubicBezTo>
                <a:cubicBezTo>
                  <a:pt x="9798" y="106939"/>
                  <a:pt x="19323" y="14864"/>
                  <a:pt x="29642" y="1635"/>
                </a:cubicBezTo>
                <a:cubicBezTo>
                  <a:pt x="39961" y="-11594"/>
                  <a:pt x="20646" y="59578"/>
                  <a:pt x="67742" y="66722"/>
                </a:cubicBezTo>
                <a:cubicBezTo>
                  <a:pt x="114838" y="73866"/>
                  <a:pt x="282055" y="46349"/>
                  <a:pt x="312217" y="44497"/>
                </a:cubicBezTo>
                <a:cubicBezTo>
                  <a:pt x="342379" y="42645"/>
                  <a:pt x="279409" y="41322"/>
                  <a:pt x="239192" y="540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: 図形 704">
            <a:extLst>
              <a:ext uri="{FF2B5EF4-FFF2-40B4-BE49-F238E27FC236}">
                <a16:creationId xmlns:a16="http://schemas.microsoft.com/office/drawing/2014/main" id="{62601040-C15D-4910-B0CA-9B9890C90FF2}"/>
              </a:ext>
            </a:extLst>
          </p:cNvPr>
          <p:cNvSpPr/>
          <p:nvPr/>
        </p:nvSpPr>
        <p:spPr>
          <a:xfrm>
            <a:off x="6023385" y="2730285"/>
            <a:ext cx="572685" cy="168301"/>
          </a:xfrm>
          <a:custGeom>
            <a:avLst/>
            <a:gdLst>
              <a:gd name="connsiteX0" fmla="*/ 1178 w 572685"/>
              <a:gd name="connsiteY0" fmla="*/ 87528 h 168301"/>
              <a:gd name="connsiteX1" fmla="*/ 244065 w 572685"/>
              <a:gd name="connsiteY1" fmla="*/ 139915 h 168301"/>
              <a:gd name="connsiteX2" fmla="*/ 278990 w 572685"/>
              <a:gd name="connsiteY2" fmla="*/ 68478 h 168301"/>
              <a:gd name="connsiteX3" fmla="*/ 244065 w 572685"/>
              <a:gd name="connsiteY3" fmla="*/ 166903 h 168301"/>
              <a:gd name="connsiteX4" fmla="*/ 255178 w 572685"/>
              <a:gd name="connsiteY4" fmla="*/ 66890 h 168301"/>
              <a:gd name="connsiteX5" fmla="*/ 320265 w 572685"/>
              <a:gd name="connsiteY5" fmla="*/ 81178 h 168301"/>
              <a:gd name="connsiteX6" fmla="*/ 428215 w 572685"/>
              <a:gd name="connsiteY6" fmla="*/ 44665 h 168301"/>
              <a:gd name="connsiteX7" fmla="*/ 572678 w 572685"/>
              <a:gd name="connsiteY7" fmla="*/ 55778 h 168301"/>
              <a:gd name="connsiteX8" fmla="*/ 434565 w 572685"/>
              <a:gd name="connsiteY8" fmla="*/ 215 h 168301"/>
              <a:gd name="connsiteX9" fmla="*/ 452028 w 572685"/>
              <a:gd name="connsiteY9" fmla="*/ 79590 h 168301"/>
              <a:gd name="connsiteX10" fmla="*/ 394878 w 572685"/>
              <a:gd name="connsiteY10" fmla="*/ 51015 h 168301"/>
              <a:gd name="connsiteX11" fmla="*/ 334553 w 572685"/>
              <a:gd name="connsiteY11" fmla="*/ 151028 h 168301"/>
              <a:gd name="connsiteX12" fmla="*/ 271053 w 572685"/>
              <a:gd name="connsiteY12" fmla="*/ 114515 h 168301"/>
              <a:gd name="connsiteX13" fmla="*/ 236128 w 572685"/>
              <a:gd name="connsiteY13" fmla="*/ 166903 h 168301"/>
              <a:gd name="connsiteX14" fmla="*/ 213903 w 572685"/>
              <a:gd name="connsiteY14" fmla="*/ 151028 h 168301"/>
              <a:gd name="connsiteX15" fmla="*/ 209140 w 572685"/>
              <a:gd name="connsiteY15" fmla="*/ 127215 h 168301"/>
              <a:gd name="connsiteX16" fmla="*/ 167865 w 572685"/>
              <a:gd name="connsiteY16" fmla="*/ 128803 h 168301"/>
              <a:gd name="connsiteX17" fmla="*/ 151990 w 572685"/>
              <a:gd name="connsiteY17" fmla="*/ 157378 h 168301"/>
              <a:gd name="connsiteX18" fmla="*/ 1178 w 572685"/>
              <a:gd name="connsiteY18" fmla="*/ 87528 h 1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2685" h="168301">
                <a:moveTo>
                  <a:pt x="1178" y="87528"/>
                </a:moveTo>
                <a:cubicBezTo>
                  <a:pt x="16524" y="84617"/>
                  <a:pt x="197763" y="143090"/>
                  <a:pt x="244065" y="139915"/>
                </a:cubicBezTo>
                <a:cubicBezTo>
                  <a:pt x="290367" y="136740"/>
                  <a:pt x="278990" y="63980"/>
                  <a:pt x="278990" y="68478"/>
                </a:cubicBezTo>
                <a:cubicBezTo>
                  <a:pt x="278990" y="72976"/>
                  <a:pt x="248034" y="167168"/>
                  <a:pt x="244065" y="166903"/>
                </a:cubicBezTo>
                <a:cubicBezTo>
                  <a:pt x="240096" y="166638"/>
                  <a:pt x="242478" y="81177"/>
                  <a:pt x="255178" y="66890"/>
                </a:cubicBezTo>
                <a:cubicBezTo>
                  <a:pt x="267878" y="52602"/>
                  <a:pt x="291426" y="84882"/>
                  <a:pt x="320265" y="81178"/>
                </a:cubicBezTo>
                <a:cubicBezTo>
                  <a:pt x="349104" y="77474"/>
                  <a:pt x="386146" y="48898"/>
                  <a:pt x="428215" y="44665"/>
                </a:cubicBezTo>
                <a:cubicBezTo>
                  <a:pt x="470284" y="40432"/>
                  <a:pt x="571620" y="63186"/>
                  <a:pt x="572678" y="55778"/>
                </a:cubicBezTo>
                <a:cubicBezTo>
                  <a:pt x="573736" y="48370"/>
                  <a:pt x="454673" y="-3754"/>
                  <a:pt x="434565" y="215"/>
                </a:cubicBezTo>
                <a:cubicBezTo>
                  <a:pt x="414457" y="4184"/>
                  <a:pt x="458643" y="71123"/>
                  <a:pt x="452028" y="79590"/>
                </a:cubicBezTo>
                <a:cubicBezTo>
                  <a:pt x="445413" y="88057"/>
                  <a:pt x="414457" y="39109"/>
                  <a:pt x="394878" y="51015"/>
                </a:cubicBezTo>
                <a:cubicBezTo>
                  <a:pt x="375299" y="62921"/>
                  <a:pt x="355191" y="140445"/>
                  <a:pt x="334553" y="151028"/>
                </a:cubicBezTo>
                <a:cubicBezTo>
                  <a:pt x="313916" y="161611"/>
                  <a:pt x="287457" y="111869"/>
                  <a:pt x="271053" y="114515"/>
                </a:cubicBezTo>
                <a:cubicBezTo>
                  <a:pt x="254649" y="117161"/>
                  <a:pt x="245653" y="160818"/>
                  <a:pt x="236128" y="166903"/>
                </a:cubicBezTo>
                <a:cubicBezTo>
                  <a:pt x="226603" y="172988"/>
                  <a:pt x="218401" y="157643"/>
                  <a:pt x="213903" y="151028"/>
                </a:cubicBezTo>
                <a:cubicBezTo>
                  <a:pt x="209405" y="144413"/>
                  <a:pt x="216813" y="130919"/>
                  <a:pt x="209140" y="127215"/>
                </a:cubicBezTo>
                <a:cubicBezTo>
                  <a:pt x="201467" y="123511"/>
                  <a:pt x="177390" y="123776"/>
                  <a:pt x="167865" y="128803"/>
                </a:cubicBezTo>
                <a:cubicBezTo>
                  <a:pt x="158340" y="133830"/>
                  <a:pt x="178977" y="163728"/>
                  <a:pt x="151990" y="157378"/>
                </a:cubicBezTo>
                <a:cubicBezTo>
                  <a:pt x="125003" y="151028"/>
                  <a:pt x="-14168" y="90439"/>
                  <a:pt x="1178" y="875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: 図形 706">
            <a:extLst>
              <a:ext uri="{FF2B5EF4-FFF2-40B4-BE49-F238E27FC236}">
                <a16:creationId xmlns:a16="http://schemas.microsoft.com/office/drawing/2014/main" id="{101773D2-CD02-4207-BA07-73D0DAF93F5D}"/>
              </a:ext>
            </a:extLst>
          </p:cNvPr>
          <p:cNvSpPr/>
          <p:nvPr/>
        </p:nvSpPr>
        <p:spPr>
          <a:xfrm>
            <a:off x="5862507" y="2481263"/>
            <a:ext cx="316043" cy="93846"/>
          </a:xfrm>
          <a:custGeom>
            <a:avLst/>
            <a:gdLst>
              <a:gd name="connsiteX0" fmla="*/ 131 w 316043"/>
              <a:gd name="connsiteY0" fmla="*/ 93662 h 93846"/>
              <a:gd name="connsiteX1" fmla="*/ 68393 w 316043"/>
              <a:gd name="connsiteY1" fmla="*/ 7937 h 93846"/>
              <a:gd name="connsiteX2" fmla="*/ 150943 w 316043"/>
              <a:gd name="connsiteY2" fmla="*/ 33337 h 93846"/>
              <a:gd name="connsiteX3" fmla="*/ 316043 w 316043"/>
              <a:gd name="connsiteY3" fmla="*/ 0 h 93846"/>
              <a:gd name="connsiteX4" fmla="*/ 139831 w 316043"/>
              <a:gd name="connsiteY4" fmla="*/ 34925 h 93846"/>
              <a:gd name="connsiteX5" fmla="*/ 85856 w 316043"/>
              <a:gd name="connsiteY5" fmla="*/ 31750 h 93846"/>
              <a:gd name="connsiteX6" fmla="*/ 131 w 316043"/>
              <a:gd name="connsiteY6" fmla="*/ 93662 h 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043" h="93846">
                <a:moveTo>
                  <a:pt x="131" y="93662"/>
                </a:moveTo>
                <a:cubicBezTo>
                  <a:pt x="-2779" y="89693"/>
                  <a:pt x="43258" y="17991"/>
                  <a:pt x="68393" y="7937"/>
                </a:cubicBezTo>
                <a:cubicBezTo>
                  <a:pt x="93528" y="-2117"/>
                  <a:pt x="109668" y="34660"/>
                  <a:pt x="150943" y="33337"/>
                </a:cubicBezTo>
                <a:cubicBezTo>
                  <a:pt x="192218" y="32014"/>
                  <a:pt x="316043" y="0"/>
                  <a:pt x="316043" y="0"/>
                </a:cubicBezTo>
                <a:cubicBezTo>
                  <a:pt x="314191" y="265"/>
                  <a:pt x="178196" y="29633"/>
                  <a:pt x="139831" y="34925"/>
                </a:cubicBezTo>
                <a:cubicBezTo>
                  <a:pt x="101467" y="40217"/>
                  <a:pt x="104642" y="27252"/>
                  <a:pt x="85856" y="31750"/>
                </a:cubicBezTo>
                <a:cubicBezTo>
                  <a:pt x="67071" y="36248"/>
                  <a:pt x="3041" y="97631"/>
                  <a:pt x="131" y="93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: 図形 707">
            <a:extLst>
              <a:ext uri="{FF2B5EF4-FFF2-40B4-BE49-F238E27FC236}">
                <a16:creationId xmlns:a16="http://schemas.microsoft.com/office/drawing/2014/main" id="{0C0EAB5A-25FB-4D5D-AE9C-BB0F52CE3F74}"/>
              </a:ext>
            </a:extLst>
          </p:cNvPr>
          <p:cNvSpPr/>
          <p:nvPr/>
        </p:nvSpPr>
        <p:spPr>
          <a:xfrm>
            <a:off x="5259299" y="2449205"/>
            <a:ext cx="374950" cy="662914"/>
          </a:xfrm>
          <a:custGeom>
            <a:avLst/>
            <a:gdLst>
              <a:gd name="connsiteX0" fmla="*/ 89 w 374950"/>
              <a:gd name="connsiteY0" fmla="*/ 308 h 662914"/>
              <a:gd name="connsiteX1" fmla="*/ 285839 w 374950"/>
              <a:gd name="connsiteY1" fmla="*/ 113020 h 662914"/>
              <a:gd name="connsiteX2" fmla="*/ 358864 w 374950"/>
              <a:gd name="connsiteY2" fmla="*/ 363845 h 662914"/>
              <a:gd name="connsiteX3" fmla="*/ 333464 w 374950"/>
              <a:gd name="connsiteY3" fmla="*/ 63808 h 662914"/>
              <a:gd name="connsiteX4" fmla="*/ 344576 w 374950"/>
              <a:gd name="connsiteY4" fmla="*/ 330508 h 662914"/>
              <a:gd name="connsiteX5" fmla="*/ 374739 w 374950"/>
              <a:gd name="connsiteY5" fmla="*/ 659120 h 662914"/>
              <a:gd name="connsiteX6" fmla="*/ 354101 w 374950"/>
              <a:gd name="connsiteY6" fmla="*/ 487670 h 662914"/>
              <a:gd name="connsiteX7" fmla="*/ 285839 w 374950"/>
              <a:gd name="connsiteY7" fmla="*/ 163820 h 662914"/>
              <a:gd name="connsiteX8" fmla="*/ 322351 w 374950"/>
              <a:gd name="connsiteY8" fmla="*/ 282883 h 662914"/>
              <a:gd name="connsiteX9" fmla="*/ 255676 w 374950"/>
              <a:gd name="connsiteY9" fmla="*/ 143183 h 662914"/>
              <a:gd name="connsiteX10" fmla="*/ 89 w 374950"/>
              <a:gd name="connsiteY10" fmla="*/ 308 h 66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950" h="662914">
                <a:moveTo>
                  <a:pt x="89" y="308"/>
                </a:moveTo>
                <a:cubicBezTo>
                  <a:pt x="5116" y="-4719"/>
                  <a:pt x="226043" y="52431"/>
                  <a:pt x="285839" y="113020"/>
                </a:cubicBezTo>
                <a:cubicBezTo>
                  <a:pt x="345635" y="173609"/>
                  <a:pt x="350927" y="372047"/>
                  <a:pt x="358864" y="363845"/>
                </a:cubicBezTo>
                <a:cubicBezTo>
                  <a:pt x="366801" y="355643"/>
                  <a:pt x="335845" y="69364"/>
                  <a:pt x="333464" y="63808"/>
                </a:cubicBezTo>
                <a:cubicBezTo>
                  <a:pt x="331083" y="58252"/>
                  <a:pt x="337697" y="231289"/>
                  <a:pt x="344576" y="330508"/>
                </a:cubicBezTo>
                <a:cubicBezTo>
                  <a:pt x="351455" y="429727"/>
                  <a:pt x="373152" y="632926"/>
                  <a:pt x="374739" y="659120"/>
                </a:cubicBezTo>
                <a:cubicBezTo>
                  <a:pt x="376327" y="685314"/>
                  <a:pt x="368918" y="570220"/>
                  <a:pt x="354101" y="487670"/>
                </a:cubicBezTo>
                <a:cubicBezTo>
                  <a:pt x="339284" y="405120"/>
                  <a:pt x="291131" y="197951"/>
                  <a:pt x="285839" y="163820"/>
                </a:cubicBezTo>
                <a:cubicBezTo>
                  <a:pt x="280547" y="129689"/>
                  <a:pt x="327378" y="286322"/>
                  <a:pt x="322351" y="282883"/>
                </a:cubicBezTo>
                <a:cubicBezTo>
                  <a:pt x="317324" y="279444"/>
                  <a:pt x="308857" y="190543"/>
                  <a:pt x="255676" y="143183"/>
                </a:cubicBezTo>
                <a:cubicBezTo>
                  <a:pt x="202495" y="95823"/>
                  <a:pt x="-4938" y="5335"/>
                  <a:pt x="89" y="3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3BD0031A-D139-4085-B174-EE9F60E3FD3A}"/>
              </a:ext>
            </a:extLst>
          </p:cNvPr>
          <p:cNvSpPr/>
          <p:nvPr/>
        </p:nvSpPr>
        <p:spPr>
          <a:xfrm>
            <a:off x="6459389" y="2915609"/>
            <a:ext cx="142526" cy="481637"/>
          </a:xfrm>
          <a:custGeom>
            <a:avLst/>
            <a:gdLst>
              <a:gd name="connsiteX0" fmla="*/ 142494 w 142526"/>
              <a:gd name="connsiteY0" fmla="*/ 1158 h 481637"/>
              <a:gd name="connsiteX1" fmla="*/ 21844 w 142526"/>
              <a:gd name="connsiteY1" fmla="*/ 352524 h 481637"/>
              <a:gd name="connsiteX2" fmla="*/ 21844 w 142526"/>
              <a:gd name="connsiteY2" fmla="*/ 479524 h 481637"/>
              <a:gd name="connsiteX3" fmla="*/ 15494 w 142526"/>
              <a:gd name="connsiteY3" fmla="*/ 418141 h 481637"/>
              <a:gd name="connsiteX4" fmla="*/ 9144 w 142526"/>
              <a:gd name="connsiteY4" fmla="*/ 244574 h 481637"/>
              <a:gd name="connsiteX5" fmla="*/ 142494 w 142526"/>
              <a:gd name="connsiteY5" fmla="*/ 1158 h 48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6" h="481637">
                <a:moveTo>
                  <a:pt x="142494" y="1158"/>
                </a:moveTo>
                <a:cubicBezTo>
                  <a:pt x="144611" y="19150"/>
                  <a:pt x="41952" y="272796"/>
                  <a:pt x="21844" y="352524"/>
                </a:cubicBezTo>
                <a:cubicBezTo>
                  <a:pt x="1736" y="432252"/>
                  <a:pt x="22902" y="468588"/>
                  <a:pt x="21844" y="479524"/>
                </a:cubicBezTo>
                <a:cubicBezTo>
                  <a:pt x="20786" y="490460"/>
                  <a:pt x="17611" y="457299"/>
                  <a:pt x="15494" y="418141"/>
                </a:cubicBezTo>
                <a:cubicBezTo>
                  <a:pt x="13377" y="378983"/>
                  <a:pt x="-13787" y="309485"/>
                  <a:pt x="9144" y="244574"/>
                </a:cubicBezTo>
                <a:cubicBezTo>
                  <a:pt x="32075" y="179663"/>
                  <a:pt x="140377" y="-16834"/>
                  <a:pt x="142494" y="1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07DC7D95-6083-492A-B822-226DCE79834F}"/>
              </a:ext>
            </a:extLst>
          </p:cNvPr>
          <p:cNvSpPr/>
          <p:nvPr/>
        </p:nvSpPr>
        <p:spPr>
          <a:xfrm>
            <a:off x="6376370" y="3464614"/>
            <a:ext cx="131326" cy="483590"/>
          </a:xfrm>
          <a:custGeom>
            <a:avLst/>
            <a:gdLst>
              <a:gd name="connsiteX0" fmla="*/ 121797 w 131326"/>
              <a:gd name="connsiteY0" fmla="*/ 369 h 483590"/>
              <a:gd name="connsiteX1" fmla="*/ 121797 w 131326"/>
              <a:gd name="connsiteY1" fmla="*/ 248019 h 483590"/>
              <a:gd name="connsiteX2" fmla="*/ 3263 w 131326"/>
              <a:gd name="connsiteY2" fmla="*/ 474503 h 483590"/>
              <a:gd name="connsiteX3" fmla="*/ 39247 w 131326"/>
              <a:gd name="connsiteY3" fmla="*/ 415236 h 483590"/>
              <a:gd name="connsiteX4" fmla="*/ 102747 w 131326"/>
              <a:gd name="connsiteY4" fmla="*/ 197219 h 483590"/>
              <a:gd name="connsiteX5" fmla="*/ 121797 w 131326"/>
              <a:gd name="connsiteY5" fmla="*/ 369 h 48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26" h="483590">
                <a:moveTo>
                  <a:pt x="121797" y="369"/>
                </a:moveTo>
                <a:cubicBezTo>
                  <a:pt x="124972" y="8836"/>
                  <a:pt x="141553" y="168997"/>
                  <a:pt x="121797" y="248019"/>
                </a:cubicBezTo>
                <a:cubicBezTo>
                  <a:pt x="102041" y="327041"/>
                  <a:pt x="17021" y="446634"/>
                  <a:pt x="3263" y="474503"/>
                </a:cubicBezTo>
                <a:cubicBezTo>
                  <a:pt x="-10495" y="502372"/>
                  <a:pt x="22666" y="461450"/>
                  <a:pt x="39247" y="415236"/>
                </a:cubicBezTo>
                <a:cubicBezTo>
                  <a:pt x="55828" y="369022"/>
                  <a:pt x="87225" y="263188"/>
                  <a:pt x="102747" y="197219"/>
                </a:cubicBezTo>
                <a:cubicBezTo>
                  <a:pt x="118269" y="131250"/>
                  <a:pt x="118622" y="-8098"/>
                  <a:pt x="121797" y="3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B4D3440E-638B-41F2-9E60-698FFCB7DD0A}"/>
              </a:ext>
            </a:extLst>
          </p:cNvPr>
          <p:cNvSpPr/>
          <p:nvPr/>
        </p:nvSpPr>
        <p:spPr>
          <a:xfrm>
            <a:off x="7087920" y="5030349"/>
            <a:ext cx="79152" cy="587857"/>
          </a:xfrm>
          <a:custGeom>
            <a:avLst/>
            <a:gdLst>
              <a:gd name="connsiteX0" fmla="*/ 79113 w 79152"/>
              <a:gd name="connsiteY0" fmla="*/ 7318 h 587857"/>
              <a:gd name="connsiteX1" fmla="*/ 2913 w 79152"/>
              <a:gd name="connsiteY1" fmla="*/ 570351 h 587857"/>
              <a:gd name="connsiteX2" fmla="*/ 15613 w 79152"/>
              <a:gd name="connsiteY2" fmla="*/ 428534 h 587857"/>
              <a:gd name="connsiteX3" fmla="*/ 13497 w 79152"/>
              <a:gd name="connsiteY3" fmla="*/ 259201 h 587857"/>
              <a:gd name="connsiteX4" fmla="*/ 79113 w 79152"/>
              <a:gd name="connsiteY4" fmla="*/ 7318 h 5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52" h="587857">
                <a:moveTo>
                  <a:pt x="79113" y="7318"/>
                </a:moveTo>
                <a:cubicBezTo>
                  <a:pt x="77349" y="59176"/>
                  <a:pt x="13496" y="500148"/>
                  <a:pt x="2913" y="570351"/>
                </a:cubicBezTo>
                <a:cubicBezTo>
                  <a:pt x="-7670" y="640554"/>
                  <a:pt x="13849" y="480392"/>
                  <a:pt x="15613" y="428534"/>
                </a:cubicBezTo>
                <a:cubicBezTo>
                  <a:pt x="17377" y="376676"/>
                  <a:pt x="4325" y="324465"/>
                  <a:pt x="13497" y="259201"/>
                </a:cubicBezTo>
                <a:cubicBezTo>
                  <a:pt x="22669" y="193937"/>
                  <a:pt x="80877" y="-44540"/>
                  <a:pt x="79113" y="73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ECCD798D-9199-4F87-99C5-1BB724EDAB7E}"/>
              </a:ext>
            </a:extLst>
          </p:cNvPr>
          <p:cNvSpPr/>
          <p:nvPr/>
        </p:nvSpPr>
        <p:spPr>
          <a:xfrm>
            <a:off x="6902566" y="5071530"/>
            <a:ext cx="241225" cy="656711"/>
          </a:xfrm>
          <a:custGeom>
            <a:avLst/>
            <a:gdLst>
              <a:gd name="connsiteX0" fmla="*/ 241184 w 241225"/>
              <a:gd name="connsiteY0" fmla="*/ 3 h 656711"/>
              <a:gd name="connsiteX1" fmla="*/ 84551 w 241225"/>
              <a:gd name="connsiteY1" fmla="*/ 298453 h 656711"/>
              <a:gd name="connsiteX2" fmla="*/ 2001 w 241225"/>
              <a:gd name="connsiteY2" fmla="*/ 651937 h 656711"/>
              <a:gd name="connsiteX3" fmla="*/ 31634 w 241225"/>
              <a:gd name="connsiteY3" fmla="*/ 488953 h 656711"/>
              <a:gd name="connsiteX4" fmla="*/ 99367 w 241225"/>
              <a:gd name="connsiteY4" fmla="*/ 292103 h 656711"/>
              <a:gd name="connsiteX5" fmla="*/ 241184 w 241225"/>
              <a:gd name="connsiteY5" fmla="*/ 3 h 6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225" h="656711">
                <a:moveTo>
                  <a:pt x="241184" y="3"/>
                </a:moveTo>
                <a:cubicBezTo>
                  <a:pt x="238715" y="1061"/>
                  <a:pt x="124415" y="189797"/>
                  <a:pt x="84551" y="298453"/>
                </a:cubicBezTo>
                <a:cubicBezTo>
                  <a:pt x="44687" y="407109"/>
                  <a:pt x="10820" y="620187"/>
                  <a:pt x="2001" y="651937"/>
                </a:cubicBezTo>
                <a:cubicBezTo>
                  <a:pt x="-6818" y="683687"/>
                  <a:pt x="15406" y="548925"/>
                  <a:pt x="31634" y="488953"/>
                </a:cubicBezTo>
                <a:cubicBezTo>
                  <a:pt x="47862" y="428981"/>
                  <a:pt x="63737" y="366186"/>
                  <a:pt x="99367" y="292103"/>
                </a:cubicBezTo>
                <a:cubicBezTo>
                  <a:pt x="134997" y="218020"/>
                  <a:pt x="243653" y="-1055"/>
                  <a:pt x="24118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17BC9C67-1581-45C5-8DB4-10A6BF71CB90}"/>
              </a:ext>
            </a:extLst>
          </p:cNvPr>
          <p:cNvSpPr/>
          <p:nvPr/>
        </p:nvSpPr>
        <p:spPr>
          <a:xfrm>
            <a:off x="6868318" y="5069346"/>
            <a:ext cx="269259" cy="767815"/>
          </a:xfrm>
          <a:custGeom>
            <a:avLst/>
            <a:gdLst>
              <a:gd name="connsiteX0" fmla="*/ 256382 w 269259"/>
              <a:gd name="connsiteY0" fmla="*/ 18592 h 767815"/>
              <a:gd name="connsiteX1" fmla="*/ 73820 w 269259"/>
              <a:gd name="connsiteY1" fmla="*/ 396417 h 767815"/>
              <a:gd name="connsiteX2" fmla="*/ 795 w 269259"/>
              <a:gd name="connsiteY2" fmla="*/ 761542 h 767815"/>
              <a:gd name="connsiteX3" fmla="*/ 37307 w 269259"/>
              <a:gd name="connsiteY3" fmla="*/ 605967 h 767815"/>
              <a:gd name="connsiteX4" fmla="*/ 73820 w 269259"/>
              <a:gd name="connsiteY4" fmla="*/ 332917 h 767815"/>
              <a:gd name="connsiteX5" fmla="*/ 234157 w 269259"/>
              <a:gd name="connsiteY5" fmla="*/ 83679 h 767815"/>
              <a:gd name="connsiteX6" fmla="*/ 256382 w 269259"/>
              <a:gd name="connsiteY6" fmla="*/ 18592 h 7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59" h="767815">
                <a:moveTo>
                  <a:pt x="256382" y="18592"/>
                </a:moveTo>
                <a:cubicBezTo>
                  <a:pt x="229659" y="70715"/>
                  <a:pt x="116418" y="272592"/>
                  <a:pt x="73820" y="396417"/>
                </a:cubicBezTo>
                <a:cubicBezTo>
                  <a:pt x="31222" y="520242"/>
                  <a:pt x="6880" y="726617"/>
                  <a:pt x="795" y="761542"/>
                </a:cubicBezTo>
                <a:cubicBezTo>
                  <a:pt x="-5290" y="796467"/>
                  <a:pt x="25136" y="677404"/>
                  <a:pt x="37307" y="605967"/>
                </a:cubicBezTo>
                <a:cubicBezTo>
                  <a:pt x="49478" y="534530"/>
                  <a:pt x="41012" y="419965"/>
                  <a:pt x="73820" y="332917"/>
                </a:cubicBezTo>
                <a:cubicBezTo>
                  <a:pt x="106628" y="245869"/>
                  <a:pt x="203730" y="131833"/>
                  <a:pt x="234157" y="83679"/>
                </a:cubicBezTo>
                <a:cubicBezTo>
                  <a:pt x="264584" y="35525"/>
                  <a:pt x="283105" y="-33531"/>
                  <a:pt x="256382" y="185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4740D2E7-66FC-48EC-8C5B-D8E7F95248E2}"/>
              </a:ext>
            </a:extLst>
          </p:cNvPr>
          <p:cNvSpPr/>
          <p:nvPr/>
        </p:nvSpPr>
        <p:spPr>
          <a:xfrm>
            <a:off x="6975361" y="5267224"/>
            <a:ext cx="108176" cy="386660"/>
          </a:xfrm>
          <a:custGeom>
            <a:avLst/>
            <a:gdLst>
              <a:gd name="connsiteX0" fmla="*/ 108064 w 108176"/>
              <a:gd name="connsiteY0" fmla="*/ 1689 h 386660"/>
              <a:gd name="connsiteX1" fmla="*/ 98539 w 108176"/>
              <a:gd name="connsiteY1" fmla="*/ 238226 h 386660"/>
              <a:gd name="connsiteX2" fmla="*/ 66789 w 108176"/>
              <a:gd name="connsiteY2" fmla="*/ 292201 h 386660"/>
              <a:gd name="connsiteX3" fmla="*/ 114 w 108176"/>
              <a:gd name="connsiteY3" fmla="*/ 385864 h 386660"/>
              <a:gd name="connsiteX4" fmla="*/ 84252 w 108176"/>
              <a:gd name="connsiteY4" fmla="*/ 235051 h 386660"/>
              <a:gd name="connsiteX5" fmla="*/ 93777 w 108176"/>
              <a:gd name="connsiteY5" fmla="*/ 136626 h 386660"/>
              <a:gd name="connsiteX6" fmla="*/ 108064 w 108176"/>
              <a:gd name="connsiteY6" fmla="*/ 1689 h 38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76" h="386660">
                <a:moveTo>
                  <a:pt x="108064" y="1689"/>
                </a:moveTo>
                <a:cubicBezTo>
                  <a:pt x="108858" y="18622"/>
                  <a:pt x="105418" y="189807"/>
                  <a:pt x="98539" y="238226"/>
                </a:cubicBezTo>
                <a:cubicBezTo>
                  <a:pt x="91660" y="286645"/>
                  <a:pt x="83193" y="267595"/>
                  <a:pt x="66789" y="292201"/>
                </a:cubicBezTo>
                <a:cubicBezTo>
                  <a:pt x="50385" y="316807"/>
                  <a:pt x="-2796" y="395389"/>
                  <a:pt x="114" y="385864"/>
                </a:cubicBezTo>
                <a:cubicBezTo>
                  <a:pt x="3024" y="376339"/>
                  <a:pt x="68642" y="276591"/>
                  <a:pt x="84252" y="235051"/>
                </a:cubicBezTo>
                <a:cubicBezTo>
                  <a:pt x="99862" y="193511"/>
                  <a:pt x="91660" y="173403"/>
                  <a:pt x="93777" y="136626"/>
                </a:cubicBezTo>
                <a:cubicBezTo>
                  <a:pt x="95894" y="99849"/>
                  <a:pt x="107270" y="-15244"/>
                  <a:pt x="108064" y="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046A1AA0-EE7A-4F40-ACD2-1421D0E92233}"/>
              </a:ext>
            </a:extLst>
          </p:cNvPr>
          <p:cNvSpPr/>
          <p:nvPr/>
        </p:nvSpPr>
        <p:spPr>
          <a:xfrm>
            <a:off x="6962774" y="5509717"/>
            <a:ext cx="134143" cy="464065"/>
          </a:xfrm>
          <a:custGeom>
            <a:avLst/>
            <a:gdLst>
              <a:gd name="connsiteX0" fmla="*/ 131764 w 134143"/>
              <a:gd name="connsiteY0" fmla="*/ 2083 h 464065"/>
              <a:gd name="connsiteX1" fmla="*/ 52389 w 134143"/>
              <a:gd name="connsiteY1" fmla="*/ 314821 h 464065"/>
              <a:gd name="connsiteX2" fmla="*/ 1 w 134143"/>
              <a:gd name="connsiteY2" fmla="*/ 464046 h 464065"/>
              <a:gd name="connsiteX3" fmla="*/ 50801 w 134143"/>
              <a:gd name="connsiteY3" fmla="*/ 324346 h 464065"/>
              <a:gd name="connsiteX4" fmla="*/ 107951 w 134143"/>
              <a:gd name="connsiteY4" fmla="*/ 184646 h 464065"/>
              <a:gd name="connsiteX5" fmla="*/ 131764 w 134143"/>
              <a:gd name="connsiteY5" fmla="*/ 2083 h 4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43" h="464065">
                <a:moveTo>
                  <a:pt x="131764" y="2083"/>
                </a:moveTo>
                <a:cubicBezTo>
                  <a:pt x="122504" y="23779"/>
                  <a:pt x="74349" y="237827"/>
                  <a:pt x="52389" y="314821"/>
                </a:cubicBezTo>
                <a:cubicBezTo>
                  <a:pt x="30429" y="391815"/>
                  <a:pt x="266" y="462459"/>
                  <a:pt x="1" y="464046"/>
                </a:cubicBezTo>
                <a:cubicBezTo>
                  <a:pt x="-264" y="465634"/>
                  <a:pt x="32809" y="370913"/>
                  <a:pt x="50801" y="324346"/>
                </a:cubicBezTo>
                <a:cubicBezTo>
                  <a:pt x="68793" y="277779"/>
                  <a:pt x="94722" y="235181"/>
                  <a:pt x="107951" y="184646"/>
                </a:cubicBezTo>
                <a:cubicBezTo>
                  <a:pt x="121180" y="134111"/>
                  <a:pt x="141024" y="-19613"/>
                  <a:pt x="131764" y="2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F28C5C36-CF4E-4020-8565-B8D044666733}"/>
              </a:ext>
            </a:extLst>
          </p:cNvPr>
          <p:cNvSpPr/>
          <p:nvPr/>
        </p:nvSpPr>
        <p:spPr>
          <a:xfrm>
            <a:off x="6994625" y="5551738"/>
            <a:ext cx="79284" cy="264863"/>
          </a:xfrm>
          <a:custGeom>
            <a:avLst/>
            <a:gdLst>
              <a:gd name="connsiteX0" fmla="*/ 79275 w 79284"/>
              <a:gd name="connsiteY0" fmla="*/ 2925 h 264863"/>
              <a:gd name="connsiteX1" fmla="*/ 18950 w 79284"/>
              <a:gd name="connsiteY1" fmla="*/ 112462 h 264863"/>
              <a:gd name="connsiteX2" fmla="*/ 1488 w 79284"/>
              <a:gd name="connsiteY2" fmla="*/ 264862 h 264863"/>
              <a:gd name="connsiteX3" fmla="*/ 1488 w 79284"/>
              <a:gd name="connsiteY3" fmla="*/ 109287 h 264863"/>
              <a:gd name="connsiteX4" fmla="*/ 6250 w 79284"/>
              <a:gd name="connsiteY4" fmla="*/ 161675 h 264863"/>
              <a:gd name="connsiteX5" fmla="*/ 14188 w 79284"/>
              <a:gd name="connsiteY5" fmla="*/ 42612 h 264863"/>
              <a:gd name="connsiteX6" fmla="*/ 79275 w 79284"/>
              <a:gd name="connsiteY6" fmla="*/ 2925 h 26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84" h="264863">
                <a:moveTo>
                  <a:pt x="79275" y="2925"/>
                </a:moveTo>
                <a:cubicBezTo>
                  <a:pt x="80069" y="14567"/>
                  <a:pt x="31914" y="68806"/>
                  <a:pt x="18950" y="112462"/>
                </a:cubicBezTo>
                <a:cubicBezTo>
                  <a:pt x="5985" y="156118"/>
                  <a:pt x="4398" y="265391"/>
                  <a:pt x="1488" y="264862"/>
                </a:cubicBezTo>
                <a:cubicBezTo>
                  <a:pt x="-1422" y="264333"/>
                  <a:pt x="694" y="126485"/>
                  <a:pt x="1488" y="109287"/>
                </a:cubicBezTo>
                <a:cubicBezTo>
                  <a:pt x="2282" y="92089"/>
                  <a:pt x="4133" y="172787"/>
                  <a:pt x="6250" y="161675"/>
                </a:cubicBezTo>
                <a:cubicBezTo>
                  <a:pt x="8367" y="150563"/>
                  <a:pt x="2546" y="68806"/>
                  <a:pt x="14188" y="42612"/>
                </a:cubicBezTo>
                <a:cubicBezTo>
                  <a:pt x="25830" y="16418"/>
                  <a:pt x="78481" y="-8717"/>
                  <a:pt x="79275" y="2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E0B8D661-B7C3-4599-8CDE-25AAC86A6758}"/>
              </a:ext>
            </a:extLst>
          </p:cNvPr>
          <p:cNvSpPr/>
          <p:nvPr/>
        </p:nvSpPr>
        <p:spPr>
          <a:xfrm>
            <a:off x="6815110" y="5535478"/>
            <a:ext cx="55892" cy="167204"/>
          </a:xfrm>
          <a:custGeom>
            <a:avLst/>
            <a:gdLst>
              <a:gd name="connsiteX0" fmla="*/ 14315 w 55892"/>
              <a:gd name="connsiteY0" fmla="*/ 135 h 167204"/>
              <a:gd name="connsiteX1" fmla="*/ 42890 w 55892"/>
              <a:gd name="connsiteY1" fmla="*/ 111260 h 167204"/>
              <a:gd name="connsiteX2" fmla="*/ 28 w 55892"/>
              <a:gd name="connsiteY2" fmla="*/ 166822 h 167204"/>
              <a:gd name="connsiteX3" fmla="*/ 36540 w 55892"/>
              <a:gd name="connsiteY3" fmla="*/ 133485 h 167204"/>
              <a:gd name="connsiteX4" fmla="*/ 55590 w 55892"/>
              <a:gd name="connsiteY4" fmla="*/ 89035 h 167204"/>
              <a:gd name="connsiteX5" fmla="*/ 14315 w 55892"/>
              <a:gd name="connsiteY5" fmla="*/ 135 h 16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92" h="167204">
                <a:moveTo>
                  <a:pt x="14315" y="135"/>
                </a:moveTo>
                <a:cubicBezTo>
                  <a:pt x="12198" y="3839"/>
                  <a:pt x="45271" y="83479"/>
                  <a:pt x="42890" y="111260"/>
                </a:cubicBezTo>
                <a:cubicBezTo>
                  <a:pt x="40509" y="139041"/>
                  <a:pt x="1086" y="163118"/>
                  <a:pt x="28" y="166822"/>
                </a:cubicBezTo>
                <a:cubicBezTo>
                  <a:pt x="-1030" y="170526"/>
                  <a:pt x="27280" y="146450"/>
                  <a:pt x="36540" y="133485"/>
                </a:cubicBezTo>
                <a:cubicBezTo>
                  <a:pt x="45800" y="120521"/>
                  <a:pt x="57971" y="108085"/>
                  <a:pt x="55590" y="89035"/>
                </a:cubicBezTo>
                <a:cubicBezTo>
                  <a:pt x="53209" y="69985"/>
                  <a:pt x="16432" y="-3569"/>
                  <a:pt x="14315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2B4D3240-7785-4762-BC3B-02C20E1EBDA9}"/>
              </a:ext>
            </a:extLst>
          </p:cNvPr>
          <p:cNvSpPr/>
          <p:nvPr/>
        </p:nvSpPr>
        <p:spPr>
          <a:xfrm>
            <a:off x="6792305" y="5540271"/>
            <a:ext cx="72163" cy="165988"/>
          </a:xfrm>
          <a:custGeom>
            <a:avLst/>
            <a:gdLst>
              <a:gd name="connsiteX0" fmla="*/ 72045 w 72163"/>
              <a:gd name="connsiteY0" fmla="*/ 104 h 165988"/>
              <a:gd name="connsiteX1" fmla="*/ 18070 w 72163"/>
              <a:gd name="connsiteY1" fmla="*/ 71542 h 165988"/>
              <a:gd name="connsiteX2" fmla="*/ 40295 w 72163"/>
              <a:gd name="connsiteY2" fmla="*/ 163617 h 165988"/>
              <a:gd name="connsiteX3" fmla="*/ 24420 w 72163"/>
              <a:gd name="connsiteY3" fmla="*/ 131867 h 165988"/>
              <a:gd name="connsiteX4" fmla="*/ 608 w 72163"/>
              <a:gd name="connsiteY4" fmla="*/ 57254 h 165988"/>
              <a:gd name="connsiteX5" fmla="*/ 72045 w 72163"/>
              <a:gd name="connsiteY5" fmla="*/ 104 h 1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63" h="165988">
                <a:moveTo>
                  <a:pt x="72045" y="104"/>
                </a:moveTo>
                <a:cubicBezTo>
                  <a:pt x="74955" y="2485"/>
                  <a:pt x="23362" y="44290"/>
                  <a:pt x="18070" y="71542"/>
                </a:cubicBezTo>
                <a:cubicBezTo>
                  <a:pt x="12778" y="98794"/>
                  <a:pt x="39237" y="153563"/>
                  <a:pt x="40295" y="163617"/>
                </a:cubicBezTo>
                <a:cubicBezTo>
                  <a:pt x="41353" y="173671"/>
                  <a:pt x="31034" y="149594"/>
                  <a:pt x="24420" y="131867"/>
                </a:cubicBezTo>
                <a:cubicBezTo>
                  <a:pt x="17805" y="114140"/>
                  <a:pt x="-3890" y="77891"/>
                  <a:pt x="608" y="57254"/>
                </a:cubicBezTo>
                <a:cubicBezTo>
                  <a:pt x="5106" y="36617"/>
                  <a:pt x="69135" y="-2277"/>
                  <a:pt x="72045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: 図形 705">
            <a:extLst>
              <a:ext uri="{FF2B5EF4-FFF2-40B4-BE49-F238E27FC236}">
                <a16:creationId xmlns:a16="http://schemas.microsoft.com/office/drawing/2014/main" id="{477DA668-D8CC-4B76-B821-B5367CAC91B4}"/>
              </a:ext>
            </a:extLst>
          </p:cNvPr>
          <p:cNvSpPr/>
          <p:nvPr/>
        </p:nvSpPr>
        <p:spPr>
          <a:xfrm>
            <a:off x="6813494" y="5614181"/>
            <a:ext cx="93720" cy="432967"/>
          </a:xfrm>
          <a:custGeom>
            <a:avLst/>
            <a:gdLst>
              <a:gd name="connsiteX0" fmla="*/ 93719 w 93720"/>
              <a:gd name="connsiteY0" fmla="*/ 807 h 432967"/>
              <a:gd name="connsiteX1" fmla="*/ 36569 w 93720"/>
              <a:gd name="connsiteY1" fmla="*/ 111932 h 432967"/>
              <a:gd name="connsiteX2" fmla="*/ 56 w 93720"/>
              <a:gd name="connsiteY2" fmla="*/ 208769 h 432967"/>
              <a:gd name="connsiteX3" fmla="*/ 44506 w 93720"/>
              <a:gd name="connsiteY3" fmla="*/ 429432 h 432967"/>
              <a:gd name="connsiteX4" fmla="*/ 44506 w 93720"/>
              <a:gd name="connsiteY4" fmla="*/ 332594 h 432967"/>
              <a:gd name="connsiteX5" fmla="*/ 34981 w 93720"/>
              <a:gd name="connsiteY5" fmla="*/ 172257 h 432967"/>
              <a:gd name="connsiteX6" fmla="*/ 93719 w 93720"/>
              <a:gd name="connsiteY6" fmla="*/ 807 h 4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20" h="432967">
                <a:moveTo>
                  <a:pt x="93719" y="807"/>
                </a:moveTo>
                <a:cubicBezTo>
                  <a:pt x="93984" y="-9247"/>
                  <a:pt x="52179" y="77272"/>
                  <a:pt x="36569" y="111932"/>
                </a:cubicBezTo>
                <a:cubicBezTo>
                  <a:pt x="20958" y="146592"/>
                  <a:pt x="-1267" y="155852"/>
                  <a:pt x="56" y="208769"/>
                </a:cubicBezTo>
                <a:cubicBezTo>
                  <a:pt x="1379" y="261686"/>
                  <a:pt x="37098" y="408795"/>
                  <a:pt x="44506" y="429432"/>
                </a:cubicBezTo>
                <a:cubicBezTo>
                  <a:pt x="51914" y="450069"/>
                  <a:pt x="46093" y="375456"/>
                  <a:pt x="44506" y="332594"/>
                </a:cubicBezTo>
                <a:cubicBezTo>
                  <a:pt x="42919" y="289732"/>
                  <a:pt x="31806" y="220940"/>
                  <a:pt x="34981" y="172257"/>
                </a:cubicBezTo>
                <a:cubicBezTo>
                  <a:pt x="38156" y="123574"/>
                  <a:pt x="93454" y="10861"/>
                  <a:pt x="93719" y="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: 図形 708">
            <a:extLst>
              <a:ext uri="{FF2B5EF4-FFF2-40B4-BE49-F238E27FC236}">
                <a16:creationId xmlns:a16="http://schemas.microsoft.com/office/drawing/2014/main" id="{DBC7B43C-1278-47AB-846B-712F07C4A2B4}"/>
              </a:ext>
            </a:extLst>
          </p:cNvPr>
          <p:cNvSpPr/>
          <p:nvPr/>
        </p:nvSpPr>
        <p:spPr>
          <a:xfrm>
            <a:off x="6792805" y="5627503"/>
            <a:ext cx="103410" cy="499736"/>
          </a:xfrm>
          <a:custGeom>
            <a:avLst/>
            <a:gdLst>
              <a:gd name="connsiteX0" fmla="*/ 103295 w 103410"/>
              <a:gd name="connsiteY0" fmla="*/ 185 h 499736"/>
              <a:gd name="connsiteX1" fmla="*/ 20745 w 103410"/>
              <a:gd name="connsiteY1" fmla="*/ 117660 h 499736"/>
              <a:gd name="connsiteX2" fmla="*/ 12808 w 103410"/>
              <a:gd name="connsiteY2" fmla="*/ 263710 h 499736"/>
              <a:gd name="connsiteX3" fmla="*/ 1695 w 103410"/>
              <a:gd name="connsiteY3" fmla="*/ 363722 h 499736"/>
              <a:gd name="connsiteX4" fmla="*/ 9633 w 103410"/>
              <a:gd name="connsiteY4" fmla="*/ 387535 h 499736"/>
              <a:gd name="connsiteX5" fmla="*/ 38208 w 103410"/>
              <a:gd name="connsiteY5" fmla="*/ 495485 h 499736"/>
              <a:gd name="connsiteX6" fmla="*/ 27095 w 103410"/>
              <a:gd name="connsiteY6" fmla="*/ 447860 h 499736"/>
              <a:gd name="connsiteX7" fmla="*/ 108 w 103410"/>
              <a:gd name="connsiteY7" fmla="*/ 177985 h 499736"/>
              <a:gd name="connsiteX8" fmla="*/ 38208 w 103410"/>
              <a:gd name="connsiteY8" fmla="*/ 92260 h 499736"/>
              <a:gd name="connsiteX9" fmla="*/ 103295 w 103410"/>
              <a:gd name="connsiteY9" fmla="*/ 185 h 49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10" h="499736">
                <a:moveTo>
                  <a:pt x="103295" y="185"/>
                </a:moveTo>
                <a:cubicBezTo>
                  <a:pt x="100385" y="4418"/>
                  <a:pt x="35826" y="73739"/>
                  <a:pt x="20745" y="117660"/>
                </a:cubicBezTo>
                <a:cubicBezTo>
                  <a:pt x="5664" y="161581"/>
                  <a:pt x="15983" y="222700"/>
                  <a:pt x="12808" y="263710"/>
                </a:cubicBezTo>
                <a:cubicBezTo>
                  <a:pt x="9633" y="304720"/>
                  <a:pt x="2224" y="343085"/>
                  <a:pt x="1695" y="363722"/>
                </a:cubicBezTo>
                <a:cubicBezTo>
                  <a:pt x="1166" y="384359"/>
                  <a:pt x="3548" y="365575"/>
                  <a:pt x="9633" y="387535"/>
                </a:cubicBezTo>
                <a:cubicBezTo>
                  <a:pt x="15718" y="409495"/>
                  <a:pt x="35298" y="485431"/>
                  <a:pt x="38208" y="495485"/>
                </a:cubicBezTo>
                <a:cubicBezTo>
                  <a:pt x="41118" y="505539"/>
                  <a:pt x="33445" y="500777"/>
                  <a:pt x="27095" y="447860"/>
                </a:cubicBezTo>
                <a:cubicBezTo>
                  <a:pt x="20745" y="394943"/>
                  <a:pt x="-1744" y="237252"/>
                  <a:pt x="108" y="177985"/>
                </a:cubicBezTo>
                <a:cubicBezTo>
                  <a:pt x="1960" y="118718"/>
                  <a:pt x="23127" y="119247"/>
                  <a:pt x="38208" y="92260"/>
                </a:cubicBezTo>
                <a:cubicBezTo>
                  <a:pt x="53289" y="65273"/>
                  <a:pt x="106205" y="-4048"/>
                  <a:pt x="103295" y="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: 図形 709">
            <a:extLst>
              <a:ext uri="{FF2B5EF4-FFF2-40B4-BE49-F238E27FC236}">
                <a16:creationId xmlns:a16="http://schemas.microsoft.com/office/drawing/2014/main" id="{74BB3C12-94F2-4304-93A7-3B0FF53E7299}"/>
              </a:ext>
            </a:extLst>
          </p:cNvPr>
          <p:cNvSpPr/>
          <p:nvPr/>
        </p:nvSpPr>
        <p:spPr>
          <a:xfrm>
            <a:off x="6754704" y="5773113"/>
            <a:ext cx="64738" cy="231349"/>
          </a:xfrm>
          <a:custGeom>
            <a:avLst/>
            <a:gdLst>
              <a:gd name="connsiteX0" fmla="*/ 63609 w 64738"/>
              <a:gd name="connsiteY0" fmla="*/ 3800 h 231349"/>
              <a:gd name="connsiteX1" fmla="*/ 109 w 64738"/>
              <a:gd name="connsiteY1" fmla="*/ 172075 h 231349"/>
              <a:gd name="connsiteX2" fmla="*/ 47734 w 64738"/>
              <a:gd name="connsiteY2" fmla="*/ 230812 h 231349"/>
              <a:gd name="connsiteX3" fmla="*/ 25509 w 64738"/>
              <a:gd name="connsiteY3" fmla="*/ 199062 h 231349"/>
              <a:gd name="connsiteX4" fmla="*/ 15984 w 64738"/>
              <a:gd name="connsiteY4" fmla="*/ 162550 h 231349"/>
              <a:gd name="connsiteX5" fmla="*/ 39796 w 64738"/>
              <a:gd name="connsiteY5" fmla="*/ 62537 h 231349"/>
              <a:gd name="connsiteX6" fmla="*/ 63609 w 64738"/>
              <a:gd name="connsiteY6" fmla="*/ 3800 h 23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38" h="231349">
                <a:moveTo>
                  <a:pt x="63609" y="3800"/>
                </a:moveTo>
                <a:cubicBezTo>
                  <a:pt x="56994" y="22056"/>
                  <a:pt x="2755" y="134240"/>
                  <a:pt x="109" y="172075"/>
                </a:cubicBezTo>
                <a:cubicBezTo>
                  <a:pt x="-2537" y="209910"/>
                  <a:pt x="43501" y="226314"/>
                  <a:pt x="47734" y="230812"/>
                </a:cubicBezTo>
                <a:cubicBezTo>
                  <a:pt x="51967" y="235310"/>
                  <a:pt x="30801" y="210439"/>
                  <a:pt x="25509" y="199062"/>
                </a:cubicBezTo>
                <a:cubicBezTo>
                  <a:pt x="20217" y="187685"/>
                  <a:pt x="13603" y="185304"/>
                  <a:pt x="15984" y="162550"/>
                </a:cubicBezTo>
                <a:cubicBezTo>
                  <a:pt x="18365" y="139796"/>
                  <a:pt x="33711" y="87408"/>
                  <a:pt x="39796" y="62537"/>
                </a:cubicBezTo>
                <a:cubicBezTo>
                  <a:pt x="45881" y="37666"/>
                  <a:pt x="70224" y="-14456"/>
                  <a:pt x="63609" y="3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: 図形 710">
            <a:extLst>
              <a:ext uri="{FF2B5EF4-FFF2-40B4-BE49-F238E27FC236}">
                <a16:creationId xmlns:a16="http://schemas.microsoft.com/office/drawing/2014/main" id="{AD135F8A-ED02-4954-BF90-D84CA8B8CB66}"/>
              </a:ext>
            </a:extLst>
          </p:cNvPr>
          <p:cNvSpPr/>
          <p:nvPr/>
        </p:nvSpPr>
        <p:spPr>
          <a:xfrm>
            <a:off x="6873793" y="5814310"/>
            <a:ext cx="162530" cy="390511"/>
          </a:xfrm>
          <a:custGeom>
            <a:avLst/>
            <a:gdLst>
              <a:gd name="connsiteX0" fmla="*/ 157245 w 162530"/>
              <a:gd name="connsiteY0" fmla="*/ 7053 h 390511"/>
              <a:gd name="connsiteX1" fmla="*/ 1670 w 162530"/>
              <a:gd name="connsiteY1" fmla="*/ 383290 h 390511"/>
              <a:gd name="connsiteX2" fmla="*/ 77870 w 162530"/>
              <a:gd name="connsiteY2" fmla="*/ 246765 h 390511"/>
              <a:gd name="connsiteX3" fmla="*/ 123907 w 162530"/>
              <a:gd name="connsiteY3" fmla="*/ 146753 h 390511"/>
              <a:gd name="connsiteX4" fmla="*/ 157245 w 162530"/>
              <a:gd name="connsiteY4" fmla="*/ 7053 h 3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30" h="390511">
                <a:moveTo>
                  <a:pt x="157245" y="7053"/>
                </a:moveTo>
                <a:cubicBezTo>
                  <a:pt x="136872" y="46476"/>
                  <a:pt x="14899" y="343338"/>
                  <a:pt x="1670" y="383290"/>
                </a:cubicBezTo>
                <a:cubicBezTo>
                  <a:pt x="-11559" y="423242"/>
                  <a:pt x="57497" y="286188"/>
                  <a:pt x="77870" y="246765"/>
                </a:cubicBezTo>
                <a:cubicBezTo>
                  <a:pt x="98243" y="207342"/>
                  <a:pt x="114647" y="189086"/>
                  <a:pt x="123907" y="146753"/>
                </a:cubicBezTo>
                <a:cubicBezTo>
                  <a:pt x="133167" y="104420"/>
                  <a:pt x="177618" y="-32370"/>
                  <a:pt x="157245" y="70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: 図形 711">
            <a:extLst>
              <a:ext uri="{FF2B5EF4-FFF2-40B4-BE49-F238E27FC236}">
                <a16:creationId xmlns:a16="http://schemas.microsoft.com/office/drawing/2014/main" id="{55CDF75E-64C6-431B-9308-A3C261AD6AE1}"/>
              </a:ext>
            </a:extLst>
          </p:cNvPr>
          <p:cNvSpPr/>
          <p:nvPr/>
        </p:nvSpPr>
        <p:spPr>
          <a:xfrm>
            <a:off x="6956699" y="5676887"/>
            <a:ext cx="92275" cy="238600"/>
          </a:xfrm>
          <a:custGeom>
            <a:avLst/>
            <a:gdLst>
              <a:gd name="connsiteX0" fmla="*/ 91801 w 92275"/>
              <a:gd name="connsiteY0" fmla="*/ 13 h 238600"/>
              <a:gd name="connsiteX1" fmla="*/ 37826 w 92275"/>
              <a:gd name="connsiteY1" fmla="*/ 125426 h 238600"/>
              <a:gd name="connsiteX2" fmla="*/ 29889 w 92275"/>
              <a:gd name="connsiteY2" fmla="*/ 238138 h 238600"/>
              <a:gd name="connsiteX3" fmla="*/ 20364 w 92275"/>
              <a:gd name="connsiteY3" fmla="*/ 163526 h 238600"/>
              <a:gd name="connsiteX4" fmla="*/ 2901 w 92275"/>
              <a:gd name="connsiteY4" fmla="*/ 117488 h 238600"/>
              <a:gd name="connsiteX5" fmla="*/ 91801 w 92275"/>
              <a:gd name="connsiteY5" fmla="*/ 13 h 2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75" h="238600">
                <a:moveTo>
                  <a:pt x="91801" y="13"/>
                </a:moveTo>
                <a:cubicBezTo>
                  <a:pt x="97622" y="1336"/>
                  <a:pt x="48145" y="85739"/>
                  <a:pt x="37826" y="125426"/>
                </a:cubicBezTo>
                <a:cubicBezTo>
                  <a:pt x="27507" y="165114"/>
                  <a:pt x="32799" y="231788"/>
                  <a:pt x="29889" y="238138"/>
                </a:cubicBezTo>
                <a:cubicBezTo>
                  <a:pt x="26979" y="244488"/>
                  <a:pt x="24862" y="183634"/>
                  <a:pt x="20364" y="163526"/>
                </a:cubicBezTo>
                <a:cubicBezTo>
                  <a:pt x="15866" y="143418"/>
                  <a:pt x="-8212" y="139978"/>
                  <a:pt x="2901" y="117488"/>
                </a:cubicBezTo>
                <a:cubicBezTo>
                  <a:pt x="14013" y="94998"/>
                  <a:pt x="85980" y="-1310"/>
                  <a:pt x="91801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: 図形 712">
            <a:extLst>
              <a:ext uri="{FF2B5EF4-FFF2-40B4-BE49-F238E27FC236}">
                <a16:creationId xmlns:a16="http://schemas.microsoft.com/office/drawing/2014/main" id="{A4305EFE-DD8C-480D-9B5F-AFDDEB85DB31}"/>
              </a:ext>
            </a:extLst>
          </p:cNvPr>
          <p:cNvSpPr/>
          <p:nvPr/>
        </p:nvSpPr>
        <p:spPr>
          <a:xfrm>
            <a:off x="6789313" y="5901970"/>
            <a:ext cx="168721" cy="537148"/>
          </a:xfrm>
          <a:custGeom>
            <a:avLst/>
            <a:gdLst>
              <a:gd name="connsiteX0" fmla="*/ 167112 w 168721"/>
              <a:gd name="connsiteY0" fmla="*/ 9880 h 537148"/>
              <a:gd name="connsiteX1" fmla="*/ 6775 w 168721"/>
              <a:gd name="connsiteY1" fmla="*/ 509943 h 537148"/>
              <a:gd name="connsiteX2" fmla="*/ 35350 w 168721"/>
              <a:gd name="connsiteY2" fmla="*/ 443268 h 537148"/>
              <a:gd name="connsiteX3" fmla="*/ 86150 w 168721"/>
              <a:gd name="connsiteY3" fmla="*/ 209905 h 537148"/>
              <a:gd name="connsiteX4" fmla="*/ 89325 w 168721"/>
              <a:gd name="connsiteY4" fmla="*/ 179743 h 537148"/>
              <a:gd name="connsiteX5" fmla="*/ 167112 w 168721"/>
              <a:gd name="connsiteY5" fmla="*/ 9880 h 5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21" h="537148">
                <a:moveTo>
                  <a:pt x="167112" y="9880"/>
                </a:moveTo>
                <a:cubicBezTo>
                  <a:pt x="153354" y="64913"/>
                  <a:pt x="28735" y="437712"/>
                  <a:pt x="6775" y="509943"/>
                </a:cubicBezTo>
                <a:cubicBezTo>
                  <a:pt x="-15185" y="582174"/>
                  <a:pt x="22121" y="493274"/>
                  <a:pt x="35350" y="443268"/>
                </a:cubicBezTo>
                <a:cubicBezTo>
                  <a:pt x="48579" y="393262"/>
                  <a:pt x="77154" y="253826"/>
                  <a:pt x="86150" y="209905"/>
                </a:cubicBezTo>
                <a:cubicBezTo>
                  <a:pt x="95146" y="165984"/>
                  <a:pt x="76360" y="213345"/>
                  <a:pt x="89325" y="179743"/>
                </a:cubicBezTo>
                <a:cubicBezTo>
                  <a:pt x="102289" y="146141"/>
                  <a:pt x="180870" y="-45153"/>
                  <a:pt x="167112" y="9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: 図形 713">
            <a:extLst>
              <a:ext uri="{FF2B5EF4-FFF2-40B4-BE49-F238E27FC236}">
                <a16:creationId xmlns:a16="http://schemas.microsoft.com/office/drawing/2014/main" id="{99541102-0478-42DC-9B2E-7CA956F05417}"/>
              </a:ext>
            </a:extLst>
          </p:cNvPr>
          <p:cNvSpPr/>
          <p:nvPr/>
        </p:nvSpPr>
        <p:spPr>
          <a:xfrm>
            <a:off x="6808572" y="5864223"/>
            <a:ext cx="37205" cy="303334"/>
          </a:xfrm>
          <a:custGeom>
            <a:avLst/>
            <a:gdLst>
              <a:gd name="connsiteX0" fmla="*/ 17678 w 37205"/>
              <a:gd name="connsiteY0" fmla="*/ 2 h 303334"/>
              <a:gd name="connsiteX1" fmla="*/ 20853 w 37205"/>
              <a:gd name="connsiteY1" fmla="*/ 131765 h 303334"/>
              <a:gd name="connsiteX2" fmla="*/ 36728 w 37205"/>
              <a:gd name="connsiteY2" fmla="*/ 292102 h 303334"/>
              <a:gd name="connsiteX3" fmla="*/ 216 w 37205"/>
              <a:gd name="connsiteY3" fmla="*/ 107952 h 303334"/>
              <a:gd name="connsiteX4" fmla="*/ 20853 w 37205"/>
              <a:gd name="connsiteY4" fmla="*/ 303215 h 303334"/>
              <a:gd name="connsiteX5" fmla="*/ 4978 w 37205"/>
              <a:gd name="connsiteY5" fmla="*/ 134940 h 303334"/>
              <a:gd name="connsiteX6" fmla="*/ 17678 w 37205"/>
              <a:gd name="connsiteY6" fmla="*/ 2 h 30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05" h="303334">
                <a:moveTo>
                  <a:pt x="17678" y="2"/>
                </a:moveTo>
                <a:cubicBezTo>
                  <a:pt x="20324" y="-527"/>
                  <a:pt x="17678" y="83082"/>
                  <a:pt x="20853" y="131765"/>
                </a:cubicBezTo>
                <a:cubicBezTo>
                  <a:pt x="24028" y="180448"/>
                  <a:pt x="40167" y="296071"/>
                  <a:pt x="36728" y="292102"/>
                </a:cubicBezTo>
                <a:cubicBezTo>
                  <a:pt x="33289" y="288133"/>
                  <a:pt x="2862" y="106100"/>
                  <a:pt x="216" y="107952"/>
                </a:cubicBezTo>
                <a:cubicBezTo>
                  <a:pt x="-2430" y="109804"/>
                  <a:pt x="20059" y="298717"/>
                  <a:pt x="20853" y="303215"/>
                </a:cubicBezTo>
                <a:cubicBezTo>
                  <a:pt x="21647" y="307713"/>
                  <a:pt x="5507" y="184152"/>
                  <a:pt x="4978" y="134940"/>
                </a:cubicBezTo>
                <a:cubicBezTo>
                  <a:pt x="4449" y="85728"/>
                  <a:pt x="15032" y="531"/>
                  <a:pt x="17678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: 図形 714">
            <a:extLst>
              <a:ext uri="{FF2B5EF4-FFF2-40B4-BE49-F238E27FC236}">
                <a16:creationId xmlns:a16="http://schemas.microsoft.com/office/drawing/2014/main" id="{F53874BE-950B-4DF2-8710-3551D1B0B946}"/>
              </a:ext>
            </a:extLst>
          </p:cNvPr>
          <p:cNvSpPr/>
          <p:nvPr/>
        </p:nvSpPr>
        <p:spPr>
          <a:xfrm>
            <a:off x="6756725" y="6141125"/>
            <a:ext cx="167577" cy="551386"/>
          </a:xfrm>
          <a:custGeom>
            <a:avLst/>
            <a:gdLst>
              <a:gd name="connsiteX0" fmla="*/ 166363 w 167577"/>
              <a:gd name="connsiteY0" fmla="*/ 5675 h 551386"/>
              <a:gd name="connsiteX1" fmla="*/ 82225 w 167577"/>
              <a:gd name="connsiteY1" fmla="*/ 197763 h 551386"/>
              <a:gd name="connsiteX2" fmla="*/ 44125 w 167577"/>
              <a:gd name="connsiteY2" fmla="*/ 404138 h 551386"/>
              <a:gd name="connsiteX3" fmla="*/ 44125 w 167577"/>
              <a:gd name="connsiteY3" fmla="*/ 331113 h 551386"/>
              <a:gd name="connsiteX4" fmla="*/ 10788 w 167577"/>
              <a:gd name="connsiteY4" fmla="*/ 548600 h 551386"/>
              <a:gd name="connsiteX5" fmla="*/ 12375 w 167577"/>
              <a:gd name="connsiteY5" fmla="*/ 426363 h 551386"/>
              <a:gd name="connsiteX6" fmla="*/ 166363 w 167577"/>
              <a:gd name="connsiteY6" fmla="*/ 5675 h 55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77" h="551386">
                <a:moveTo>
                  <a:pt x="166363" y="5675"/>
                </a:moveTo>
                <a:cubicBezTo>
                  <a:pt x="178005" y="-32425"/>
                  <a:pt x="102598" y="131353"/>
                  <a:pt x="82225" y="197763"/>
                </a:cubicBezTo>
                <a:cubicBezTo>
                  <a:pt x="61852" y="264173"/>
                  <a:pt x="50475" y="381913"/>
                  <a:pt x="44125" y="404138"/>
                </a:cubicBezTo>
                <a:cubicBezTo>
                  <a:pt x="37775" y="426363"/>
                  <a:pt x="49681" y="307036"/>
                  <a:pt x="44125" y="331113"/>
                </a:cubicBezTo>
                <a:cubicBezTo>
                  <a:pt x="38569" y="355190"/>
                  <a:pt x="16080" y="532725"/>
                  <a:pt x="10788" y="548600"/>
                </a:cubicBezTo>
                <a:cubicBezTo>
                  <a:pt x="5496" y="564475"/>
                  <a:pt x="-11437" y="511030"/>
                  <a:pt x="12375" y="426363"/>
                </a:cubicBezTo>
                <a:cubicBezTo>
                  <a:pt x="36187" y="341696"/>
                  <a:pt x="154721" y="43775"/>
                  <a:pt x="166363" y="56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: 図形 715">
            <a:extLst>
              <a:ext uri="{FF2B5EF4-FFF2-40B4-BE49-F238E27FC236}">
                <a16:creationId xmlns:a16="http://schemas.microsoft.com/office/drawing/2014/main" id="{3DE16366-445B-488C-B851-5D5BDA0DA2F4}"/>
              </a:ext>
            </a:extLst>
          </p:cNvPr>
          <p:cNvSpPr/>
          <p:nvPr/>
        </p:nvSpPr>
        <p:spPr>
          <a:xfrm>
            <a:off x="6659865" y="6445250"/>
            <a:ext cx="153994" cy="345934"/>
          </a:xfrm>
          <a:custGeom>
            <a:avLst/>
            <a:gdLst>
              <a:gd name="connsiteX0" fmla="*/ 153685 w 153994"/>
              <a:gd name="connsiteY0" fmla="*/ 0 h 345934"/>
              <a:gd name="connsiteX1" fmla="*/ 63198 w 153994"/>
              <a:gd name="connsiteY1" fmla="*/ 138113 h 345934"/>
              <a:gd name="connsiteX2" fmla="*/ 1285 w 153994"/>
              <a:gd name="connsiteY2" fmla="*/ 344488 h 345934"/>
              <a:gd name="connsiteX3" fmla="*/ 21923 w 153994"/>
              <a:gd name="connsiteY3" fmla="*/ 225425 h 345934"/>
              <a:gd name="connsiteX4" fmla="*/ 29860 w 153994"/>
              <a:gd name="connsiteY4" fmla="*/ 138113 h 345934"/>
              <a:gd name="connsiteX5" fmla="*/ 153685 w 153994"/>
              <a:gd name="connsiteY5" fmla="*/ 0 h 34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94" h="345934">
                <a:moveTo>
                  <a:pt x="153685" y="0"/>
                </a:moveTo>
                <a:cubicBezTo>
                  <a:pt x="159241" y="0"/>
                  <a:pt x="88598" y="80698"/>
                  <a:pt x="63198" y="138113"/>
                </a:cubicBezTo>
                <a:cubicBezTo>
                  <a:pt x="37798" y="195528"/>
                  <a:pt x="8164" y="329936"/>
                  <a:pt x="1285" y="344488"/>
                </a:cubicBezTo>
                <a:cubicBezTo>
                  <a:pt x="-5594" y="359040"/>
                  <a:pt x="17161" y="259821"/>
                  <a:pt x="21923" y="225425"/>
                </a:cubicBezTo>
                <a:cubicBezTo>
                  <a:pt x="26685" y="191029"/>
                  <a:pt x="10016" y="172509"/>
                  <a:pt x="29860" y="138113"/>
                </a:cubicBezTo>
                <a:cubicBezTo>
                  <a:pt x="49704" y="103717"/>
                  <a:pt x="148129" y="0"/>
                  <a:pt x="1536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: 図形 716">
            <a:extLst>
              <a:ext uri="{FF2B5EF4-FFF2-40B4-BE49-F238E27FC236}">
                <a16:creationId xmlns:a16="http://schemas.microsoft.com/office/drawing/2014/main" id="{622F2F4B-4739-40CF-A8B6-B71143071FED}"/>
              </a:ext>
            </a:extLst>
          </p:cNvPr>
          <p:cNvSpPr/>
          <p:nvPr/>
        </p:nvSpPr>
        <p:spPr>
          <a:xfrm>
            <a:off x="6594284" y="6664202"/>
            <a:ext cx="154713" cy="543460"/>
          </a:xfrm>
          <a:custGeom>
            <a:avLst/>
            <a:gdLst>
              <a:gd name="connsiteX0" fmla="*/ 152591 w 154713"/>
              <a:gd name="connsiteY0" fmla="*/ 123 h 543460"/>
              <a:gd name="connsiteX1" fmla="*/ 106554 w 154713"/>
              <a:gd name="connsiteY1" fmla="*/ 249361 h 543460"/>
              <a:gd name="connsiteX2" fmla="*/ 151004 w 154713"/>
              <a:gd name="connsiteY2" fmla="*/ 533523 h 543460"/>
              <a:gd name="connsiteX3" fmla="*/ 135129 w 154713"/>
              <a:gd name="connsiteY3" fmla="*/ 463673 h 543460"/>
              <a:gd name="connsiteX4" fmla="*/ 191 w 154713"/>
              <a:gd name="connsiteY4" fmla="*/ 316036 h 543460"/>
              <a:gd name="connsiteX5" fmla="*/ 104966 w 154713"/>
              <a:gd name="connsiteY5" fmla="*/ 425573 h 543460"/>
              <a:gd name="connsiteX6" fmla="*/ 85916 w 154713"/>
              <a:gd name="connsiteY6" fmla="*/ 311273 h 543460"/>
              <a:gd name="connsiteX7" fmla="*/ 133541 w 154713"/>
              <a:gd name="connsiteY7" fmla="*/ 262061 h 543460"/>
              <a:gd name="connsiteX8" fmla="*/ 112904 w 154713"/>
              <a:gd name="connsiteY8" fmla="*/ 281111 h 543460"/>
              <a:gd name="connsiteX9" fmla="*/ 152591 w 154713"/>
              <a:gd name="connsiteY9" fmla="*/ 123 h 54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713" h="543460">
                <a:moveTo>
                  <a:pt x="152591" y="123"/>
                </a:moveTo>
                <a:cubicBezTo>
                  <a:pt x="151533" y="-5168"/>
                  <a:pt x="106818" y="160461"/>
                  <a:pt x="106554" y="249361"/>
                </a:cubicBezTo>
                <a:cubicBezTo>
                  <a:pt x="106289" y="338261"/>
                  <a:pt x="146242" y="497804"/>
                  <a:pt x="151004" y="533523"/>
                </a:cubicBezTo>
                <a:cubicBezTo>
                  <a:pt x="155766" y="569242"/>
                  <a:pt x="160264" y="499921"/>
                  <a:pt x="135129" y="463673"/>
                </a:cubicBezTo>
                <a:cubicBezTo>
                  <a:pt x="109994" y="427425"/>
                  <a:pt x="5218" y="322386"/>
                  <a:pt x="191" y="316036"/>
                </a:cubicBezTo>
                <a:cubicBezTo>
                  <a:pt x="-4836" y="309686"/>
                  <a:pt x="90679" y="426367"/>
                  <a:pt x="104966" y="425573"/>
                </a:cubicBezTo>
                <a:cubicBezTo>
                  <a:pt x="119253" y="424779"/>
                  <a:pt x="81154" y="338525"/>
                  <a:pt x="85916" y="311273"/>
                </a:cubicBezTo>
                <a:cubicBezTo>
                  <a:pt x="90678" y="284021"/>
                  <a:pt x="129043" y="267088"/>
                  <a:pt x="133541" y="262061"/>
                </a:cubicBezTo>
                <a:cubicBezTo>
                  <a:pt x="138039" y="257034"/>
                  <a:pt x="110787" y="321857"/>
                  <a:pt x="112904" y="281111"/>
                </a:cubicBezTo>
                <a:cubicBezTo>
                  <a:pt x="115021" y="240365"/>
                  <a:pt x="153649" y="5414"/>
                  <a:pt x="152591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: 図形 717">
            <a:extLst>
              <a:ext uri="{FF2B5EF4-FFF2-40B4-BE49-F238E27FC236}">
                <a16:creationId xmlns:a16="http://schemas.microsoft.com/office/drawing/2014/main" id="{25BF4901-AC34-44CD-B60D-5E8726D30FB8}"/>
              </a:ext>
            </a:extLst>
          </p:cNvPr>
          <p:cNvSpPr/>
          <p:nvPr/>
        </p:nvSpPr>
        <p:spPr>
          <a:xfrm>
            <a:off x="6566282" y="6757338"/>
            <a:ext cx="110843" cy="235626"/>
          </a:xfrm>
          <a:custGeom>
            <a:avLst/>
            <a:gdLst>
              <a:gd name="connsiteX0" fmla="*/ 110743 w 110843"/>
              <a:gd name="connsiteY0" fmla="*/ 650 h 235626"/>
              <a:gd name="connsiteX1" fmla="*/ 25018 w 110843"/>
              <a:gd name="connsiteY1" fmla="*/ 180037 h 235626"/>
              <a:gd name="connsiteX2" fmla="*/ 17081 w 110843"/>
              <a:gd name="connsiteY2" fmla="*/ 235600 h 235626"/>
              <a:gd name="connsiteX3" fmla="*/ 9143 w 110843"/>
              <a:gd name="connsiteY3" fmla="*/ 175275 h 235626"/>
              <a:gd name="connsiteX4" fmla="*/ 5968 w 110843"/>
              <a:gd name="connsiteY4" fmla="*/ 121300 h 235626"/>
              <a:gd name="connsiteX5" fmla="*/ 110743 w 110843"/>
              <a:gd name="connsiteY5" fmla="*/ 650 h 23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3" h="235626">
                <a:moveTo>
                  <a:pt x="110743" y="650"/>
                </a:moveTo>
                <a:cubicBezTo>
                  <a:pt x="113918" y="10439"/>
                  <a:pt x="40628" y="140879"/>
                  <a:pt x="25018" y="180037"/>
                </a:cubicBezTo>
                <a:cubicBezTo>
                  <a:pt x="9408" y="219195"/>
                  <a:pt x="19727" y="236394"/>
                  <a:pt x="17081" y="235600"/>
                </a:cubicBezTo>
                <a:cubicBezTo>
                  <a:pt x="14435" y="234806"/>
                  <a:pt x="10995" y="194325"/>
                  <a:pt x="9143" y="175275"/>
                </a:cubicBezTo>
                <a:cubicBezTo>
                  <a:pt x="7291" y="156225"/>
                  <a:pt x="-8320" y="148288"/>
                  <a:pt x="5968" y="121300"/>
                </a:cubicBezTo>
                <a:cubicBezTo>
                  <a:pt x="20255" y="94313"/>
                  <a:pt x="107568" y="-9139"/>
                  <a:pt x="110743" y="6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: 図形 718">
            <a:extLst>
              <a:ext uri="{FF2B5EF4-FFF2-40B4-BE49-F238E27FC236}">
                <a16:creationId xmlns:a16="http://schemas.microsoft.com/office/drawing/2014/main" id="{E398931E-3997-4584-A8AC-604328EDF5B1}"/>
              </a:ext>
            </a:extLst>
          </p:cNvPr>
          <p:cNvSpPr/>
          <p:nvPr/>
        </p:nvSpPr>
        <p:spPr>
          <a:xfrm>
            <a:off x="6756021" y="6670601"/>
            <a:ext cx="46748" cy="527592"/>
          </a:xfrm>
          <a:custGeom>
            <a:avLst/>
            <a:gdLst>
              <a:gd name="connsiteX0" fmla="*/ 19429 w 46748"/>
              <a:gd name="connsiteY0" fmla="*/ 8012 h 527592"/>
              <a:gd name="connsiteX1" fmla="*/ 379 w 46748"/>
              <a:gd name="connsiteY1" fmla="*/ 500137 h 527592"/>
              <a:gd name="connsiteX2" fmla="*/ 9904 w 46748"/>
              <a:gd name="connsiteY2" fmla="*/ 438224 h 527592"/>
              <a:gd name="connsiteX3" fmla="*/ 46417 w 46748"/>
              <a:gd name="connsiteY3" fmla="*/ 214387 h 527592"/>
              <a:gd name="connsiteX4" fmla="*/ 19429 w 46748"/>
              <a:gd name="connsiteY4" fmla="*/ 8012 h 52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48" h="527592">
                <a:moveTo>
                  <a:pt x="19429" y="8012"/>
                </a:moveTo>
                <a:cubicBezTo>
                  <a:pt x="11756" y="55637"/>
                  <a:pt x="1966" y="428435"/>
                  <a:pt x="379" y="500137"/>
                </a:cubicBezTo>
                <a:cubicBezTo>
                  <a:pt x="-1208" y="571839"/>
                  <a:pt x="2231" y="485849"/>
                  <a:pt x="9904" y="438224"/>
                </a:cubicBezTo>
                <a:cubicBezTo>
                  <a:pt x="17577" y="390599"/>
                  <a:pt x="50386" y="291381"/>
                  <a:pt x="46417" y="214387"/>
                </a:cubicBezTo>
                <a:cubicBezTo>
                  <a:pt x="42448" y="137393"/>
                  <a:pt x="27102" y="-39613"/>
                  <a:pt x="19429" y="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: 図形 719">
            <a:extLst>
              <a:ext uri="{FF2B5EF4-FFF2-40B4-BE49-F238E27FC236}">
                <a16:creationId xmlns:a16="http://schemas.microsoft.com/office/drawing/2014/main" id="{3B5F4DBE-3F03-40A4-A0D2-75B5E930964E}"/>
              </a:ext>
            </a:extLst>
          </p:cNvPr>
          <p:cNvSpPr/>
          <p:nvPr/>
        </p:nvSpPr>
        <p:spPr>
          <a:xfrm>
            <a:off x="6719171" y="6678171"/>
            <a:ext cx="34887" cy="453141"/>
          </a:xfrm>
          <a:custGeom>
            <a:avLst/>
            <a:gdLst>
              <a:gd name="connsiteX0" fmla="*/ 34054 w 34887"/>
              <a:gd name="connsiteY0" fmla="*/ 442 h 453141"/>
              <a:gd name="connsiteX1" fmla="*/ 24529 w 34887"/>
              <a:gd name="connsiteY1" fmla="*/ 295717 h 453141"/>
              <a:gd name="connsiteX2" fmla="*/ 21354 w 34887"/>
              <a:gd name="connsiteY2" fmla="*/ 451292 h 453141"/>
              <a:gd name="connsiteX3" fmla="*/ 19767 w 34887"/>
              <a:gd name="connsiteY3" fmla="*/ 371917 h 453141"/>
              <a:gd name="connsiteX4" fmla="*/ 717 w 34887"/>
              <a:gd name="connsiteY4" fmla="*/ 232217 h 453141"/>
              <a:gd name="connsiteX5" fmla="*/ 34054 w 34887"/>
              <a:gd name="connsiteY5" fmla="*/ 442 h 45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87" h="453141">
                <a:moveTo>
                  <a:pt x="34054" y="442"/>
                </a:moveTo>
                <a:cubicBezTo>
                  <a:pt x="38023" y="11025"/>
                  <a:pt x="26646" y="220575"/>
                  <a:pt x="24529" y="295717"/>
                </a:cubicBezTo>
                <a:cubicBezTo>
                  <a:pt x="22412" y="370859"/>
                  <a:pt x="22148" y="438592"/>
                  <a:pt x="21354" y="451292"/>
                </a:cubicBezTo>
                <a:cubicBezTo>
                  <a:pt x="20560" y="463992"/>
                  <a:pt x="23206" y="408429"/>
                  <a:pt x="19767" y="371917"/>
                </a:cubicBezTo>
                <a:cubicBezTo>
                  <a:pt x="16328" y="335405"/>
                  <a:pt x="-4046" y="292542"/>
                  <a:pt x="717" y="232217"/>
                </a:cubicBezTo>
                <a:cubicBezTo>
                  <a:pt x="5479" y="171892"/>
                  <a:pt x="30085" y="-10141"/>
                  <a:pt x="34054" y="4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: 図形 720">
            <a:extLst>
              <a:ext uri="{FF2B5EF4-FFF2-40B4-BE49-F238E27FC236}">
                <a16:creationId xmlns:a16="http://schemas.microsoft.com/office/drawing/2014/main" id="{BF15B7A2-FA9D-4A1E-82E2-E1CBF1A85739}"/>
              </a:ext>
            </a:extLst>
          </p:cNvPr>
          <p:cNvSpPr/>
          <p:nvPr/>
        </p:nvSpPr>
        <p:spPr>
          <a:xfrm>
            <a:off x="6510566" y="6960932"/>
            <a:ext cx="185474" cy="363625"/>
          </a:xfrm>
          <a:custGeom>
            <a:avLst/>
            <a:gdLst>
              <a:gd name="connsiteX0" fmla="*/ 79147 w 185474"/>
              <a:gd name="connsiteY0" fmla="*/ 256 h 363625"/>
              <a:gd name="connsiteX1" fmla="*/ 42634 w 185474"/>
              <a:gd name="connsiteY1" fmla="*/ 103443 h 363625"/>
              <a:gd name="connsiteX2" fmla="*/ 174397 w 185474"/>
              <a:gd name="connsiteY2" fmla="*/ 352681 h 363625"/>
              <a:gd name="connsiteX3" fmla="*/ 158522 w 185474"/>
              <a:gd name="connsiteY3" fmla="*/ 300293 h 363625"/>
              <a:gd name="connsiteX4" fmla="*/ 1359 w 185474"/>
              <a:gd name="connsiteY4" fmla="*/ 128843 h 363625"/>
              <a:gd name="connsiteX5" fmla="*/ 79147 w 185474"/>
              <a:gd name="connsiteY5" fmla="*/ 256 h 3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74" h="363625">
                <a:moveTo>
                  <a:pt x="79147" y="256"/>
                </a:moveTo>
                <a:cubicBezTo>
                  <a:pt x="86026" y="-3977"/>
                  <a:pt x="26759" y="44706"/>
                  <a:pt x="42634" y="103443"/>
                </a:cubicBezTo>
                <a:cubicBezTo>
                  <a:pt x="58509" y="162180"/>
                  <a:pt x="155082" y="319873"/>
                  <a:pt x="174397" y="352681"/>
                </a:cubicBezTo>
                <a:cubicBezTo>
                  <a:pt x="193712" y="385489"/>
                  <a:pt x="187362" y="337599"/>
                  <a:pt x="158522" y="300293"/>
                </a:cubicBezTo>
                <a:cubicBezTo>
                  <a:pt x="129682" y="262987"/>
                  <a:pt x="14324" y="175410"/>
                  <a:pt x="1359" y="128843"/>
                </a:cubicBezTo>
                <a:cubicBezTo>
                  <a:pt x="-11606" y="82276"/>
                  <a:pt x="72268" y="4489"/>
                  <a:pt x="79147" y="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: 図形 721">
            <a:extLst>
              <a:ext uri="{FF2B5EF4-FFF2-40B4-BE49-F238E27FC236}">
                <a16:creationId xmlns:a16="http://schemas.microsoft.com/office/drawing/2014/main" id="{79B68696-0C76-4618-B898-EA634AAAD79D}"/>
              </a:ext>
            </a:extLst>
          </p:cNvPr>
          <p:cNvSpPr/>
          <p:nvPr/>
        </p:nvSpPr>
        <p:spPr>
          <a:xfrm>
            <a:off x="6618204" y="7042141"/>
            <a:ext cx="132237" cy="241381"/>
          </a:xfrm>
          <a:custGeom>
            <a:avLst/>
            <a:gdLst>
              <a:gd name="connsiteX0" fmla="*/ 84 w 132237"/>
              <a:gd name="connsiteY0" fmla="*/ 9 h 241381"/>
              <a:gd name="connsiteX1" fmla="*/ 123909 w 132237"/>
              <a:gd name="connsiteY1" fmla="*/ 185747 h 241381"/>
              <a:gd name="connsiteX2" fmla="*/ 119146 w 132237"/>
              <a:gd name="connsiteY2" fmla="*/ 241309 h 241381"/>
              <a:gd name="connsiteX3" fmla="*/ 104859 w 132237"/>
              <a:gd name="connsiteY3" fmla="*/ 177809 h 241381"/>
              <a:gd name="connsiteX4" fmla="*/ 84 w 132237"/>
              <a:gd name="connsiteY4" fmla="*/ 9 h 24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37" h="241381">
                <a:moveTo>
                  <a:pt x="84" y="9"/>
                </a:moveTo>
                <a:cubicBezTo>
                  <a:pt x="3259" y="1332"/>
                  <a:pt x="104065" y="145530"/>
                  <a:pt x="123909" y="185747"/>
                </a:cubicBezTo>
                <a:cubicBezTo>
                  <a:pt x="143753" y="225964"/>
                  <a:pt x="122321" y="242632"/>
                  <a:pt x="119146" y="241309"/>
                </a:cubicBezTo>
                <a:cubicBezTo>
                  <a:pt x="115971" y="239986"/>
                  <a:pt x="125232" y="218555"/>
                  <a:pt x="104859" y="177809"/>
                </a:cubicBezTo>
                <a:cubicBezTo>
                  <a:pt x="84486" y="137063"/>
                  <a:pt x="-3091" y="-1314"/>
                  <a:pt x="84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: 図形 722">
            <a:extLst>
              <a:ext uri="{FF2B5EF4-FFF2-40B4-BE49-F238E27FC236}">
                <a16:creationId xmlns:a16="http://schemas.microsoft.com/office/drawing/2014/main" id="{00A38A28-590E-40EF-A261-CE33A17DAF4B}"/>
              </a:ext>
            </a:extLst>
          </p:cNvPr>
          <p:cNvSpPr/>
          <p:nvPr/>
        </p:nvSpPr>
        <p:spPr>
          <a:xfrm>
            <a:off x="6599924" y="7032623"/>
            <a:ext cx="150967" cy="363525"/>
          </a:xfrm>
          <a:custGeom>
            <a:avLst/>
            <a:gdLst>
              <a:gd name="connsiteX0" fmla="*/ 2489 w 150967"/>
              <a:gd name="connsiteY0" fmla="*/ 2 h 363525"/>
              <a:gd name="connsiteX1" fmla="*/ 48526 w 150967"/>
              <a:gd name="connsiteY1" fmla="*/ 147640 h 363525"/>
              <a:gd name="connsiteX2" fmla="*/ 145364 w 150967"/>
              <a:gd name="connsiteY2" fmla="*/ 352427 h 363525"/>
              <a:gd name="connsiteX3" fmla="*/ 126314 w 150967"/>
              <a:gd name="connsiteY3" fmla="*/ 315915 h 363525"/>
              <a:gd name="connsiteX4" fmla="*/ 18364 w 150967"/>
              <a:gd name="connsiteY4" fmla="*/ 144465 h 363525"/>
              <a:gd name="connsiteX5" fmla="*/ 2489 w 150967"/>
              <a:gd name="connsiteY5" fmla="*/ 2 h 3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67" h="363525">
                <a:moveTo>
                  <a:pt x="2489" y="2"/>
                </a:moveTo>
                <a:cubicBezTo>
                  <a:pt x="7516" y="531"/>
                  <a:pt x="24714" y="88903"/>
                  <a:pt x="48526" y="147640"/>
                </a:cubicBezTo>
                <a:cubicBezTo>
                  <a:pt x="72338" y="206377"/>
                  <a:pt x="132399" y="324381"/>
                  <a:pt x="145364" y="352427"/>
                </a:cubicBezTo>
                <a:cubicBezTo>
                  <a:pt x="158329" y="380473"/>
                  <a:pt x="147481" y="350575"/>
                  <a:pt x="126314" y="315915"/>
                </a:cubicBezTo>
                <a:cubicBezTo>
                  <a:pt x="105147" y="281255"/>
                  <a:pt x="37943" y="193678"/>
                  <a:pt x="18364" y="144465"/>
                </a:cubicBezTo>
                <a:cubicBezTo>
                  <a:pt x="-1215" y="95252"/>
                  <a:pt x="-2538" y="-527"/>
                  <a:pt x="2489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: 図形 723">
            <a:extLst>
              <a:ext uri="{FF2B5EF4-FFF2-40B4-BE49-F238E27FC236}">
                <a16:creationId xmlns:a16="http://schemas.microsoft.com/office/drawing/2014/main" id="{A49B8116-FDFC-44F4-B983-65ABFA5A9596}"/>
              </a:ext>
            </a:extLst>
          </p:cNvPr>
          <p:cNvSpPr/>
          <p:nvPr/>
        </p:nvSpPr>
        <p:spPr>
          <a:xfrm>
            <a:off x="6397304" y="7113223"/>
            <a:ext cx="131688" cy="272936"/>
          </a:xfrm>
          <a:custGeom>
            <a:avLst/>
            <a:gdLst>
              <a:gd name="connsiteX0" fmla="*/ 128909 w 131688"/>
              <a:gd name="connsiteY0" fmla="*/ 365 h 272936"/>
              <a:gd name="connsiteX1" fmla="*/ 124146 w 131688"/>
              <a:gd name="connsiteY1" fmla="*/ 98790 h 272936"/>
              <a:gd name="connsiteX2" fmla="*/ 60646 w 131688"/>
              <a:gd name="connsiteY2" fmla="*/ 160702 h 272936"/>
              <a:gd name="connsiteX3" fmla="*/ 321 w 131688"/>
              <a:gd name="connsiteY3" fmla="*/ 271827 h 272936"/>
              <a:gd name="connsiteX4" fmla="*/ 40009 w 131688"/>
              <a:gd name="connsiteY4" fmla="*/ 213090 h 272936"/>
              <a:gd name="connsiteX5" fmla="*/ 109859 w 131688"/>
              <a:gd name="connsiteY5" fmla="*/ 136890 h 272936"/>
              <a:gd name="connsiteX6" fmla="*/ 128909 w 131688"/>
              <a:gd name="connsiteY6" fmla="*/ 365 h 2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688" h="272936">
                <a:moveTo>
                  <a:pt x="128909" y="365"/>
                </a:moveTo>
                <a:cubicBezTo>
                  <a:pt x="131290" y="-5985"/>
                  <a:pt x="135523" y="72067"/>
                  <a:pt x="124146" y="98790"/>
                </a:cubicBezTo>
                <a:cubicBezTo>
                  <a:pt x="112769" y="125513"/>
                  <a:pt x="81283" y="131863"/>
                  <a:pt x="60646" y="160702"/>
                </a:cubicBezTo>
                <a:cubicBezTo>
                  <a:pt x="40009" y="189541"/>
                  <a:pt x="3760" y="263096"/>
                  <a:pt x="321" y="271827"/>
                </a:cubicBezTo>
                <a:cubicBezTo>
                  <a:pt x="-3119" y="280558"/>
                  <a:pt x="21753" y="235579"/>
                  <a:pt x="40009" y="213090"/>
                </a:cubicBezTo>
                <a:cubicBezTo>
                  <a:pt x="58265" y="190601"/>
                  <a:pt x="92132" y="167582"/>
                  <a:pt x="109859" y="136890"/>
                </a:cubicBezTo>
                <a:cubicBezTo>
                  <a:pt x="127586" y="106198"/>
                  <a:pt x="126528" y="6715"/>
                  <a:pt x="128909" y="3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: 図形 724">
            <a:extLst>
              <a:ext uri="{FF2B5EF4-FFF2-40B4-BE49-F238E27FC236}">
                <a16:creationId xmlns:a16="http://schemas.microsoft.com/office/drawing/2014/main" id="{01CBFB02-3512-4615-A517-A58539A35B93}"/>
              </a:ext>
            </a:extLst>
          </p:cNvPr>
          <p:cNvSpPr/>
          <p:nvPr/>
        </p:nvSpPr>
        <p:spPr>
          <a:xfrm>
            <a:off x="6222972" y="7084779"/>
            <a:ext cx="301892" cy="524300"/>
          </a:xfrm>
          <a:custGeom>
            <a:avLst/>
            <a:gdLst>
              <a:gd name="connsiteX0" fmla="*/ 301653 w 301892"/>
              <a:gd name="connsiteY0" fmla="*/ 234 h 524300"/>
              <a:gd name="connsiteX1" fmla="*/ 252441 w 301892"/>
              <a:gd name="connsiteY1" fmla="*/ 146284 h 524300"/>
              <a:gd name="connsiteX2" fmla="*/ 192116 w 301892"/>
              <a:gd name="connsiteY2" fmla="*/ 230421 h 524300"/>
              <a:gd name="connsiteX3" fmla="*/ 144491 w 301892"/>
              <a:gd name="connsiteY3" fmla="*/ 320909 h 524300"/>
              <a:gd name="connsiteX4" fmla="*/ 68291 w 301892"/>
              <a:gd name="connsiteY4" fmla="*/ 406634 h 524300"/>
              <a:gd name="connsiteX5" fmla="*/ 28 w 301892"/>
              <a:gd name="connsiteY5" fmla="*/ 524109 h 524300"/>
              <a:gd name="connsiteX6" fmla="*/ 76228 w 301892"/>
              <a:gd name="connsiteY6" fmla="*/ 427271 h 524300"/>
              <a:gd name="connsiteX7" fmla="*/ 231803 w 301892"/>
              <a:gd name="connsiteY7" fmla="*/ 182796 h 524300"/>
              <a:gd name="connsiteX8" fmla="*/ 301653 w 301892"/>
              <a:gd name="connsiteY8" fmla="*/ 234 h 5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92" h="524300">
                <a:moveTo>
                  <a:pt x="301653" y="234"/>
                </a:moveTo>
                <a:cubicBezTo>
                  <a:pt x="305093" y="-5851"/>
                  <a:pt x="270697" y="107920"/>
                  <a:pt x="252441" y="146284"/>
                </a:cubicBezTo>
                <a:cubicBezTo>
                  <a:pt x="234185" y="184648"/>
                  <a:pt x="210108" y="201317"/>
                  <a:pt x="192116" y="230421"/>
                </a:cubicBezTo>
                <a:cubicBezTo>
                  <a:pt x="174124" y="259525"/>
                  <a:pt x="165128" y="291540"/>
                  <a:pt x="144491" y="320909"/>
                </a:cubicBezTo>
                <a:cubicBezTo>
                  <a:pt x="123854" y="350278"/>
                  <a:pt x="92368" y="372767"/>
                  <a:pt x="68291" y="406634"/>
                </a:cubicBezTo>
                <a:cubicBezTo>
                  <a:pt x="44214" y="440501"/>
                  <a:pt x="-1295" y="520670"/>
                  <a:pt x="28" y="524109"/>
                </a:cubicBezTo>
                <a:cubicBezTo>
                  <a:pt x="1351" y="527548"/>
                  <a:pt x="37599" y="484156"/>
                  <a:pt x="76228" y="427271"/>
                </a:cubicBezTo>
                <a:cubicBezTo>
                  <a:pt x="114857" y="370386"/>
                  <a:pt x="196084" y="248413"/>
                  <a:pt x="231803" y="182796"/>
                </a:cubicBezTo>
                <a:cubicBezTo>
                  <a:pt x="267522" y="117179"/>
                  <a:pt x="298213" y="6319"/>
                  <a:pt x="301653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: 図形 725">
            <a:extLst>
              <a:ext uri="{FF2B5EF4-FFF2-40B4-BE49-F238E27FC236}">
                <a16:creationId xmlns:a16="http://schemas.microsoft.com/office/drawing/2014/main" id="{DC4377A2-24AD-4197-A329-BD39FE36CE89}"/>
              </a:ext>
            </a:extLst>
          </p:cNvPr>
          <p:cNvSpPr/>
          <p:nvPr/>
        </p:nvSpPr>
        <p:spPr>
          <a:xfrm>
            <a:off x="6370510" y="7314001"/>
            <a:ext cx="400384" cy="450019"/>
          </a:xfrm>
          <a:custGeom>
            <a:avLst/>
            <a:gdLst>
              <a:gd name="connsiteX0" fmla="*/ 128 w 400384"/>
              <a:gd name="connsiteY0" fmla="*/ 312349 h 450019"/>
              <a:gd name="connsiteX1" fmla="*/ 189040 w 400384"/>
              <a:gd name="connsiteY1" fmla="*/ 342512 h 450019"/>
              <a:gd name="connsiteX2" fmla="*/ 392240 w 400384"/>
              <a:gd name="connsiteY2" fmla="*/ 448874 h 450019"/>
              <a:gd name="connsiteX3" fmla="*/ 358903 w 400384"/>
              <a:gd name="connsiteY3" fmla="*/ 391724 h 450019"/>
              <a:gd name="connsiteX4" fmla="*/ 346203 w 400384"/>
              <a:gd name="connsiteY4" fmla="*/ 282187 h 450019"/>
              <a:gd name="connsiteX5" fmla="*/ 349378 w 400384"/>
              <a:gd name="connsiteY5" fmla="*/ 5962 h 450019"/>
              <a:gd name="connsiteX6" fmla="*/ 344615 w 400384"/>
              <a:gd name="connsiteY6" fmla="*/ 115499 h 450019"/>
              <a:gd name="connsiteX7" fmla="*/ 382715 w 400384"/>
              <a:gd name="connsiteY7" fmla="*/ 380612 h 450019"/>
              <a:gd name="connsiteX8" fmla="*/ 325565 w 400384"/>
              <a:gd name="connsiteY8" fmla="*/ 363149 h 450019"/>
              <a:gd name="connsiteX9" fmla="*/ 217615 w 400384"/>
              <a:gd name="connsiteY9" fmla="*/ 337749 h 450019"/>
              <a:gd name="connsiteX10" fmla="*/ 128 w 400384"/>
              <a:gd name="connsiteY10" fmla="*/ 312349 h 4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384" h="450019">
                <a:moveTo>
                  <a:pt x="128" y="312349"/>
                </a:moveTo>
                <a:cubicBezTo>
                  <a:pt x="-4634" y="313143"/>
                  <a:pt x="123688" y="319758"/>
                  <a:pt x="189040" y="342512"/>
                </a:cubicBezTo>
                <a:cubicBezTo>
                  <a:pt x="254392" y="365266"/>
                  <a:pt x="363930" y="440672"/>
                  <a:pt x="392240" y="448874"/>
                </a:cubicBezTo>
                <a:cubicBezTo>
                  <a:pt x="420550" y="457076"/>
                  <a:pt x="366576" y="419505"/>
                  <a:pt x="358903" y="391724"/>
                </a:cubicBezTo>
                <a:cubicBezTo>
                  <a:pt x="351230" y="363943"/>
                  <a:pt x="347790" y="346481"/>
                  <a:pt x="346203" y="282187"/>
                </a:cubicBezTo>
                <a:cubicBezTo>
                  <a:pt x="344616" y="217893"/>
                  <a:pt x="349643" y="33743"/>
                  <a:pt x="349378" y="5962"/>
                </a:cubicBezTo>
                <a:cubicBezTo>
                  <a:pt x="349113" y="-21819"/>
                  <a:pt x="339059" y="53057"/>
                  <a:pt x="344615" y="115499"/>
                </a:cubicBezTo>
                <a:cubicBezTo>
                  <a:pt x="350171" y="177941"/>
                  <a:pt x="385890" y="339337"/>
                  <a:pt x="382715" y="380612"/>
                </a:cubicBezTo>
                <a:cubicBezTo>
                  <a:pt x="379540" y="421887"/>
                  <a:pt x="353082" y="370293"/>
                  <a:pt x="325565" y="363149"/>
                </a:cubicBezTo>
                <a:cubicBezTo>
                  <a:pt x="298048" y="356005"/>
                  <a:pt x="272384" y="345686"/>
                  <a:pt x="217615" y="337749"/>
                </a:cubicBezTo>
                <a:cubicBezTo>
                  <a:pt x="162846" y="329812"/>
                  <a:pt x="4890" y="311555"/>
                  <a:pt x="128" y="3123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: 図形 726">
            <a:extLst>
              <a:ext uri="{FF2B5EF4-FFF2-40B4-BE49-F238E27FC236}">
                <a16:creationId xmlns:a16="http://schemas.microsoft.com/office/drawing/2014/main" id="{6068E3B6-D900-4078-8899-E026A84BDC79}"/>
              </a:ext>
            </a:extLst>
          </p:cNvPr>
          <p:cNvSpPr/>
          <p:nvPr/>
        </p:nvSpPr>
        <p:spPr>
          <a:xfrm>
            <a:off x="6254227" y="7603097"/>
            <a:ext cx="300619" cy="70959"/>
          </a:xfrm>
          <a:custGeom>
            <a:avLst/>
            <a:gdLst>
              <a:gd name="connsiteX0" fmla="*/ 523 w 300619"/>
              <a:gd name="connsiteY0" fmla="*/ 10553 h 70959"/>
              <a:gd name="connsiteX1" fmla="*/ 233886 w 300619"/>
              <a:gd name="connsiteY1" fmla="*/ 47066 h 70959"/>
              <a:gd name="connsiteX2" fmla="*/ 300561 w 300619"/>
              <a:gd name="connsiteY2" fmla="*/ 70878 h 70959"/>
              <a:gd name="connsiteX3" fmla="*/ 246586 w 300619"/>
              <a:gd name="connsiteY3" fmla="*/ 39128 h 70959"/>
              <a:gd name="connsiteX4" fmla="*/ 173561 w 300619"/>
              <a:gd name="connsiteY4" fmla="*/ 2616 h 70959"/>
              <a:gd name="connsiteX5" fmla="*/ 523 w 300619"/>
              <a:gd name="connsiteY5" fmla="*/ 10553 h 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619" h="70959">
                <a:moveTo>
                  <a:pt x="523" y="10553"/>
                </a:moveTo>
                <a:cubicBezTo>
                  <a:pt x="10577" y="17961"/>
                  <a:pt x="183880" y="37012"/>
                  <a:pt x="233886" y="47066"/>
                </a:cubicBezTo>
                <a:cubicBezTo>
                  <a:pt x="283892" y="57120"/>
                  <a:pt x="298444" y="72201"/>
                  <a:pt x="300561" y="70878"/>
                </a:cubicBezTo>
                <a:cubicBezTo>
                  <a:pt x="302678" y="69555"/>
                  <a:pt x="246586" y="39128"/>
                  <a:pt x="246586" y="39128"/>
                </a:cubicBezTo>
                <a:cubicBezTo>
                  <a:pt x="225419" y="27751"/>
                  <a:pt x="219069" y="9230"/>
                  <a:pt x="173561" y="2616"/>
                </a:cubicBezTo>
                <a:cubicBezTo>
                  <a:pt x="128053" y="-3999"/>
                  <a:pt x="-9531" y="3145"/>
                  <a:pt x="523" y="105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: 図形 727">
            <a:extLst>
              <a:ext uri="{FF2B5EF4-FFF2-40B4-BE49-F238E27FC236}">
                <a16:creationId xmlns:a16="http://schemas.microsoft.com/office/drawing/2014/main" id="{4E2A4203-8FA5-4E65-977A-4038183BA49F}"/>
              </a:ext>
            </a:extLst>
          </p:cNvPr>
          <p:cNvSpPr/>
          <p:nvPr/>
        </p:nvSpPr>
        <p:spPr>
          <a:xfrm>
            <a:off x="6274879" y="7642172"/>
            <a:ext cx="496429" cy="149712"/>
          </a:xfrm>
          <a:custGeom>
            <a:avLst/>
            <a:gdLst>
              <a:gd name="connsiteX0" fmla="*/ 509 w 496429"/>
              <a:gd name="connsiteY0" fmla="*/ 53 h 149712"/>
              <a:gd name="connsiteX1" fmla="*/ 249746 w 496429"/>
              <a:gd name="connsiteY1" fmla="*/ 49266 h 149712"/>
              <a:gd name="connsiteX2" fmla="*/ 311659 w 496429"/>
              <a:gd name="connsiteY2" fmla="*/ 60378 h 149712"/>
              <a:gd name="connsiteX3" fmla="*/ 492634 w 496429"/>
              <a:gd name="connsiteY3" fmla="*/ 149278 h 149712"/>
              <a:gd name="connsiteX4" fmla="*/ 425959 w 496429"/>
              <a:gd name="connsiteY4" fmla="*/ 92128 h 149712"/>
              <a:gd name="connsiteX5" fmla="*/ 322771 w 496429"/>
              <a:gd name="connsiteY5" fmla="*/ 41328 h 149712"/>
              <a:gd name="connsiteX6" fmla="*/ 509 w 496429"/>
              <a:gd name="connsiteY6" fmla="*/ 53 h 14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429" h="149712">
                <a:moveTo>
                  <a:pt x="509" y="53"/>
                </a:moveTo>
                <a:cubicBezTo>
                  <a:pt x="-11662" y="1376"/>
                  <a:pt x="197888" y="39212"/>
                  <a:pt x="249746" y="49266"/>
                </a:cubicBezTo>
                <a:cubicBezTo>
                  <a:pt x="301604" y="59320"/>
                  <a:pt x="271178" y="43709"/>
                  <a:pt x="311659" y="60378"/>
                </a:cubicBezTo>
                <a:cubicBezTo>
                  <a:pt x="352140" y="77047"/>
                  <a:pt x="473584" y="143986"/>
                  <a:pt x="492634" y="149278"/>
                </a:cubicBezTo>
                <a:cubicBezTo>
                  <a:pt x="511684" y="154570"/>
                  <a:pt x="454270" y="110120"/>
                  <a:pt x="425959" y="92128"/>
                </a:cubicBezTo>
                <a:cubicBezTo>
                  <a:pt x="397648" y="74136"/>
                  <a:pt x="390504" y="60378"/>
                  <a:pt x="322771" y="41328"/>
                </a:cubicBezTo>
                <a:cubicBezTo>
                  <a:pt x="255038" y="22278"/>
                  <a:pt x="12680" y="-1270"/>
                  <a:pt x="509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: 図形 728">
            <a:extLst>
              <a:ext uri="{FF2B5EF4-FFF2-40B4-BE49-F238E27FC236}">
                <a16:creationId xmlns:a16="http://schemas.microsoft.com/office/drawing/2014/main" id="{A7EFE642-DCA8-43F2-9B79-E07C12B32B19}"/>
              </a:ext>
            </a:extLst>
          </p:cNvPr>
          <p:cNvSpPr/>
          <p:nvPr/>
        </p:nvSpPr>
        <p:spPr>
          <a:xfrm>
            <a:off x="6225058" y="7498012"/>
            <a:ext cx="157279" cy="580939"/>
          </a:xfrm>
          <a:custGeom>
            <a:avLst/>
            <a:gdLst>
              <a:gd name="connsiteX0" fmla="*/ 43980 w 157279"/>
              <a:gd name="connsiteY0" fmla="*/ 1338 h 580939"/>
              <a:gd name="connsiteX1" fmla="*/ 2705 w 157279"/>
              <a:gd name="connsiteY1" fmla="*/ 134688 h 580939"/>
              <a:gd name="connsiteX2" fmla="*/ 10642 w 157279"/>
              <a:gd name="connsiteY2" fmla="*/ 191838 h 580939"/>
              <a:gd name="connsiteX3" fmla="*/ 64617 w 157279"/>
              <a:gd name="connsiteY3" fmla="*/ 290263 h 580939"/>
              <a:gd name="connsiteX4" fmla="*/ 155105 w 157279"/>
              <a:gd name="connsiteY4" fmla="*/ 569663 h 580939"/>
              <a:gd name="connsiteX5" fmla="*/ 120180 w 157279"/>
              <a:gd name="connsiteY5" fmla="*/ 496638 h 580939"/>
              <a:gd name="connsiteX6" fmla="*/ 21755 w 157279"/>
              <a:gd name="connsiteY6" fmla="*/ 225176 h 580939"/>
              <a:gd name="connsiteX7" fmla="*/ 43980 w 157279"/>
              <a:gd name="connsiteY7" fmla="*/ 1338 h 58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279" h="580939">
                <a:moveTo>
                  <a:pt x="43980" y="1338"/>
                </a:moveTo>
                <a:cubicBezTo>
                  <a:pt x="40805" y="-13743"/>
                  <a:pt x="8261" y="102938"/>
                  <a:pt x="2705" y="134688"/>
                </a:cubicBezTo>
                <a:cubicBezTo>
                  <a:pt x="-2851" y="166438"/>
                  <a:pt x="323" y="165909"/>
                  <a:pt x="10642" y="191838"/>
                </a:cubicBezTo>
                <a:cubicBezTo>
                  <a:pt x="20961" y="217767"/>
                  <a:pt x="40540" y="227292"/>
                  <a:pt x="64617" y="290263"/>
                </a:cubicBezTo>
                <a:cubicBezTo>
                  <a:pt x="88694" y="353234"/>
                  <a:pt x="145845" y="535267"/>
                  <a:pt x="155105" y="569663"/>
                </a:cubicBezTo>
                <a:cubicBezTo>
                  <a:pt x="164365" y="604059"/>
                  <a:pt x="142405" y="554053"/>
                  <a:pt x="120180" y="496638"/>
                </a:cubicBezTo>
                <a:cubicBezTo>
                  <a:pt x="97955" y="439223"/>
                  <a:pt x="33132" y="303228"/>
                  <a:pt x="21755" y="225176"/>
                </a:cubicBezTo>
                <a:cubicBezTo>
                  <a:pt x="10378" y="147124"/>
                  <a:pt x="47155" y="16419"/>
                  <a:pt x="43980" y="1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: 図形 729">
            <a:extLst>
              <a:ext uri="{FF2B5EF4-FFF2-40B4-BE49-F238E27FC236}">
                <a16:creationId xmlns:a16="http://schemas.microsoft.com/office/drawing/2014/main" id="{139872D8-3E5B-4A9F-9990-EE0E59DD8446}"/>
              </a:ext>
            </a:extLst>
          </p:cNvPr>
          <p:cNvSpPr/>
          <p:nvPr/>
        </p:nvSpPr>
        <p:spPr>
          <a:xfrm>
            <a:off x="6271889" y="7632691"/>
            <a:ext cx="81172" cy="310388"/>
          </a:xfrm>
          <a:custGeom>
            <a:avLst/>
            <a:gdLst>
              <a:gd name="connsiteX0" fmla="*/ 324 w 81172"/>
              <a:gd name="connsiteY0" fmla="*/ 9 h 310388"/>
              <a:gd name="connsiteX1" fmla="*/ 47949 w 81172"/>
              <a:gd name="connsiteY1" fmla="*/ 136534 h 310388"/>
              <a:gd name="connsiteX2" fmla="*/ 51124 w 81172"/>
              <a:gd name="connsiteY2" fmla="*/ 180984 h 310388"/>
              <a:gd name="connsiteX3" fmla="*/ 63824 w 81172"/>
              <a:gd name="connsiteY3" fmla="*/ 307984 h 310388"/>
              <a:gd name="connsiteX4" fmla="*/ 76524 w 81172"/>
              <a:gd name="connsiteY4" fmla="*/ 254009 h 310388"/>
              <a:gd name="connsiteX5" fmla="*/ 74936 w 81172"/>
              <a:gd name="connsiteY5" fmla="*/ 130184 h 310388"/>
              <a:gd name="connsiteX6" fmla="*/ 324 w 81172"/>
              <a:gd name="connsiteY6" fmla="*/ 9 h 31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72" h="310388">
                <a:moveTo>
                  <a:pt x="324" y="9"/>
                </a:moveTo>
                <a:cubicBezTo>
                  <a:pt x="-4174" y="1067"/>
                  <a:pt x="39482" y="106372"/>
                  <a:pt x="47949" y="136534"/>
                </a:cubicBezTo>
                <a:cubicBezTo>
                  <a:pt x="56416" y="166697"/>
                  <a:pt x="48478" y="152409"/>
                  <a:pt x="51124" y="180984"/>
                </a:cubicBezTo>
                <a:cubicBezTo>
                  <a:pt x="53770" y="209559"/>
                  <a:pt x="59591" y="295813"/>
                  <a:pt x="63824" y="307984"/>
                </a:cubicBezTo>
                <a:cubicBezTo>
                  <a:pt x="68057" y="320155"/>
                  <a:pt x="74672" y="283642"/>
                  <a:pt x="76524" y="254009"/>
                </a:cubicBezTo>
                <a:cubicBezTo>
                  <a:pt x="78376" y="224376"/>
                  <a:pt x="86842" y="169342"/>
                  <a:pt x="74936" y="130184"/>
                </a:cubicBezTo>
                <a:cubicBezTo>
                  <a:pt x="63030" y="91026"/>
                  <a:pt x="4822" y="-1049"/>
                  <a:pt x="324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: 図形 730">
            <a:extLst>
              <a:ext uri="{FF2B5EF4-FFF2-40B4-BE49-F238E27FC236}">
                <a16:creationId xmlns:a16="http://schemas.microsoft.com/office/drawing/2014/main" id="{93E7FA25-ACA9-4080-9C58-B06FDD7403D9}"/>
              </a:ext>
            </a:extLst>
          </p:cNvPr>
          <p:cNvSpPr/>
          <p:nvPr/>
        </p:nvSpPr>
        <p:spPr>
          <a:xfrm>
            <a:off x="6351453" y="7961287"/>
            <a:ext cx="378035" cy="104940"/>
          </a:xfrm>
          <a:custGeom>
            <a:avLst/>
            <a:gdLst>
              <a:gd name="connsiteX0" fmla="*/ 135 w 378035"/>
              <a:gd name="connsiteY0" fmla="*/ 26 h 104940"/>
              <a:gd name="connsiteX1" fmla="*/ 143010 w 378035"/>
              <a:gd name="connsiteY1" fmla="*/ 92101 h 104940"/>
              <a:gd name="connsiteX2" fmla="*/ 377960 w 378035"/>
              <a:gd name="connsiteY2" fmla="*/ 103213 h 104940"/>
              <a:gd name="connsiteX3" fmla="*/ 166822 w 378035"/>
              <a:gd name="connsiteY3" fmla="*/ 82576 h 104940"/>
              <a:gd name="connsiteX4" fmla="*/ 135 w 378035"/>
              <a:gd name="connsiteY4" fmla="*/ 26 h 10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35" h="104940">
                <a:moveTo>
                  <a:pt x="135" y="26"/>
                </a:moveTo>
                <a:cubicBezTo>
                  <a:pt x="-3834" y="1613"/>
                  <a:pt x="80039" y="74903"/>
                  <a:pt x="143010" y="92101"/>
                </a:cubicBezTo>
                <a:cubicBezTo>
                  <a:pt x="205981" y="109299"/>
                  <a:pt x="373991" y="104800"/>
                  <a:pt x="377960" y="103213"/>
                </a:cubicBezTo>
                <a:cubicBezTo>
                  <a:pt x="381929" y="101626"/>
                  <a:pt x="227676" y="95805"/>
                  <a:pt x="166822" y="82576"/>
                </a:cubicBezTo>
                <a:cubicBezTo>
                  <a:pt x="105968" y="69347"/>
                  <a:pt x="4104" y="-1561"/>
                  <a:pt x="135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: 図形 731">
            <a:extLst>
              <a:ext uri="{FF2B5EF4-FFF2-40B4-BE49-F238E27FC236}">
                <a16:creationId xmlns:a16="http://schemas.microsoft.com/office/drawing/2014/main" id="{DDDBB99D-F262-4246-92B2-30DB695261CA}"/>
              </a:ext>
            </a:extLst>
          </p:cNvPr>
          <p:cNvSpPr/>
          <p:nvPr/>
        </p:nvSpPr>
        <p:spPr>
          <a:xfrm>
            <a:off x="6392863" y="7989905"/>
            <a:ext cx="385619" cy="211224"/>
          </a:xfrm>
          <a:custGeom>
            <a:avLst/>
            <a:gdLst>
              <a:gd name="connsiteX0" fmla="*/ 0 w 385619"/>
              <a:gd name="connsiteY0" fmla="*/ 61895 h 211224"/>
              <a:gd name="connsiteX1" fmla="*/ 203200 w 385619"/>
              <a:gd name="connsiteY1" fmla="*/ 95233 h 211224"/>
              <a:gd name="connsiteX2" fmla="*/ 376237 w 385619"/>
              <a:gd name="connsiteY2" fmla="*/ 209533 h 211224"/>
              <a:gd name="connsiteX3" fmla="*/ 361950 w 385619"/>
              <a:gd name="connsiteY3" fmla="*/ 152383 h 211224"/>
              <a:gd name="connsiteX4" fmla="*/ 357187 w 385619"/>
              <a:gd name="connsiteY4" fmla="*/ 3158 h 211224"/>
              <a:gd name="connsiteX5" fmla="*/ 347662 w 385619"/>
              <a:gd name="connsiteY5" fmla="*/ 58720 h 211224"/>
              <a:gd name="connsiteX6" fmla="*/ 350837 w 385619"/>
              <a:gd name="connsiteY6" fmla="*/ 153970 h 211224"/>
              <a:gd name="connsiteX7" fmla="*/ 301625 w 385619"/>
              <a:gd name="connsiteY7" fmla="*/ 119045 h 211224"/>
              <a:gd name="connsiteX8" fmla="*/ 200025 w 385619"/>
              <a:gd name="connsiteY8" fmla="*/ 99995 h 211224"/>
              <a:gd name="connsiteX9" fmla="*/ 0 w 385619"/>
              <a:gd name="connsiteY9" fmla="*/ 61895 h 21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19" h="211224">
                <a:moveTo>
                  <a:pt x="0" y="61895"/>
                </a:moveTo>
                <a:cubicBezTo>
                  <a:pt x="70247" y="66261"/>
                  <a:pt x="140494" y="70627"/>
                  <a:pt x="203200" y="95233"/>
                </a:cubicBezTo>
                <a:cubicBezTo>
                  <a:pt x="265906" y="119839"/>
                  <a:pt x="349779" y="200008"/>
                  <a:pt x="376237" y="209533"/>
                </a:cubicBezTo>
                <a:cubicBezTo>
                  <a:pt x="402695" y="219058"/>
                  <a:pt x="365125" y="186779"/>
                  <a:pt x="361950" y="152383"/>
                </a:cubicBezTo>
                <a:cubicBezTo>
                  <a:pt x="358775" y="117987"/>
                  <a:pt x="359568" y="18768"/>
                  <a:pt x="357187" y="3158"/>
                </a:cubicBezTo>
                <a:cubicBezTo>
                  <a:pt x="354806" y="-12453"/>
                  <a:pt x="348720" y="33585"/>
                  <a:pt x="347662" y="58720"/>
                </a:cubicBezTo>
                <a:cubicBezTo>
                  <a:pt x="346604" y="83855"/>
                  <a:pt x="358510" y="143916"/>
                  <a:pt x="350837" y="153970"/>
                </a:cubicBezTo>
                <a:cubicBezTo>
                  <a:pt x="343164" y="164024"/>
                  <a:pt x="326760" y="128041"/>
                  <a:pt x="301625" y="119045"/>
                </a:cubicBezTo>
                <a:cubicBezTo>
                  <a:pt x="276490" y="110049"/>
                  <a:pt x="200025" y="99995"/>
                  <a:pt x="200025" y="99995"/>
                </a:cubicBezTo>
                <a:lnTo>
                  <a:pt x="0" y="61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: 図形 732">
            <a:extLst>
              <a:ext uri="{FF2B5EF4-FFF2-40B4-BE49-F238E27FC236}">
                <a16:creationId xmlns:a16="http://schemas.microsoft.com/office/drawing/2014/main" id="{09C69C4D-0814-4448-9DAC-0BEDC30B80C7}"/>
              </a:ext>
            </a:extLst>
          </p:cNvPr>
          <p:cNvSpPr/>
          <p:nvPr/>
        </p:nvSpPr>
        <p:spPr>
          <a:xfrm>
            <a:off x="6370008" y="8056714"/>
            <a:ext cx="113446" cy="341191"/>
          </a:xfrm>
          <a:custGeom>
            <a:avLst/>
            <a:gdLst>
              <a:gd name="connsiteX0" fmla="*/ 8567 w 113446"/>
              <a:gd name="connsiteY0" fmla="*/ 1436 h 341191"/>
              <a:gd name="connsiteX1" fmla="*/ 630 w 113446"/>
              <a:gd name="connsiteY1" fmla="*/ 80811 h 341191"/>
              <a:gd name="connsiteX2" fmla="*/ 27617 w 113446"/>
              <a:gd name="connsiteY2" fmla="*/ 139549 h 341191"/>
              <a:gd name="connsiteX3" fmla="*/ 113342 w 113446"/>
              <a:gd name="connsiteY3" fmla="*/ 341161 h 341191"/>
              <a:gd name="connsiteX4" fmla="*/ 8567 w 113446"/>
              <a:gd name="connsiteY4" fmla="*/ 153836 h 341191"/>
              <a:gd name="connsiteX5" fmla="*/ 8567 w 113446"/>
              <a:gd name="connsiteY5" fmla="*/ 1436 h 34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46" h="341191">
                <a:moveTo>
                  <a:pt x="8567" y="1436"/>
                </a:moveTo>
                <a:cubicBezTo>
                  <a:pt x="7244" y="-10735"/>
                  <a:pt x="-2545" y="57792"/>
                  <a:pt x="630" y="80811"/>
                </a:cubicBezTo>
                <a:cubicBezTo>
                  <a:pt x="3805" y="103830"/>
                  <a:pt x="8832" y="96157"/>
                  <a:pt x="27617" y="139549"/>
                </a:cubicBezTo>
                <a:cubicBezTo>
                  <a:pt x="46402" y="182941"/>
                  <a:pt x="116517" y="338780"/>
                  <a:pt x="113342" y="341161"/>
                </a:cubicBezTo>
                <a:cubicBezTo>
                  <a:pt x="110167" y="343542"/>
                  <a:pt x="26559" y="207017"/>
                  <a:pt x="8567" y="153836"/>
                </a:cubicBezTo>
                <a:cubicBezTo>
                  <a:pt x="-9425" y="100655"/>
                  <a:pt x="9890" y="13607"/>
                  <a:pt x="8567" y="14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: 図形 733">
            <a:extLst>
              <a:ext uri="{FF2B5EF4-FFF2-40B4-BE49-F238E27FC236}">
                <a16:creationId xmlns:a16="http://schemas.microsoft.com/office/drawing/2014/main" id="{B4FF5772-AD04-461E-8556-2C7D5038C860}"/>
              </a:ext>
            </a:extLst>
          </p:cNvPr>
          <p:cNvSpPr/>
          <p:nvPr/>
        </p:nvSpPr>
        <p:spPr>
          <a:xfrm>
            <a:off x="6389046" y="8024388"/>
            <a:ext cx="72113" cy="321194"/>
          </a:xfrm>
          <a:custGeom>
            <a:avLst/>
            <a:gdLst>
              <a:gd name="connsiteX0" fmla="*/ 26042 w 72113"/>
              <a:gd name="connsiteY0" fmla="*/ 425 h 321194"/>
              <a:gd name="connsiteX1" fmla="*/ 10167 w 72113"/>
              <a:gd name="connsiteY1" fmla="*/ 122662 h 321194"/>
              <a:gd name="connsiteX2" fmla="*/ 10167 w 72113"/>
              <a:gd name="connsiteY2" fmla="*/ 148062 h 321194"/>
              <a:gd name="connsiteX3" fmla="*/ 72079 w 72113"/>
              <a:gd name="connsiteY3" fmla="*/ 321100 h 321194"/>
              <a:gd name="connsiteX4" fmla="*/ 642 w 72113"/>
              <a:gd name="connsiteY4" fmla="*/ 170287 h 321194"/>
              <a:gd name="connsiteX5" fmla="*/ 26042 w 72113"/>
              <a:gd name="connsiteY5" fmla="*/ 425 h 32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13" h="321194">
                <a:moveTo>
                  <a:pt x="26042" y="425"/>
                </a:moveTo>
                <a:cubicBezTo>
                  <a:pt x="27630" y="-7513"/>
                  <a:pt x="12813" y="98056"/>
                  <a:pt x="10167" y="122662"/>
                </a:cubicBezTo>
                <a:cubicBezTo>
                  <a:pt x="7521" y="147268"/>
                  <a:pt x="-152" y="114989"/>
                  <a:pt x="10167" y="148062"/>
                </a:cubicBezTo>
                <a:cubicBezTo>
                  <a:pt x="20486" y="181135"/>
                  <a:pt x="73666" y="317396"/>
                  <a:pt x="72079" y="321100"/>
                </a:cubicBezTo>
                <a:cubicBezTo>
                  <a:pt x="70492" y="324804"/>
                  <a:pt x="5934" y="218970"/>
                  <a:pt x="642" y="170287"/>
                </a:cubicBezTo>
                <a:cubicBezTo>
                  <a:pt x="-4650" y="121604"/>
                  <a:pt x="24454" y="8363"/>
                  <a:pt x="26042" y="4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: 図形 734">
            <a:extLst>
              <a:ext uri="{FF2B5EF4-FFF2-40B4-BE49-F238E27FC236}">
                <a16:creationId xmlns:a16="http://schemas.microsoft.com/office/drawing/2014/main" id="{5DB22977-E2B0-4453-AE31-DE247E9C0DC9}"/>
              </a:ext>
            </a:extLst>
          </p:cNvPr>
          <p:cNvSpPr/>
          <p:nvPr/>
        </p:nvSpPr>
        <p:spPr>
          <a:xfrm>
            <a:off x="6434149" y="8187964"/>
            <a:ext cx="324348" cy="183347"/>
          </a:xfrm>
          <a:custGeom>
            <a:avLst/>
            <a:gdLst>
              <a:gd name="connsiteX0" fmla="*/ 11101 w 324348"/>
              <a:gd name="connsiteY0" fmla="*/ 152761 h 183347"/>
              <a:gd name="connsiteX1" fmla="*/ 244464 w 324348"/>
              <a:gd name="connsiteY1" fmla="*/ 182924 h 183347"/>
              <a:gd name="connsiteX2" fmla="*/ 304789 w 324348"/>
              <a:gd name="connsiteY2" fmla="*/ 125774 h 183347"/>
              <a:gd name="connsiteX3" fmla="*/ 277801 w 324348"/>
              <a:gd name="connsiteY3" fmla="*/ 361 h 183347"/>
              <a:gd name="connsiteX4" fmla="*/ 304789 w 324348"/>
              <a:gd name="connsiteY4" fmla="*/ 89261 h 183347"/>
              <a:gd name="connsiteX5" fmla="*/ 323839 w 324348"/>
              <a:gd name="connsiteY5" fmla="*/ 135299 h 183347"/>
              <a:gd name="connsiteX6" fmla="*/ 284151 w 324348"/>
              <a:gd name="connsiteY6" fmla="*/ 157524 h 183347"/>
              <a:gd name="connsiteX7" fmla="*/ 60314 w 324348"/>
              <a:gd name="connsiteY7" fmla="*/ 171811 h 183347"/>
              <a:gd name="connsiteX8" fmla="*/ 11101 w 324348"/>
              <a:gd name="connsiteY8" fmla="*/ 152761 h 18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48" h="183347">
                <a:moveTo>
                  <a:pt x="11101" y="152761"/>
                </a:moveTo>
                <a:cubicBezTo>
                  <a:pt x="41793" y="154613"/>
                  <a:pt x="195516" y="187422"/>
                  <a:pt x="244464" y="182924"/>
                </a:cubicBezTo>
                <a:cubicBezTo>
                  <a:pt x="293412" y="178426"/>
                  <a:pt x="299233" y="156201"/>
                  <a:pt x="304789" y="125774"/>
                </a:cubicBezTo>
                <a:cubicBezTo>
                  <a:pt x="310345" y="95347"/>
                  <a:pt x="277801" y="6446"/>
                  <a:pt x="277801" y="361"/>
                </a:cubicBezTo>
                <a:cubicBezTo>
                  <a:pt x="277801" y="-5724"/>
                  <a:pt x="297116" y="66771"/>
                  <a:pt x="304789" y="89261"/>
                </a:cubicBezTo>
                <a:cubicBezTo>
                  <a:pt x="312462" y="111751"/>
                  <a:pt x="327279" y="123922"/>
                  <a:pt x="323839" y="135299"/>
                </a:cubicBezTo>
                <a:cubicBezTo>
                  <a:pt x="320399" y="146676"/>
                  <a:pt x="328072" y="151439"/>
                  <a:pt x="284151" y="157524"/>
                </a:cubicBezTo>
                <a:cubicBezTo>
                  <a:pt x="240230" y="163609"/>
                  <a:pt x="101853" y="171811"/>
                  <a:pt x="60314" y="171811"/>
                </a:cubicBezTo>
                <a:cubicBezTo>
                  <a:pt x="18775" y="171811"/>
                  <a:pt x="-19591" y="150909"/>
                  <a:pt x="11101" y="1527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: 図形 735">
            <a:extLst>
              <a:ext uri="{FF2B5EF4-FFF2-40B4-BE49-F238E27FC236}">
                <a16:creationId xmlns:a16="http://schemas.microsoft.com/office/drawing/2014/main" id="{9F8988F9-A939-4CC3-9F69-FB73CAD16E61}"/>
              </a:ext>
            </a:extLst>
          </p:cNvPr>
          <p:cNvSpPr/>
          <p:nvPr/>
        </p:nvSpPr>
        <p:spPr>
          <a:xfrm>
            <a:off x="6487169" y="8328454"/>
            <a:ext cx="396672" cy="72598"/>
          </a:xfrm>
          <a:custGeom>
            <a:avLst/>
            <a:gdLst>
              <a:gd name="connsiteX0" fmla="*/ 944 w 396672"/>
              <a:gd name="connsiteY0" fmla="*/ 51959 h 72598"/>
              <a:gd name="connsiteX1" fmla="*/ 186681 w 396672"/>
              <a:gd name="connsiteY1" fmla="*/ 59896 h 72598"/>
              <a:gd name="connsiteX2" fmla="*/ 256531 w 396672"/>
              <a:gd name="connsiteY2" fmla="*/ 29734 h 72598"/>
              <a:gd name="connsiteX3" fmla="*/ 367656 w 396672"/>
              <a:gd name="connsiteY3" fmla="*/ 5921 h 72598"/>
              <a:gd name="connsiteX4" fmla="*/ 316856 w 396672"/>
              <a:gd name="connsiteY4" fmla="*/ 4334 h 72598"/>
              <a:gd name="connsiteX5" fmla="*/ 396231 w 396672"/>
              <a:gd name="connsiteY5" fmla="*/ 56721 h 72598"/>
              <a:gd name="connsiteX6" fmla="*/ 273994 w 396672"/>
              <a:gd name="connsiteY6" fmla="*/ 72596 h 72598"/>
              <a:gd name="connsiteX7" fmla="*/ 944 w 396672"/>
              <a:gd name="connsiteY7" fmla="*/ 51959 h 7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672" h="72598">
                <a:moveTo>
                  <a:pt x="944" y="51959"/>
                </a:moveTo>
                <a:cubicBezTo>
                  <a:pt x="-13608" y="49842"/>
                  <a:pt x="144083" y="63600"/>
                  <a:pt x="186681" y="59896"/>
                </a:cubicBezTo>
                <a:cubicBezTo>
                  <a:pt x="229279" y="56192"/>
                  <a:pt x="226369" y="38730"/>
                  <a:pt x="256531" y="29734"/>
                </a:cubicBezTo>
                <a:cubicBezTo>
                  <a:pt x="286694" y="20738"/>
                  <a:pt x="357602" y="10154"/>
                  <a:pt x="367656" y="5921"/>
                </a:cubicBezTo>
                <a:cubicBezTo>
                  <a:pt x="377710" y="1688"/>
                  <a:pt x="312093" y="-4133"/>
                  <a:pt x="316856" y="4334"/>
                </a:cubicBezTo>
                <a:cubicBezTo>
                  <a:pt x="321619" y="12801"/>
                  <a:pt x="403375" y="45344"/>
                  <a:pt x="396231" y="56721"/>
                </a:cubicBezTo>
                <a:cubicBezTo>
                  <a:pt x="389087" y="68098"/>
                  <a:pt x="340933" y="72331"/>
                  <a:pt x="273994" y="72596"/>
                </a:cubicBezTo>
                <a:cubicBezTo>
                  <a:pt x="207055" y="72861"/>
                  <a:pt x="15496" y="54076"/>
                  <a:pt x="944" y="51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: 図形 736">
            <a:extLst>
              <a:ext uri="{FF2B5EF4-FFF2-40B4-BE49-F238E27FC236}">
                <a16:creationId xmlns:a16="http://schemas.microsoft.com/office/drawing/2014/main" id="{35EBBF65-2F22-4EC8-B41D-43ACBF9CF091}"/>
              </a:ext>
            </a:extLst>
          </p:cNvPr>
          <p:cNvSpPr/>
          <p:nvPr/>
        </p:nvSpPr>
        <p:spPr>
          <a:xfrm>
            <a:off x="6310952" y="5327286"/>
            <a:ext cx="262896" cy="839949"/>
          </a:xfrm>
          <a:custGeom>
            <a:avLst/>
            <a:gdLst>
              <a:gd name="connsiteX0" fmla="*/ 253361 w 262896"/>
              <a:gd name="connsiteY0" fmla="*/ 364 h 839949"/>
              <a:gd name="connsiteX1" fmla="*/ 196211 w 262896"/>
              <a:gd name="connsiteY1" fmla="*/ 232139 h 839949"/>
              <a:gd name="connsiteX2" fmla="*/ 208911 w 262896"/>
              <a:gd name="connsiteY2" fmla="*/ 244839 h 839949"/>
              <a:gd name="connsiteX3" fmla="*/ 262886 w 262896"/>
              <a:gd name="connsiteY3" fmla="*/ 352789 h 839949"/>
              <a:gd name="connsiteX4" fmla="*/ 204148 w 262896"/>
              <a:gd name="connsiteY4" fmla="*/ 246427 h 839949"/>
              <a:gd name="connsiteX5" fmla="*/ 153348 w 262896"/>
              <a:gd name="connsiteY5" fmla="*/ 378189 h 839949"/>
              <a:gd name="connsiteX6" fmla="*/ 89848 w 262896"/>
              <a:gd name="connsiteY6" fmla="*/ 838564 h 839949"/>
              <a:gd name="connsiteX7" fmla="*/ 113661 w 262896"/>
              <a:gd name="connsiteY7" fmla="*/ 529002 h 839949"/>
              <a:gd name="connsiteX8" fmla="*/ 118423 w 262896"/>
              <a:gd name="connsiteY8" fmla="*/ 781414 h 839949"/>
              <a:gd name="connsiteX9" fmla="*/ 105723 w 262896"/>
              <a:gd name="connsiteY9" fmla="*/ 641714 h 839949"/>
              <a:gd name="connsiteX10" fmla="*/ 18411 w 262896"/>
              <a:gd name="connsiteY10" fmla="*/ 532177 h 839949"/>
              <a:gd name="connsiteX11" fmla="*/ 24761 w 262896"/>
              <a:gd name="connsiteY11" fmla="*/ 670289 h 839949"/>
              <a:gd name="connsiteX12" fmla="*/ 24761 w 262896"/>
              <a:gd name="connsiteY12" fmla="*/ 733789 h 839949"/>
              <a:gd name="connsiteX13" fmla="*/ 948 w 262896"/>
              <a:gd name="connsiteY13" fmla="*/ 665527 h 839949"/>
              <a:gd name="connsiteX14" fmla="*/ 12061 w 262896"/>
              <a:gd name="connsiteY14" fmla="*/ 557577 h 839949"/>
              <a:gd name="connsiteX15" fmla="*/ 77148 w 262896"/>
              <a:gd name="connsiteY15" fmla="*/ 292464 h 839949"/>
              <a:gd name="connsiteX16" fmla="*/ 253361 w 262896"/>
              <a:gd name="connsiteY16" fmla="*/ 364 h 83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896" h="839949">
                <a:moveTo>
                  <a:pt x="253361" y="364"/>
                </a:moveTo>
                <a:cubicBezTo>
                  <a:pt x="273205" y="-9690"/>
                  <a:pt x="203619" y="191393"/>
                  <a:pt x="196211" y="232139"/>
                </a:cubicBezTo>
                <a:cubicBezTo>
                  <a:pt x="188803" y="272885"/>
                  <a:pt x="197799" y="224731"/>
                  <a:pt x="208911" y="244839"/>
                </a:cubicBezTo>
                <a:cubicBezTo>
                  <a:pt x="220023" y="264947"/>
                  <a:pt x="263680" y="352524"/>
                  <a:pt x="262886" y="352789"/>
                </a:cubicBezTo>
                <a:cubicBezTo>
                  <a:pt x="262092" y="353054"/>
                  <a:pt x="222404" y="242194"/>
                  <a:pt x="204148" y="246427"/>
                </a:cubicBezTo>
                <a:cubicBezTo>
                  <a:pt x="185892" y="250660"/>
                  <a:pt x="172398" y="279500"/>
                  <a:pt x="153348" y="378189"/>
                </a:cubicBezTo>
                <a:cubicBezTo>
                  <a:pt x="134298" y="476878"/>
                  <a:pt x="96462" y="813429"/>
                  <a:pt x="89848" y="838564"/>
                </a:cubicBezTo>
                <a:cubicBezTo>
                  <a:pt x="83234" y="863699"/>
                  <a:pt x="108898" y="538527"/>
                  <a:pt x="113661" y="529002"/>
                </a:cubicBezTo>
                <a:cubicBezTo>
                  <a:pt x="118424" y="519477"/>
                  <a:pt x="119746" y="762629"/>
                  <a:pt x="118423" y="781414"/>
                </a:cubicBezTo>
                <a:cubicBezTo>
                  <a:pt x="117100" y="800199"/>
                  <a:pt x="122392" y="683253"/>
                  <a:pt x="105723" y="641714"/>
                </a:cubicBezTo>
                <a:cubicBezTo>
                  <a:pt x="89054" y="600175"/>
                  <a:pt x="31905" y="527414"/>
                  <a:pt x="18411" y="532177"/>
                </a:cubicBezTo>
                <a:cubicBezTo>
                  <a:pt x="4917" y="536940"/>
                  <a:pt x="23703" y="636687"/>
                  <a:pt x="24761" y="670289"/>
                </a:cubicBezTo>
                <a:cubicBezTo>
                  <a:pt x="25819" y="703891"/>
                  <a:pt x="28730" y="734583"/>
                  <a:pt x="24761" y="733789"/>
                </a:cubicBezTo>
                <a:cubicBezTo>
                  <a:pt x="20792" y="732995"/>
                  <a:pt x="3065" y="694896"/>
                  <a:pt x="948" y="665527"/>
                </a:cubicBezTo>
                <a:cubicBezTo>
                  <a:pt x="-1169" y="636158"/>
                  <a:pt x="-639" y="619754"/>
                  <a:pt x="12061" y="557577"/>
                </a:cubicBezTo>
                <a:cubicBezTo>
                  <a:pt x="24761" y="495400"/>
                  <a:pt x="42223" y="383481"/>
                  <a:pt x="77148" y="292464"/>
                </a:cubicBezTo>
                <a:cubicBezTo>
                  <a:pt x="112073" y="201447"/>
                  <a:pt x="233517" y="10418"/>
                  <a:pt x="253361" y="3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: 図形 737">
            <a:extLst>
              <a:ext uri="{FF2B5EF4-FFF2-40B4-BE49-F238E27FC236}">
                <a16:creationId xmlns:a16="http://schemas.microsoft.com/office/drawing/2014/main" id="{094746C8-6EC5-426C-9F6E-EC40C314ED87}"/>
              </a:ext>
            </a:extLst>
          </p:cNvPr>
          <p:cNvSpPr/>
          <p:nvPr/>
        </p:nvSpPr>
        <p:spPr>
          <a:xfrm>
            <a:off x="6447751" y="5568753"/>
            <a:ext cx="354898" cy="499072"/>
          </a:xfrm>
          <a:custGeom>
            <a:avLst/>
            <a:gdLst>
              <a:gd name="connsiteX0" fmla="*/ 354687 w 354898"/>
              <a:gd name="connsiteY0" fmla="*/ 197 h 499072"/>
              <a:gd name="connsiteX1" fmla="*/ 210224 w 354898"/>
              <a:gd name="connsiteY1" fmla="*/ 135135 h 499072"/>
              <a:gd name="connsiteX2" fmla="*/ 137199 w 354898"/>
              <a:gd name="connsiteY2" fmla="*/ 225622 h 499072"/>
              <a:gd name="connsiteX3" fmla="*/ 105449 w 354898"/>
              <a:gd name="connsiteY3" fmla="*/ 268485 h 499072"/>
              <a:gd name="connsiteX4" fmla="*/ 110212 w 354898"/>
              <a:gd name="connsiteY4" fmla="*/ 255785 h 499072"/>
              <a:gd name="connsiteX5" fmla="*/ 84812 w 354898"/>
              <a:gd name="connsiteY5" fmla="*/ 287535 h 499072"/>
              <a:gd name="connsiteX6" fmla="*/ 100687 w 354898"/>
              <a:gd name="connsiteY6" fmla="*/ 339922 h 499072"/>
              <a:gd name="connsiteX7" fmla="*/ 108624 w 354898"/>
              <a:gd name="connsiteY7" fmla="*/ 400247 h 499072"/>
              <a:gd name="connsiteX8" fmla="*/ 108624 w 354898"/>
              <a:gd name="connsiteY8" fmla="*/ 457397 h 499072"/>
              <a:gd name="connsiteX9" fmla="*/ 674 w 354898"/>
              <a:gd name="connsiteY9" fmla="*/ 473272 h 499072"/>
              <a:gd name="connsiteX10" fmla="*/ 70524 w 354898"/>
              <a:gd name="connsiteY10" fmla="*/ 471685 h 499072"/>
              <a:gd name="connsiteX11" fmla="*/ 219749 w 354898"/>
              <a:gd name="connsiteY11" fmla="*/ 498672 h 499072"/>
              <a:gd name="connsiteX12" fmla="*/ 221337 w 354898"/>
              <a:gd name="connsiteY12" fmla="*/ 447872 h 499072"/>
              <a:gd name="connsiteX13" fmla="*/ 213399 w 354898"/>
              <a:gd name="connsiteY13" fmla="*/ 363735 h 499072"/>
              <a:gd name="connsiteX14" fmla="*/ 189587 w 354898"/>
              <a:gd name="connsiteY14" fmla="*/ 276422 h 499072"/>
              <a:gd name="connsiteX15" fmla="*/ 240387 w 354898"/>
              <a:gd name="connsiteY15" fmla="*/ 166885 h 499072"/>
              <a:gd name="connsiteX16" fmla="*/ 354687 w 354898"/>
              <a:gd name="connsiteY16" fmla="*/ 197 h 49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898" h="499072">
                <a:moveTo>
                  <a:pt x="354687" y="197"/>
                </a:moveTo>
                <a:cubicBezTo>
                  <a:pt x="349660" y="-5095"/>
                  <a:pt x="246472" y="97564"/>
                  <a:pt x="210224" y="135135"/>
                </a:cubicBezTo>
                <a:cubicBezTo>
                  <a:pt x="173976" y="172706"/>
                  <a:pt x="154661" y="203397"/>
                  <a:pt x="137199" y="225622"/>
                </a:cubicBezTo>
                <a:cubicBezTo>
                  <a:pt x="119737" y="247847"/>
                  <a:pt x="109947" y="263458"/>
                  <a:pt x="105449" y="268485"/>
                </a:cubicBezTo>
                <a:cubicBezTo>
                  <a:pt x="100951" y="273512"/>
                  <a:pt x="113652" y="252610"/>
                  <a:pt x="110212" y="255785"/>
                </a:cubicBezTo>
                <a:cubicBezTo>
                  <a:pt x="106772" y="258960"/>
                  <a:pt x="86399" y="273512"/>
                  <a:pt x="84812" y="287535"/>
                </a:cubicBezTo>
                <a:cubicBezTo>
                  <a:pt x="83225" y="301558"/>
                  <a:pt x="96718" y="321137"/>
                  <a:pt x="100687" y="339922"/>
                </a:cubicBezTo>
                <a:cubicBezTo>
                  <a:pt x="104656" y="358707"/>
                  <a:pt x="107301" y="380668"/>
                  <a:pt x="108624" y="400247"/>
                </a:cubicBezTo>
                <a:cubicBezTo>
                  <a:pt x="109947" y="419826"/>
                  <a:pt x="126616" y="445226"/>
                  <a:pt x="108624" y="457397"/>
                </a:cubicBezTo>
                <a:cubicBezTo>
                  <a:pt x="90632" y="469568"/>
                  <a:pt x="7024" y="470891"/>
                  <a:pt x="674" y="473272"/>
                </a:cubicBezTo>
                <a:cubicBezTo>
                  <a:pt x="-5676" y="475653"/>
                  <a:pt x="34011" y="467452"/>
                  <a:pt x="70524" y="471685"/>
                </a:cubicBezTo>
                <a:cubicBezTo>
                  <a:pt x="107036" y="475918"/>
                  <a:pt x="194613" y="502641"/>
                  <a:pt x="219749" y="498672"/>
                </a:cubicBezTo>
                <a:cubicBezTo>
                  <a:pt x="244884" y="494703"/>
                  <a:pt x="222395" y="470361"/>
                  <a:pt x="221337" y="447872"/>
                </a:cubicBezTo>
                <a:cubicBezTo>
                  <a:pt x="220279" y="425383"/>
                  <a:pt x="218691" y="392310"/>
                  <a:pt x="213399" y="363735"/>
                </a:cubicBezTo>
                <a:cubicBezTo>
                  <a:pt x="208107" y="335160"/>
                  <a:pt x="185089" y="309230"/>
                  <a:pt x="189587" y="276422"/>
                </a:cubicBezTo>
                <a:cubicBezTo>
                  <a:pt x="194085" y="243614"/>
                  <a:pt x="206785" y="214245"/>
                  <a:pt x="240387" y="166885"/>
                </a:cubicBezTo>
                <a:cubicBezTo>
                  <a:pt x="273989" y="119525"/>
                  <a:pt x="359714" y="5489"/>
                  <a:pt x="354687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: 図形 738">
            <a:extLst>
              <a:ext uri="{FF2B5EF4-FFF2-40B4-BE49-F238E27FC236}">
                <a16:creationId xmlns:a16="http://schemas.microsoft.com/office/drawing/2014/main" id="{C75E3B74-465A-4276-B79F-DE3C601E03D0}"/>
              </a:ext>
            </a:extLst>
          </p:cNvPr>
          <p:cNvSpPr/>
          <p:nvPr/>
        </p:nvSpPr>
        <p:spPr>
          <a:xfrm>
            <a:off x="6637330" y="5621760"/>
            <a:ext cx="193635" cy="523728"/>
          </a:xfrm>
          <a:custGeom>
            <a:avLst/>
            <a:gdLst>
              <a:gd name="connsiteX0" fmla="*/ 155583 w 193635"/>
              <a:gd name="connsiteY0" fmla="*/ 1165 h 523728"/>
              <a:gd name="connsiteX1" fmla="*/ 147645 w 193635"/>
              <a:gd name="connsiteY1" fmla="*/ 209128 h 523728"/>
              <a:gd name="connsiteX2" fmla="*/ 133358 w 193635"/>
              <a:gd name="connsiteY2" fmla="*/ 290090 h 523728"/>
              <a:gd name="connsiteX3" fmla="*/ 192095 w 193635"/>
              <a:gd name="connsiteY3" fmla="*/ 505990 h 523728"/>
              <a:gd name="connsiteX4" fmla="*/ 176220 w 193635"/>
              <a:gd name="connsiteY4" fmla="*/ 482178 h 523728"/>
              <a:gd name="connsiteX5" fmla="*/ 173045 w 193635"/>
              <a:gd name="connsiteY5" fmla="*/ 521865 h 523728"/>
              <a:gd name="connsiteX6" fmla="*/ 112720 w 193635"/>
              <a:gd name="connsiteY6" fmla="*/ 410740 h 523728"/>
              <a:gd name="connsiteX7" fmla="*/ 41283 w 193635"/>
              <a:gd name="connsiteY7" fmla="*/ 294853 h 523728"/>
              <a:gd name="connsiteX8" fmla="*/ 8 w 193635"/>
              <a:gd name="connsiteY8" fmla="*/ 163090 h 523728"/>
              <a:gd name="connsiteX9" fmla="*/ 44458 w 193635"/>
              <a:gd name="connsiteY9" fmla="*/ 231353 h 523728"/>
              <a:gd name="connsiteX10" fmla="*/ 85733 w 193635"/>
              <a:gd name="connsiteY10" fmla="*/ 202778 h 523728"/>
              <a:gd name="connsiteX11" fmla="*/ 93670 w 193635"/>
              <a:gd name="connsiteY11" fmla="*/ 128165 h 523728"/>
              <a:gd name="connsiteX12" fmla="*/ 155583 w 193635"/>
              <a:gd name="connsiteY12" fmla="*/ 1165 h 52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35" h="523728">
                <a:moveTo>
                  <a:pt x="155583" y="1165"/>
                </a:moveTo>
                <a:cubicBezTo>
                  <a:pt x="164579" y="14659"/>
                  <a:pt x="151349" y="160974"/>
                  <a:pt x="147645" y="209128"/>
                </a:cubicBezTo>
                <a:cubicBezTo>
                  <a:pt x="143941" y="257282"/>
                  <a:pt x="125950" y="240613"/>
                  <a:pt x="133358" y="290090"/>
                </a:cubicBezTo>
                <a:cubicBezTo>
                  <a:pt x="140766" y="339567"/>
                  <a:pt x="184951" y="473975"/>
                  <a:pt x="192095" y="505990"/>
                </a:cubicBezTo>
                <a:cubicBezTo>
                  <a:pt x="199239" y="538005"/>
                  <a:pt x="179395" y="479532"/>
                  <a:pt x="176220" y="482178"/>
                </a:cubicBezTo>
                <a:cubicBezTo>
                  <a:pt x="173045" y="484824"/>
                  <a:pt x="183628" y="533771"/>
                  <a:pt x="173045" y="521865"/>
                </a:cubicBezTo>
                <a:cubicBezTo>
                  <a:pt x="162462" y="509959"/>
                  <a:pt x="134680" y="448575"/>
                  <a:pt x="112720" y="410740"/>
                </a:cubicBezTo>
                <a:cubicBezTo>
                  <a:pt x="90760" y="372905"/>
                  <a:pt x="60068" y="336128"/>
                  <a:pt x="41283" y="294853"/>
                </a:cubicBezTo>
                <a:cubicBezTo>
                  <a:pt x="22498" y="253578"/>
                  <a:pt x="-521" y="173673"/>
                  <a:pt x="8" y="163090"/>
                </a:cubicBezTo>
                <a:cubicBezTo>
                  <a:pt x="537" y="152507"/>
                  <a:pt x="30171" y="224738"/>
                  <a:pt x="44458" y="231353"/>
                </a:cubicBezTo>
                <a:cubicBezTo>
                  <a:pt x="58745" y="237968"/>
                  <a:pt x="77531" y="219976"/>
                  <a:pt x="85733" y="202778"/>
                </a:cubicBezTo>
                <a:cubicBezTo>
                  <a:pt x="93935" y="185580"/>
                  <a:pt x="83087" y="161238"/>
                  <a:pt x="93670" y="128165"/>
                </a:cubicBezTo>
                <a:cubicBezTo>
                  <a:pt x="104253" y="95092"/>
                  <a:pt x="146587" y="-12329"/>
                  <a:pt x="155583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: 図形 739">
            <a:extLst>
              <a:ext uri="{FF2B5EF4-FFF2-40B4-BE49-F238E27FC236}">
                <a16:creationId xmlns:a16="http://schemas.microsoft.com/office/drawing/2014/main" id="{D4AC2404-47C4-4255-AD5B-3311A6B2D147}"/>
              </a:ext>
            </a:extLst>
          </p:cNvPr>
          <p:cNvSpPr/>
          <p:nvPr/>
        </p:nvSpPr>
        <p:spPr>
          <a:xfrm>
            <a:off x="6543967" y="7261225"/>
            <a:ext cx="160046" cy="260456"/>
          </a:xfrm>
          <a:custGeom>
            <a:avLst/>
            <a:gdLst>
              <a:gd name="connsiteX0" fmla="*/ 50508 w 160046"/>
              <a:gd name="connsiteY0" fmla="*/ 0 h 260456"/>
              <a:gd name="connsiteX1" fmla="*/ 1296 w 160046"/>
              <a:gd name="connsiteY1" fmla="*/ 114300 h 260456"/>
              <a:gd name="connsiteX2" fmla="*/ 112421 w 160046"/>
              <a:gd name="connsiteY2" fmla="*/ 260350 h 260456"/>
              <a:gd name="connsiteX3" fmla="*/ 31458 w 160046"/>
              <a:gd name="connsiteY3" fmla="*/ 139700 h 260456"/>
              <a:gd name="connsiteX4" fmla="*/ 160046 w 160046"/>
              <a:gd name="connsiteY4" fmla="*/ 254000 h 260456"/>
              <a:gd name="connsiteX5" fmla="*/ 31458 w 160046"/>
              <a:gd name="connsiteY5" fmla="*/ 115888 h 260456"/>
              <a:gd name="connsiteX6" fmla="*/ 50508 w 160046"/>
              <a:gd name="connsiteY6" fmla="*/ 0 h 26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46" h="260456">
                <a:moveTo>
                  <a:pt x="50508" y="0"/>
                </a:moveTo>
                <a:cubicBezTo>
                  <a:pt x="45481" y="-265"/>
                  <a:pt x="-9023" y="70908"/>
                  <a:pt x="1296" y="114300"/>
                </a:cubicBezTo>
                <a:cubicBezTo>
                  <a:pt x="11615" y="157692"/>
                  <a:pt x="107394" y="256117"/>
                  <a:pt x="112421" y="260350"/>
                </a:cubicBezTo>
                <a:cubicBezTo>
                  <a:pt x="117448" y="264583"/>
                  <a:pt x="23521" y="140758"/>
                  <a:pt x="31458" y="139700"/>
                </a:cubicBezTo>
                <a:cubicBezTo>
                  <a:pt x="39395" y="138642"/>
                  <a:pt x="160046" y="257969"/>
                  <a:pt x="160046" y="254000"/>
                </a:cubicBezTo>
                <a:cubicBezTo>
                  <a:pt x="160046" y="250031"/>
                  <a:pt x="46804" y="156105"/>
                  <a:pt x="31458" y="115888"/>
                </a:cubicBezTo>
                <a:cubicBezTo>
                  <a:pt x="16112" y="75671"/>
                  <a:pt x="55535" y="265"/>
                  <a:pt x="505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: 図形 740">
            <a:extLst>
              <a:ext uri="{FF2B5EF4-FFF2-40B4-BE49-F238E27FC236}">
                <a16:creationId xmlns:a16="http://schemas.microsoft.com/office/drawing/2014/main" id="{81F54AD1-A180-4DF9-A81E-B24A118822F0}"/>
              </a:ext>
            </a:extLst>
          </p:cNvPr>
          <p:cNvSpPr/>
          <p:nvPr/>
        </p:nvSpPr>
        <p:spPr>
          <a:xfrm>
            <a:off x="6396995" y="7419903"/>
            <a:ext cx="227821" cy="214385"/>
          </a:xfrm>
          <a:custGeom>
            <a:avLst/>
            <a:gdLst>
              <a:gd name="connsiteX0" fmla="*/ 630 w 227821"/>
              <a:gd name="connsiteY0" fmla="*/ 72 h 214385"/>
              <a:gd name="connsiteX1" fmla="*/ 30793 w 227821"/>
              <a:gd name="connsiteY1" fmla="*/ 122310 h 214385"/>
              <a:gd name="connsiteX2" fmla="*/ 113343 w 227821"/>
              <a:gd name="connsiteY2" fmla="*/ 192160 h 214385"/>
              <a:gd name="connsiteX3" fmla="*/ 83180 w 227821"/>
              <a:gd name="connsiteY3" fmla="*/ 136597 h 214385"/>
              <a:gd name="connsiteX4" fmla="*/ 227643 w 227821"/>
              <a:gd name="connsiteY4" fmla="*/ 214385 h 214385"/>
              <a:gd name="connsiteX5" fmla="*/ 111755 w 227821"/>
              <a:gd name="connsiteY5" fmla="*/ 136597 h 214385"/>
              <a:gd name="connsiteX6" fmla="*/ 54605 w 227821"/>
              <a:gd name="connsiteY6" fmla="*/ 104847 h 214385"/>
              <a:gd name="connsiteX7" fmla="*/ 630 w 227821"/>
              <a:gd name="connsiteY7" fmla="*/ 72 h 2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821" h="214385">
                <a:moveTo>
                  <a:pt x="630" y="72"/>
                </a:moveTo>
                <a:cubicBezTo>
                  <a:pt x="-3339" y="2983"/>
                  <a:pt x="12008" y="90295"/>
                  <a:pt x="30793" y="122310"/>
                </a:cubicBezTo>
                <a:cubicBezTo>
                  <a:pt x="49579" y="154325"/>
                  <a:pt x="104612" y="189779"/>
                  <a:pt x="113343" y="192160"/>
                </a:cubicBezTo>
                <a:cubicBezTo>
                  <a:pt x="122074" y="194541"/>
                  <a:pt x="64130" y="132893"/>
                  <a:pt x="83180" y="136597"/>
                </a:cubicBezTo>
                <a:cubicBezTo>
                  <a:pt x="102230" y="140301"/>
                  <a:pt x="222881" y="214385"/>
                  <a:pt x="227643" y="214385"/>
                </a:cubicBezTo>
                <a:cubicBezTo>
                  <a:pt x="232405" y="214385"/>
                  <a:pt x="140595" y="154853"/>
                  <a:pt x="111755" y="136597"/>
                </a:cubicBezTo>
                <a:cubicBezTo>
                  <a:pt x="82915" y="118341"/>
                  <a:pt x="70480" y="126807"/>
                  <a:pt x="54605" y="104847"/>
                </a:cubicBezTo>
                <a:cubicBezTo>
                  <a:pt x="38730" y="82887"/>
                  <a:pt x="4599" y="-2839"/>
                  <a:pt x="630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: 図形 741">
            <a:extLst>
              <a:ext uri="{FF2B5EF4-FFF2-40B4-BE49-F238E27FC236}">
                <a16:creationId xmlns:a16="http://schemas.microsoft.com/office/drawing/2014/main" id="{E7687BFF-1185-4CD0-8049-46C84A457374}"/>
              </a:ext>
            </a:extLst>
          </p:cNvPr>
          <p:cNvSpPr/>
          <p:nvPr/>
        </p:nvSpPr>
        <p:spPr>
          <a:xfrm>
            <a:off x="6443432" y="7697833"/>
            <a:ext cx="297080" cy="265349"/>
          </a:xfrm>
          <a:custGeom>
            <a:avLst/>
            <a:gdLst>
              <a:gd name="connsiteX0" fmla="*/ 231 w 297080"/>
              <a:gd name="connsiteY0" fmla="*/ 4717 h 265349"/>
              <a:gd name="connsiteX1" fmla="*/ 190731 w 297080"/>
              <a:gd name="connsiteY1" fmla="*/ 65042 h 265349"/>
              <a:gd name="connsiteX2" fmla="*/ 295506 w 297080"/>
              <a:gd name="connsiteY2" fmla="*/ 249192 h 265349"/>
              <a:gd name="connsiteX3" fmla="*/ 255818 w 297080"/>
              <a:gd name="connsiteY3" fmla="*/ 96792 h 265349"/>
              <a:gd name="connsiteX4" fmla="*/ 284393 w 297080"/>
              <a:gd name="connsiteY4" fmla="*/ 263480 h 265349"/>
              <a:gd name="connsiteX5" fmla="*/ 232006 w 297080"/>
              <a:gd name="connsiteY5" fmla="*/ 174580 h 265349"/>
              <a:gd name="connsiteX6" fmla="*/ 231 w 297080"/>
              <a:gd name="connsiteY6" fmla="*/ 4717 h 26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080" h="265349">
                <a:moveTo>
                  <a:pt x="231" y="4717"/>
                </a:moveTo>
                <a:cubicBezTo>
                  <a:pt x="-6648" y="-13539"/>
                  <a:pt x="141519" y="24296"/>
                  <a:pt x="190731" y="65042"/>
                </a:cubicBezTo>
                <a:cubicBezTo>
                  <a:pt x="239943" y="105788"/>
                  <a:pt x="284658" y="243900"/>
                  <a:pt x="295506" y="249192"/>
                </a:cubicBezTo>
                <a:cubicBezTo>
                  <a:pt x="306354" y="254484"/>
                  <a:pt x="257670" y="94411"/>
                  <a:pt x="255818" y="96792"/>
                </a:cubicBezTo>
                <a:cubicBezTo>
                  <a:pt x="253966" y="99173"/>
                  <a:pt x="288362" y="250515"/>
                  <a:pt x="284393" y="263480"/>
                </a:cubicBezTo>
                <a:cubicBezTo>
                  <a:pt x="280424" y="276445"/>
                  <a:pt x="272223" y="219295"/>
                  <a:pt x="232006" y="174580"/>
                </a:cubicBezTo>
                <a:cubicBezTo>
                  <a:pt x="191789" y="129865"/>
                  <a:pt x="7110" y="22973"/>
                  <a:pt x="231" y="4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: 図形 742">
            <a:extLst>
              <a:ext uri="{FF2B5EF4-FFF2-40B4-BE49-F238E27FC236}">
                <a16:creationId xmlns:a16="http://schemas.microsoft.com/office/drawing/2014/main" id="{341B6A1C-ABF0-4EB1-914D-F12988D298AB}"/>
              </a:ext>
            </a:extLst>
          </p:cNvPr>
          <p:cNvSpPr/>
          <p:nvPr/>
        </p:nvSpPr>
        <p:spPr>
          <a:xfrm>
            <a:off x="6490006" y="8412526"/>
            <a:ext cx="196918" cy="377073"/>
          </a:xfrm>
          <a:custGeom>
            <a:avLst/>
            <a:gdLst>
              <a:gd name="connsiteX0" fmla="*/ 1282 w 196918"/>
              <a:gd name="connsiteY0" fmla="*/ 1224 h 377073"/>
              <a:gd name="connsiteX1" fmla="*/ 187019 w 196918"/>
              <a:gd name="connsiteY1" fmla="*/ 356824 h 377073"/>
              <a:gd name="connsiteX2" fmla="*/ 164794 w 196918"/>
              <a:gd name="connsiteY2" fmla="*/ 323487 h 377073"/>
              <a:gd name="connsiteX3" fmla="*/ 107644 w 196918"/>
              <a:gd name="connsiteY3" fmla="*/ 242524 h 377073"/>
              <a:gd name="connsiteX4" fmla="*/ 1282 w 196918"/>
              <a:gd name="connsiteY4" fmla="*/ 1224 h 37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18" h="377073">
                <a:moveTo>
                  <a:pt x="1282" y="1224"/>
                </a:moveTo>
                <a:cubicBezTo>
                  <a:pt x="14511" y="20274"/>
                  <a:pt x="159767" y="303114"/>
                  <a:pt x="187019" y="356824"/>
                </a:cubicBezTo>
                <a:cubicBezTo>
                  <a:pt x="214271" y="410535"/>
                  <a:pt x="178023" y="342537"/>
                  <a:pt x="164794" y="323487"/>
                </a:cubicBezTo>
                <a:cubicBezTo>
                  <a:pt x="151565" y="304437"/>
                  <a:pt x="134367" y="294118"/>
                  <a:pt x="107644" y="242524"/>
                </a:cubicBezTo>
                <a:cubicBezTo>
                  <a:pt x="80921" y="190930"/>
                  <a:pt x="-11947" y="-17826"/>
                  <a:pt x="1282" y="12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: 図形 744">
            <a:extLst>
              <a:ext uri="{FF2B5EF4-FFF2-40B4-BE49-F238E27FC236}">
                <a16:creationId xmlns:a16="http://schemas.microsoft.com/office/drawing/2014/main" id="{40B3BBFA-D841-4D1F-B9F0-D733C6F1B52D}"/>
              </a:ext>
            </a:extLst>
          </p:cNvPr>
          <p:cNvSpPr/>
          <p:nvPr/>
        </p:nvSpPr>
        <p:spPr>
          <a:xfrm>
            <a:off x="6499211" y="8403653"/>
            <a:ext cx="376561" cy="50532"/>
          </a:xfrm>
          <a:custGeom>
            <a:avLst/>
            <a:gdLst>
              <a:gd name="connsiteX0" fmla="*/ 14 w 376561"/>
              <a:gd name="connsiteY0" fmla="*/ 572 h 50532"/>
              <a:gd name="connsiteX1" fmla="*/ 117489 w 376561"/>
              <a:gd name="connsiteY1" fmla="*/ 24385 h 50532"/>
              <a:gd name="connsiteX2" fmla="*/ 371489 w 376561"/>
              <a:gd name="connsiteY2" fmla="*/ 46610 h 50532"/>
              <a:gd name="connsiteX3" fmla="*/ 274652 w 376561"/>
              <a:gd name="connsiteY3" fmla="*/ 32322 h 50532"/>
              <a:gd name="connsiteX4" fmla="*/ 123839 w 376561"/>
              <a:gd name="connsiteY4" fmla="*/ 49785 h 50532"/>
              <a:gd name="connsiteX5" fmla="*/ 14 w 376561"/>
              <a:gd name="connsiteY5" fmla="*/ 572 h 5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61" h="50532">
                <a:moveTo>
                  <a:pt x="14" y="572"/>
                </a:moveTo>
                <a:cubicBezTo>
                  <a:pt x="-1044" y="-3661"/>
                  <a:pt x="55577" y="16712"/>
                  <a:pt x="117489" y="24385"/>
                </a:cubicBezTo>
                <a:cubicBezTo>
                  <a:pt x="179401" y="32058"/>
                  <a:pt x="345295" y="45287"/>
                  <a:pt x="371489" y="46610"/>
                </a:cubicBezTo>
                <a:cubicBezTo>
                  <a:pt x="397683" y="47933"/>
                  <a:pt x="315927" y="31793"/>
                  <a:pt x="274652" y="32322"/>
                </a:cubicBezTo>
                <a:cubicBezTo>
                  <a:pt x="233377" y="32851"/>
                  <a:pt x="165643" y="54812"/>
                  <a:pt x="123839" y="49785"/>
                </a:cubicBezTo>
                <a:cubicBezTo>
                  <a:pt x="82035" y="44758"/>
                  <a:pt x="1072" y="4805"/>
                  <a:pt x="14" y="5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: 図形 745">
            <a:extLst>
              <a:ext uri="{FF2B5EF4-FFF2-40B4-BE49-F238E27FC236}">
                <a16:creationId xmlns:a16="http://schemas.microsoft.com/office/drawing/2014/main" id="{E1F9335C-A1D1-476D-A8DE-5E0C44169F7E}"/>
              </a:ext>
            </a:extLst>
          </p:cNvPr>
          <p:cNvSpPr/>
          <p:nvPr/>
        </p:nvSpPr>
        <p:spPr>
          <a:xfrm>
            <a:off x="6524577" y="8450250"/>
            <a:ext cx="293699" cy="265754"/>
          </a:xfrm>
          <a:custGeom>
            <a:avLst/>
            <a:gdLst>
              <a:gd name="connsiteX0" fmla="*/ 48 w 293699"/>
              <a:gd name="connsiteY0" fmla="*/ 13 h 265754"/>
              <a:gd name="connsiteX1" fmla="*/ 107998 w 293699"/>
              <a:gd name="connsiteY1" fmla="*/ 187338 h 265754"/>
              <a:gd name="connsiteX2" fmla="*/ 141336 w 293699"/>
              <a:gd name="connsiteY2" fmla="*/ 222263 h 265754"/>
              <a:gd name="connsiteX3" fmla="*/ 290561 w 293699"/>
              <a:gd name="connsiteY3" fmla="*/ 265125 h 265754"/>
              <a:gd name="connsiteX4" fmla="*/ 233411 w 293699"/>
              <a:gd name="connsiteY4" fmla="*/ 242900 h 265754"/>
              <a:gd name="connsiteX5" fmla="*/ 122286 w 293699"/>
              <a:gd name="connsiteY5" fmla="*/ 177813 h 265754"/>
              <a:gd name="connsiteX6" fmla="*/ 48 w 293699"/>
              <a:gd name="connsiteY6" fmla="*/ 13 h 26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99" h="265754">
                <a:moveTo>
                  <a:pt x="48" y="13"/>
                </a:moveTo>
                <a:cubicBezTo>
                  <a:pt x="-2333" y="1600"/>
                  <a:pt x="84450" y="150296"/>
                  <a:pt x="107998" y="187338"/>
                </a:cubicBezTo>
                <a:cubicBezTo>
                  <a:pt x="131546" y="224380"/>
                  <a:pt x="110909" y="209298"/>
                  <a:pt x="141336" y="222263"/>
                </a:cubicBezTo>
                <a:cubicBezTo>
                  <a:pt x="171763" y="235228"/>
                  <a:pt x="275215" y="261686"/>
                  <a:pt x="290561" y="265125"/>
                </a:cubicBezTo>
                <a:cubicBezTo>
                  <a:pt x="305907" y="268565"/>
                  <a:pt x="261457" y="257452"/>
                  <a:pt x="233411" y="242900"/>
                </a:cubicBezTo>
                <a:cubicBezTo>
                  <a:pt x="205365" y="228348"/>
                  <a:pt x="158534" y="214855"/>
                  <a:pt x="122286" y="177813"/>
                </a:cubicBezTo>
                <a:cubicBezTo>
                  <a:pt x="86038" y="140771"/>
                  <a:pt x="2429" y="-1574"/>
                  <a:pt x="48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: 図形 746">
            <a:extLst>
              <a:ext uri="{FF2B5EF4-FFF2-40B4-BE49-F238E27FC236}">
                <a16:creationId xmlns:a16="http://schemas.microsoft.com/office/drawing/2014/main" id="{45F58159-1AD8-42AF-8E61-7B4257253E49}"/>
              </a:ext>
            </a:extLst>
          </p:cNvPr>
          <p:cNvSpPr/>
          <p:nvPr/>
        </p:nvSpPr>
        <p:spPr>
          <a:xfrm>
            <a:off x="6389388" y="8413597"/>
            <a:ext cx="96052" cy="604926"/>
          </a:xfrm>
          <a:custGeom>
            <a:avLst/>
            <a:gdLst>
              <a:gd name="connsiteX0" fmla="*/ 95550 w 96052"/>
              <a:gd name="connsiteY0" fmla="*/ 153 h 604926"/>
              <a:gd name="connsiteX1" fmla="*/ 73325 w 96052"/>
              <a:gd name="connsiteY1" fmla="*/ 174778 h 604926"/>
              <a:gd name="connsiteX2" fmla="*/ 79675 w 96052"/>
              <a:gd name="connsiteY2" fmla="*/ 66828 h 604926"/>
              <a:gd name="connsiteX3" fmla="*/ 60625 w 96052"/>
              <a:gd name="connsiteY3" fmla="*/ 149378 h 604926"/>
              <a:gd name="connsiteX4" fmla="*/ 6650 w 96052"/>
              <a:gd name="connsiteY4" fmla="*/ 590703 h 604926"/>
              <a:gd name="connsiteX5" fmla="*/ 8237 w 96052"/>
              <a:gd name="connsiteY5" fmla="*/ 470053 h 604926"/>
              <a:gd name="connsiteX6" fmla="*/ 73325 w 96052"/>
              <a:gd name="connsiteY6" fmla="*/ 204941 h 604926"/>
              <a:gd name="connsiteX7" fmla="*/ 47925 w 96052"/>
              <a:gd name="connsiteY7" fmla="*/ 144616 h 604926"/>
              <a:gd name="connsiteX8" fmla="*/ 95550 w 96052"/>
              <a:gd name="connsiteY8" fmla="*/ 153 h 6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52" h="604926">
                <a:moveTo>
                  <a:pt x="95550" y="153"/>
                </a:moveTo>
                <a:cubicBezTo>
                  <a:pt x="99783" y="5180"/>
                  <a:pt x="75971" y="163665"/>
                  <a:pt x="73325" y="174778"/>
                </a:cubicBezTo>
                <a:cubicBezTo>
                  <a:pt x="70679" y="185891"/>
                  <a:pt x="81792" y="71061"/>
                  <a:pt x="79675" y="66828"/>
                </a:cubicBezTo>
                <a:cubicBezTo>
                  <a:pt x="77558" y="62595"/>
                  <a:pt x="72796" y="62066"/>
                  <a:pt x="60625" y="149378"/>
                </a:cubicBezTo>
                <a:cubicBezTo>
                  <a:pt x="48454" y="236690"/>
                  <a:pt x="15381" y="537257"/>
                  <a:pt x="6650" y="590703"/>
                </a:cubicBezTo>
                <a:cubicBezTo>
                  <a:pt x="-2081" y="644149"/>
                  <a:pt x="-2875" y="534347"/>
                  <a:pt x="8237" y="470053"/>
                </a:cubicBezTo>
                <a:cubicBezTo>
                  <a:pt x="19349" y="405759"/>
                  <a:pt x="66710" y="259181"/>
                  <a:pt x="73325" y="204941"/>
                </a:cubicBezTo>
                <a:cubicBezTo>
                  <a:pt x="79940" y="150702"/>
                  <a:pt x="43956" y="174514"/>
                  <a:pt x="47925" y="144616"/>
                </a:cubicBezTo>
                <a:cubicBezTo>
                  <a:pt x="51894" y="114718"/>
                  <a:pt x="91317" y="-4874"/>
                  <a:pt x="95550" y="1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: 図形 747">
            <a:extLst>
              <a:ext uri="{FF2B5EF4-FFF2-40B4-BE49-F238E27FC236}">
                <a16:creationId xmlns:a16="http://schemas.microsoft.com/office/drawing/2014/main" id="{04DA4EA5-E4B2-419C-936D-9047C01A9B4D}"/>
              </a:ext>
            </a:extLst>
          </p:cNvPr>
          <p:cNvSpPr/>
          <p:nvPr/>
        </p:nvSpPr>
        <p:spPr>
          <a:xfrm>
            <a:off x="6531409" y="8677227"/>
            <a:ext cx="403006" cy="153201"/>
          </a:xfrm>
          <a:custGeom>
            <a:avLst/>
            <a:gdLst>
              <a:gd name="connsiteX0" fmla="*/ 402791 w 403006"/>
              <a:gd name="connsiteY0" fmla="*/ 48 h 153201"/>
              <a:gd name="connsiteX1" fmla="*/ 258329 w 403006"/>
              <a:gd name="connsiteY1" fmla="*/ 61961 h 153201"/>
              <a:gd name="connsiteX2" fmla="*/ 312304 w 403006"/>
              <a:gd name="connsiteY2" fmla="*/ 9573 h 153201"/>
              <a:gd name="connsiteX3" fmla="*/ 275791 w 403006"/>
              <a:gd name="connsiteY3" fmla="*/ 65136 h 153201"/>
              <a:gd name="connsiteX4" fmla="*/ 121804 w 403006"/>
              <a:gd name="connsiteY4" fmla="*/ 123873 h 153201"/>
              <a:gd name="connsiteX5" fmla="*/ 1154 w 403006"/>
              <a:gd name="connsiteY5" fmla="*/ 152448 h 153201"/>
              <a:gd name="connsiteX6" fmla="*/ 194829 w 403006"/>
              <a:gd name="connsiteY6" fmla="*/ 95298 h 153201"/>
              <a:gd name="connsiteX7" fmla="*/ 220229 w 403006"/>
              <a:gd name="connsiteY7" fmla="*/ 52436 h 153201"/>
              <a:gd name="connsiteX8" fmla="*/ 402791 w 403006"/>
              <a:gd name="connsiteY8" fmla="*/ 48 h 1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06" h="153201">
                <a:moveTo>
                  <a:pt x="402791" y="48"/>
                </a:moveTo>
                <a:cubicBezTo>
                  <a:pt x="409141" y="1636"/>
                  <a:pt x="273410" y="60374"/>
                  <a:pt x="258329" y="61961"/>
                </a:cubicBezTo>
                <a:cubicBezTo>
                  <a:pt x="243248" y="63548"/>
                  <a:pt x="309394" y="9044"/>
                  <a:pt x="312304" y="9573"/>
                </a:cubicBezTo>
                <a:cubicBezTo>
                  <a:pt x="315214" y="10102"/>
                  <a:pt x="307541" y="46086"/>
                  <a:pt x="275791" y="65136"/>
                </a:cubicBezTo>
                <a:cubicBezTo>
                  <a:pt x="244041" y="84186"/>
                  <a:pt x="167577" y="109321"/>
                  <a:pt x="121804" y="123873"/>
                </a:cubicBezTo>
                <a:cubicBezTo>
                  <a:pt x="76031" y="138425"/>
                  <a:pt x="-11017" y="157210"/>
                  <a:pt x="1154" y="152448"/>
                </a:cubicBezTo>
                <a:cubicBezTo>
                  <a:pt x="13325" y="147686"/>
                  <a:pt x="158316" y="111967"/>
                  <a:pt x="194829" y="95298"/>
                </a:cubicBezTo>
                <a:cubicBezTo>
                  <a:pt x="231341" y="78629"/>
                  <a:pt x="187685" y="68840"/>
                  <a:pt x="220229" y="52436"/>
                </a:cubicBezTo>
                <a:cubicBezTo>
                  <a:pt x="252773" y="36032"/>
                  <a:pt x="396441" y="-1540"/>
                  <a:pt x="402791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: 図形 748">
            <a:extLst>
              <a:ext uri="{FF2B5EF4-FFF2-40B4-BE49-F238E27FC236}">
                <a16:creationId xmlns:a16="http://schemas.microsoft.com/office/drawing/2014/main" id="{3D76EF27-723D-48C9-9FF1-725C7CFF02AD}"/>
              </a:ext>
            </a:extLst>
          </p:cNvPr>
          <p:cNvSpPr/>
          <p:nvPr/>
        </p:nvSpPr>
        <p:spPr>
          <a:xfrm>
            <a:off x="6683979" y="8736013"/>
            <a:ext cx="184097" cy="162268"/>
          </a:xfrm>
          <a:custGeom>
            <a:avLst/>
            <a:gdLst>
              <a:gd name="connsiteX0" fmla="*/ 183546 w 184097"/>
              <a:gd name="connsiteY0" fmla="*/ 0 h 162268"/>
              <a:gd name="connsiteX1" fmla="*/ 96234 w 184097"/>
              <a:gd name="connsiteY1" fmla="*/ 77787 h 162268"/>
              <a:gd name="connsiteX2" fmla="*/ 984 w 184097"/>
              <a:gd name="connsiteY2" fmla="*/ 161925 h 162268"/>
              <a:gd name="connsiteX3" fmla="*/ 47021 w 184097"/>
              <a:gd name="connsiteY3" fmla="*/ 106362 h 162268"/>
              <a:gd name="connsiteX4" fmla="*/ 53371 w 184097"/>
              <a:gd name="connsiteY4" fmla="*/ 76200 h 162268"/>
              <a:gd name="connsiteX5" fmla="*/ 183546 w 184097"/>
              <a:gd name="connsiteY5" fmla="*/ 0 h 16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97" h="162268">
                <a:moveTo>
                  <a:pt x="183546" y="0"/>
                </a:moveTo>
                <a:cubicBezTo>
                  <a:pt x="190690" y="264"/>
                  <a:pt x="126661" y="50800"/>
                  <a:pt x="96234" y="77787"/>
                </a:cubicBezTo>
                <a:cubicBezTo>
                  <a:pt x="65807" y="104775"/>
                  <a:pt x="9186" y="157163"/>
                  <a:pt x="984" y="161925"/>
                </a:cubicBezTo>
                <a:cubicBezTo>
                  <a:pt x="-7218" y="166688"/>
                  <a:pt x="38290" y="120649"/>
                  <a:pt x="47021" y="106362"/>
                </a:cubicBezTo>
                <a:cubicBezTo>
                  <a:pt x="55752" y="92075"/>
                  <a:pt x="29294" y="98954"/>
                  <a:pt x="53371" y="76200"/>
                </a:cubicBezTo>
                <a:cubicBezTo>
                  <a:pt x="77448" y="53446"/>
                  <a:pt x="176402" y="-264"/>
                  <a:pt x="1835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: 図形 749">
            <a:extLst>
              <a:ext uri="{FF2B5EF4-FFF2-40B4-BE49-F238E27FC236}">
                <a16:creationId xmlns:a16="http://schemas.microsoft.com/office/drawing/2014/main" id="{07E41197-668C-43BB-9FF5-C969F7470A24}"/>
              </a:ext>
            </a:extLst>
          </p:cNvPr>
          <p:cNvSpPr/>
          <p:nvPr/>
        </p:nvSpPr>
        <p:spPr>
          <a:xfrm>
            <a:off x="6593350" y="8852835"/>
            <a:ext cx="296622" cy="338492"/>
          </a:xfrm>
          <a:custGeom>
            <a:avLst/>
            <a:gdLst>
              <a:gd name="connsiteX0" fmla="*/ 2713 w 296622"/>
              <a:gd name="connsiteY0" fmla="*/ 38753 h 338492"/>
              <a:gd name="connsiteX1" fmla="*/ 129713 w 296622"/>
              <a:gd name="connsiteY1" fmla="*/ 653 h 338492"/>
              <a:gd name="connsiteX2" fmla="*/ 274175 w 296622"/>
              <a:gd name="connsiteY2" fmla="*/ 19703 h 338492"/>
              <a:gd name="connsiteX3" fmla="*/ 296400 w 296622"/>
              <a:gd name="connsiteY3" fmla="*/ 81615 h 338492"/>
              <a:gd name="connsiteX4" fmla="*/ 277350 w 296622"/>
              <a:gd name="connsiteY4" fmla="*/ 129240 h 338492"/>
              <a:gd name="connsiteX5" fmla="*/ 259888 w 296622"/>
              <a:gd name="connsiteY5" fmla="*/ 335615 h 338492"/>
              <a:gd name="connsiteX6" fmla="*/ 212263 w 296622"/>
              <a:gd name="connsiteY6" fmla="*/ 241953 h 338492"/>
              <a:gd name="connsiteX7" fmla="*/ 99550 w 296622"/>
              <a:gd name="connsiteY7" fmla="*/ 129240 h 338492"/>
              <a:gd name="connsiteX8" fmla="*/ 34463 w 296622"/>
              <a:gd name="connsiteY8" fmla="*/ 92728 h 338492"/>
              <a:gd name="connsiteX9" fmla="*/ 253538 w 296622"/>
              <a:gd name="connsiteY9" fmla="*/ 127653 h 338492"/>
              <a:gd name="connsiteX10" fmla="*/ 2713 w 296622"/>
              <a:gd name="connsiteY10" fmla="*/ 38753 h 3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22" h="338492">
                <a:moveTo>
                  <a:pt x="2713" y="38753"/>
                </a:moveTo>
                <a:cubicBezTo>
                  <a:pt x="-17925" y="17586"/>
                  <a:pt x="84469" y="3828"/>
                  <a:pt x="129713" y="653"/>
                </a:cubicBezTo>
                <a:cubicBezTo>
                  <a:pt x="174957" y="-2522"/>
                  <a:pt x="246394" y="6209"/>
                  <a:pt x="274175" y="19703"/>
                </a:cubicBezTo>
                <a:cubicBezTo>
                  <a:pt x="301956" y="33197"/>
                  <a:pt x="295871" y="63359"/>
                  <a:pt x="296400" y="81615"/>
                </a:cubicBezTo>
                <a:cubicBezTo>
                  <a:pt x="296929" y="99871"/>
                  <a:pt x="283435" y="86907"/>
                  <a:pt x="277350" y="129240"/>
                </a:cubicBezTo>
                <a:cubicBezTo>
                  <a:pt x="271265" y="171573"/>
                  <a:pt x="270736" y="316830"/>
                  <a:pt x="259888" y="335615"/>
                </a:cubicBezTo>
                <a:cubicBezTo>
                  <a:pt x="249040" y="354400"/>
                  <a:pt x="238986" y="276349"/>
                  <a:pt x="212263" y="241953"/>
                </a:cubicBezTo>
                <a:cubicBezTo>
                  <a:pt x="185540" y="207557"/>
                  <a:pt x="129183" y="154111"/>
                  <a:pt x="99550" y="129240"/>
                </a:cubicBezTo>
                <a:cubicBezTo>
                  <a:pt x="69917" y="104369"/>
                  <a:pt x="8798" y="92993"/>
                  <a:pt x="34463" y="92728"/>
                </a:cubicBezTo>
                <a:cubicBezTo>
                  <a:pt x="60128" y="92464"/>
                  <a:pt x="254067" y="134003"/>
                  <a:pt x="253538" y="127653"/>
                </a:cubicBezTo>
                <a:cubicBezTo>
                  <a:pt x="253009" y="121303"/>
                  <a:pt x="23351" y="59920"/>
                  <a:pt x="2713" y="387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: 図形 750">
            <a:extLst>
              <a:ext uri="{FF2B5EF4-FFF2-40B4-BE49-F238E27FC236}">
                <a16:creationId xmlns:a16="http://schemas.microsoft.com/office/drawing/2014/main" id="{86B77C06-BB18-4E74-8A88-BFD3C1BB82B7}"/>
              </a:ext>
            </a:extLst>
          </p:cNvPr>
          <p:cNvSpPr/>
          <p:nvPr/>
        </p:nvSpPr>
        <p:spPr>
          <a:xfrm>
            <a:off x="6536972" y="8779953"/>
            <a:ext cx="207152" cy="221209"/>
          </a:xfrm>
          <a:custGeom>
            <a:avLst/>
            <a:gdLst>
              <a:gd name="connsiteX0" fmla="*/ 206728 w 207152"/>
              <a:gd name="connsiteY0" fmla="*/ 510 h 221209"/>
              <a:gd name="connsiteX1" fmla="*/ 57503 w 207152"/>
              <a:gd name="connsiteY1" fmla="*/ 71947 h 221209"/>
              <a:gd name="connsiteX2" fmla="*/ 30516 w 207152"/>
              <a:gd name="connsiteY2" fmla="*/ 111635 h 221209"/>
              <a:gd name="connsiteX3" fmla="*/ 78141 w 207152"/>
              <a:gd name="connsiteY3" fmla="*/ 217997 h 221209"/>
              <a:gd name="connsiteX4" fmla="*/ 54328 w 207152"/>
              <a:gd name="connsiteY4" fmla="*/ 186247 h 221209"/>
              <a:gd name="connsiteX5" fmla="*/ 5116 w 207152"/>
              <a:gd name="connsiteY5" fmla="*/ 111635 h 221209"/>
              <a:gd name="connsiteX6" fmla="*/ 206728 w 207152"/>
              <a:gd name="connsiteY6" fmla="*/ 510 h 22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52" h="221209">
                <a:moveTo>
                  <a:pt x="206728" y="510"/>
                </a:moveTo>
                <a:cubicBezTo>
                  <a:pt x="215459" y="-6105"/>
                  <a:pt x="86872" y="53426"/>
                  <a:pt x="57503" y="71947"/>
                </a:cubicBezTo>
                <a:cubicBezTo>
                  <a:pt x="28134" y="90468"/>
                  <a:pt x="27076" y="87293"/>
                  <a:pt x="30516" y="111635"/>
                </a:cubicBezTo>
                <a:cubicBezTo>
                  <a:pt x="33956" y="135977"/>
                  <a:pt x="74172" y="205562"/>
                  <a:pt x="78141" y="217997"/>
                </a:cubicBezTo>
                <a:cubicBezTo>
                  <a:pt x="82110" y="230432"/>
                  <a:pt x="66499" y="203974"/>
                  <a:pt x="54328" y="186247"/>
                </a:cubicBezTo>
                <a:cubicBezTo>
                  <a:pt x="42157" y="168520"/>
                  <a:pt x="-17638" y="143914"/>
                  <a:pt x="5116" y="111635"/>
                </a:cubicBezTo>
                <a:cubicBezTo>
                  <a:pt x="27870" y="79356"/>
                  <a:pt x="197997" y="7125"/>
                  <a:pt x="206728" y="5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: 図形 751">
            <a:extLst>
              <a:ext uri="{FF2B5EF4-FFF2-40B4-BE49-F238E27FC236}">
                <a16:creationId xmlns:a16="http://schemas.microsoft.com/office/drawing/2014/main" id="{46699DF3-B01C-4D6E-93D4-75F50174BC65}"/>
              </a:ext>
            </a:extLst>
          </p:cNvPr>
          <p:cNvSpPr/>
          <p:nvPr/>
        </p:nvSpPr>
        <p:spPr>
          <a:xfrm>
            <a:off x="6376589" y="9028278"/>
            <a:ext cx="34254" cy="539064"/>
          </a:xfrm>
          <a:custGeom>
            <a:avLst/>
            <a:gdLst>
              <a:gd name="connsiteX0" fmla="*/ 32678 w 34254"/>
              <a:gd name="connsiteY0" fmla="*/ 18355 h 539064"/>
              <a:gd name="connsiteX1" fmla="*/ 28444 w 34254"/>
              <a:gd name="connsiteY1" fmla="*/ 433222 h 539064"/>
              <a:gd name="connsiteX2" fmla="*/ 3044 w 34254"/>
              <a:gd name="connsiteY2" fmla="*/ 105139 h 539064"/>
              <a:gd name="connsiteX3" fmla="*/ 928 w 34254"/>
              <a:gd name="connsiteY3" fmla="*/ 539055 h 539064"/>
              <a:gd name="connsiteX4" fmla="*/ 7278 w 34254"/>
              <a:gd name="connsiteY4" fmla="*/ 117839 h 539064"/>
              <a:gd name="connsiteX5" fmla="*/ 32678 w 34254"/>
              <a:gd name="connsiteY5" fmla="*/ 18355 h 53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4" h="539064">
                <a:moveTo>
                  <a:pt x="32678" y="18355"/>
                </a:moveTo>
                <a:cubicBezTo>
                  <a:pt x="36206" y="70919"/>
                  <a:pt x="33383" y="418758"/>
                  <a:pt x="28444" y="433222"/>
                </a:cubicBezTo>
                <a:cubicBezTo>
                  <a:pt x="23505" y="447686"/>
                  <a:pt x="7630" y="87500"/>
                  <a:pt x="3044" y="105139"/>
                </a:cubicBezTo>
                <a:cubicBezTo>
                  <a:pt x="-1542" y="122778"/>
                  <a:pt x="222" y="536938"/>
                  <a:pt x="928" y="539055"/>
                </a:cubicBezTo>
                <a:cubicBezTo>
                  <a:pt x="1634" y="541172"/>
                  <a:pt x="1986" y="201094"/>
                  <a:pt x="7278" y="117839"/>
                </a:cubicBezTo>
                <a:cubicBezTo>
                  <a:pt x="12570" y="34584"/>
                  <a:pt x="29150" y="-34209"/>
                  <a:pt x="32678" y="18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: 図形 752">
            <a:extLst>
              <a:ext uri="{FF2B5EF4-FFF2-40B4-BE49-F238E27FC236}">
                <a16:creationId xmlns:a16="http://schemas.microsoft.com/office/drawing/2014/main" id="{C5AB1181-1B4C-4B6C-A9B2-1B9493321C14}"/>
              </a:ext>
            </a:extLst>
          </p:cNvPr>
          <p:cNvSpPr/>
          <p:nvPr/>
        </p:nvSpPr>
        <p:spPr>
          <a:xfrm>
            <a:off x="6618092" y="8953213"/>
            <a:ext cx="190294" cy="188542"/>
          </a:xfrm>
          <a:custGeom>
            <a:avLst/>
            <a:gdLst>
              <a:gd name="connsiteX0" fmla="*/ 4958 w 190294"/>
              <a:gd name="connsiteY0" fmla="*/ 1875 h 188542"/>
              <a:gd name="connsiteX1" fmla="*/ 179583 w 190294"/>
              <a:gd name="connsiteY1" fmla="*/ 179675 h 188542"/>
              <a:gd name="connsiteX2" fmla="*/ 158946 w 190294"/>
              <a:gd name="connsiteY2" fmla="*/ 154275 h 188542"/>
              <a:gd name="connsiteX3" fmla="*/ 57346 w 190294"/>
              <a:gd name="connsiteY3" fmla="*/ 89187 h 188542"/>
              <a:gd name="connsiteX4" fmla="*/ 4958 w 190294"/>
              <a:gd name="connsiteY4" fmla="*/ 1875 h 18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94" h="188542">
                <a:moveTo>
                  <a:pt x="4958" y="1875"/>
                </a:moveTo>
                <a:cubicBezTo>
                  <a:pt x="25331" y="16956"/>
                  <a:pt x="153918" y="154275"/>
                  <a:pt x="179583" y="179675"/>
                </a:cubicBezTo>
                <a:cubicBezTo>
                  <a:pt x="205248" y="205075"/>
                  <a:pt x="179319" y="169356"/>
                  <a:pt x="158946" y="154275"/>
                </a:cubicBezTo>
                <a:cubicBezTo>
                  <a:pt x="138573" y="139194"/>
                  <a:pt x="82746" y="111412"/>
                  <a:pt x="57346" y="89187"/>
                </a:cubicBezTo>
                <a:cubicBezTo>
                  <a:pt x="31946" y="66962"/>
                  <a:pt x="-15415" y="-13206"/>
                  <a:pt x="4958" y="1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: 図形 753">
            <a:extLst>
              <a:ext uri="{FF2B5EF4-FFF2-40B4-BE49-F238E27FC236}">
                <a16:creationId xmlns:a16="http://schemas.microsoft.com/office/drawing/2014/main" id="{AE9B9B38-3A5A-4321-83B7-B3D5BD01A614}"/>
              </a:ext>
            </a:extLst>
          </p:cNvPr>
          <p:cNvSpPr/>
          <p:nvPr/>
        </p:nvSpPr>
        <p:spPr>
          <a:xfrm>
            <a:off x="6573518" y="8951460"/>
            <a:ext cx="234170" cy="321718"/>
          </a:xfrm>
          <a:custGeom>
            <a:avLst/>
            <a:gdLst>
              <a:gd name="connsiteX0" fmla="*/ 3495 w 234170"/>
              <a:gd name="connsiteY0" fmla="*/ 2040 h 321718"/>
              <a:gd name="connsiteX1" fmla="*/ 214632 w 234170"/>
              <a:gd name="connsiteY1" fmla="*/ 236990 h 321718"/>
              <a:gd name="connsiteX2" fmla="*/ 225745 w 234170"/>
              <a:gd name="connsiteY2" fmla="*/ 319540 h 321718"/>
              <a:gd name="connsiteX3" fmla="*/ 222570 w 234170"/>
              <a:gd name="connsiteY3" fmla="*/ 283028 h 321718"/>
              <a:gd name="connsiteX4" fmla="*/ 92395 w 234170"/>
              <a:gd name="connsiteY4" fmla="*/ 130628 h 321718"/>
              <a:gd name="connsiteX5" fmla="*/ 3495 w 234170"/>
              <a:gd name="connsiteY5" fmla="*/ 2040 h 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70" h="321718">
                <a:moveTo>
                  <a:pt x="3495" y="2040"/>
                </a:moveTo>
                <a:cubicBezTo>
                  <a:pt x="23868" y="19767"/>
                  <a:pt x="177590" y="184073"/>
                  <a:pt x="214632" y="236990"/>
                </a:cubicBezTo>
                <a:cubicBezTo>
                  <a:pt x="251674" y="289907"/>
                  <a:pt x="224422" y="311867"/>
                  <a:pt x="225745" y="319540"/>
                </a:cubicBezTo>
                <a:cubicBezTo>
                  <a:pt x="227068" y="327213"/>
                  <a:pt x="244795" y="314513"/>
                  <a:pt x="222570" y="283028"/>
                </a:cubicBezTo>
                <a:cubicBezTo>
                  <a:pt x="200345" y="251543"/>
                  <a:pt x="127849" y="174549"/>
                  <a:pt x="92395" y="130628"/>
                </a:cubicBezTo>
                <a:cubicBezTo>
                  <a:pt x="56941" y="86707"/>
                  <a:pt x="-16878" y="-15687"/>
                  <a:pt x="3495" y="20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: 図形 754">
            <a:extLst>
              <a:ext uri="{FF2B5EF4-FFF2-40B4-BE49-F238E27FC236}">
                <a16:creationId xmlns:a16="http://schemas.microsoft.com/office/drawing/2014/main" id="{99990654-E380-4212-8399-CFA8C47B466E}"/>
              </a:ext>
            </a:extLst>
          </p:cNvPr>
          <p:cNvSpPr/>
          <p:nvPr/>
        </p:nvSpPr>
        <p:spPr>
          <a:xfrm>
            <a:off x="7306564" y="4149856"/>
            <a:ext cx="165551" cy="842141"/>
          </a:xfrm>
          <a:custGeom>
            <a:avLst/>
            <a:gdLst>
              <a:gd name="connsiteX0" fmla="*/ 29803 w 165551"/>
              <a:gd name="connsiteY0" fmla="*/ 927 h 842141"/>
              <a:gd name="connsiteX1" fmla="*/ 158919 w 165551"/>
              <a:gd name="connsiteY1" fmla="*/ 500461 h 842141"/>
              <a:gd name="connsiteX2" fmla="*/ 141986 w 165551"/>
              <a:gd name="connsiteY2" fmla="*/ 218944 h 842141"/>
              <a:gd name="connsiteX3" fmla="*/ 99653 w 165551"/>
              <a:gd name="connsiteY3" fmla="*/ 481411 h 842141"/>
              <a:gd name="connsiteX4" fmla="*/ 36153 w 165551"/>
              <a:gd name="connsiteY4" fmla="*/ 839127 h 842141"/>
              <a:gd name="connsiteX5" fmla="*/ 78486 w 165551"/>
              <a:gd name="connsiteY5" fmla="*/ 267627 h 842141"/>
              <a:gd name="connsiteX6" fmla="*/ 169 w 165551"/>
              <a:gd name="connsiteY6" fmla="*/ 745994 h 842141"/>
              <a:gd name="connsiteX7" fmla="*/ 103886 w 165551"/>
              <a:gd name="connsiteY7" fmla="*/ 386161 h 842141"/>
              <a:gd name="connsiteX8" fmla="*/ 29803 w 165551"/>
              <a:gd name="connsiteY8" fmla="*/ 927 h 84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551" h="842141">
                <a:moveTo>
                  <a:pt x="29803" y="927"/>
                </a:moveTo>
                <a:cubicBezTo>
                  <a:pt x="38975" y="19977"/>
                  <a:pt x="140222" y="464125"/>
                  <a:pt x="158919" y="500461"/>
                </a:cubicBezTo>
                <a:cubicBezTo>
                  <a:pt x="177616" y="536797"/>
                  <a:pt x="151864" y="222119"/>
                  <a:pt x="141986" y="218944"/>
                </a:cubicBezTo>
                <a:cubicBezTo>
                  <a:pt x="132108" y="215769"/>
                  <a:pt x="117292" y="378047"/>
                  <a:pt x="99653" y="481411"/>
                </a:cubicBezTo>
                <a:cubicBezTo>
                  <a:pt x="82014" y="584775"/>
                  <a:pt x="39681" y="874758"/>
                  <a:pt x="36153" y="839127"/>
                </a:cubicBezTo>
                <a:cubicBezTo>
                  <a:pt x="32625" y="803496"/>
                  <a:pt x="84483" y="283149"/>
                  <a:pt x="78486" y="267627"/>
                </a:cubicBezTo>
                <a:cubicBezTo>
                  <a:pt x="72489" y="252105"/>
                  <a:pt x="-4064" y="726238"/>
                  <a:pt x="169" y="745994"/>
                </a:cubicBezTo>
                <a:cubicBezTo>
                  <a:pt x="4402" y="765750"/>
                  <a:pt x="100005" y="511044"/>
                  <a:pt x="103886" y="386161"/>
                </a:cubicBezTo>
                <a:cubicBezTo>
                  <a:pt x="107767" y="261278"/>
                  <a:pt x="20631" y="-18123"/>
                  <a:pt x="29803" y="9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: 図形 755">
            <a:extLst>
              <a:ext uri="{FF2B5EF4-FFF2-40B4-BE49-F238E27FC236}">
                <a16:creationId xmlns:a16="http://schemas.microsoft.com/office/drawing/2014/main" id="{0C2B86F0-9760-4D97-8336-B8CA83E394BB}"/>
              </a:ext>
            </a:extLst>
          </p:cNvPr>
          <p:cNvSpPr/>
          <p:nvPr/>
        </p:nvSpPr>
        <p:spPr>
          <a:xfrm>
            <a:off x="7176485" y="4286006"/>
            <a:ext cx="202053" cy="622780"/>
          </a:xfrm>
          <a:custGeom>
            <a:avLst/>
            <a:gdLst>
              <a:gd name="connsiteX0" fmla="*/ 200628 w 202053"/>
              <a:gd name="connsiteY0" fmla="*/ 6594 h 622780"/>
              <a:gd name="connsiteX1" fmla="*/ 99028 w 202053"/>
              <a:gd name="connsiteY1" fmla="*/ 155819 h 622780"/>
              <a:gd name="connsiteX2" fmla="*/ 26003 w 202053"/>
              <a:gd name="connsiteY2" fmla="*/ 430457 h 622780"/>
              <a:gd name="connsiteX3" fmla="*/ 73628 w 202053"/>
              <a:gd name="connsiteY3" fmla="*/ 171694 h 622780"/>
              <a:gd name="connsiteX4" fmla="*/ 27590 w 202053"/>
              <a:gd name="connsiteY4" fmla="*/ 290757 h 622780"/>
              <a:gd name="connsiteX5" fmla="*/ 26003 w 202053"/>
              <a:gd name="connsiteY5" fmla="*/ 622544 h 622780"/>
              <a:gd name="connsiteX6" fmla="*/ 19653 w 202053"/>
              <a:gd name="connsiteY6" fmla="*/ 341557 h 622780"/>
              <a:gd name="connsiteX7" fmla="*/ 14890 w 202053"/>
              <a:gd name="connsiteY7" fmla="*/ 216144 h 622780"/>
              <a:gd name="connsiteX8" fmla="*/ 3778 w 202053"/>
              <a:gd name="connsiteY8" fmla="*/ 441569 h 622780"/>
              <a:gd name="connsiteX9" fmla="*/ 18065 w 202053"/>
              <a:gd name="connsiteY9" fmla="*/ 366957 h 622780"/>
              <a:gd name="connsiteX10" fmla="*/ 200628 w 202053"/>
              <a:gd name="connsiteY10" fmla="*/ 6594 h 62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053" h="622780">
                <a:moveTo>
                  <a:pt x="200628" y="6594"/>
                </a:moveTo>
                <a:cubicBezTo>
                  <a:pt x="214122" y="-28596"/>
                  <a:pt x="128132" y="85175"/>
                  <a:pt x="99028" y="155819"/>
                </a:cubicBezTo>
                <a:cubicBezTo>
                  <a:pt x="69924" y="226463"/>
                  <a:pt x="30236" y="427811"/>
                  <a:pt x="26003" y="430457"/>
                </a:cubicBezTo>
                <a:cubicBezTo>
                  <a:pt x="21770" y="433103"/>
                  <a:pt x="73364" y="194977"/>
                  <a:pt x="73628" y="171694"/>
                </a:cubicBezTo>
                <a:cubicBezTo>
                  <a:pt x="73892" y="148411"/>
                  <a:pt x="35527" y="215615"/>
                  <a:pt x="27590" y="290757"/>
                </a:cubicBezTo>
                <a:cubicBezTo>
                  <a:pt x="19653" y="365899"/>
                  <a:pt x="27326" y="614077"/>
                  <a:pt x="26003" y="622544"/>
                </a:cubicBezTo>
                <a:cubicBezTo>
                  <a:pt x="24680" y="631011"/>
                  <a:pt x="21505" y="409290"/>
                  <a:pt x="19653" y="341557"/>
                </a:cubicBezTo>
                <a:cubicBezTo>
                  <a:pt x="17801" y="273824"/>
                  <a:pt x="17536" y="199475"/>
                  <a:pt x="14890" y="216144"/>
                </a:cubicBezTo>
                <a:cubicBezTo>
                  <a:pt x="12244" y="232813"/>
                  <a:pt x="3249" y="416434"/>
                  <a:pt x="3778" y="441569"/>
                </a:cubicBezTo>
                <a:cubicBezTo>
                  <a:pt x="4307" y="466704"/>
                  <a:pt x="-11568" y="434161"/>
                  <a:pt x="18065" y="366957"/>
                </a:cubicBezTo>
                <a:cubicBezTo>
                  <a:pt x="47698" y="299753"/>
                  <a:pt x="187134" y="41784"/>
                  <a:pt x="200628" y="6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: 図形 756">
            <a:extLst>
              <a:ext uri="{FF2B5EF4-FFF2-40B4-BE49-F238E27FC236}">
                <a16:creationId xmlns:a16="http://schemas.microsoft.com/office/drawing/2014/main" id="{E8E85AAF-580D-4F0E-8E62-9C868B772970}"/>
              </a:ext>
            </a:extLst>
          </p:cNvPr>
          <p:cNvSpPr/>
          <p:nvPr/>
        </p:nvSpPr>
        <p:spPr>
          <a:xfrm>
            <a:off x="7394704" y="4911061"/>
            <a:ext cx="285018" cy="516772"/>
          </a:xfrm>
          <a:custGeom>
            <a:avLst/>
            <a:gdLst>
              <a:gd name="connsiteX0" fmla="*/ 44321 w 285018"/>
              <a:gd name="connsiteY0" fmla="*/ 10189 h 516772"/>
              <a:gd name="connsiteX1" fmla="*/ 284034 w 285018"/>
              <a:gd name="connsiteY1" fmla="*/ 392777 h 516772"/>
              <a:gd name="connsiteX2" fmla="*/ 133221 w 285018"/>
              <a:gd name="connsiteY2" fmla="*/ 110202 h 516772"/>
              <a:gd name="connsiteX3" fmla="*/ 233234 w 285018"/>
              <a:gd name="connsiteY3" fmla="*/ 373727 h 516772"/>
              <a:gd name="connsiteX4" fmla="*/ 204659 w 285018"/>
              <a:gd name="connsiteY4" fmla="*/ 456277 h 516772"/>
              <a:gd name="connsiteX5" fmla="*/ 144334 w 285018"/>
              <a:gd name="connsiteY5" fmla="*/ 237202 h 516772"/>
              <a:gd name="connsiteX6" fmla="*/ 52259 w 285018"/>
              <a:gd name="connsiteY6" fmla="*/ 107027 h 516772"/>
              <a:gd name="connsiteX7" fmla="*/ 133221 w 285018"/>
              <a:gd name="connsiteY7" fmla="*/ 513427 h 516772"/>
              <a:gd name="connsiteX8" fmla="*/ 61784 w 285018"/>
              <a:gd name="connsiteY8" fmla="*/ 291177 h 516772"/>
              <a:gd name="connsiteX9" fmla="*/ 3046 w 285018"/>
              <a:gd name="connsiteY9" fmla="*/ 129252 h 516772"/>
              <a:gd name="connsiteX10" fmla="*/ 44321 w 285018"/>
              <a:gd name="connsiteY10" fmla="*/ 10189 h 5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018" h="516772">
                <a:moveTo>
                  <a:pt x="44321" y="10189"/>
                </a:moveTo>
                <a:cubicBezTo>
                  <a:pt x="91152" y="54110"/>
                  <a:pt x="269217" y="376108"/>
                  <a:pt x="284034" y="392777"/>
                </a:cubicBezTo>
                <a:cubicBezTo>
                  <a:pt x="298851" y="409446"/>
                  <a:pt x="141688" y="113377"/>
                  <a:pt x="133221" y="110202"/>
                </a:cubicBezTo>
                <a:cubicBezTo>
                  <a:pt x="124754" y="107027"/>
                  <a:pt x="221328" y="316048"/>
                  <a:pt x="233234" y="373727"/>
                </a:cubicBezTo>
                <a:cubicBezTo>
                  <a:pt x="245140" y="431406"/>
                  <a:pt x="219476" y="479031"/>
                  <a:pt x="204659" y="456277"/>
                </a:cubicBezTo>
                <a:cubicBezTo>
                  <a:pt x="189842" y="433523"/>
                  <a:pt x="169734" y="295410"/>
                  <a:pt x="144334" y="237202"/>
                </a:cubicBezTo>
                <a:cubicBezTo>
                  <a:pt x="118934" y="178994"/>
                  <a:pt x="54111" y="60990"/>
                  <a:pt x="52259" y="107027"/>
                </a:cubicBezTo>
                <a:cubicBezTo>
                  <a:pt x="50407" y="153064"/>
                  <a:pt x="131634" y="482735"/>
                  <a:pt x="133221" y="513427"/>
                </a:cubicBezTo>
                <a:cubicBezTo>
                  <a:pt x="134809" y="544119"/>
                  <a:pt x="83480" y="355206"/>
                  <a:pt x="61784" y="291177"/>
                </a:cubicBezTo>
                <a:cubicBezTo>
                  <a:pt x="40088" y="227148"/>
                  <a:pt x="9925" y="183227"/>
                  <a:pt x="3046" y="129252"/>
                </a:cubicBezTo>
                <a:cubicBezTo>
                  <a:pt x="-3833" y="75277"/>
                  <a:pt x="-2510" y="-33732"/>
                  <a:pt x="44321" y="10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: 図形 757">
            <a:extLst>
              <a:ext uri="{FF2B5EF4-FFF2-40B4-BE49-F238E27FC236}">
                <a16:creationId xmlns:a16="http://schemas.microsoft.com/office/drawing/2014/main" id="{398AB20A-CE9B-477D-AEFC-6640F733C336}"/>
              </a:ext>
            </a:extLst>
          </p:cNvPr>
          <p:cNvSpPr/>
          <p:nvPr/>
        </p:nvSpPr>
        <p:spPr>
          <a:xfrm>
            <a:off x="7195997" y="5233865"/>
            <a:ext cx="294387" cy="721798"/>
          </a:xfrm>
          <a:custGeom>
            <a:avLst/>
            <a:gdLst>
              <a:gd name="connsiteX0" fmla="*/ 23953 w 294387"/>
              <a:gd name="connsiteY0" fmla="*/ 123 h 721798"/>
              <a:gd name="connsiteX1" fmla="*/ 285891 w 294387"/>
              <a:gd name="connsiteY1" fmla="*/ 309685 h 721798"/>
              <a:gd name="connsiteX2" fmla="*/ 235091 w 294387"/>
              <a:gd name="connsiteY2" fmla="*/ 236660 h 721798"/>
              <a:gd name="connsiteX3" fmla="*/ 282716 w 294387"/>
              <a:gd name="connsiteY3" fmla="*/ 311273 h 721798"/>
              <a:gd name="connsiteX4" fmla="*/ 130316 w 294387"/>
              <a:gd name="connsiteY4" fmla="*/ 347785 h 721798"/>
              <a:gd name="connsiteX5" fmla="*/ 141 w 294387"/>
              <a:gd name="connsiteY5" fmla="*/ 720848 h 721798"/>
              <a:gd name="connsiteX6" fmla="*/ 106503 w 294387"/>
              <a:gd name="connsiteY6" fmla="*/ 449385 h 721798"/>
              <a:gd name="connsiteX7" fmla="*/ 177941 w 294387"/>
              <a:gd name="connsiteY7" fmla="*/ 274760 h 721798"/>
              <a:gd name="connsiteX8" fmla="*/ 23953 w 294387"/>
              <a:gd name="connsiteY8" fmla="*/ 123 h 7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387" h="721798">
                <a:moveTo>
                  <a:pt x="23953" y="123"/>
                </a:moveTo>
                <a:cubicBezTo>
                  <a:pt x="41945" y="5944"/>
                  <a:pt x="250701" y="270262"/>
                  <a:pt x="285891" y="309685"/>
                </a:cubicBezTo>
                <a:cubicBezTo>
                  <a:pt x="321081" y="349108"/>
                  <a:pt x="235620" y="236395"/>
                  <a:pt x="235091" y="236660"/>
                </a:cubicBezTo>
                <a:cubicBezTo>
                  <a:pt x="234562" y="236925"/>
                  <a:pt x="300179" y="292752"/>
                  <a:pt x="282716" y="311273"/>
                </a:cubicBezTo>
                <a:cubicBezTo>
                  <a:pt x="265254" y="329794"/>
                  <a:pt x="177412" y="279523"/>
                  <a:pt x="130316" y="347785"/>
                </a:cubicBezTo>
                <a:cubicBezTo>
                  <a:pt x="83220" y="416047"/>
                  <a:pt x="4110" y="703915"/>
                  <a:pt x="141" y="720848"/>
                </a:cubicBezTo>
                <a:cubicBezTo>
                  <a:pt x="-3828" y="737781"/>
                  <a:pt x="76870" y="523733"/>
                  <a:pt x="106503" y="449385"/>
                </a:cubicBezTo>
                <a:cubicBezTo>
                  <a:pt x="136136" y="375037"/>
                  <a:pt x="192228" y="353606"/>
                  <a:pt x="177941" y="274760"/>
                </a:cubicBezTo>
                <a:cubicBezTo>
                  <a:pt x="163654" y="195914"/>
                  <a:pt x="5961" y="-5698"/>
                  <a:pt x="2395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: 図形 758">
            <a:extLst>
              <a:ext uri="{FF2B5EF4-FFF2-40B4-BE49-F238E27FC236}">
                <a16:creationId xmlns:a16="http://schemas.microsoft.com/office/drawing/2014/main" id="{201B8489-F3CA-49D8-A290-6E80FA2AE5B4}"/>
              </a:ext>
            </a:extLst>
          </p:cNvPr>
          <p:cNvSpPr/>
          <p:nvPr/>
        </p:nvSpPr>
        <p:spPr>
          <a:xfrm>
            <a:off x="7105645" y="5638589"/>
            <a:ext cx="296971" cy="824289"/>
          </a:xfrm>
          <a:custGeom>
            <a:avLst/>
            <a:gdLst>
              <a:gd name="connsiteX0" fmla="*/ 61918 w 296971"/>
              <a:gd name="connsiteY0" fmla="*/ 211 h 824289"/>
              <a:gd name="connsiteX1" fmla="*/ 254005 w 296971"/>
              <a:gd name="connsiteY1" fmla="*/ 230399 h 824289"/>
              <a:gd name="connsiteX2" fmla="*/ 95255 w 296971"/>
              <a:gd name="connsiteY2" fmla="*/ 130386 h 824289"/>
              <a:gd name="connsiteX3" fmla="*/ 296868 w 296971"/>
              <a:gd name="connsiteY3" fmla="*/ 447886 h 824289"/>
              <a:gd name="connsiteX4" fmla="*/ 63505 w 296971"/>
              <a:gd name="connsiteY4" fmla="*/ 204999 h 824289"/>
              <a:gd name="connsiteX5" fmla="*/ 284168 w 296971"/>
              <a:gd name="connsiteY5" fmla="*/ 632036 h 824289"/>
              <a:gd name="connsiteX6" fmla="*/ 4768 w 296971"/>
              <a:gd name="connsiteY6" fmla="*/ 178011 h 824289"/>
              <a:gd name="connsiteX7" fmla="*/ 227018 w 296971"/>
              <a:gd name="connsiteY7" fmla="*/ 668549 h 824289"/>
              <a:gd name="connsiteX8" fmla="*/ 98430 w 296971"/>
              <a:gd name="connsiteY8" fmla="*/ 535199 h 824289"/>
              <a:gd name="connsiteX9" fmla="*/ 101605 w 296971"/>
              <a:gd name="connsiteY9" fmla="*/ 632036 h 824289"/>
              <a:gd name="connsiteX10" fmla="*/ 5 w 296971"/>
              <a:gd name="connsiteY10" fmla="*/ 824124 h 824289"/>
              <a:gd name="connsiteX11" fmla="*/ 106368 w 296971"/>
              <a:gd name="connsiteY11" fmla="*/ 597111 h 824289"/>
              <a:gd name="connsiteX12" fmla="*/ 173043 w 296971"/>
              <a:gd name="connsiteY12" fmla="*/ 197061 h 824289"/>
              <a:gd name="connsiteX13" fmla="*/ 61918 w 296971"/>
              <a:gd name="connsiteY13" fmla="*/ 211 h 82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971" h="824289">
                <a:moveTo>
                  <a:pt x="61918" y="211"/>
                </a:moveTo>
                <a:cubicBezTo>
                  <a:pt x="75412" y="5767"/>
                  <a:pt x="248449" y="208703"/>
                  <a:pt x="254005" y="230399"/>
                </a:cubicBezTo>
                <a:cubicBezTo>
                  <a:pt x="259561" y="252095"/>
                  <a:pt x="88111" y="94138"/>
                  <a:pt x="95255" y="130386"/>
                </a:cubicBezTo>
                <a:cubicBezTo>
                  <a:pt x="102399" y="166634"/>
                  <a:pt x="302160" y="435451"/>
                  <a:pt x="296868" y="447886"/>
                </a:cubicBezTo>
                <a:cubicBezTo>
                  <a:pt x="291576" y="460321"/>
                  <a:pt x="65622" y="174307"/>
                  <a:pt x="63505" y="204999"/>
                </a:cubicBezTo>
                <a:cubicBezTo>
                  <a:pt x="61388" y="235691"/>
                  <a:pt x="293958" y="636534"/>
                  <a:pt x="284168" y="632036"/>
                </a:cubicBezTo>
                <a:cubicBezTo>
                  <a:pt x="274379" y="627538"/>
                  <a:pt x="14293" y="171926"/>
                  <a:pt x="4768" y="178011"/>
                </a:cubicBezTo>
                <a:cubicBezTo>
                  <a:pt x="-4757" y="184096"/>
                  <a:pt x="211408" y="609018"/>
                  <a:pt x="227018" y="668549"/>
                </a:cubicBezTo>
                <a:cubicBezTo>
                  <a:pt x="242628" y="728080"/>
                  <a:pt x="119332" y="541284"/>
                  <a:pt x="98430" y="535199"/>
                </a:cubicBezTo>
                <a:cubicBezTo>
                  <a:pt x="77528" y="529114"/>
                  <a:pt x="118009" y="583882"/>
                  <a:pt x="101605" y="632036"/>
                </a:cubicBezTo>
                <a:cubicBezTo>
                  <a:pt x="85201" y="680190"/>
                  <a:pt x="-789" y="829945"/>
                  <a:pt x="5" y="824124"/>
                </a:cubicBezTo>
                <a:cubicBezTo>
                  <a:pt x="799" y="818303"/>
                  <a:pt x="77528" y="701621"/>
                  <a:pt x="106368" y="597111"/>
                </a:cubicBezTo>
                <a:cubicBezTo>
                  <a:pt x="135208" y="492601"/>
                  <a:pt x="179658" y="294428"/>
                  <a:pt x="173043" y="197061"/>
                </a:cubicBezTo>
                <a:cubicBezTo>
                  <a:pt x="166428" y="99694"/>
                  <a:pt x="48424" y="-5345"/>
                  <a:pt x="61918" y="2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: 図形 760">
            <a:extLst>
              <a:ext uri="{FF2B5EF4-FFF2-40B4-BE49-F238E27FC236}">
                <a16:creationId xmlns:a16="http://schemas.microsoft.com/office/drawing/2014/main" id="{4CA3551C-4F95-43CB-8983-B6D6DA4980DB}"/>
              </a:ext>
            </a:extLst>
          </p:cNvPr>
          <p:cNvSpPr/>
          <p:nvPr/>
        </p:nvSpPr>
        <p:spPr>
          <a:xfrm>
            <a:off x="7911434" y="4748114"/>
            <a:ext cx="311880" cy="1619556"/>
          </a:xfrm>
          <a:custGeom>
            <a:avLst/>
            <a:gdLst>
              <a:gd name="connsiteX0" fmla="*/ 162591 w 311880"/>
              <a:gd name="connsiteY0" fmla="*/ 1686 h 1619556"/>
              <a:gd name="connsiteX1" fmla="*/ 295941 w 311880"/>
              <a:gd name="connsiteY1" fmla="*/ 481111 h 1619556"/>
              <a:gd name="connsiteX2" fmla="*/ 299116 w 311880"/>
              <a:gd name="connsiteY2" fmla="*/ 338236 h 1619556"/>
              <a:gd name="connsiteX3" fmla="*/ 283241 w 311880"/>
              <a:gd name="connsiteY3" fmla="*/ 601761 h 1619556"/>
              <a:gd name="connsiteX4" fmla="*/ 311816 w 311880"/>
              <a:gd name="connsiteY4" fmla="*/ 728761 h 1619556"/>
              <a:gd name="connsiteX5" fmla="*/ 273716 w 311880"/>
              <a:gd name="connsiteY5" fmla="*/ 1173261 h 1619556"/>
              <a:gd name="connsiteX6" fmla="*/ 267366 w 311880"/>
              <a:gd name="connsiteY6" fmla="*/ 951011 h 1619556"/>
              <a:gd name="connsiteX7" fmla="*/ 210216 w 311880"/>
              <a:gd name="connsiteY7" fmla="*/ 1471711 h 1619556"/>
              <a:gd name="connsiteX8" fmla="*/ 86391 w 311880"/>
              <a:gd name="connsiteY8" fmla="*/ 1576486 h 1619556"/>
              <a:gd name="connsiteX9" fmla="*/ 197516 w 311880"/>
              <a:gd name="connsiteY9" fmla="*/ 846236 h 1619556"/>
              <a:gd name="connsiteX10" fmla="*/ 3841 w 311880"/>
              <a:gd name="connsiteY10" fmla="*/ 1487586 h 1619556"/>
              <a:gd name="connsiteX11" fmla="*/ 70516 w 311880"/>
              <a:gd name="connsiteY11" fmla="*/ 1103411 h 1619556"/>
              <a:gd name="connsiteX12" fmla="*/ 95916 w 311880"/>
              <a:gd name="connsiteY12" fmla="*/ 792261 h 1619556"/>
              <a:gd name="connsiteX13" fmla="*/ 121316 w 311880"/>
              <a:gd name="connsiteY13" fmla="*/ 77886 h 1619556"/>
              <a:gd name="connsiteX14" fmla="*/ 232441 w 311880"/>
              <a:gd name="connsiteY14" fmla="*/ 677961 h 1619556"/>
              <a:gd name="connsiteX15" fmla="*/ 162591 w 311880"/>
              <a:gd name="connsiteY15" fmla="*/ 1686 h 161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880" h="1619556">
                <a:moveTo>
                  <a:pt x="162591" y="1686"/>
                </a:moveTo>
                <a:cubicBezTo>
                  <a:pt x="173174" y="-31122"/>
                  <a:pt x="273187" y="425019"/>
                  <a:pt x="295941" y="481111"/>
                </a:cubicBezTo>
                <a:cubicBezTo>
                  <a:pt x="318695" y="537203"/>
                  <a:pt x="301233" y="318128"/>
                  <a:pt x="299116" y="338236"/>
                </a:cubicBezTo>
                <a:cubicBezTo>
                  <a:pt x="296999" y="358344"/>
                  <a:pt x="281124" y="536674"/>
                  <a:pt x="283241" y="601761"/>
                </a:cubicBezTo>
                <a:cubicBezTo>
                  <a:pt x="285358" y="666848"/>
                  <a:pt x="313403" y="633511"/>
                  <a:pt x="311816" y="728761"/>
                </a:cubicBezTo>
                <a:cubicBezTo>
                  <a:pt x="310229" y="824011"/>
                  <a:pt x="281124" y="1136219"/>
                  <a:pt x="273716" y="1173261"/>
                </a:cubicBezTo>
                <a:cubicBezTo>
                  <a:pt x="266308" y="1210303"/>
                  <a:pt x="277949" y="901269"/>
                  <a:pt x="267366" y="951011"/>
                </a:cubicBezTo>
                <a:cubicBezTo>
                  <a:pt x="256783" y="1000753"/>
                  <a:pt x="240379" y="1367465"/>
                  <a:pt x="210216" y="1471711"/>
                </a:cubicBezTo>
                <a:cubicBezTo>
                  <a:pt x="180054" y="1575957"/>
                  <a:pt x="88508" y="1680732"/>
                  <a:pt x="86391" y="1576486"/>
                </a:cubicBezTo>
                <a:cubicBezTo>
                  <a:pt x="84274" y="1472240"/>
                  <a:pt x="211274" y="861053"/>
                  <a:pt x="197516" y="846236"/>
                </a:cubicBezTo>
                <a:cubicBezTo>
                  <a:pt x="183758" y="831419"/>
                  <a:pt x="25008" y="1444724"/>
                  <a:pt x="3841" y="1487586"/>
                </a:cubicBezTo>
                <a:cubicBezTo>
                  <a:pt x="-17326" y="1530449"/>
                  <a:pt x="55170" y="1219298"/>
                  <a:pt x="70516" y="1103411"/>
                </a:cubicBezTo>
                <a:cubicBezTo>
                  <a:pt x="85862" y="987524"/>
                  <a:pt x="87449" y="963182"/>
                  <a:pt x="95916" y="792261"/>
                </a:cubicBezTo>
                <a:cubicBezTo>
                  <a:pt x="104383" y="621340"/>
                  <a:pt x="98562" y="96936"/>
                  <a:pt x="121316" y="77886"/>
                </a:cubicBezTo>
                <a:cubicBezTo>
                  <a:pt x="144070" y="58836"/>
                  <a:pt x="227679" y="688544"/>
                  <a:pt x="232441" y="677961"/>
                </a:cubicBezTo>
                <a:cubicBezTo>
                  <a:pt x="237204" y="667378"/>
                  <a:pt x="152008" y="34494"/>
                  <a:pt x="162591" y="1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: 図形 761">
            <a:extLst>
              <a:ext uri="{FF2B5EF4-FFF2-40B4-BE49-F238E27FC236}">
                <a16:creationId xmlns:a16="http://schemas.microsoft.com/office/drawing/2014/main" id="{9474A72A-F924-4FB3-84FE-F3B970D5CE9D}"/>
              </a:ext>
            </a:extLst>
          </p:cNvPr>
          <p:cNvSpPr/>
          <p:nvPr/>
        </p:nvSpPr>
        <p:spPr>
          <a:xfrm>
            <a:off x="7814950" y="6183294"/>
            <a:ext cx="40270" cy="427066"/>
          </a:xfrm>
          <a:custGeom>
            <a:avLst/>
            <a:gdLst>
              <a:gd name="connsiteX0" fmla="*/ 17775 w 40270"/>
              <a:gd name="connsiteY0" fmla="*/ 19 h 427066"/>
              <a:gd name="connsiteX1" fmla="*/ 17775 w 40270"/>
              <a:gd name="connsiteY1" fmla="*/ 149244 h 427066"/>
              <a:gd name="connsiteX2" fmla="*/ 40000 w 40270"/>
              <a:gd name="connsiteY2" fmla="*/ 331806 h 427066"/>
              <a:gd name="connsiteX3" fmla="*/ 313 w 40270"/>
              <a:gd name="connsiteY3" fmla="*/ 427056 h 427066"/>
              <a:gd name="connsiteX4" fmla="*/ 20950 w 40270"/>
              <a:gd name="connsiteY4" fmla="*/ 336569 h 427066"/>
              <a:gd name="connsiteX5" fmla="*/ 11425 w 40270"/>
              <a:gd name="connsiteY5" fmla="*/ 158769 h 427066"/>
              <a:gd name="connsiteX6" fmla="*/ 17775 w 40270"/>
              <a:gd name="connsiteY6" fmla="*/ 19 h 42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70" h="427066">
                <a:moveTo>
                  <a:pt x="17775" y="19"/>
                </a:moveTo>
                <a:cubicBezTo>
                  <a:pt x="18833" y="-1569"/>
                  <a:pt x="14071" y="93946"/>
                  <a:pt x="17775" y="149244"/>
                </a:cubicBezTo>
                <a:cubicBezTo>
                  <a:pt x="21479" y="204542"/>
                  <a:pt x="42910" y="285504"/>
                  <a:pt x="40000" y="331806"/>
                </a:cubicBezTo>
                <a:cubicBezTo>
                  <a:pt x="37090" y="378108"/>
                  <a:pt x="3488" y="426262"/>
                  <a:pt x="313" y="427056"/>
                </a:cubicBezTo>
                <a:cubicBezTo>
                  <a:pt x="-2862" y="427850"/>
                  <a:pt x="19098" y="381283"/>
                  <a:pt x="20950" y="336569"/>
                </a:cubicBezTo>
                <a:cubicBezTo>
                  <a:pt x="22802" y="291855"/>
                  <a:pt x="12748" y="210892"/>
                  <a:pt x="11425" y="158769"/>
                </a:cubicBezTo>
                <a:cubicBezTo>
                  <a:pt x="10102" y="106646"/>
                  <a:pt x="16717" y="1607"/>
                  <a:pt x="17775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: 図形 762">
            <a:extLst>
              <a:ext uri="{FF2B5EF4-FFF2-40B4-BE49-F238E27FC236}">
                <a16:creationId xmlns:a16="http://schemas.microsoft.com/office/drawing/2014/main" id="{13F25B1B-3A65-4A5A-8973-E28272B3E99F}"/>
              </a:ext>
            </a:extLst>
          </p:cNvPr>
          <p:cNvSpPr/>
          <p:nvPr/>
        </p:nvSpPr>
        <p:spPr>
          <a:xfrm>
            <a:off x="7888228" y="6175374"/>
            <a:ext cx="45170" cy="375334"/>
          </a:xfrm>
          <a:custGeom>
            <a:avLst/>
            <a:gdLst>
              <a:gd name="connsiteX0" fmla="*/ 60 w 45170"/>
              <a:gd name="connsiteY0" fmla="*/ 1 h 375334"/>
              <a:gd name="connsiteX1" fmla="*/ 38160 w 45170"/>
              <a:gd name="connsiteY1" fmla="*/ 330201 h 375334"/>
              <a:gd name="connsiteX2" fmla="*/ 30222 w 45170"/>
              <a:gd name="connsiteY2" fmla="*/ 300039 h 375334"/>
              <a:gd name="connsiteX3" fmla="*/ 44510 w 45170"/>
              <a:gd name="connsiteY3" fmla="*/ 368301 h 375334"/>
              <a:gd name="connsiteX4" fmla="*/ 4822 w 45170"/>
              <a:gd name="connsiteY4" fmla="*/ 368301 h 375334"/>
              <a:gd name="connsiteX5" fmla="*/ 28635 w 45170"/>
              <a:gd name="connsiteY5" fmla="*/ 325439 h 375334"/>
              <a:gd name="connsiteX6" fmla="*/ 60 w 45170"/>
              <a:gd name="connsiteY6" fmla="*/ 1 h 3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70" h="375334">
                <a:moveTo>
                  <a:pt x="60" y="1"/>
                </a:moveTo>
                <a:cubicBezTo>
                  <a:pt x="1648" y="795"/>
                  <a:pt x="33133" y="280195"/>
                  <a:pt x="38160" y="330201"/>
                </a:cubicBezTo>
                <a:cubicBezTo>
                  <a:pt x="43187" y="380207"/>
                  <a:pt x="29164" y="293689"/>
                  <a:pt x="30222" y="300039"/>
                </a:cubicBezTo>
                <a:cubicBezTo>
                  <a:pt x="31280" y="306389"/>
                  <a:pt x="48743" y="356924"/>
                  <a:pt x="44510" y="368301"/>
                </a:cubicBezTo>
                <a:cubicBezTo>
                  <a:pt x="40277" y="379678"/>
                  <a:pt x="7468" y="375445"/>
                  <a:pt x="4822" y="368301"/>
                </a:cubicBezTo>
                <a:cubicBezTo>
                  <a:pt x="2176" y="361157"/>
                  <a:pt x="28635" y="383647"/>
                  <a:pt x="28635" y="325439"/>
                </a:cubicBezTo>
                <a:cubicBezTo>
                  <a:pt x="28635" y="267231"/>
                  <a:pt x="-1528" y="-793"/>
                  <a:pt x="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: 図形 763">
            <a:extLst>
              <a:ext uri="{FF2B5EF4-FFF2-40B4-BE49-F238E27FC236}">
                <a16:creationId xmlns:a16="http://schemas.microsoft.com/office/drawing/2014/main" id="{9BF226E0-BBDF-41B6-B535-A253D6E68C20}"/>
              </a:ext>
            </a:extLst>
          </p:cNvPr>
          <p:cNvSpPr/>
          <p:nvPr/>
        </p:nvSpPr>
        <p:spPr>
          <a:xfrm>
            <a:off x="7849579" y="6183281"/>
            <a:ext cx="48503" cy="359498"/>
          </a:xfrm>
          <a:custGeom>
            <a:avLst/>
            <a:gdLst>
              <a:gd name="connsiteX0" fmla="*/ 14896 w 48503"/>
              <a:gd name="connsiteY0" fmla="*/ 32 h 359498"/>
              <a:gd name="connsiteX1" fmla="*/ 609 w 48503"/>
              <a:gd name="connsiteY1" fmla="*/ 82582 h 359498"/>
              <a:gd name="connsiteX2" fmla="*/ 38709 w 48503"/>
              <a:gd name="connsiteY2" fmla="*/ 354044 h 359498"/>
              <a:gd name="connsiteX3" fmla="*/ 46646 w 48503"/>
              <a:gd name="connsiteY3" fmla="*/ 250857 h 359498"/>
              <a:gd name="connsiteX4" fmla="*/ 10134 w 48503"/>
              <a:gd name="connsiteY4" fmla="*/ 88932 h 359498"/>
              <a:gd name="connsiteX5" fmla="*/ 14896 w 48503"/>
              <a:gd name="connsiteY5" fmla="*/ 32 h 3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03" h="359498">
                <a:moveTo>
                  <a:pt x="14896" y="32"/>
                </a:moveTo>
                <a:cubicBezTo>
                  <a:pt x="13308" y="-1026"/>
                  <a:pt x="-3360" y="23580"/>
                  <a:pt x="609" y="82582"/>
                </a:cubicBezTo>
                <a:cubicBezTo>
                  <a:pt x="4578" y="141584"/>
                  <a:pt x="31036" y="325998"/>
                  <a:pt x="38709" y="354044"/>
                </a:cubicBezTo>
                <a:cubicBezTo>
                  <a:pt x="46382" y="382090"/>
                  <a:pt x="51408" y="295042"/>
                  <a:pt x="46646" y="250857"/>
                </a:cubicBezTo>
                <a:cubicBezTo>
                  <a:pt x="41884" y="206672"/>
                  <a:pt x="14896" y="126503"/>
                  <a:pt x="10134" y="88932"/>
                </a:cubicBezTo>
                <a:cubicBezTo>
                  <a:pt x="5372" y="51361"/>
                  <a:pt x="16484" y="1090"/>
                  <a:pt x="14896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: 図形 764">
            <a:extLst>
              <a:ext uri="{FF2B5EF4-FFF2-40B4-BE49-F238E27FC236}">
                <a16:creationId xmlns:a16="http://schemas.microsoft.com/office/drawing/2014/main" id="{0299054C-6333-467F-8317-A475F83825F0}"/>
              </a:ext>
            </a:extLst>
          </p:cNvPr>
          <p:cNvSpPr/>
          <p:nvPr/>
        </p:nvSpPr>
        <p:spPr>
          <a:xfrm>
            <a:off x="7782773" y="6542300"/>
            <a:ext cx="193244" cy="94422"/>
          </a:xfrm>
          <a:custGeom>
            <a:avLst/>
            <a:gdLst>
              <a:gd name="connsiteX0" fmla="*/ 740 w 193244"/>
              <a:gd name="connsiteY0" fmla="*/ 85513 h 94422"/>
              <a:gd name="connsiteX1" fmla="*/ 122977 w 193244"/>
              <a:gd name="connsiteY1" fmla="*/ 93450 h 94422"/>
              <a:gd name="connsiteX2" fmla="*/ 157902 w 193244"/>
              <a:gd name="connsiteY2" fmla="*/ 83925 h 94422"/>
              <a:gd name="connsiteX3" fmla="*/ 178540 w 193244"/>
              <a:gd name="connsiteY3" fmla="*/ 1375 h 94422"/>
              <a:gd name="connsiteX4" fmla="*/ 184890 w 193244"/>
              <a:gd name="connsiteY4" fmla="*/ 34713 h 94422"/>
              <a:gd name="connsiteX5" fmla="*/ 184890 w 193244"/>
              <a:gd name="connsiteY5" fmla="*/ 66463 h 94422"/>
              <a:gd name="connsiteX6" fmla="*/ 75352 w 193244"/>
              <a:gd name="connsiteY6" fmla="*/ 68050 h 94422"/>
              <a:gd name="connsiteX7" fmla="*/ 740 w 193244"/>
              <a:gd name="connsiteY7" fmla="*/ 85513 h 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244" h="94422">
                <a:moveTo>
                  <a:pt x="740" y="85513"/>
                </a:moveTo>
                <a:cubicBezTo>
                  <a:pt x="8677" y="89746"/>
                  <a:pt x="96783" y="93715"/>
                  <a:pt x="122977" y="93450"/>
                </a:cubicBezTo>
                <a:cubicBezTo>
                  <a:pt x="149171" y="93185"/>
                  <a:pt x="148642" y="99271"/>
                  <a:pt x="157902" y="83925"/>
                </a:cubicBezTo>
                <a:cubicBezTo>
                  <a:pt x="167162" y="68579"/>
                  <a:pt x="174042" y="9577"/>
                  <a:pt x="178540" y="1375"/>
                </a:cubicBezTo>
                <a:cubicBezTo>
                  <a:pt x="183038" y="-6827"/>
                  <a:pt x="183832" y="23865"/>
                  <a:pt x="184890" y="34713"/>
                </a:cubicBezTo>
                <a:cubicBezTo>
                  <a:pt x="185948" y="45561"/>
                  <a:pt x="203146" y="60907"/>
                  <a:pt x="184890" y="66463"/>
                </a:cubicBezTo>
                <a:cubicBezTo>
                  <a:pt x="166634" y="72019"/>
                  <a:pt x="99958" y="66198"/>
                  <a:pt x="75352" y="68050"/>
                </a:cubicBezTo>
                <a:cubicBezTo>
                  <a:pt x="50746" y="69902"/>
                  <a:pt x="-7197" y="81280"/>
                  <a:pt x="740" y="85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: 図形 765">
            <a:extLst>
              <a:ext uri="{FF2B5EF4-FFF2-40B4-BE49-F238E27FC236}">
                <a16:creationId xmlns:a16="http://schemas.microsoft.com/office/drawing/2014/main" id="{F9711EBA-05A3-4A8E-9D71-F724D6B9449C}"/>
              </a:ext>
            </a:extLst>
          </p:cNvPr>
          <p:cNvSpPr/>
          <p:nvPr/>
        </p:nvSpPr>
        <p:spPr>
          <a:xfrm>
            <a:off x="7787274" y="6516670"/>
            <a:ext cx="115126" cy="102330"/>
          </a:xfrm>
          <a:custGeom>
            <a:avLst/>
            <a:gdLst>
              <a:gd name="connsiteX0" fmla="*/ 112126 w 115126"/>
              <a:gd name="connsiteY0" fmla="*/ 18 h 102330"/>
              <a:gd name="connsiteX1" fmla="*/ 50214 w 115126"/>
              <a:gd name="connsiteY1" fmla="*/ 87330 h 102330"/>
              <a:gd name="connsiteX2" fmla="*/ 1001 w 115126"/>
              <a:gd name="connsiteY2" fmla="*/ 101618 h 102330"/>
              <a:gd name="connsiteX3" fmla="*/ 96251 w 115126"/>
              <a:gd name="connsiteY3" fmla="*/ 79393 h 102330"/>
              <a:gd name="connsiteX4" fmla="*/ 112126 w 115126"/>
              <a:gd name="connsiteY4" fmla="*/ 18 h 1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26" h="102330">
                <a:moveTo>
                  <a:pt x="112126" y="18"/>
                </a:moveTo>
                <a:cubicBezTo>
                  <a:pt x="104453" y="1341"/>
                  <a:pt x="68735" y="70397"/>
                  <a:pt x="50214" y="87330"/>
                </a:cubicBezTo>
                <a:cubicBezTo>
                  <a:pt x="31693" y="104263"/>
                  <a:pt x="-6672" y="102941"/>
                  <a:pt x="1001" y="101618"/>
                </a:cubicBezTo>
                <a:cubicBezTo>
                  <a:pt x="8674" y="100295"/>
                  <a:pt x="80376" y="90241"/>
                  <a:pt x="96251" y="79393"/>
                </a:cubicBezTo>
                <a:cubicBezTo>
                  <a:pt x="112126" y="68545"/>
                  <a:pt x="119799" y="-1305"/>
                  <a:pt x="112126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: 図形 766">
            <a:extLst>
              <a:ext uri="{FF2B5EF4-FFF2-40B4-BE49-F238E27FC236}">
                <a16:creationId xmlns:a16="http://schemas.microsoft.com/office/drawing/2014/main" id="{C265F550-FD2E-4ECF-90CF-7C986404F2BF}"/>
              </a:ext>
            </a:extLst>
          </p:cNvPr>
          <p:cNvSpPr/>
          <p:nvPr/>
        </p:nvSpPr>
        <p:spPr>
          <a:xfrm>
            <a:off x="7888184" y="6513509"/>
            <a:ext cx="59281" cy="90501"/>
          </a:xfrm>
          <a:custGeom>
            <a:avLst/>
            <a:gdLst>
              <a:gd name="connsiteX0" fmla="*/ 46141 w 59281"/>
              <a:gd name="connsiteY0" fmla="*/ 4 h 90501"/>
              <a:gd name="connsiteX1" fmla="*/ 57254 w 59281"/>
              <a:gd name="connsiteY1" fmla="*/ 57154 h 90501"/>
              <a:gd name="connsiteX2" fmla="*/ 104 w 59281"/>
              <a:gd name="connsiteY2" fmla="*/ 90491 h 90501"/>
              <a:gd name="connsiteX3" fmla="*/ 42966 w 59281"/>
              <a:gd name="connsiteY3" fmla="*/ 60329 h 90501"/>
              <a:gd name="connsiteX4" fmla="*/ 46141 w 59281"/>
              <a:gd name="connsiteY4" fmla="*/ 4 h 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81" h="90501">
                <a:moveTo>
                  <a:pt x="46141" y="4"/>
                </a:moveTo>
                <a:cubicBezTo>
                  <a:pt x="48522" y="-525"/>
                  <a:pt x="64927" y="42073"/>
                  <a:pt x="57254" y="57154"/>
                </a:cubicBezTo>
                <a:cubicBezTo>
                  <a:pt x="49581" y="72235"/>
                  <a:pt x="2485" y="89962"/>
                  <a:pt x="104" y="90491"/>
                </a:cubicBezTo>
                <a:cubicBezTo>
                  <a:pt x="-2277" y="91020"/>
                  <a:pt x="36616" y="70912"/>
                  <a:pt x="42966" y="60329"/>
                </a:cubicBezTo>
                <a:cubicBezTo>
                  <a:pt x="49316" y="49746"/>
                  <a:pt x="43760" y="533"/>
                  <a:pt x="46141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C3835353-7E99-40BB-A112-92FB7E480573}"/>
              </a:ext>
            </a:extLst>
          </p:cNvPr>
          <p:cNvSpPr/>
          <p:nvPr/>
        </p:nvSpPr>
        <p:spPr>
          <a:xfrm>
            <a:off x="7756508" y="6591238"/>
            <a:ext cx="193787" cy="157706"/>
          </a:xfrm>
          <a:custGeom>
            <a:avLst/>
            <a:gdLst>
              <a:gd name="connsiteX0" fmla="*/ 17 w 193787"/>
              <a:gd name="connsiteY0" fmla="*/ 111187 h 157706"/>
              <a:gd name="connsiteX1" fmla="*/ 101617 w 193787"/>
              <a:gd name="connsiteY1" fmla="*/ 85787 h 157706"/>
              <a:gd name="connsiteX2" fmla="*/ 152417 w 193787"/>
              <a:gd name="connsiteY2" fmla="*/ 157225 h 157706"/>
              <a:gd name="connsiteX3" fmla="*/ 158767 w 193787"/>
              <a:gd name="connsiteY3" fmla="*/ 111187 h 157706"/>
              <a:gd name="connsiteX4" fmla="*/ 193692 w 193787"/>
              <a:gd name="connsiteY4" fmla="*/ 1650 h 157706"/>
              <a:gd name="connsiteX5" fmla="*/ 168292 w 193787"/>
              <a:gd name="connsiteY5" fmla="*/ 49275 h 157706"/>
              <a:gd name="connsiteX6" fmla="*/ 142892 w 193787"/>
              <a:gd name="connsiteY6" fmla="*/ 104837 h 157706"/>
              <a:gd name="connsiteX7" fmla="*/ 93680 w 193787"/>
              <a:gd name="connsiteY7" fmla="*/ 82612 h 157706"/>
              <a:gd name="connsiteX8" fmla="*/ 17 w 193787"/>
              <a:gd name="connsiteY8" fmla="*/ 111187 h 15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787" h="157706">
                <a:moveTo>
                  <a:pt x="17" y="111187"/>
                </a:moveTo>
                <a:cubicBezTo>
                  <a:pt x="1340" y="111716"/>
                  <a:pt x="76217" y="78114"/>
                  <a:pt x="101617" y="85787"/>
                </a:cubicBezTo>
                <a:cubicBezTo>
                  <a:pt x="127017" y="93460"/>
                  <a:pt x="142892" y="152992"/>
                  <a:pt x="152417" y="157225"/>
                </a:cubicBezTo>
                <a:cubicBezTo>
                  <a:pt x="161942" y="161458"/>
                  <a:pt x="151888" y="137116"/>
                  <a:pt x="158767" y="111187"/>
                </a:cubicBezTo>
                <a:cubicBezTo>
                  <a:pt x="165646" y="85258"/>
                  <a:pt x="192105" y="11969"/>
                  <a:pt x="193692" y="1650"/>
                </a:cubicBezTo>
                <a:cubicBezTo>
                  <a:pt x="195280" y="-8669"/>
                  <a:pt x="176759" y="32077"/>
                  <a:pt x="168292" y="49275"/>
                </a:cubicBezTo>
                <a:cubicBezTo>
                  <a:pt x="159825" y="66473"/>
                  <a:pt x="155327" y="99281"/>
                  <a:pt x="142892" y="104837"/>
                </a:cubicBezTo>
                <a:cubicBezTo>
                  <a:pt x="130457" y="110393"/>
                  <a:pt x="112730" y="83935"/>
                  <a:pt x="93680" y="82612"/>
                </a:cubicBezTo>
                <a:cubicBezTo>
                  <a:pt x="74630" y="81289"/>
                  <a:pt x="-1306" y="110658"/>
                  <a:pt x="17" y="111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0D8D991A-D956-4F18-9BDD-DC911AAB36E2}"/>
              </a:ext>
            </a:extLst>
          </p:cNvPr>
          <p:cNvSpPr/>
          <p:nvPr/>
        </p:nvSpPr>
        <p:spPr>
          <a:xfrm>
            <a:off x="7975562" y="6618288"/>
            <a:ext cx="22619" cy="127144"/>
          </a:xfrm>
          <a:custGeom>
            <a:avLst/>
            <a:gdLst>
              <a:gd name="connsiteX0" fmla="*/ 22263 w 22619"/>
              <a:gd name="connsiteY0" fmla="*/ 0 h 127144"/>
              <a:gd name="connsiteX1" fmla="*/ 14326 w 22619"/>
              <a:gd name="connsiteY1" fmla="*/ 69850 h 127144"/>
              <a:gd name="connsiteX2" fmla="*/ 22263 w 22619"/>
              <a:gd name="connsiteY2" fmla="*/ 127000 h 127144"/>
              <a:gd name="connsiteX3" fmla="*/ 17501 w 22619"/>
              <a:gd name="connsiteY3" fmla="*/ 85725 h 127144"/>
              <a:gd name="connsiteX4" fmla="*/ 38 w 22619"/>
              <a:gd name="connsiteY4" fmla="*/ 69850 h 127144"/>
              <a:gd name="connsiteX5" fmla="*/ 22263 w 22619"/>
              <a:gd name="connsiteY5" fmla="*/ 0 h 1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19" h="127144">
                <a:moveTo>
                  <a:pt x="22263" y="0"/>
                </a:moveTo>
                <a:cubicBezTo>
                  <a:pt x="24644" y="0"/>
                  <a:pt x="14326" y="48683"/>
                  <a:pt x="14326" y="69850"/>
                </a:cubicBezTo>
                <a:cubicBezTo>
                  <a:pt x="14326" y="91017"/>
                  <a:pt x="21734" y="124354"/>
                  <a:pt x="22263" y="127000"/>
                </a:cubicBezTo>
                <a:cubicBezTo>
                  <a:pt x="22792" y="129646"/>
                  <a:pt x="21205" y="95250"/>
                  <a:pt x="17501" y="85725"/>
                </a:cubicBezTo>
                <a:cubicBezTo>
                  <a:pt x="13797" y="76200"/>
                  <a:pt x="1096" y="80698"/>
                  <a:pt x="38" y="69850"/>
                </a:cubicBezTo>
                <a:cubicBezTo>
                  <a:pt x="-1020" y="59002"/>
                  <a:pt x="19882" y="0"/>
                  <a:pt x="222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F6A41C6E-BFE4-4A85-8B0D-03A9418F283B}"/>
              </a:ext>
            </a:extLst>
          </p:cNvPr>
          <p:cNvSpPr/>
          <p:nvPr/>
        </p:nvSpPr>
        <p:spPr>
          <a:xfrm>
            <a:off x="7763151" y="6653072"/>
            <a:ext cx="53700" cy="82392"/>
          </a:xfrm>
          <a:custGeom>
            <a:avLst/>
            <a:gdLst>
              <a:gd name="connsiteX0" fmla="*/ 53699 w 53700"/>
              <a:gd name="connsiteY0" fmla="*/ 1728 h 82392"/>
              <a:gd name="connsiteX1" fmla="*/ 2899 w 53700"/>
              <a:gd name="connsiteY1" fmla="*/ 81103 h 82392"/>
              <a:gd name="connsiteX2" fmla="*/ 6074 w 53700"/>
              <a:gd name="connsiteY2" fmla="*/ 49353 h 82392"/>
              <a:gd name="connsiteX3" fmla="*/ 4487 w 53700"/>
              <a:gd name="connsiteY3" fmla="*/ 28716 h 82392"/>
              <a:gd name="connsiteX4" fmla="*/ 53699 w 53700"/>
              <a:gd name="connsiteY4" fmla="*/ 1728 h 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0" h="82392">
                <a:moveTo>
                  <a:pt x="53699" y="1728"/>
                </a:moveTo>
                <a:cubicBezTo>
                  <a:pt x="53434" y="10459"/>
                  <a:pt x="10836" y="73166"/>
                  <a:pt x="2899" y="81103"/>
                </a:cubicBezTo>
                <a:cubicBezTo>
                  <a:pt x="-5038" y="89040"/>
                  <a:pt x="5809" y="58084"/>
                  <a:pt x="6074" y="49353"/>
                </a:cubicBezTo>
                <a:cubicBezTo>
                  <a:pt x="6339" y="40622"/>
                  <a:pt x="-3186" y="37712"/>
                  <a:pt x="4487" y="28716"/>
                </a:cubicBezTo>
                <a:cubicBezTo>
                  <a:pt x="12160" y="19720"/>
                  <a:pt x="53964" y="-7003"/>
                  <a:pt x="53699" y="17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: 図形 767">
            <a:extLst>
              <a:ext uri="{FF2B5EF4-FFF2-40B4-BE49-F238E27FC236}">
                <a16:creationId xmlns:a16="http://schemas.microsoft.com/office/drawing/2014/main" id="{109D003E-D1D6-478D-BE40-CB3A15E4F2DB}"/>
              </a:ext>
            </a:extLst>
          </p:cNvPr>
          <p:cNvSpPr/>
          <p:nvPr/>
        </p:nvSpPr>
        <p:spPr>
          <a:xfrm>
            <a:off x="7780299" y="6728432"/>
            <a:ext cx="123178" cy="52044"/>
          </a:xfrm>
          <a:custGeom>
            <a:avLst/>
            <a:gdLst>
              <a:gd name="connsiteX0" fmla="*/ 39 w 123178"/>
              <a:gd name="connsiteY0" fmla="*/ 10506 h 52044"/>
              <a:gd name="connsiteX1" fmla="*/ 101639 w 123178"/>
              <a:gd name="connsiteY1" fmla="*/ 21618 h 52044"/>
              <a:gd name="connsiteX2" fmla="*/ 114339 w 123178"/>
              <a:gd name="connsiteY2" fmla="*/ 51781 h 52044"/>
              <a:gd name="connsiteX3" fmla="*/ 114339 w 123178"/>
              <a:gd name="connsiteY3" fmla="*/ 2568 h 52044"/>
              <a:gd name="connsiteX4" fmla="*/ 39 w 123178"/>
              <a:gd name="connsiteY4" fmla="*/ 10506 h 5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78" h="52044">
                <a:moveTo>
                  <a:pt x="39" y="10506"/>
                </a:moveTo>
                <a:cubicBezTo>
                  <a:pt x="-2078" y="13681"/>
                  <a:pt x="82589" y="14739"/>
                  <a:pt x="101639" y="21618"/>
                </a:cubicBezTo>
                <a:cubicBezTo>
                  <a:pt x="120689" y="28497"/>
                  <a:pt x="112222" y="54956"/>
                  <a:pt x="114339" y="51781"/>
                </a:cubicBezTo>
                <a:cubicBezTo>
                  <a:pt x="116456" y="48606"/>
                  <a:pt x="133124" y="10505"/>
                  <a:pt x="114339" y="2568"/>
                </a:cubicBezTo>
                <a:cubicBezTo>
                  <a:pt x="95554" y="-5369"/>
                  <a:pt x="2156" y="7331"/>
                  <a:pt x="39" y="105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: 図形 768">
            <a:extLst>
              <a:ext uri="{FF2B5EF4-FFF2-40B4-BE49-F238E27FC236}">
                <a16:creationId xmlns:a16="http://schemas.microsoft.com/office/drawing/2014/main" id="{A30D81B0-64B3-4A54-8DF1-142601E77F60}"/>
              </a:ext>
            </a:extLst>
          </p:cNvPr>
          <p:cNvSpPr/>
          <p:nvPr/>
        </p:nvSpPr>
        <p:spPr>
          <a:xfrm>
            <a:off x="7907237" y="6619873"/>
            <a:ext cx="59200" cy="196264"/>
          </a:xfrm>
          <a:custGeom>
            <a:avLst/>
            <a:gdLst>
              <a:gd name="connsiteX0" fmla="*/ 58838 w 59200"/>
              <a:gd name="connsiteY0" fmla="*/ 2 h 196264"/>
              <a:gd name="connsiteX1" fmla="*/ 25501 w 59200"/>
              <a:gd name="connsiteY1" fmla="*/ 101602 h 196264"/>
              <a:gd name="connsiteX2" fmla="*/ 38201 w 59200"/>
              <a:gd name="connsiteY2" fmla="*/ 193677 h 196264"/>
              <a:gd name="connsiteX3" fmla="*/ 28676 w 59200"/>
              <a:gd name="connsiteY3" fmla="*/ 165102 h 196264"/>
              <a:gd name="connsiteX4" fmla="*/ 101 w 59200"/>
              <a:gd name="connsiteY4" fmla="*/ 104777 h 196264"/>
              <a:gd name="connsiteX5" fmla="*/ 58838 w 59200"/>
              <a:gd name="connsiteY5" fmla="*/ 2 h 19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0" h="196264">
                <a:moveTo>
                  <a:pt x="58838" y="2"/>
                </a:moveTo>
                <a:cubicBezTo>
                  <a:pt x="63071" y="-527"/>
                  <a:pt x="28940" y="69323"/>
                  <a:pt x="25501" y="101602"/>
                </a:cubicBezTo>
                <a:cubicBezTo>
                  <a:pt x="22062" y="133881"/>
                  <a:pt x="37672" y="183094"/>
                  <a:pt x="38201" y="193677"/>
                </a:cubicBezTo>
                <a:cubicBezTo>
                  <a:pt x="38730" y="204260"/>
                  <a:pt x="35026" y="179919"/>
                  <a:pt x="28676" y="165102"/>
                </a:cubicBezTo>
                <a:cubicBezTo>
                  <a:pt x="22326" y="150285"/>
                  <a:pt x="-1751" y="129119"/>
                  <a:pt x="101" y="104777"/>
                </a:cubicBezTo>
                <a:cubicBezTo>
                  <a:pt x="1953" y="80435"/>
                  <a:pt x="54605" y="531"/>
                  <a:pt x="58838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: 図形 769">
            <a:extLst>
              <a:ext uri="{FF2B5EF4-FFF2-40B4-BE49-F238E27FC236}">
                <a16:creationId xmlns:a16="http://schemas.microsoft.com/office/drawing/2014/main" id="{9B3A80BD-CC6C-4490-ABCA-A268FA08D3A8}"/>
              </a:ext>
            </a:extLst>
          </p:cNvPr>
          <p:cNvSpPr/>
          <p:nvPr/>
        </p:nvSpPr>
        <p:spPr>
          <a:xfrm>
            <a:off x="7737393" y="6778215"/>
            <a:ext cx="46023" cy="257992"/>
          </a:xfrm>
          <a:custGeom>
            <a:avLst/>
            <a:gdLst>
              <a:gd name="connsiteX0" fmla="*/ 44532 w 46023"/>
              <a:gd name="connsiteY0" fmla="*/ 1998 h 257992"/>
              <a:gd name="connsiteX1" fmla="*/ 82 w 46023"/>
              <a:gd name="connsiteY1" fmla="*/ 254410 h 257992"/>
              <a:gd name="connsiteX2" fmla="*/ 33420 w 46023"/>
              <a:gd name="connsiteY2" fmla="*/ 141698 h 257992"/>
              <a:gd name="connsiteX3" fmla="*/ 44532 w 46023"/>
              <a:gd name="connsiteY3" fmla="*/ 1998 h 2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3" h="257992">
                <a:moveTo>
                  <a:pt x="44532" y="1998"/>
                </a:moveTo>
                <a:cubicBezTo>
                  <a:pt x="38976" y="20783"/>
                  <a:pt x="1934" y="231127"/>
                  <a:pt x="82" y="254410"/>
                </a:cubicBezTo>
                <a:cubicBezTo>
                  <a:pt x="-1770" y="277693"/>
                  <a:pt x="28128" y="181386"/>
                  <a:pt x="33420" y="141698"/>
                </a:cubicBezTo>
                <a:cubicBezTo>
                  <a:pt x="38712" y="102011"/>
                  <a:pt x="50088" y="-16787"/>
                  <a:pt x="44532" y="1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: 図形 770">
            <a:extLst>
              <a:ext uri="{FF2B5EF4-FFF2-40B4-BE49-F238E27FC236}">
                <a16:creationId xmlns:a16="http://schemas.microsoft.com/office/drawing/2014/main" id="{7D6C0579-E553-46F6-84E2-CD41F7E45B80}"/>
              </a:ext>
            </a:extLst>
          </p:cNvPr>
          <p:cNvSpPr/>
          <p:nvPr/>
        </p:nvSpPr>
        <p:spPr>
          <a:xfrm>
            <a:off x="7735650" y="6824642"/>
            <a:ext cx="130919" cy="494549"/>
          </a:xfrm>
          <a:custGeom>
            <a:avLst/>
            <a:gdLst>
              <a:gd name="connsiteX0" fmla="*/ 108188 w 130919"/>
              <a:gd name="connsiteY0" fmla="*/ 21 h 494549"/>
              <a:gd name="connsiteX1" fmla="*/ 125650 w 130919"/>
              <a:gd name="connsiteY1" fmla="*/ 165121 h 494549"/>
              <a:gd name="connsiteX2" fmla="*/ 3413 w 130919"/>
              <a:gd name="connsiteY2" fmla="*/ 485796 h 494549"/>
              <a:gd name="connsiteX3" fmla="*/ 39925 w 130919"/>
              <a:gd name="connsiteY3" fmla="*/ 384196 h 494549"/>
              <a:gd name="connsiteX4" fmla="*/ 103425 w 130919"/>
              <a:gd name="connsiteY4" fmla="*/ 174646 h 494549"/>
              <a:gd name="connsiteX5" fmla="*/ 108188 w 130919"/>
              <a:gd name="connsiteY5" fmla="*/ 21 h 49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19" h="494549">
                <a:moveTo>
                  <a:pt x="108188" y="21"/>
                </a:moveTo>
                <a:cubicBezTo>
                  <a:pt x="111892" y="-1566"/>
                  <a:pt x="143112" y="84159"/>
                  <a:pt x="125650" y="165121"/>
                </a:cubicBezTo>
                <a:cubicBezTo>
                  <a:pt x="108188" y="246083"/>
                  <a:pt x="17700" y="449284"/>
                  <a:pt x="3413" y="485796"/>
                </a:cubicBezTo>
                <a:cubicBezTo>
                  <a:pt x="-10874" y="522308"/>
                  <a:pt x="23256" y="436054"/>
                  <a:pt x="39925" y="384196"/>
                </a:cubicBezTo>
                <a:cubicBezTo>
                  <a:pt x="56594" y="332338"/>
                  <a:pt x="93106" y="239734"/>
                  <a:pt x="103425" y="174646"/>
                </a:cubicBezTo>
                <a:cubicBezTo>
                  <a:pt x="113744" y="109558"/>
                  <a:pt x="104484" y="1608"/>
                  <a:pt x="108188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: 図形 771">
            <a:extLst>
              <a:ext uri="{FF2B5EF4-FFF2-40B4-BE49-F238E27FC236}">
                <a16:creationId xmlns:a16="http://schemas.microsoft.com/office/drawing/2014/main" id="{44915476-A1FA-4C32-B866-A35B2D93C34C}"/>
              </a:ext>
            </a:extLst>
          </p:cNvPr>
          <p:cNvSpPr/>
          <p:nvPr/>
        </p:nvSpPr>
        <p:spPr>
          <a:xfrm>
            <a:off x="8223225" y="6308094"/>
            <a:ext cx="269774" cy="904835"/>
          </a:xfrm>
          <a:custGeom>
            <a:avLst/>
            <a:gdLst>
              <a:gd name="connsiteX0" fmla="*/ 100038 w 269774"/>
              <a:gd name="connsiteY0" fmla="*/ 8569 h 904835"/>
              <a:gd name="connsiteX1" fmla="*/ 193700 w 269774"/>
              <a:gd name="connsiteY1" fmla="*/ 646744 h 904835"/>
              <a:gd name="connsiteX2" fmla="*/ 184175 w 269774"/>
              <a:gd name="connsiteY2" fmla="*/ 503869 h 904835"/>
              <a:gd name="connsiteX3" fmla="*/ 100038 w 269774"/>
              <a:gd name="connsiteY3" fmla="*/ 126044 h 904835"/>
              <a:gd name="connsiteX4" fmla="*/ 96863 w 269774"/>
              <a:gd name="connsiteY4" fmla="*/ 389569 h 904835"/>
              <a:gd name="connsiteX5" fmla="*/ 260375 w 269774"/>
              <a:gd name="connsiteY5" fmla="*/ 875344 h 904835"/>
              <a:gd name="connsiteX6" fmla="*/ 223863 w 269774"/>
              <a:gd name="connsiteY6" fmla="*/ 821369 h 904835"/>
              <a:gd name="connsiteX7" fmla="*/ 7963 w 269774"/>
              <a:gd name="connsiteY7" fmla="*/ 576894 h 904835"/>
              <a:gd name="connsiteX8" fmla="*/ 54000 w 269774"/>
              <a:gd name="connsiteY8" fmla="*/ 299081 h 904835"/>
              <a:gd name="connsiteX9" fmla="*/ 100038 w 269774"/>
              <a:gd name="connsiteY9" fmla="*/ 8569 h 9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774" h="904835">
                <a:moveTo>
                  <a:pt x="100038" y="8569"/>
                </a:moveTo>
                <a:cubicBezTo>
                  <a:pt x="123321" y="66513"/>
                  <a:pt x="179677" y="564194"/>
                  <a:pt x="193700" y="646744"/>
                </a:cubicBezTo>
                <a:cubicBezTo>
                  <a:pt x="207723" y="729294"/>
                  <a:pt x="199785" y="590652"/>
                  <a:pt x="184175" y="503869"/>
                </a:cubicBezTo>
                <a:cubicBezTo>
                  <a:pt x="168565" y="417086"/>
                  <a:pt x="114590" y="145094"/>
                  <a:pt x="100038" y="126044"/>
                </a:cubicBezTo>
                <a:cubicBezTo>
                  <a:pt x="85486" y="106994"/>
                  <a:pt x="70140" y="264686"/>
                  <a:pt x="96863" y="389569"/>
                </a:cubicBezTo>
                <a:cubicBezTo>
                  <a:pt x="123586" y="514452"/>
                  <a:pt x="239208" y="803377"/>
                  <a:pt x="260375" y="875344"/>
                </a:cubicBezTo>
                <a:cubicBezTo>
                  <a:pt x="281542" y="947311"/>
                  <a:pt x="265932" y="871111"/>
                  <a:pt x="223863" y="821369"/>
                </a:cubicBezTo>
                <a:cubicBezTo>
                  <a:pt x="181794" y="771627"/>
                  <a:pt x="36273" y="663942"/>
                  <a:pt x="7963" y="576894"/>
                </a:cubicBezTo>
                <a:cubicBezTo>
                  <a:pt x="-20347" y="489846"/>
                  <a:pt x="34421" y="396183"/>
                  <a:pt x="54000" y="299081"/>
                </a:cubicBezTo>
                <a:cubicBezTo>
                  <a:pt x="73579" y="201979"/>
                  <a:pt x="76755" y="-49375"/>
                  <a:pt x="100038" y="85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: 図形 772">
            <a:extLst>
              <a:ext uri="{FF2B5EF4-FFF2-40B4-BE49-F238E27FC236}">
                <a16:creationId xmlns:a16="http://schemas.microsoft.com/office/drawing/2014/main" id="{4B4748C9-09AE-4F2D-9EF2-B651877E37D6}"/>
              </a:ext>
            </a:extLst>
          </p:cNvPr>
          <p:cNvSpPr/>
          <p:nvPr/>
        </p:nvSpPr>
        <p:spPr>
          <a:xfrm>
            <a:off x="8307485" y="6414590"/>
            <a:ext cx="122096" cy="581750"/>
          </a:xfrm>
          <a:custGeom>
            <a:avLst/>
            <a:gdLst>
              <a:gd name="connsiteX0" fmla="*/ 33240 w 122096"/>
              <a:gd name="connsiteY0" fmla="*/ 498 h 581750"/>
              <a:gd name="connsiteX1" fmla="*/ 88803 w 122096"/>
              <a:gd name="connsiteY1" fmla="*/ 241798 h 581750"/>
              <a:gd name="connsiteX2" fmla="*/ 52290 w 122096"/>
              <a:gd name="connsiteY2" fmla="*/ 121148 h 581750"/>
              <a:gd name="connsiteX3" fmla="*/ 120553 w 122096"/>
              <a:gd name="connsiteY3" fmla="*/ 564060 h 581750"/>
              <a:gd name="connsiteX4" fmla="*/ 91978 w 122096"/>
              <a:gd name="connsiteY4" fmla="*/ 464048 h 581750"/>
              <a:gd name="connsiteX5" fmla="*/ 3078 w 122096"/>
              <a:gd name="connsiteY5" fmla="*/ 186235 h 581750"/>
              <a:gd name="connsiteX6" fmla="*/ 33240 w 122096"/>
              <a:gd name="connsiteY6" fmla="*/ 498 h 5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96" h="581750">
                <a:moveTo>
                  <a:pt x="33240" y="498"/>
                </a:moveTo>
                <a:cubicBezTo>
                  <a:pt x="47527" y="9758"/>
                  <a:pt x="85628" y="221690"/>
                  <a:pt x="88803" y="241798"/>
                </a:cubicBezTo>
                <a:cubicBezTo>
                  <a:pt x="91978" y="261906"/>
                  <a:pt x="46998" y="67438"/>
                  <a:pt x="52290" y="121148"/>
                </a:cubicBezTo>
                <a:cubicBezTo>
                  <a:pt x="57582" y="174858"/>
                  <a:pt x="113938" y="506910"/>
                  <a:pt x="120553" y="564060"/>
                </a:cubicBezTo>
                <a:cubicBezTo>
                  <a:pt x="127168" y="621210"/>
                  <a:pt x="111557" y="527019"/>
                  <a:pt x="91978" y="464048"/>
                </a:cubicBezTo>
                <a:cubicBezTo>
                  <a:pt x="72399" y="401077"/>
                  <a:pt x="15513" y="259260"/>
                  <a:pt x="3078" y="186235"/>
                </a:cubicBezTo>
                <a:cubicBezTo>
                  <a:pt x="-9357" y="113210"/>
                  <a:pt x="18953" y="-8762"/>
                  <a:pt x="33240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: 図形 773">
            <a:extLst>
              <a:ext uri="{FF2B5EF4-FFF2-40B4-BE49-F238E27FC236}">
                <a16:creationId xmlns:a16="http://schemas.microsoft.com/office/drawing/2014/main" id="{2E967873-7589-48F3-91D5-1AB45715DD6D}"/>
              </a:ext>
            </a:extLst>
          </p:cNvPr>
          <p:cNvSpPr/>
          <p:nvPr/>
        </p:nvSpPr>
        <p:spPr>
          <a:xfrm>
            <a:off x="8284716" y="5834675"/>
            <a:ext cx="262780" cy="502533"/>
          </a:xfrm>
          <a:custGeom>
            <a:avLst/>
            <a:gdLst>
              <a:gd name="connsiteX0" fmla="*/ 94109 w 262780"/>
              <a:gd name="connsiteY0" fmla="*/ 4150 h 502533"/>
              <a:gd name="connsiteX1" fmla="*/ 447 w 262780"/>
              <a:gd name="connsiteY1" fmla="*/ 493100 h 502533"/>
              <a:gd name="connsiteX2" fmla="*/ 60772 w 262780"/>
              <a:gd name="connsiteY2" fmla="*/ 316888 h 502533"/>
              <a:gd name="connsiteX3" fmla="*/ 109984 w 262780"/>
              <a:gd name="connsiteY3" fmla="*/ 194650 h 502533"/>
              <a:gd name="connsiteX4" fmla="*/ 259209 w 262780"/>
              <a:gd name="connsiteY4" fmla="*/ 462938 h 502533"/>
              <a:gd name="connsiteX5" fmla="*/ 205234 w 262780"/>
              <a:gd name="connsiteY5" fmla="*/ 269263 h 502533"/>
              <a:gd name="connsiteX6" fmla="*/ 94109 w 262780"/>
              <a:gd name="connsiteY6" fmla="*/ 4150 h 50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0" h="502533">
                <a:moveTo>
                  <a:pt x="94109" y="4150"/>
                </a:moveTo>
                <a:cubicBezTo>
                  <a:pt x="59978" y="41456"/>
                  <a:pt x="6003" y="440977"/>
                  <a:pt x="447" y="493100"/>
                </a:cubicBezTo>
                <a:cubicBezTo>
                  <a:pt x="-5109" y="545223"/>
                  <a:pt x="42516" y="366629"/>
                  <a:pt x="60772" y="316888"/>
                </a:cubicBezTo>
                <a:cubicBezTo>
                  <a:pt x="79028" y="267147"/>
                  <a:pt x="76911" y="170308"/>
                  <a:pt x="109984" y="194650"/>
                </a:cubicBezTo>
                <a:cubicBezTo>
                  <a:pt x="143057" y="218992"/>
                  <a:pt x="243334" y="450503"/>
                  <a:pt x="259209" y="462938"/>
                </a:cubicBezTo>
                <a:cubicBezTo>
                  <a:pt x="275084" y="475373"/>
                  <a:pt x="234603" y="347315"/>
                  <a:pt x="205234" y="269263"/>
                </a:cubicBezTo>
                <a:cubicBezTo>
                  <a:pt x="175865" y="191211"/>
                  <a:pt x="128240" y="-33156"/>
                  <a:pt x="94109" y="4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: 図形 774">
            <a:extLst>
              <a:ext uri="{FF2B5EF4-FFF2-40B4-BE49-F238E27FC236}">
                <a16:creationId xmlns:a16="http://schemas.microsoft.com/office/drawing/2014/main" id="{E5CD3550-6A55-482F-B231-0EF3270E523D}"/>
              </a:ext>
            </a:extLst>
          </p:cNvPr>
          <p:cNvSpPr/>
          <p:nvPr/>
        </p:nvSpPr>
        <p:spPr>
          <a:xfrm>
            <a:off x="8322764" y="6248075"/>
            <a:ext cx="120934" cy="550113"/>
          </a:xfrm>
          <a:custGeom>
            <a:avLst/>
            <a:gdLst>
              <a:gd name="connsiteX0" fmla="*/ 499 w 120934"/>
              <a:gd name="connsiteY0" fmla="*/ 5088 h 550113"/>
              <a:gd name="connsiteX1" fmla="*/ 114799 w 120934"/>
              <a:gd name="connsiteY1" fmla="*/ 525788 h 550113"/>
              <a:gd name="connsiteX2" fmla="*/ 102099 w 120934"/>
              <a:gd name="connsiteY2" fmla="*/ 444825 h 550113"/>
              <a:gd name="connsiteX3" fmla="*/ 73524 w 120934"/>
              <a:gd name="connsiteY3" fmla="*/ 270200 h 550113"/>
              <a:gd name="connsiteX4" fmla="*/ 499 w 120934"/>
              <a:gd name="connsiteY4" fmla="*/ 5088 h 55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34" h="550113">
                <a:moveTo>
                  <a:pt x="499" y="5088"/>
                </a:moveTo>
                <a:cubicBezTo>
                  <a:pt x="7378" y="47686"/>
                  <a:pt x="97866" y="452499"/>
                  <a:pt x="114799" y="525788"/>
                </a:cubicBezTo>
                <a:cubicBezTo>
                  <a:pt x="131732" y="599077"/>
                  <a:pt x="108978" y="487423"/>
                  <a:pt x="102099" y="444825"/>
                </a:cubicBezTo>
                <a:cubicBezTo>
                  <a:pt x="95220" y="402227"/>
                  <a:pt x="87282" y="341108"/>
                  <a:pt x="73524" y="270200"/>
                </a:cubicBezTo>
                <a:cubicBezTo>
                  <a:pt x="59766" y="199292"/>
                  <a:pt x="-6380" y="-37510"/>
                  <a:pt x="499" y="50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: 図形 775">
            <a:extLst>
              <a:ext uri="{FF2B5EF4-FFF2-40B4-BE49-F238E27FC236}">
                <a16:creationId xmlns:a16="http://schemas.microsoft.com/office/drawing/2014/main" id="{68BA85ED-A487-4DCB-9E1C-EC812FDCFA7F}"/>
              </a:ext>
            </a:extLst>
          </p:cNvPr>
          <p:cNvSpPr/>
          <p:nvPr/>
        </p:nvSpPr>
        <p:spPr>
          <a:xfrm>
            <a:off x="8394190" y="6668898"/>
            <a:ext cx="100874" cy="483335"/>
          </a:xfrm>
          <a:custGeom>
            <a:avLst/>
            <a:gdLst>
              <a:gd name="connsiteX0" fmla="*/ 17973 w 100874"/>
              <a:gd name="connsiteY0" fmla="*/ 190 h 483335"/>
              <a:gd name="connsiteX1" fmla="*/ 30673 w 100874"/>
              <a:gd name="connsiteY1" fmla="*/ 190690 h 483335"/>
              <a:gd name="connsiteX2" fmla="*/ 98935 w 100874"/>
              <a:gd name="connsiteY2" fmla="*/ 473265 h 483335"/>
              <a:gd name="connsiteX3" fmla="*/ 75123 w 100874"/>
              <a:gd name="connsiteY3" fmla="*/ 401827 h 483335"/>
              <a:gd name="connsiteX4" fmla="*/ 2098 w 100874"/>
              <a:gd name="connsiteY4" fmla="*/ 224027 h 483335"/>
              <a:gd name="connsiteX5" fmla="*/ 17973 w 100874"/>
              <a:gd name="connsiteY5" fmla="*/ 190 h 48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4" h="483335">
                <a:moveTo>
                  <a:pt x="17973" y="190"/>
                </a:moveTo>
                <a:cubicBezTo>
                  <a:pt x="22735" y="-5366"/>
                  <a:pt x="17179" y="111844"/>
                  <a:pt x="30673" y="190690"/>
                </a:cubicBezTo>
                <a:cubicBezTo>
                  <a:pt x="44167" y="269536"/>
                  <a:pt x="91527" y="438076"/>
                  <a:pt x="98935" y="473265"/>
                </a:cubicBezTo>
                <a:cubicBezTo>
                  <a:pt x="106343" y="508454"/>
                  <a:pt x="91263" y="443367"/>
                  <a:pt x="75123" y="401827"/>
                </a:cubicBezTo>
                <a:cubicBezTo>
                  <a:pt x="58984" y="360287"/>
                  <a:pt x="10565" y="288056"/>
                  <a:pt x="2098" y="224027"/>
                </a:cubicBezTo>
                <a:cubicBezTo>
                  <a:pt x="-6369" y="159998"/>
                  <a:pt x="13211" y="5746"/>
                  <a:pt x="17973" y="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: 図形 776">
            <a:extLst>
              <a:ext uri="{FF2B5EF4-FFF2-40B4-BE49-F238E27FC236}">
                <a16:creationId xmlns:a16="http://schemas.microsoft.com/office/drawing/2014/main" id="{B4F13513-240D-41CA-BA5F-B9EF437896E3}"/>
              </a:ext>
            </a:extLst>
          </p:cNvPr>
          <p:cNvSpPr/>
          <p:nvPr/>
        </p:nvSpPr>
        <p:spPr>
          <a:xfrm>
            <a:off x="8312145" y="6044798"/>
            <a:ext cx="185743" cy="240822"/>
          </a:xfrm>
          <a:custGeom>
            <a:avLst/>
            <a:gdLst>
              <a:gd name="connsiteX0" fmla="*/ 80968 w 185743"/>
              <a:gd name="connsiteY0" fmla="*/ 402 h 240822"/>
              <a:gd name="connsiteX1" fmla="*/ 41280 w 185743"/>
              <a:gd name="connsiteY1" fmla="*/ 146452 h 240822"/>
              <a:gd name="connsiteX2" fmla="*/ 5 w 185743"/>
              <a:gd name="connsiteY2" fmla="*/ 240115 h 240822"/>
              <a:gd name="connsiteX3" fmla="*/ 39693 w 185743"/>
              <a:gd name="connsiteY3" fmla="*/ 184552 h 240822"/>
              <a:gd name="connsiteX4" fmla="*/ 185743 w 185743"/>
              <a:gd name="connsiteY4" fmla="*/ 95652 h 240822"/>
              <a:gd name="connsiteX5" fmla="*/ 149230 w 185743"/>
              <a:gd name="connsiteY5" fmla="*/ 117877 h 240822"/>
              <a:gd name="connsiteX6" fmla="*/ 20643 w 185743"/>
              <a:gd name="connsiteY6" fmla="*/ 190902 h 240822"/>
              <a:gd name="connsiteX7" fmla="*/ 114305 w 185743"/>
              <a:gd name="connsiteY7" fmla="*/ 114702 h 240822"/>
              <a:gd name="connsiteX8" fmla="*/ 74618 w 185743"/>
              <a:gd name="connsiteY8" fmla="*/ 102002 h 240822"/>
              <a:gd name="connsiteX9" fmla="*/ 80968 w 185743"/>
              <a:gd name="connsiteY9" fmla="*/ 402 h 2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743" h="240822">
                <a:moveTo>
                  <a:pt x="80968" y="402"/>
                </a:moveTo>
                <a:cubicBezTo>
                  <a:pt x="75412" y="7810"/>
                  <a:pt x="54774" y="106500"/>
                  <a:pt x="41280" y="146452"/>
                </a:cubicBezTo>
                <a:cubicBezTo>
                  <a:pt x="27786" y="186404"/>
                  <a:pt x="269" y="233765"/>
                  <a:pt x="5" y="240115"/>
                </a:cubicBezTo>
                <a:cubicBezTo>
                  <a:pt x="-259" y="246465"/>
                  <a:pt x="8737" y="208629"/>
                  <a:pt x="39693" y="184552"/>
                </a:cubicBezTo>
                <a:cubicBezTo>
                  <a:pt x="70649" y="160475"/>
                  <a:pt x="167487" y="106765"/>
                  <a:pt x="185743" y="95652"/>
                </a:cubicBezTo>
                <a:lnTo>
                  <a:pt x="149230" y="117877"/>
                </a:lnTo>
                <a:cubicBezTo>
                  <a:pt x="121713" y="133752"/>
                  <a:pt x="26464" y="191431"/>
                  <a:pt x="20643" y="190902"/>
                </a:cubicBezTo>
                <a:cubicBezTo>
                  <a:pt x="14822" y="190373"/>
                  <a:pt x="105309" y="129519"/>
                  <a:pt x="114305" y="114702"/>
                </a:cubicBezTo>
                <a:cubicBezTo>
                  <a:pt x="123301" y="99885"/>
                  <a:pt x="81233" y="113908"/>
                  <a:pt x="74618" y="102002"/>
                </a:cubicBezTo>
                <a:cubicBezTo>
                  <a:pt x="68003" y="90096"/>
                  <a:pt x="86524" y="-7006"/>
                  <a:pt x="80968" y="4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: 図形 777">
            <a:extLst>
              <a:ext uri="{FF2B5EF4-FFF2-40B4-BE49-F238E27FC236}">
                <a16:creationId xmlns:a16="http://schemas.microsoft.com/office/drawing/2014/main" id="{FC209E4B-C61D-4A3B-8A86-1864E4B038F2}"/>
              </a:ext>
            </a:extLst>
          </p:cNvPr>
          <p:cNvSpPr/>
          <p:nvPr/>
        </p:nvSpPr>
        <p:spPr>
          <a:xfrm>
            <a:off x="8375881" y="6317386"/>
            <a:ext cx="79151" cy="472913"/>
          </a:xfrm>
          <a:custGeom>
            <a:avLst/>
            <a:gdLst>
              <a:gd name="connsiteX0" fmla="*/ 1357 w 79151"/>
              <a:gd name="connsiteY0" fmla="*/ 5627 h 472913"/>
              <a:gd name="connsiteX1" fmla="*/ 72794 w 79151"/>
              <a:gd name="connsiteY1" fmla="*/ 446952 h 472913"/>
              <a:gd name="connsiteX2" fmla="*/ 71207 w 79151"/>
              <a:gd name="connsiteY2" fmla="*/ 381864 h 472913"/>
              <a:gd name="connsiteX3" fmla="*/ 79144 w 79151"/>
              <a:gd name="connsiteY3" fmla="*/ 54839 h 472913"/>
              <a:gd name="connsiteX4" fmla="*/ 69619 w 79151"/>
              <a:gd name="connsiteY4" fmla="*/ 297727 h 472913"/>
              <a:gd name="connsiteX5" fmla="*/ 29932 w 79151"/>
              <a:gd name="connsiteY5" fmla="*/ 202477 h 472913"/>
              <a:gd name="connsiteX6" fmla="*/ 1357 w 79151"/>
              <a:gd name="connsiteY6" fmla="*/ 5627 h 4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51" h="472913">
                <a:moveTo>
                  <a:pt x="1357" y="5627"/>
                </a:moveTo>
                <a:cubicBezTo>
                  <a:pt x="8501" y="46373"/>
                  <a:pt x="61152" y="384246"/>
                  <a:pt x="72794" y="446952"/>
                </a:cubicBezTo>
                <a:cubicBezTo>
                  <a:pt x="84436" y="509658"/>
                  <a:pt x="70149" y="447216"/>
                  <a:pt x="71207" y="381864"/>
                </a:cubicBezTo>
                <a:cubicBezTo>
                  <a:pt x="72265" y="316512"/>
                  <a:pt x="79409" y="68862"/>
                  <a:pt x="79144" y="54839"/>
                </a:cubicBezTo>
                <a:cubicBezTo>
                  <a:pt x="78879" y="40816"/>
                  <a:pt x="77821" y="273121"/>
                  <a:pt x="69619" y="297727"/>
                </a:cubicBezTo>
                <a:cubicBezTo>
                  <a:pt x="61417" y="322333"/>
                  <a:pt x="42896" y="247721"/>
                  <a:pt x="29932" y="202477"/>
                </a:cubicBezTo>
                <a:cubicBezTo>
                  <a:pt x="16968" y="157233"/>
                  <a:pt x="-5787" y="-35119"/>
                  <a:pt x="1357" y="56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: 図形 778">
            <a:extLst>
              <a:ext uri="{FF2B5EF4-FFF2-40B4-BE49-F238E27FC236}">
                <a16:creationId xmlns:a16="http://schemas.microsoft.com/office/drawing/2014/main" id="{C4FF0B6F-E4AD-4174-95A3-F45A5DD0ECB9}"/>
              </a:ext>
            </a:extLst>
          </p:cNvPr>
          <p:cNvSpPr/>
          <p:nvPr/>
        </p:nvSpPr>
        <p:spPr>
          <a:xfrm>
            <a:off x="8364427" y="6213179"/>
            <a:ext cx="230301" cy="304431"/>
          </a:xfrm>
          <a:custGeom>
            <a:avLst/>
            <a:gdLst>
              <a:gd name="connsiteX0" fmla="*/ 230298 w 230301"/>
              <a:gd name="connsiteY0" fmla="*/ 282871 h 304431"/>
              <a:gd name="connsiteX1" fmla="*/ 39798 w 230301"/>
              <a:gd name="connsiteY1" fmla="*/ 25696 h 304431"/>
              <a:gd name="connsiteX2" fmla="*/ 31861 w 230301"/>
              <a:gd name="connsiteY2" fmla="*/ 68559 h 304431"/>
              <a:gd name="connsiteX3" fmla="*/ 31861 w 230301"/>
              <a:gd name="connsiteY3" fmla="*/ 300334 h 304431"/>
              <a:gd name="connsiteX4" fmla="*/ 31861 w 230301"/>
              <a:gd name="connsiteY4" fmla="*/ 203496 h 304431"/>
              <a:gd name="connsiteX5" fmla="*/ 111 w 230301"/>
              <a:gd name="connsiteY5" fmla="*/ 36809 h 304431"/>
              <a:gd name="connsiteX6" fmla="*/ 44561 w 230301"/>
              <a:gd name="connsiteY6" fmla="*/ 17759 h 304431"/>
              <a:gd name="connsiteX7" fmla="*/ 230298 w 230301"/>
              <a:gd name="connsiteY7" fmla="*/ 282871 h 3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01" h="304431">
                <a:moveTo>
                  <a:pt x="230298" y="282871"/>
                </a:moveTo>
                <a:cubicBezTo>
                  <a:pt x="229504" y="284194"/>
                  <a:pt x="72871" y="61415"/>
                  <a:pt x="39798" y="25696"/>
                </a:cubicBezTo>
                <a:cubicBezTo>
                  <a:pt x="6725" y="-10023"/>
                  <a:pt x="33184" y="22786"/>
                  <a:pt x="31861" y="68559"/>
                </a:cubicBezTo>
                <a:cubicBezTo>
                  <a:pt x="30538" y="114332"/>
                  <a:pt x="31861" y="300334"/>
                  <a:pt x="31861" y="300334"/>
                </a:cubicBezTo>
                <a:cubicBezTo>
                  <a:pt x="31861" y="322823"/>
                  <a:pt x="37153" y="247417"/>
                  <a:pt x="31861" y="203496"/>
                </a:cubicBezTo>
                <a:cubicBezTo>
                  <a:pt x="26569" y="159575"/>
                  <a:pt x="-2006" y="67765"/>
                  <a:pt x="111" y="36809"/>
                </a:cubicBezTo>
                <a:cubicBezTo>
                  <a:pt x="2228" y="5853"/>
                  <a:pt x="7519" y="-17695"/>
                  <a:pt x="44561" y="17759"/>
                </a:cubicBezTo>
                <a:cubicBezTo>
                  <a:pt x="81603" y="53213"/>
                  <a:pt x="231092" y="281548"/>
                  <a:pt x="230298" y="282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: 図形 779">
            <a:extLst>
              <a:ext uri="{FF2B5EF4-FFF2-40B4-BE49-F238E27FC236}">
                <a16:creationId xmlns:a16="http://schemas.microsoft.com/office/drawing/2014/main" id="{483DD33F-E576-4538-9A4D-B0C850D35C9B}"/>
              </a:ext>
            </a:extLst>
          </p:cNvPr>
          <p:cNvSpPr/>
          <p:nvPr/>
        </p:nvSpPr>
        <p:spPr>
          <a:xfrm>
            <a:off x="8416698" y="6327619"/>
            <a:ext cx="48118" cy="314776"/>
          </a:xfrm>
          <a:custGeom>
            <a:avLst/>
            <a:gdLst>
              <a:gd name="connsiteX0" fmla="*/ 227 w 48118"/>
              <a:gd name="connsiteY0" fmla="*/ 1744 h 314776"/>
              <a:gd name="connsiteX1" fmla="*/ 27215 w 48118"/>
              <a:gd name="connsiteY1" fmla="*/ 190656 h 314776"/>
              <a:gd name="connsiteX2" fmla="*/ 24040 w 48118"/>
              <a:gd name="connsiteY2" fmla="*/ 314481 h 314776"/>
              <a:gd name="connsiteX3" fmla="*/ 35152 w 48118"/>
              <a:gd name="connsiteY3" fmla="*/ 220819 h 314776"/>
              <a:gd name="connsiteX4" fmla="*/ 44677 w 48118"/>
              <a:gd name="connsiteY4" fmla="*/ 84294 h 314776"/>
              <a:gd name="connsiteX5" fmla="*/ 44677 w 48118"/>
              <a:gd name="connsiteY5" fmla="*/ 95406 h 314776"/>
              <a:gd name="connsiteX6" fmla="*/ 227 w 48118"/>
              <a:gd name="connsiteY6" fmla="*/ 1744 h 3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8" h="314776">
                <a:moveTo>
                  <a:pt x="227" y="1744"/>
                </a:moveTo>
                <a:cubicBezTo>
                  <a:pt x="-2683" y="17619"/>
                  <a:pt x="23246" y="138533"/>
                  <a:pt x="27215" y="190656"/>
                </a:cubicBezTo>
                <a:cubicBezTo>
                  <a:pt x="31184" y="242779"/>
                  <a:pt x="22717" y="309454"/>
                  <a:pt x="24040" y="314481"/>
                </a:cubicBezTo>
                <a:cubicBezTo>
                  <a:pt x="25363" y="319508"/>
                  <a:pt x="31713" y="259183"/>
                  <a:pt x="35152" y="220819"/>
                </a:cubicBezTo>
                <a:cubicBezTo>
                  <a:pt x="38591" y="182455"/>
                  <a:pt x="43090" y="105196"/>
                  <a:pt x="44677" y="84294"/>
                </a:cubicBezTo>
                <a:cubicBezTo>
                  <a:pt x="46264" y="63392"/>
                  <a:pt x="51556" y="107577"/>
                  <a:pt x="44677" y="95406"/>
                </a:cubicBezTo>
                <a:cubicBezTo>
                  <a:pt x="37798" y="83235"/>
                  <a:pt x="3137" y="-14131"/>
                  <a:pt x="227" y="17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: 図形 780">
            <a:extLst>
              <a:ext uri="{FF2B5EF4-FFF2-40B4-BE49-F238E27FC236}">
                <a16:creationId xmlns:a16="http://schemas.microsoft.com/office/drawing/2014/main" id="{FD525ACD-2FEE-4D78-90B9-65A7B36F7F34}"/>
              </a:ext>
            </a:extLst>
          </p:cNvPr>
          <p:cNvSpPr/>
          <p:nvPr/>
        </p:nvSpPr>
        <p:spPr>
          <a:xfrm>
            <a:off x="8459761" y="6561412"/>
            <a:ext cx="33569" cy="432236"/>
          </a:xfrm>
          <a:custGeom>
            <a:avLst/>
            <a:gdLst>
              <a:gd name="connsiteX0" fmla="*/ 33364 w 33569"/>
              <a:gd name="connsiteY0" fmla="*/ 163238 h 432236"/>
              <a:gd name="connsiteX1" fmla="*/ 14314 w 33569"/>
              <a:gd name="connsiteY1" fmla="*/ 274363 h 432236"/>
              <a:gd name="connsiteX2" fmla="*/ 19077 w 33569"/>
              <a:gd name="connsiteY2" fmla="*/ 429938 h 432236"/>
              <a:gd name="connsiteX3" fmla="*/ 19077 w 33569"/>
              <a:gd name="connsiteY3" fmla="*/ 341038 h 432236"/>
              <a:gd name="connsiteX4" fmla="*/ 27 w 33569"/>
              <a:gd name="connsiteY4" fmla="*/ 4488 h 432236"/>
              <a:gd name="connsiteX5" fmla="*/ 33364 w 33569"/>
              <a:gd name="connsiteY5" fmla="*/ 163238 h 4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9" h="432236">
                <a:moveTo>
                  <a:pt x="33364" y="163238"/>
                </a:moveTo>
                <a:cubicBezTo>
                  <a:pt x="35745" y="208217"/>
                  <a:pt x="16695" y="229913"/>
                  <a:pt x="14314" y="274363"/>
                </a:cubicBezTo>
                <a:cubicBezTo>
                  <a:pt x="11933" y="318813"/>
                  <a:pt x="18283" y="418826"/>
                  <a:pt x="19077" y="429938"/>
                </a:cubicBezTo>
                <a:cubicBezTo>
                  <a:pt x="19871" y="441050"/>
                  <a:pt x="22252" y="411946"/>
                  <a:pt x="19077" y="341038"/>
                </a:cubicBezTo>
                <a:cubicBezTo>
                  <a:pt x="15902" y="270130"/>
                  <a:pt x="-767" y="36238"/>
                  <a:pt x="27" y="4488"/>
                </a:cubicBezTo>
                <a:cubicBezTo>
                  <a:pt x="821" y="-27262"/>
                  <a:pt x="30983" y="118259"/>
                  <a:pt x="33364" y="1632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: 図形 781">
            <a:extLst>
              <a:ext uri="{FF2B5EF4-FFF2-40B4-BE49-F238E27FC236}">
                <a16:creationId xmlns:a16="http://schemas.microsoft.com/office/drawing/2014/main" id="{D091821A-04AD-49B0-B24F-7BA3FB8544C8}"/>
              </a:ext>
            </a:extLst>
          </p:cNvPr>
          <p:cNvSpPr/>
          <p:nvPr/>
        </p:nvSpPr>
        <p:spPr>
          <a:xfrm>
            <a:off x="8473465" y="6924647"/>
            <a:ext cx="182419" cy="419548"/>
          </a:xfrm>
          <a:custGeom>
            <a:avLst/>
            <a:gdLst>
              <a:gd name="connsiteX0" fmla="*/ 610 w 182419"/>
              <a:gd name="connsiteY0" fmla="*/ 165128 h 419548"/>
              <a:gd name="connsiteX1" fmla="*/ 51410 w 182419"/>
              <a:gd name="connsiteY1" fmla="*/ 276253 h 419548"/>
              <a:gd name="connsiteX2" fmla="*/ 116498 w 182419"/>
              <a:gd name="connsiteY2" fmla="*/ 415953 h 419548"/>
              <a:gd name="connsiteX3" fmla="*/ 137135 w 182419"/>
              <a:gd name="connsiteY3" fmla="*/ 344516 h 419548"/>
              <a:gd name="connsiteX4" fmla="*/ 181585 w 182419"/>
              <a:gd name="connsiteY4" fmla="*/ 28 h 419548"/>
              <a:gd name="connsiteX5" fmla="*/ 94273 w 182419"/>
              <a:gd name="connsiteY5" fmla="*/ 323878 h 419548"/>
              <a:gd name="connsiteX6" fmla="*/ 610 w 182419"/>
              <a:gd name="connsiteY6" fmla="*/ 165128 h 4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19" h="419548">
                <a:moveTo>
                  <a:pt x="610" y="165128"/>
                </a:moveTo>
                <a:cubicBezTo>
                  <a:pt x="-6534" y="157190"/>
                  <a:pt x="51410" y="276253"/>
                  <a:pt x="51410" y="276253"/>
                </a:cubicBezTo>
                <a:cubicBezTo>
                  <a:pt x="70725" y="318057"/>
                  <a:pt x="102211" y="404576"/>
                  <a:pt x="116498" y="415953"/>
                </a:cubicBezTo>
                <a:cubicBezTo>
                  <a:pt x="130785" y="427330"/>
                  <a:pt x="126287" y="413837"/>
                  <a:pt x="137135" y="344516"/>
                </a:cubicBezTo>
                <a:cubicBezTo>
                  <a:pt x="147983" y="275195"/>
                  <a:pt x="188729" y="3468"/>
                  <a:pt x="181585" y="28"/>
                </a:cubicBezTo>
                <a:cubicBezTo>
                  <a:pt x="174441" y="-3412"/>
                  <a:pt x="124171" y="301124"/>
                  <a:pt x="94273" y="323878"/>
                </a:cubicBezTo>
                <a:cubicBezTo>
                  <a:pt x="64375" y="346632"/>
                  <a:pt x="7754" y="173066"/>
                  <a:pt x="610" y="1651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: 図形 782">
            <a:extLst>
              <a:ext uri="{FF2B5EF4-FFF2-40B4-BE49-F238E27FC236}">
                <a16:creationId xmlns:a16="http://schemas.microsoft.com/office/drawing/2014/main" id="{C007240D-8E48-4AB9-ABF3-B6D8317B0DD8}"/>
              </a:ext>
            </a:extLst>
          </p:cNvPr>
          <p:cNvSpPr/>
          <p:nvPr/>
        </p:nvSpPr>
        <p:spPr>
          <a:xfrm>
            <a:off x="8471827" y="5802042"/>
            <a:ext cx="245933" cy="268267"/>
          </a:xfrm>
          <a:custGeom>
            <a:avLst/>
            <a:gdLst>
              <a:gd name="connsiteX0" fmla="*/ 11773 w 245933"/>
              <a:gd name="connsiteY0" fmla="*/ 262208 h 268267"/>
              <a:gd name="connsiteX1" fmla="*/ 661 w 245933"/>
              <a:gd name="connsiteY1" fmla="*/ 211408 h 268267"/>
              <a:gd name="connsiteX2" fmla="*/ 33998 w 245933"/>
              <a:gd name="connsiteY2" fmla="*/ 87583 h 268267"/>
              <a:gd name="connsiteX3" fmla="*/ 97498 w 245933"/>
              <a:gd name="connsiteY3" fmla="*/ 65358 h 268267"/>
              <a:gd name="connsiteX4" fmla="*/ 238786 w 245933"/>
              <a:gd name="connsiteY4" fmla="*/ 212996 h 268267"/>
              <a:gd name="connsiteX5" fmla="*/ 224498 w 245933"/>
              <a:gd name="connsiteY5" fmla="*/ 139971 h 268267"/>
              <a:gd name="connsiteX6" fmla="*/ 219736 w 245933"/>
              <a:gd name="connsiteY6" fmla="*/ 97108 h 268267"/>
              <a:gd name="connsiteX7" fmla="*/ 153061 w 245933"/>
              <a:gd name="connsiteY7" fmla="*/ 66946 h 268267"/>
              <a:gd name="connsiteX8" fmla="*/ 122898 w 245933"/>
              <a:gd name="connsiteY8" fmla="*/ 271 h 268267"/>
              <a:gd name="connsiteX9" fmla="*/ 84798 w 245933"/>
              <a:gd name="connsiteY9" fmla="*/ 44721 h 268267"/>
              <a:gd name="connsiteX10" fmla="*/ 11773 w 245933"/>
              <a:gd name="connsiteY10" fmla="*/ 78058 h 268267"/>
              <a:gd name="connsiteX11" fmla="*/ 11773 w 245933"/>
              <a:gd name="connsiteY11" fmla="*/ 262208 h 26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933" h="268267">
                <a:moveTo>
                  <a:pt x="11773" y="262208"/>
                </a:moveTo>
                <a:cubicBezTo>
                  <a:pt x="9921" y="284433"/>
                  <a:pt x="-3043" y="240512"/>
                  <a:pt x="661" y="211408"/>
                </a:cubicBezTo>
                <a:cubicBezTo>
                  <a:pt x="4365" y="182304"/>
                  <a:pt x="17859" y="111925"/>
                  <a:pt x="33998" y="87583"/>
                </a:cubicBezTo>
                <a:cubicBezTo>
                  <a:pt x="50138" y="63241"/>
                  <a:pt x="63367" y="44456"/>
                  <a:pt x="97498" y="65358"/>
                </a:cubicBezTo>
                <a:cubicBezTo>
                  <a:pt x="131629" y="86260"/>
                  <a:pt x="217619" y="200561"/>
                  <a:pt x="238786" y="212996"/>
                </a:cubicBezTo>
                <a:cubicBezTo>
                  <a:pt x="259953" y="225431"/>
                  <a:pt x="227673" y="159286"/>
                  <a:pt x="224498" y="139971"/>
                </a:cubicBezTo>
                <a:cubicBezTo>
                  <a:pt x="221323" y="120656"/>
                  <a:pt x="231642" y="109279"/>
                  <a:pt x="219736" y="97108"/>
                </a:cubicBezTo>
                <a:cubicBezTo>
                  <a:pt x="207830" y="84937"/>
                  <a:pt x="169201" y="83085"/>
                  <a:pt x="153061" y="66946"/>
                </a:cubicBezTo>
                <a:cubicBezTo>
                  <a:pt x="136921" y="50807"/>
                  <a:pt x="134275" y="3975"/>
                  <a:pt x="122898" y="271"/>
                </a:cubicBezTo>
                <a:cubicBezTo>
                  <a:pt x="111521" y="-3433"/>
                  <a:pt x="103319" y="31756"/>
                  <a:pt x="84798" y="44721"/>
                </a:cubicBezTo>
                <a:cubicBezTo>
                  <a:pt x="66277" y="57685"/>
                  <a:pt x="26061" y="47631"/>
                  <a:pt x="11773" y="78058"/>
                </a:cubicBezTo>
                <a:cubicBezTo>
                  <a:pt x="-2515" y="108485"/>
                  <a:pt x="13625" y="239983"/>
                  <a:pt x="11773" y="262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: 図形 783">
            <a:extLst>
              <a:ext uri="{FF2B5EF4-FFF2-40B4-BE49-F238E27FC236}">
                <a16:creationId xmlns:a16="http://schemas.microsoft.com/office/drawing/2014/main" id="{CDB6540A-2BD9-4C78-B16F-9285382C5652}"/>
              </a:ext>
            </a:extLst>
          </p:cNvPr>
          <p:cNvSpPr/>
          <p:nvPr/>
        </p:nvSpPr>
        <p:spPr>
          <a:xfrm>
            <a:off x="8529512" y="5881572"/>
            <a:ext cx="52517" cy="296015"/>
          </a:xfrm>
          <a:custGeom>
            <a:avLst/>
            <a:gdLst>
              <a:gd name="connsiteX0" fmla="*/ 50926 w 52517"/>
              <a:gd name="connsiteY0" fmla="*/ 116 h 296015"/>
              <a:gd name="connsiteX1" fmla="*/ 30288 w 52517"/>
              <a:gd name="connsiteY1" fmla="*/ 103303 h 296015"/>
              <a:gd name="connsiteX2" fmla="*/ 52513 w 52517"/>
              <a:gd name="connsiteY2" fmla="*/ 295391 h 296015"/>
              <a:gd name="connsiteX3" fmla="*/ 31876 w 52517"/>
              <a:gd name="connsiteY3" fmla="*/ 162041 h 296015"/>
              <a:gd name="connsiteX4" fmla="*/ 126 w 52517"/>
              <a:gd name="connsiteY4" fmla="*/ 84253 h 296015"/>
              <a:gd name="connsiteX5" fmla="*/ 50926 w 52517"/>
              <a:gd name="connsiteY5" fmla="*/ 116 h 29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17" h="296015">
                <a:moveTo>
                  <a:pt x="50926" y="116"/>
                </a:moveTo>
                <a:cubicBezTo>
                  <a:pt x="55953" y="3291"/>
                  <a:pt x="30024" y="54091"/>
                  <a:pt x="30288" y="103303"/>
                </a:cubicBezTo>
                <a:cubicBezTo>
                  <a:pt x="30552" y="152515"/>
                  <a:pt x="52248" y="285601"/>
                  <a:pt x="52513" y="295391"/>
                </a:cubicBezTo>
                <a:cubicBezTo>
                  <a:pt x="52778" y="305181"/>
                  <a:pt x="40607" y="197231"/>
                  <a:pt x="31876" y="162041"/>
                </a:cubicBezTo>
                <a:cubicBezTo>
                  <a:pt x="23145" y="126851"/>
                  <a:pt x="-1991" y="109124"/>
                  <a:pt x="126" y="84253"/>
                </a:cubicBezTo>
                <a:cubicBezTo>
                  <a:pt x="2243" y="59382"/>
                  <a:pt x="45899" y="-3059"/>
                  <a:pt x="50926" y="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: 図形 784">
            <a:extLst>
              <a:ext uri="{FF2B5EF4-FFF2-40B4-BE49-F238E27FC236}">
                <a16:creationId xmlns:a16="http://schemas.microsoft.com/office/drawing/2014/main" id="{D1B657A1-1D5B-4DD0-9533-3868A53A7180}"/>
              </a:ext>
            </a:extLst>
          </p:cNvPr>
          <p:cNvSpPr/>
          <p:nvPr/>
        </p:nvSpPr>
        <p:spPr>
          <a:xfrm>
            <a:off x="8467958" y="5983807"/>
            <a:ext cx="578675" cy="1025341"/>
          </a:xfrm>
          <a:custGeom>
            <a:avLst/>
            <a:gdLst>
              <a:gd name="connsiteX0" fmla="*/ 174392 w 578675"/>
              <a:gd name="connsiteY0" fmla="*/ 33876 h 1025341"/>
              <a:gd name="connsiteX1" fmla="*/ 358542 w 578675"/>
              <a:gd name="connsiteY1" fmla="*/ 505893 h 1025341"/>
              <a:gd name="connsiteX2" fmla="*/ 223075 w 578675"/>
              <a:gd name="connsiteY2" fmla="*/ 201093 h 1025341"/>
              <a:gd name="connsiteX3" fmla="*/ 371242 w 578675"/>
              <a:gd name="connsiteY3" fmla="*/ 840326 h 1025341"/>
              <a:gd name="connsiteX4" fmla="*/ 155342 w 578675"/>
              <a:gd name="connsiteY4" fmla="*/ 175693 h 1025341"/>
              <a:gd name="connsiteX5" fmla="*/ 383942 w 578675"/>
              <a:gd name="connsiteY5" fmla="*/ 1009660 h 1025341"/>
              <a:gd name="connsiteX6" fmla="*/ 331025 w 578675"/>
              <a:gd name="connsiteY6" fmla="*/ 736610 h 1025341"/>
              <a:gd name="connsiteX7" fmla="*/ 341609 w 578675"/>
              <a:gd name="connsiteY7" fmla="*/ 937693 h 1025341"/>
              <a:gd name="connsiteX8" fmla="*/ 333142 w 578675"/>
              <a:gd name="connsiteY8" fmla="*/ 819160 h 1025341"/>
              <a:gd name="connsiteX9" fmla="*/ 235775 w 578675"/>
              <a:gd name="connsiteY9" fmla="*/ 819160 h 1025341"/>
              <a:gd name="connsiteX10" fmla="*/ 472842 w 578675"/>
              <a:gd name="connsiteY10" fmla="*/ 808576 h 1025341"/>
              <a:gd name="connsiteX11" fmla="*/ 32575 w 578675"/>
              <a:gd name="connsiteY11" fmla="*/ 749310 h 1025341"/>
              <a:gd name="connsiteX12" fmla="*/ 578675 w 578675"/>
              <a:gd name="connsiteY12" fmla="*/ 723910 h 1025341"/>
              <a:gd name="connsiteX13" fmla="*/ 36809 w 578675"/>
              <a:gd name="connsiteY13" fmla="*/ 681576 h 1025341"/>
              <a:gd name="connsiteX14" fmla="*/ 532109 w 578675"/>
              <a:gd name="connsiteY14" fmla="*/ 677343 h 1025341"/>
              <a:gd name="connsiteX15" fmla="*/ 825 w 578675"/>
              <a:gd name="connsiteY15" fmla="*/ 586326 h 1025341"/>
              <a:gd name="connsiteX16" fmla="*/ 553275 w 578675"/>
              <a:gd name="connsiteY16" fmla="*/ 541876 h 1025341"/>
              <a:gd name="connsiteX17" fmla="*/ 2942 w 578675"/>
              <a:gd name="connsiteY17" fmla="*/ 467793 h 1025341"/>
              <a:gd name="connsiteX18" fmla="*/ 322559 w 578675"/>
              <a:gd name="connsiteY18" fmla="*/ 389476 h 1025341"/>
              <a:gd name="connsiteX19" fmla="*/ 45275 w 578675"/>
              <a:gd name="connsiteY19" fmla="*/ 383126 h 1025341"/>
              <a:gd name="connsiteX20" fmla="*/ 70675 w 578675"/>
              <a:gd name="connsiteY20" fmla="*/ 10 h 1025341"/>
              <a:gd name="connsiteX21" fmla="*/ 129942 w 578675"/>
              <a:gd name="connsiteY21" fmla="*/ 395826 h 1025341"/>
              <a:gd name="connsiteX22" fmla="*/ 174392 w 578675"/>
              <a:gd name="connsiteY22" fmla="*/ 33876 h 102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8675" h="1025341">
                <a:moveTo>
                  <a:pt x="174392" y="33876"/>
                </a:moveTo>
                <a:cubicBezTo>
                  <a:pt x="212492" y="52220"/>
                  <a:pt x="350428" y="478024"/>
                  <a:pt x="358542" y="505893"/>
                </a:cubicBezTo>
                <a:cubicBezTo>
                  <a:pt x="366656" y="533763"/>
                  <a:pt x="220958" y="145354"/>
                  <a:pt x="223075" y="201093"/>
                </a:cubicBezTo>
                <a:cubicBezTo>
                  <a:pt x="225192" y="256832"/>
                  <a:pt x="382531" y="844559"/>
                  <a:pt x="371242" y="840326"/>
                </a:cubicBezTo>
                <a:cubicBezTo>
                  <a:pt x="359953" y="836093"/>
                  <a:pt x="153225" y="147471"/>
                  <a:pt x="155342" y="175693"/>
                </a:cubicBezTo>
                <a:cubicBezTo>
                  <a:pt x="157459" y="203915"/>
                  <a:pt x="354662" y="916174"/>
                  <a:pt x="383942" y="1009660"/>
                </a:cubicBezTo>
                <a:cubicBezTo>
                  <a:pt x="413223" y="1103146"/>
                  <a:pt x="338080" y="748604"/>
                  <a:pt x="331025" y="736610"/>
                </a:cubicBezTo>
                <a:cubicBezTo>
                  <a:pt x="323970" y="724616"/>
                  <a:pt x="341256" y="923935"/>
                  <a:pt x="341609" y="937693"/>
                </a:cubicBezTo>
                <a:cubicBezTo>
                  <a:pt x="341962" y="951451"/>
                  <a:pt x="350781" y="838915"/>
                  <a:pt x="333142" y="819160"/>
                </a:cubicBezTo>
                <a:cubicBezTo>
                  <a:pt x="315503" y="799405"/>
                  <a:pt x="212492" y="820924"/>
                  <a:pt x="235775" y="819160"/>
                </a:cubicBezTo>
                <a:cubicBezTo>
                  <a:pt x="259058" y="817396"/>
                  <a:pt x="506709" y="820218"/>
                  <a:pt x="472842" y="808576"/>
                </a:cubicBezTo>
                <a:cubicBezTo>
                  <a:pt x="438975" y="796934"/>
                  <a:pt x="14936" y="763421"/>
                  <a:pt x="32575" y="749310"/>
                </a:cubicBezTo>
                <a:cubicBezTo>
                  <a:pt x="50214" y="735199"/>
                  <a:pt x="577969" y="735199"/>
                  <a:pt x="578675" y="723910"/>
                </a:cubicBezTo>
                <a:cubicBezTo>
                  <a:pt x="579381" y="712621"/>
                  <a:pt x="44570" y="689337"/>
                  <a:pt x="36809" y="681576"/>
                </a:cubicBezTo>
                <a:cubicBezTo>
                  <a:pt x="29048" y="673815"/>
                  <a:pt x="538106" y="693218"/>
                  <a:pt x="532109" y="677343"/>
                </a:cubicBezTo>
                <a:cubicBezTo>
                  <a:pt x="526112" y="661468"/>
                  <a:pt x="-2703" y="608904"/>
                  <a:pt x="825" y="586326"/>
                </a:cubicBezTo>
                <a:cubicBezTo>
                  <a:pt x="4353" y="563748"/>
                  <a:pt x="552922" y="561631"/>
                  <a:pt x="553275" y="541876"/>
                </a:cubicBezTo>
                <a:cubicBezTo>
                  <a:pt x="553628" y="522121"/>
                  <a:pt x="41395" y="493193"/>
                  <a:pt x="2942" y="467793"/>
                </a:cubicBezTo>
                <a:cubicBezTo>
                  <a:pt x="-35511" y="442393"/>
                  <a:pt x="315504" y="403587"/>
                  <a:pt x="322559" y="389476"/>
                </a:cubicBezTo>
                <a:cubicBezTo>
                  <a:pt x="329614" y="375365"/>
                  <a:pt x="87256" y="448037"/>
                  <a:pt x="45275" y="383126"/>
                </a:cubicBezTo>
                <a:cubicBezTo>
                  <a:pt x="3294" y="318215"/>
                  <a:pt x="56564" y="-2107"/>
                  <a:pt x="70675" y="10"/>
                </a:cubicBezTo>
                <a:cubicBezTo>
                  <a:pt x="84786" y="2127"/>
                  <a:pt x="113361" y="389123"/>
                  <a:pt x="129942" y="395826"/>
                </a:cubicBezTo>
                <a:cubicBezTo>
                  <a:pt x="146523" y="402529"/>
                  <a:pt x="136292" y="15532"/>
                  <a:pt x="174392" y="338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: 図形 785">
            <a:extLst>
              <a:ext uri="{FF2B5EF4-FFF2-40B4-BE49-F238E27FC236}">
                <a16:creationId xmlns:a16="http://schemas.microsoft.com/office/drawing/2014/main" id="{724CE368-0549-4A9E-88FC-8B4CB86A121B}"/>
              </a:ext>
            </a:extLst>
          </p:cNvPr>
          <p:cNvSpPr/>
          <p:nvPr/>
        </p:nvSpPr>
        <p:spPr>
          <a:xfrm>
            <a:off x="8672767" y="6798718"/>
            <a:ext cx="154409" cy="565841"/>
          </a:xfrm>
          <a:custGeom>
            <a:avLst/>
            <a:gdLst>
              <a:gd name="connsiteX0" fmla="*/ 1333 w 154409"/>
              <a:gd name="connsiteY0" fmla="*/ 545 h 565841"/>
              <a:gd name="connsiteX1" fmla="*/ 137858 w 154409"/>
              <a:gd name="connsiteY1" fmla="*/ 235495 h 565841"/>
              <a:gd name="connsiteX2" fmla="*/ 71183 w 154409"/>
              <a:gd name="connsiteY2" fmla="*/ 98970 h 565841"/>
              <a:gd name="connsiteX3" fmla="*/ 91821 w 154409"/>
              <a:gd name="connsiteY3" fmla="*/ 94207 h 565841"/>
              <a:gd name="connsiteX4" fmla="*/ 153733 w 154409"/>
              <a:gd name="connsiteY4" fmla="*/ 294232 h 565841"/>
              <a:gd name="connsiteX5" fmla="*/ 47371 w 154409"/>
              <a:gd name="connsiteY5" fmla="*/ 564107 h 565841"/>
              <a:gd name="connsiteX6" fmla="*/ 83883 w 154409"/>
              <a:gd name="connsiteY6" fmla="*/ 186282 h 565841"/>
              <a:gd name="connsiteX7" fmla="*/ 23558 w 154409"/>
              <a:gd name="connsiteY7" fmla="*/ 564107 h 565841"/>
              <a:gd name="connsiteX8" fmla="*/ 64833 w 154409"/>
              <a:gd name="connsiteY8" fmla="*/ 314870 h 565841"/>
              <a:gd name="connsiteX9" fmla="*/ 1333 w 154409"/>
              <a:gd name="connsiteY9" fmla="*/ 545 h 5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09" h="565841">
                <a:moveTo>
                  <a:pt x="1333" y="545"/>
                </a:moveTo>
                <a:cubicBezTo>
                  <a:pt x="13504" y="-12684"/>
                  <a:pt x="126216" y="219091"/>
                  <a:pt x="137858" y="235495"/>
                </a:cubicBezTo>
                <a:cubicBezTo>
                  <a:pt x="149500" y="251899"/>
                  <a:pt x="78856" y="122518"/>
                  <a:pt x="71183" y="98970"/>
                </a:cubicBezTo>
                <a:cubicBezTo>
                  <a:pt x="63510" y="75422"/>
                  <a:pt x="78063" y="61663"/>
                  <a:pt x="91821" y="94207"/>
                </a:cubicBezTo>
                <a:cubicBezTo>
                  <a:pt x="105579" y="126751"/>
                  <a:pt x="161141" y="215915"/>
                  <a:pt x="153733" y="294232"/>
                </a:cubicBezTo>
                <a:cubicBezTo>
                  <a:pt x="146325" y="372549"/>
                  <a:pt x="59013" y="582099"/>
                  <a:pt x="47371" y="564107"/>
                </a:cubicBezTo>
                <a:cubicBezTo>
                  <a:pt x="35729" y="546115"/>
                  <a:pt x="87852" y="186282"/>
                  <a:pt x="83883" y="186282"/>
                </a:cubicBezTo>
                <a:cubicBezTo>
                  <a:pt x="79914" y="186282"/>
                  <a:pt x="26733" y="542676"/>
                  <a:pt x="23558" y="564107"/>
                </a:cubicBezTo>
                <a:cubicBezTo>
                  <a:pt x="20383" y="585538"/>
                  <a:pt x="65362" y="402976"/>
                  <a:pt x="64833" y="314870"/>
                </a:cubicBezTo>
                <a:cubicBezTo>
                  <a:pt x="64304" y="226764"/>
                  <a:pt x="-10838" y="13774"/>
                  <a:pt x="1333" y="5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: 図形 786">
            <a:extLst>
              <a:ext uri="{FF2B5EF4-FFF2-40B4-BE49-F238E27FC236}">
                <a16:creationId xmlns:a16="http://schemas.microsoft.com/office/drawing/2014/main" id="{492BA9B8-A12D-4855-A16B-D8FDE099FD6A}"/>
              </a:ext>
            </a:extLst>
          </p:cNvPr>
          <p:cNvSpPr/>
          <p:nvPr/>
        </p:nvSpPr>
        <p:spPr>
          <a:xfrm>
            <a:off x="8812073" y="5742824"/>
            <a:ext cx="54810" cy="782231"/>
          </a:xfrm>
          <a:custGeom>
            <a:avLst/>
            <a:gdLst>
              <a:gd name="connsiteX0" fmla="*/ 140 w 54810"/>
              <a:gd name="connsiteY0" fmla="*/ 10276 h 782231"/>
              <a:gd name="connsiteX1" fmla="*/ 35065 w 54810"/>
              <a:gd name="connsiteY1" fmla="*/ 626226 h 782231"/>
              <a:gd name="connsiteX2" fmla="*/ 52527 w 54810"/>
              <a:gd name="connsiteY2" fmla="*/ 781801 h 782231"/>
              <a:gd name="connsiteX3" fmla="*/ 54115 w 54810"/>
              <a:gd name="connsiteY3" fmla="*/ 657976 h 782231"/>
              <a:gd name="connsiteX4" fmla="*/ 49352 w 54810"/>
              <a:gd name="connsiteY4" fmla="*/ 269039 h 782231"/>
              <a:gd name="connsiteX5" fmla="*/ 140 w 54810"/>
              <a:gd name="connsiteY5" fmla="*/ 10276 h 78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0" h="782231">
                <a:moveTo>
                  <a:pt x="140" y="10276"/>
                </a:moveTo>
                <a:cubicBezTo>
                  <a:pt x="-2241" y="69807"/>
                  <a:pt x="26334" y="497639"/>
                  <a:pt x="35065" y="626226"/>
                </a:cubicBezTo>
                <a:cubicBezTo>
                  <a:pt x="43796" y="754814"/>
                  <a:pt x="49352" y="776509"/>
                  <a:pt x="52527" y="781801"/>
                </a:cubicBezTo>
                <a:cubicBezTo>
                  <a:pt x="55702" y="787093"/>
                  <a:pt x="54644" y="743436"/>
                  <a:pt x="54115" y="657976"/>
                </a:cubicBezTo>
                <a:cubicBezTo>
                  <a:pt x="53586" y="572516"/>
                  <a:pt x="58083" y="373285"/>
                  <a:pt x="49352" y="269039"/>
                </a:cubicBezTo>
                <a:cubicBezTo>
                  <a:pt x="40621" y="164793"/>
                  <a:pt x="2521" y="-49255"/>
                  <a:pt x="140" y="102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: 図形 787">
            <a:extLst>
              <a:ext uri="{FF2B5EF4-FFF2-40B4-BE49-F238E27FC236}">
                <a16:creationId xmlns:a16="http://schemas.microsoft.com/office/drawing/2014/main" id="{59872C8C-2AA9-4EF6-9F49-D9CD4FBC3CA0}"/>
              </a:ext>
            </a:extLst>
          </p:cNvPr>
          <p:cNvSpPr/>
          <p:nvPr/>
        </p:nvSpPr>
        <p:spPr>
          <a:xfrm>
            <a:off x="8758215" y="5702618"/>
            <a:ext cx="79418" cy="819017"/>
          </a:xfrm>
          <a:custGeom>
            <a:avLst/>
            <a:gdLst>
              <a:gd name="connsiteX0" fmla="*/ 41298 w 79418"/>
              <a:gd name="connsiteY0" fmla="*/ 2857 h 819017"/>
              <a:gd name="connsiteX1" fmla="*/ 44473 w 79418"/>
              <a:gd name="connsiteY1" fmla="*/ 131445 h 819017"/>
              <a:gd name="connsiteX2" fmla="*/ 23 w 79418"/>
              <a:gd name="connsiteY2" fmla="*/ 161607 h 819017"/>
              <a:gd name="connsiteX3" fmla="*/ 38123 w 79418"/>
              <a:gd name="connsiteY3" fmla="*/ 164782 h 819017"/>
              <a:gd name="connsiteX4" fmla="*/ 20660 w 79418"/>
              <a:gd name="connsiteY4" fmla="*/ 196532 h 819017"/>
              <a:gd name="connsiteX5" fmla="*/ 33360 w 79418"/>
              <a:gd name="connsiteY5" fmla="*/ 363220 h 819017"/>
              <a:gd name="connsiteX6" fmla="*/ 46060 w 79418"/>
              <a:gd name="connsiteY6" fmla="*/ 626745 h 819017"/>
              <a:gd name="connsiteX7" fmla="*/ 79398 w 79418"/>
              <a:gd name="connsiteY7" fmla="*/ 818832 h 819017"/>
              <a:gd name="connsiteX8" fmla="*/ 50823 w 79418"/>
              <a:gd name="connsiteY8" fmla="*/ 655320 h 819017"/>
              <a:gd name="connsiteX9" fmla="*/ 39710 w 79418"/>
              <a:gd name="connsiteY9" fmla="*/ 336232 h 819017"/>
              <a:gd name="connsiteX10" fmla="*/ 47648 w 79418"/>
              <a:gd name="connsiteY10" fmla="*/ 64770 h 819017"/>
              <a:gd name="connsiteX11" fmla="*/ 41298 w 79418"/>
              <a:gd name="connsiteY11" fmla="*/ 2857 h 8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8" h="819017">
                <a:moveTo>
                  <a:pt x="41298" y="2857"/>
                </a:moveTo>
                <a:cubicBezTo>
                  <a:pt x="40769" y="13969"/>
                  <a:pt x="51352" y="104987"/>
                  <a:pt x="44473" y="131445"/>
                </a:cubicBezTo>
                <a:cubicBezTo>
                  <a:pt x="37594" y="157903"/>
                  <a:pt x="1081" y="156051"/>
                  <a:pt x="23" y="161607"/>
                </a:cubicBezTo>
                <a:cubicBezTo>
                  <a:pt x="-1035" y="167163"/>
                  <a:pt x="34684" y="158961"/>
                  <a:pt x="38123" y="164782"/>
                </a:cubicBezTo>
                <a:cubicBezTo>
                  <a:pt x="41562" y="170603"/>
                  <a:pt x="21454" y="163459"/>
                  <a:pt x="20660" y="196532"/>
                </a:cubicBezTo>
                <a:cubicBezTo>
                  <a:pt x="19866" y="229605"/>
                  <a:pt x="29127" y="291518"/>
                  <a:pt x="33360" y="363220"/>
                </a:cubicBezTo>
                <a:cubicBezTo>
                  <a:pt x="37593" y="434922"/>
                  <a:pt x="38387" y="550810"/>
                  <a:pt x="46060" y="626745"/>
                </a:cubicBezTo>
                <a:cubicBezTo>
                  <a:pt x="53733" y="702680"/>
                  <a:pt x="78604" y="814070"/>
                  <a:pt x="79398" y="818832"/>
                </a:cubicBezTo>
                <a:cubicBezTo>
                  <a:pt x="80192" y="823594"/>
                  <a:pt x="57438" y="735753"/>
                  <a:pt x="50823" y="655320"/>
                </a:cubicBezTo>
                <a:cubicBezTo>
                  <a:pt x="44208" y="574887"/>
                  <a:pt x="40239" y="434657"/>
                  <a:pt x="39710" y="336232"/>
                </a:cubicBezTo>
                <a:cubicBezTo>
                  <a:pt x="39181" y="237807"/>
                  <a:pt x="48971" y="116364"/>
                  <a:pt x="47648" y="64770"/>
                </a:cubicBezTo>
                <a:cubicBezTo>
                  <a:pt x="46325" y="13176"/>
                  <a:pt x="41827" y="-8255"/>
                  <a:pt x="41298" y="2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: 図形 788">
            <a:extLst>
              <a:ext uri="{FF2B5EF4-FFF2-40B4-BE49-F238E27FC236}">
                <a16:creationId xmlns:a16="http://schemas.microsoft.com/office/drawing/2014/main" id="{F48E6949-D26D-47BB-A799-5373BAB2289D}"/>
              </a:ext>
            </a:extLst>
          </p:cNvPr>
          <p:cNvSpPr/>
          <p:nvPr/>
        </p:nvSpPr>
        <p:spPr>
          <a:xfrm>
            <a:off x="8864398" y="6541229"/>
            <a:ext cx="36811" cy="605941"/>
          </a:xfrm>
          <a:custGeom>
            <a:avLst/>
            <a:gdLst>
              <a:gd name="connsiteX0" fmla="*/ 202 w 36811"/>
              <a:gd name="connsiteY0" fmla="*/ 2446 h 605941"/>
              <a:gd name="connsiteX1" fmla="*/ 36715 w 36811"/>
              <a:gd name="connsiteY1" fmla="*/ 421546 h 605941"/>
              <a:gd name="connsiteX2" fmla="*/ 11315 w 36811"/>
              <a:gd name="connsiteY2" fmla="*/ 602521 h 605941"/>
              <a:gd name="connsiteX3" fmla="*/ 25602 w 36811"/>
              <a:gd name="connsiteY3" fmla="*/ 518384 h 605941"/>
              <a:gd name="connsiteX4" fmla="*/ 22427 w 36811"/>
              <a:gd name="connsiteY4" fmla="*/ 259621 h 605941"/>
              <a:gd name="connsiteX5" fmla="*/ 202 w 36811"/>
              <a:gd name="connsiteY5" fmla="*/ 2446 h 60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11" h="605941">
                <a:moveTo>
                  <a:pt x="202" y="2446"/>
                </a:moveTo>
                <a:cubicBezTo>
                  <a:pt x="2583" y="29434"/>
                  <a:pt x="34863" y="321534"/>
                  <a:pt x="36715" y="421546"/>
                </a:cubicBezTo>
                <a:cubicBezTo>
                  <a:pt x="38567" y="521558"/>
                  <a:pt x="13167" y="586381"/>
                  <a:pt x="11315" y="602521"/>
                </a:cubicBezTo>
                <a:cubicBezTo>
                  <a:pt x="9463" y="618661"/>
                  <a:pt x="23750" y="575534"/>
                  <a:pt x="25602" y="518384"/>
                </a:cubicBezTo>
                <a:cubicBezTo>
                  <a:pt x="27454" y="461234"/>
                  <a:pt x="27719" y="340319"/>
                  <a:pt x="22427" y="259621"/>
                </a:cubicBezTo>
                <a:cubicBezTo>
                  <a:pt x="17135" y="178923"/>
                  <a:pt x="-2179" y="-24542"/>
                  <a:pt x="202" y="2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: 図形 789">
            <a:extLst>
              <a:ext uri="{FF2B5EF4-FFF2-40B4-BE49-F238E27FC236}">
                <a16:creationId xmlns:a16="http://schemas.microsoft.com/office/drawing/2014/main" id="{505518BE-11B0-4A7D-9D63-6CA016C250F4}"/>
              </a:ext>
            </a:extLst>
          </p:cNvPr>
          <p:cNvSpPr/>
          <p:nvPr/>
        </p:nvSpPr>
        <p:spPr>
          <a:xfrm>
            <a:off x="8637107" y="6881230"/>
            <a:ext cx="64099" cy="471216"/>
          </a:xfrm>
          <a:custGeom>
            <a:avLst/>
            <a:gdLst>
              <a:gd name="connsiteX0" fmla="*/ 63981 w 64099"/>
              <a:gd name="connsiteY0" fmla="*/ 5345 h 471216"/>
              <a:gd name="connsiteX1" fmla="*/ 16356 w 64099"/>
              <a:gd name="connsiteY1" fmla="*/ 121233 h 471216"/>
              <a:gd name="connsiteX2" fmla="*/ 16356 w 64099"/>
              <a:gd name="connsiteY2" fmla="*/ 314908 h 471216"/>
              <a:gd name="connsiteX3" fmla="*/ 48106 w 64099"/>
              <a:gd name="connsiteY3" fmla="*/ 465720 h 471216"/>
              <a:gd name="connsiteX4" fmla="*/ 32231 w 64099"/>
              <a:gd name="connsiteY4" fmla="*/ 424445 h 471216"/>
              <a:gd name="connsiteX5" fmla="*/ 481 w 64099"/>
              <a:gd name="connsiteY5" fmla="*/ 292683 h 471216"/>
              <a:gd name="connsiteX6" fmla="*/ 63981 w 64099"/>
              <a:gd name="connsiteY6" fmla="*/ 5345 h 4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99" h="471216">
                <a:moveTo>
                  <a:pt x="63981" y="5345"/>
                </a:moveTo>
                <a:cubicBezTo>
                  <a:pt x="66627" y="-23230"/>
                  <a:pt x="24293" y="69639"/>
                  <a:pt x="16356" y="121233"/>
                </a:cubicBezTo>
                <a:cubicBezTo>
                  <a:pt x="8419" y="172827"/>
                  <a:pt x="11064" y="257494"/>
                  <a:pt x="16356" y="314908"/>
                </a:cubicBezTo>
                <a:cubicBezTo>
                  <a:pt x="21648" y="372322"/>
                  <a:pt x="45460" y="447464"/>
                  <a:pt x="48106" y="465720"/>
                </a:cubicBezTo>
                <a:cubicBezTo>
                  <a:pt x="50752" y="483976"/>
                  <a:pt x="40168" y="453285"/>
                  <a:pt x="32231" y="424445"/>
                </a:cubicBezTo>
                <a:cubicBezTo>
                  <a:pt x="24293" y="395606"/>
                  <a:pt x="-4017" y="364385"/>
                  <a:pt x="481" y="292683"/>
                </a:cubicBezTo>
                <a:cubicBezTo>
                  <a:pt x="4979" y="220981"/>
                  <a:pt x="61335" y="33920"/>
                  <a:pt x="63981" y="53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: 図形 790">
            <a:extLst>
              <a:ext uri="{FF2B5EF4-FFF2-40B4-BE49-F238E27FC236}">
                <a16:creationId xmlns:a16="http://schemas.microsoft.com/office/drawing/2014/main" id="{708C3729-0AD6-4620-A58B-267080290A67}"/>
              </a:ext>
            </a:extLst>
          </p:cNvPr>
          <p:cNvSpPr/>
          <p:nvPr/>
        </p:nvSpPr>
        <p:spPr>
          <a:xfrm>
            <a:off x="8757963" y="7008646"/>
            <a:ext cx="91409" cy="541833"/>
          </a:xfrm>
          <a:custGeom>
            <a:avLst/>
            <a:gdLst>
              <a:gd name="connsiteX0" fmla="*/ 89175 w 91409"/>
              <a:gd name="connsiteY0" fmla="*/ 167 h 541833"/>
              <a:gd name="connsiteX1" fmla="*/ 51075 w 91409"/>
              <a:gd name="connsiteY1" fmla="*/ 306554 h 541833"/>
              <a:gd name="connsiteX2" fmla="*/ 275 w 91409"/>
              <a:gd name="connsiteY2" fmla="*/ 541504 h 541833"/>
              <a:gd name="connsiteX3" fmla="*/ 74887 w 91409"/>
              <a:gd name="connsiteY3" fmla="*/ 349417 h 541833"/>
              <a:gd name="connsiteX4" fmla="*/ 89175 w 91409"/>
              <a:gd name="connsiteY4" fmla="*/ 167 h 54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9" h="541833">
                <a:moveTo>
                  <a:pt x="89175" y="167"/>
                </a:moveTo>
                <a:cubicBezTo>
                  <a:pt x="85206" y="-6977"/>
                  <a:pt x="65892" y="216331"/>
                  <a:pt x="51075" y="306554"/>
                </a:cubicBezTo>
                <a:cubicBezTo>
                  <a:pt x="36258" y="396777"/>
                  <a:pt x="-3694" y="534360"/>
                  <a:pt x="275" y="541504"/>
                </a:cubicBezTo>
                <a:cubicBezTo>
                  <a:pt x="4244" y="548648"/>
                  <a:pt x="56102" y="438317"/>
                  <a:pt x="74887" y="349417"/>
                </a:cubicBezTo>
                <a:cubicBezTo>
                  <a:pt x="93672" y="260517"/>
                  <a:pt x="93144" y="7311"/>
                  <a:pt x="89175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: 図形 791">
            <a:extLst>
              <a:ext uri="{FF2B5EF4-FFF2-40B4-BE49-F238E27FC236}">
                <a16:creationId xmlns:a16="http://schemas.microsoft.com/office/drawing/2014/main" id="{4373DD85-5706-43B4-8057-E3766C6F3B0F}"/>
              </a:ext>
            </a:extLst>
          </p:cNvPr>
          <p:cNvSpPr/>
          <p:nvPr/>
        </p:nvSpPr>
        <p:spPr>
          <a:xfrm>
            <a:off x="8870590" y="7134218"/>
            <a:ext cx="137785" cy="797991"/>
          </a:xfrm>
          <a:custGeom>
            <a:avLst/>
            <a:gdLst>
              <a:gd name="connsiteX0" fmla="*/ 1948 w 137785"/>
              <a:gd name="connsiteY0" fmla="*/ 3182 h 797991"/>
              <a:gd name="connsiteX1" fmla="*/ 130535 w 137785"/>
              <a:gd name="connsiteY1" fmla="*/ 744545 h 797991"/>
              <a:gd name="connsiteX2" fmla="*/ 114660 w 137785"/>
              <a:gd name="connsiteY2" fmla="*/ 711207 h 797991"/>
              <a:gd name="connsiteX3" fmla="*/ 55923 w 137785"/>
              <a:gd name="connsiteY3" fmla="*/ 484195 h 797991"/>
              <a:gd name="connsiteX4" fmla="*/ 1948 w 137785"/>
              <a:gd name="connsiteY4" fmla="*/ 3182 h 7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85" h="797991">
                <a:moveTo>
                  <a:pt x="1948" y="3182"/>
                </a:moveTo>
                <a:cubicBezTo>
                  <a:pt x="14383" y="46574"/>
                  <a:pt x="111750" y="626541"/>
                  <a:pt x="130535" y="744545"/>
                </a:cubicBezTo>
                <a:cubicBezTo>
                  <a:pt x="149320" y="862549"/>
                  <a:pt x="127095" y="754599"/>
                  <a:pt x="114660" y="711207"/>
                </a:cubicBezTo>
                <a:cubicBezTo>
                  <a:pt x="102225" y="667815"/>
                  <a:pt x="71798" y="595849"/>
                  <a:pt x="55923" y="484195"/>
                </a:cubicBezTo>
                <a:cubicBezTo>
                  <a:pt x="40048" y="372541"/>
                  <a:pt x="-10487" y="-40210"/>
                  <a:pt x="1948" y="3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: 図形 792">
            <a:extLst>
              <a:ext uri="{FF2B5EF4-FFF2-40B4-BE49-F238E27FC236}">
                <a16:creationId xmlns:a16="http://schemas.microsoft.com/office/drawing/2014/main" id="{9B459816-A610-4214-B2E5-FD13D48A5FC7}"/>
              </a:ext>
            </a:extLst>
          </p:cNvPr>
          <p:cNvSpPr/>
          <p:nvPr/>
        </p:nvSpPr>
        <p:spPr>
          <a:xfrm>
            <a:off x="8842352" y="7335825"/>
            <a:ext cx="80988" cy="574849"/>
          </a:xfrm>
          <a:custGeom>
            <a:avLst/>
            <a:gdLst>
              <a:gd name="connsiteX0" fmla="*/ 38123 w 80988"/>
              <a:gd name="connsiteY0" fmla="*/ 13 h 574849"/>
              <a:gd name="connsiteX1" fmla="*/ 25423 w 80988"/>
              <a:gd name="connsiteY1" fmla="*/ 406413 h 574849"/>
              <a:gd name="connsiteX2" fmla="*/ 49236 w 80988"/>
              <a:gd name="connsiteY2" fmla="*/ 512775 h 574849"/>
              <a:gd name="connsiteX3" fmla="*/ 80986 w 80988"/>
              <a:gd name="connsiteY3" fmla="*/ 574688 h 574849"/>
              <a:gd name="connsiteX4" fmla="*/ 47648 w 80988"/>
              <a:gd name="connsiteY4" fmla="*/ 527063 h 574849"/>
              <a:gd name="connsiteX5" fmla="*/ 23 w 80988"/>
              <a:gd name="connsiteY5" fmla="*/ 420700 h 574849"/>
              <a:gd name="connsiteX6" fmla="*/ 38123 w 80988"/>
              <a:gd name="connsiteY6" fmla="*/ 13 h 57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88" h="574849">
                <a:moveTo>
                  <a:pt x="38123" y="13"/>
                </a:moveTo>
                <a:cubicBezTo>
                  <a:pt x="42356" y="-2368"/>
                  <a:pt x="23571" y="320953"/>
                  <a:pt x="25423" y="406413"/>
                </a:cubicBezTo>
                <a:cubicBezTo>
                  <a:pt x="27275" y="491873"/>
                  <a:pt x="39976" y="484729"/>
                  <a:pt x="49236" y="512775"/>
                </a:cubicBezTo>
                <a:cubicBezTo>
                  <a:pt x="58496" y="540821"/>
                  <a:pt x="81251" y="572307"/>
                  <a:pt x="80986" y="574688"/>
                </a:cubicBezTo>
                <a:cubicBezTo>
                  <a:pt x="80721" y="577069"/>
                  <a:pt x="61142" y="552728"/>
                  <a:pt x="47648" y="527063"/>
                </a:cubicBezTo>
                <a:cubicBezTo>
                  <a:pt x="34154" y="501398"/>
                  <a:pt x="-1035" y="505102"/>
                  <a:pt x="23" y="420700"/>
                </a:cubicBezTo>
                <a:cubicBezTo>
                  <a:pt x="1081" y="336298"/>
                  <a:pt x="33890" y="2394"/>
                  <a:pt x="3812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: 図形 793">
            <a:extLst>
              <a:ext uri="{FF2B5EF4-FFF2-40B4-BE49-F238E27FC236}">
                <a16:creationId xmlns:a16="http://schemas.microsoft.com/office/drawing/2014/main" id="{036DE7C9-A952-492F-8EF4-95E103593073}"/>
              </a:ext>
            </a:extLst>
          </p:cNvPr>
          <p:cNvSpPr/>
          <p:nvPr/>
        </p:nvSpPr>
        <p:spPr>
          <a:xfrm>
            <a:off x="8635809" y="7516238"/>
            <a:ext cx="142696" cy="455949"/>
          </a:xfrm>
          <a:custGeom>
            <a:avLst/>
            <a:gdLst>
              <a:gd name="connsiteX0" fmla="*/ 141479 w 142696"/>
              <a:gd name="connsiteY0" fmla="*/ 11687 h 455949"/>
              <a:gd name="connsiteX1" fmla="*/ 8129 w 142696"/>
              <a:gd name="connsiteY1" fmla="*/ 441900 h 455949"/>
              <a:gd name="connsiteX2" fmla="*/ 20829 w 142696"/>
              <a:gd name="connsiteY2" fmla="*/ 332362 h 455949"/>
              <a:gd name="connsiteX3" fmla="*/ 71629 w 142696"/>
              <a:gd name="connsiteY3" fmla="*/ 140275 h 455949"/>
              <a:gd name="connsiteX4" fmla="*/ 141479 w 142696"/>
              <a:gd name="connsiteY4" fmla="*/ 11687 h 4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96" h="455949">
                <a:moveTo>
                  <a:pt x="141479" y="11687"/>
                </a:moveTo>
                <a:cubicBezTo>
                  <a:pt x="130896" y="61958"/>
                  <a:pt x="28237" y="388454"/>
                  <a:pt x="8129" y="441900"/>
                </a:cubicBezTo>
                <a:cubicBezTo>
                  <a:pt x="-11979" y="495346"/>
                  <a:pt x="10246" y="382633"/>
                  <a:pt x="20829" y="332362"/>
                </a:cubicBezTo>
                <a:cubicBezTo>
                  <a:pt x="31412" y="282091"/>
                  <a:pt x="52579" y="194250"/>
                  <a:pt x="71629" y="140275"/>
                </a:cubicBezTo>
                <a:cubicBezTo>
                  <a:pt x="90679" y="86300"/>
                  <a:pt x="152062" y="-38584"/>
                  <a:pt x="141479" y="11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: 図形 794">
            <a:extLst>
              <a:ext uri="{FF2B5EF4-FFF2-40B4-BE49-F238E27FC236}">
                <a16:creationId xmlns:a16="http://schemas.microsoft.com/office/drawing/2014/main" id="{6F6B3F15-F674-4A91-86DC-9A4798E2F3E2}"/>
              </a:ext>
            </a:extLst>
          </p:cNvPr>
          <p:cNvSpPr/>
          <p:nvPr/>
        </p:nvSpPr>
        <p:spPr>
          <a:xfrm>
            <a:off x="8363941" y="7290158"/>
            <a:ext cx="245544" cy="563815"/>
          </a:xfrm>
          <a:custGeom>
            <a:avLst/>
            <a:gdLst>
              <a:gd name="connsiteX0" fmla="*/ 245072 w 245544"/>
              <a:gd name="connsiteY0" fmla="*/ 2817 h 563815"/>
              <a:gd name="connsiteX1" fmla="*/ 92672 w 245544"/>
              <a:gd name="connsiteY1" fmla="*/ 380642 h 563815"/>
              <a:gd name="connsiteX2" fmla="*/ 597 w 245544"/>
              <a:gd name="connsiteY2" fmla="*/ 560030 h 563815"/>
              <a:gd name="connsiteX3" fmla="*/ 135534 w 245544"/>
              <a:gd name="connsiteY3" fmla="*/ 225067 h 563815"/>
              <a:gd name="connsiteX4" fmla="*/ 245072 w 245544"/>
              <a:gd name="connsiteY4" fmla="*/ 2817 h 5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44" h="563815">
                <a:moveTo>
                  <a:pt x="245072" y="2817"/>
                </a:moveTo>
                <a:cubicBezTo>
                  <a:pt x="237928" y="28746"/>
                  <a:pt x="133418" y="287773"/>
                  <a:pt x="92672" y="380642"/>
                </a:cubicBezTo>
                <a:cubicBezTo>
                  <a:pt x="51926" y="473511"/>
                  <a:pt x="-6547" y="585959"/>
                  <a:pt x="597" y="560030"/>
                </a:cubicBezTo>
                <a:cubicBezTo>
                  <a:pt x="7741" y="534101"/>
                  <a:pt x="94524" y="313967"/>
                  <a:pt x="135534" y="225067"/>
                </a:cubicBezTo>
                <a:cubicBezTo>
                  <a:pt x="176544" y="136167"/>
                  <a:pt x="252216" y="-23112"/>
                  <a:pt x="245072" y="2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: 図形 795">
            <a:extLst>
              <a:ext uri="{FF2B5EF4-FFF2-40B4-BE49-F238E27FC236}">
                <a16:creationId xmlns:a16="http://schemas.microsoft.com/office/drawing/2014/main" id="{D876A4D0-2879-45FC-97D6-489FE129DB36}"/>
              </a:ext>
            </a:extLst>
          </p:cNvPr>
          <p:cNvSpPr/>
          <p:nvPr/>
        </p:nvSpPr>
        <p:spPr>
          <a:xfrm>
            <a:off x="8187941" y="6881685"/>
            <a:ext cx="311791" cy="377286"/>
          </a:xfrm>
          <a:custGeom>
            <a:avLst/>
            <a:gdLst>
              <a:gd name="connsiteX0" fmla="*/ 46422 w 311791"/>
              <a:gd name="connsiteY0" fmla="*/ 128 h 377286"/>
              <a:gd name="connsiteX1" fmla="*/ 240097 w 311791"/>
              <a:gd name="connsiteY1" fmla="*/ 233490 h 377286"/>
              <a:gd name="connsiteX2" fmla="*/ 309947 w 311791"/>
              <a:gd name="connsiteY2" fmla="*/ 279528 h 377286"/>
              <a:gd name="connsiteX3" fmla="*/ 176597 w 311791"/>
              <a:gd name="connsiteY3" fmla="*/ 255715 h 377286"/>
              <a:gd name="connsiteX4" fmla="*/ 103572 w 311791"/>
              <a:gd name="connsiteY4" fmla="*/ 271590 h 377286"/>
              <a:gd name="connsiteX5" fmla="*/ 109922 w 311791"/>
              <a:gd name="connsiteY5" fmla="*/ 192215 h 377286"/>
              <a:gd name="connsiteX6" fmla="*/ 41659 w 311791"/>
              <a:gd name="connsiteY6" fmla="*/ 127128 h 377286"/>
              <a:gd name="connsiteX7" fmla="*/ 16259 w 311791"/>
              <a:gd name="connsiteY7" fmla="*/ 376365 h 377286"/>
              <a:gd name="connsiteX8" fmla="*/ 384 w 311791"/>
              <a:gd name="connsiteY8" fmla="*/ 203328 h 377286"/>
              <a:gd name="connsiteX9" fmla="*/ 46422 w 311791"/>
              <a:gd name="connsiteY9" fmla="*/ 128 h 3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791" h="377286">
                <a:moveTo>
                  <a:pt x="46422" y="128"/>
                </a:moveTo>
                <a:cubicBezTo>
                  <a:pt x="86374" y="5155"/>
                  <a:pt x="196176" y="186923"/>
                  <a:pt x="240097" y="233490"/>
                </a:cubicBezTo>
                <a:cubicBezTo>
                  <a:pt x="284018" y="280057"/>
                  <a:pt x="320530" y="275824"/>
                  <a:pt x="309947" y="279528"/>
                </a:cubicBezTo>
                <a:cubicBezTo>
                  <a:pt x="299364" y="283232"/>
                  <a:pt x="210993" y="257038"/>
                  <a:pt x="176597" y="255715"/>
                </a:cubicBezTo>
                <a:cubicBezTo>
                  <a:pt x="142201" y="254392"/>
                  <a:pt x="114684" y="282173"/>
                  <a:pt x="103572" y="271590"/>
                </a:cubicBezTo>
                <a:cubicBezTo>
                  <a:pt x="92460" y="261007"/>
                  <a:pt x="120241" y="216292"/>
                  <a:pt x="109922" y="192215"/>
                </a:cubicBezTo>
                <a:cubicBezTo>
                  <a:pt x="99603" y="168138"/>
                  <a:pt x="57269" y="96436"/>
                  <a:pt x="41659" y="127128"/>
                </a:cubicBezTo>
                <a:cubicBezTo>
                  <a:pt x="26049" y="157820"/>
                  <a:pt x="23138" y="363665"/>
                  <a:pt x="16259" y="376365"/>
                </a:cubicBezTo>
                <a:cubicBezTo>
                  <a:pt x="9380" y="389065"/>
                  <a:pt x="-2262" y="267357"/>
                  <a:pt x="384" y="203328"/>
                </a:cubicBezTo>
                <a:cubicBezTo>
                  <a:pt x="3030" y="139299"/>
                  <a:pt x="6470" y="-4899"/>
                  <a:pt x="46422" y="1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: 図形 796">
            <a:extLst>
              <a:ext uri="{FF2B5EF4-FFF2-40B4-BE49-F238E27FC236}">
                <a16:creationId xmlns:a16="http://schemas.microsoft.com/office/drawing/2014/main" id="{12EA1769-37CD-466F-AC1B-9A85BCEF10CA}"/>
              </a:ext>
            </a:extLst>
          </p:cNvPr>
          <p:cNvSpPr/>
          <p:nvPr/>
        </p:nvSpPr>
        <p:spPr>
          <a:xfrm>
            <a:off x="8289875" y="7213600"/>
            <a:ext cx="305674" cy="500111"/>
          </a:xfrm>
          <a:custGeom>
            <a:avLst/>
            <a:gdLst>
              <a:gd name="connsiteX0" fmla="*/ 235000 w 305674"/>
              <a:gd name="connsiteY0" fmla="*/ 0 h 500111"/>
              <a:gd name="connsiteX1" fmla="*/ 187375 w 305674"/>
              <a:gd name="connsiteY1" fmla="*/ 106363 h 500111"/>
              <a:gd name="connsiteX2" fmla="*/ 4813 w 305674"/>
              <a:gd name="connsiteY2" fmla="*/ 107950 h 500111"/>
              <a:gd name="connsiteX3" fmla="*/ 52438 w 305674"/>
              <a:gd name="connsiteY3" fmla="*/ 109538 h 500111"/>
              <a:gd name="connsiteX4" fmla="*/ 46088 w 305674"/>
              <a:gd name="connsiteY4" fmla="*/ 254000 h 500111"/>
              <a:gd name="connsiteX5" fmla="*/ 95300 w 305674"/>
              <a:gd name="connsiteY5" fmla="*/ 322263 h 500111"/>
              <a:gd name="connsiteX6" fmla="*/ 88950 w 305674"/>
              <a:gd name="connsiteY6" fmla="*/ 404813 h 500111"/>
              <a:gd name="connsiteX7" fmla="*/ 90538 w 305674"/>
              <a:gd name="connsiteY7" fmla="*/ 500063 h 500111"/>
              <a:gd name="connsiteX8" fmla="*/ 163563 w 305674"/>
              <a:gd name="connsiteY8" fmla="*/ 392113 h 500111"/>
              <a:gd name="connsiteX9" fmla="*/ 303263 w 305674"/>
              <a:gd name="connsiteY9" fmla="*/ 107950 h 500111"/>
              <a:gd name="connsiteX10" fmla="*/ 235000 w 305674"/>
              <a:gd name="connsiteY10" fmla="*/ 0 h 50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674" h="500111">
                <a:moveTo>
                  <a:pt x="235000" y="0"/>
                </a:moveTo>
                <a:cubicBezTo>
                  <a:pt x="215685" y="-265"/>
                  <a:pt x="225739" y="88371"/>
                  <a:pt x="187375" y="106363"/>
                </a:cubicBezTo>
                <a:cubicBezTo>
                  <a:pt x="149010" y="124355"/>
                  <a:pt x="27302" y="107421"/>
                  <a:pt x="4813" y="107950"/>
                </a:cubicBezTo>
                <a:cubicBezTo>
                  <a:pt x="-17676" y="108479"/>
                  <a:pt x="45559" y="85196"/>
                  <a:pt x="52438" y="109538"/>
                </a:cubicBezTo>
                <a:cubicBezTo>
                  <a:pt x="59317" y="133880"/>
                  <a:pt x="38944" y="218546"/>
                  <a:pt x="46088" y="254000"/>
                </a:cubicBezTo>
                <a:cubicBezTo>
                  <a:pt x="53232" y="289454"/>
                  <a:pt x="88156" y="297128"/>
                  <a:pt x="95300" y="322263"/>
                </a:cubicBezTo>
                <a:cubicBezTo>
                  <a:pt x="102444" y="347398"/>
                  <a:pt x="89744" y="375180"/>
                  <a:pt x="88950" y="404813"/>
                </a:cubicBezTo>
                <a:cubicBezTo>
                  <a:pt x="88156" y="434446"/>
                  <a:pt x="78103" y="502180"/>
                  <a:pt x="90538" y="500063"/>
                </a:cubicBezTo>
                <a:cubicBezTo>
                  <a:pt x="102973" y="497946"/>
                  <a:pt x="128109" y="457465"/>
                  <a:pt x="163563" y="392113"/>
                </a:cubicBezTo>
                <a:cubicBezTo>
                  <a:pt x="199017" y="326761"/>
                  <a:pt x="287653" y="169863"/>
                  <a:pt x="303263" y="107950"/>
                </a:cubicBezTo>
                <a:cubicBezTo>
                  <a:pt x="318873" y="46037"/>
                  <a:pt x="254315" y="265"/>
                  <a:pt x="235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: 図形 797">
            <a:extLst>
              <a:ext uri="{FF2B5EF4-FFF2-40B4-BE49-F238E27FC236}">
                <a16:creationId xmlns:a16="http://schemas.microsoft.com/office/drawing/2014/main" id="{6193B132-1001-4CD9-854F-59F89E608002}"/>
              </a:ext>
            </a:extLst>
          </p:cNvPr>
          <p:cNvSpPr/>
          <p:nvPr/>
        </p:nvSpPr>
        <p:spPr>
          <a:xfrm>
            <a:off x="8290446" y="7147076"/>
            <a:ext cx="187749" cy="159956"/>
          </a:xfrm>
          <a:custGeom>
            <a:avLst/>
            <a:gdLst>
              <a:gd name="connsiteX0" fmla="*/ 158229 w 187749"/>
              <a:gd name="connsiteY0" fmla="*/ 1437 h 159956"/>
              <a:gd name="connsiteX1" fmla="*/ 185217 w 187749"/>
              <a:gd name="connsiteY1" fmla="*/ 77637 h 159956"/>
              <a:gd name="connsiteX2" fmla="*/ 85204 w 187749"/>
              <a:gd name="connsiteY2" fmla="*/ 120499 h 159956"/>
              <a:gd name="connsiteX3" fmla="*/ 1067 w 187749"/>
              <a:gd name="connsiteY3" fmla="*/ 144312 h 159956"/>
              <a:gd name="connsiteX4" fmla="*/ 145529 w 187749"/>
              <a:gd name="connsiteY4" fmla="*/ 150662 h 159956"/>
              <a:gd name="connsiteX5" fmla="*/ 162992 w 187749"/>
              <a:gd name="connsiteY5" fmla="*/ 150662 h 159956"/>
              <a:gd name="connsiteX6" fmla="*/ 158229 w 187749"/>
              <a:gd name="connsiteY6" fmla="*/ 1437 h 1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49" h="159956">
                <a:moveTo>
                  <a:pt x="158229" y="1437"/>
                </a:moveTo>
                <a:cubicBezTo>
                  <a:pt x="161933" y="-10734"/>
                  <a:pt x="197388" y="57793"/>
                  <a:pt x="185217" y="77637"/>
                </a:cubicBezTo>
                <a:cubicBezTo>
                  <a:pt x="173046" y="97481"/>
                  <a:pt x="115896" y="109387"/>
                  <a:pt x="85204" y="120499"/>
                </a:cubicBezTo>
                <a:cubicBezTo>
                  <a:pt x="54512" y="131612"/>
                  <a:pt x="-8987" y="139285"/>
                  <a:pt x="1067" y="144312"/>
                </a:cubicBezTo>
                <a:cubicBezTo>
                  <a:pt x="11121" y="149339"/>
                  <a:pt x="118542" y="149604"/>
                  <a:pt x="145529" y="150662"/>
                </a:cubicBezTo>
                <a:cubicBezTo>
                  <a:pt x="172516" y="151720"/>
                  <a:pt x="157171" y="171035"/>
                  <a:pt x="162992" y="150662"/>
                </a:cubicBezTo>
                <a:cubicBezTo>
                  <a:pt x="168813" y="130289"/>
                  <a:pt x="154525" y="13608"/>
                  <a:pt x="158229" y="1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: 図形 798">
            <a:extLst>
              <a:ext uri="{FF2B5EF4-FFF2-40B4-BE49-F238E27FC236}">
                <a16:creationId xmlns:a16="http://schemas.microsoft.com/office/drawing/2014/main" id="{8AD8D65B-9116-4111-B510-69E8DC0BE5C8}"/>
              </a:ext>
            </a:extLst>
          </p:cNvPr>
          <p:cNvSpPr/>
          <p:nvPr/>
        </p:nvSpPr>
        <p:spPr>
          <a:xfrm>
            <a:off x="8191685" y="7027396"/>
            <a:ext cx="165969" cy="813845"/>
          </a:xfrm>
          <a:custGeom>
            <a:avLst/>
            <a:gdLst>
              <a:gd name="connsiteX0" fmla="*/ 45853 w 165969"/>
              <a:gd name="connsiteY0" fmla="*/ 467 h 813845"/>
              <a:gd name="connsiteX1" fmla="*/ 28390 w 165969"/>
              <a:gd name="connsiteY1" fmla="*/ 248117 h 813845"/>
              <a:gd name="connsiteX2" fmla="*/ 52203 w 165969"/>
              <a:gd name="connsiteY2" fmla="*/ 357654 h 813845"/>
              <a:gd name="connsiteX3" fmla="*/ 85540 w 165969"/>
              <a:gd name="connsiteY3" fmla="*/ 491004 h 813845"/>
              <a:gd name="connsiteX4" fmla="*/ 29978 w 165969"/>
              <a:gd name="connsiteY4" fmla="*/ 525929 h 813845"/>
              <a:gd name="connsiteX5" fmla="*/ 42678 w 165969"/>
              <a:gd name="connsiteY5" fmla="*/ 544979 h 813845"/>
              <a:gd name="connsiteX6" fmla="*/ 14103 w 165969"/>
              <a:gd name="connsiteY6" fmla="*/ 579904 h 813845"/>
              <a:gd name="connsiteX7" fmla="*/ 22040 w 165969"/>
              <a:gd name="connsiteY7" fmla="*/ 589429 h 813845"/>
              <a:gd name="connsiteX8" fmla="*/ 1403 w 165969"/>
              <a:gd name="connsiteY8" fmla="*/ 598954 h 813845"/>
              <a:gd name="connsiteX9" fmla="*/ 68078 w 165969"/>
              <a:gd name="connsiteY9" fmla="*/ 660867 h 813845"/>
              <a:gd name="connsiteX10" fmla="*/ 164915 w 165969"/>
              <a:gd name="connsiteY10" fmla="*/ 813267 h 813845"/>
              <a:gd name="connsiteX11" fmla="*/ 114115 w 165969"/>
              <a:gd name="connsiteY11" fmla="*/ 708492 h 813845"/>
              <a:gd name="connsiteX12" fmla="*/ 29978 w 165969"/>
              <a:gd name="connsiteY12" fmla="*/ 591017 h 813845"/>
              <a:gd name="connsiteX13" fmla="*/ 52203 w 165969"/>
              <a:gd name="connsiteY13" fmla="*/ 414804 h 813845"/>
              <a:gd name="connsiteX14" fmla="*/ 22040 w 165969"/>
              <a:gd name="connsiteY14" fmla="*/ 316379 h 813845"/>
              <a:gd name="connsiteX15" fmla="*/ 45853 w 165969"/>
              <a:gd name="connsiteY15" fmla="*/ 467 h 81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969" h="813845">
                <a:moveTo>
                  <a:pt x="45853" y="467"/>
                </a:moveTo>
                <a:cubicBezTo>
                  <a:pt x="46911" y="-10910"/>
                  <a:pt x="27332" y="188586"/>
                  <a:pt x="28390" y="248117"/>
                </a:cubicBezTo>
                <a:cubicBezTo>
                  <a:pt x="29448" y="307648"/>
                  <a:pt x="42678" y="317173"/>
                  <a:pt x="52203" y="357654"/>
                </a:cubicBezTo>
                <a:cubicBezTo>
                  <a:pt x="61728" y="398135"/>
                  <a:pt x="89244" y="462958"/>
                  <a:pt x="85540" y="491004"/>
                </a:cubicBezTo>
                <a:cubicBezTo>
                  <a:pt x="81836" y="519050"/>
                  <a:pt x="37122" y="516933"/>
                  <a:pt x="29978" y="525929"/>
                </a:cubicBezTo>
                <a:cubicBezTo>
                  <a:pt x="22834" y="534925"/>
                  <a:pt x="45324" y="535983"/>
                  <a:pt x="42678" y="544979"/>
                </a:cubicBezTo>
                <a:cubicBezTo>
                  <a:pt x="40032" y="553975"/>
                  <a:pt x="17543" y="572496"/>
                  <a:pt x="14103" y="579904"/>
                </a:cubicBezTo>
                <a:cubicBezTo>
                  <a:pt x="10663" y="587312"/>
                  <a:pt x="24157" y="586254"/>
                  <a:pt x="22040" y="589429"/>
                </a:cubicBezTo>
                <a:cubicBezTo>
                  <a:pt x="19923" y="592604"/>
                  <a:pt x="-6270" y="587048"/>
                  <a:pt x="1403" y="598954"/>
                </a:cubicBezTo>
                <a:cubicBezTo>
                  <a:pt x="9076" y="610860"/>
                  <a:pt x="40826" y="625148"/>
                  <a:pt x="68078" y="660867"/>
                </a:cubicBezTo>
                <a:cubicBezTo>
                  <a:pt x="95330" y="696586"/>
                  <a:pt x="157242" y="805330"/>
                  <a:pt x="164915" y="813267"/>
                </a:cubicBezTo>
                <a:cubicBezTo>
                  <a:pt x="172588" y="821204"/>
                  <a:pt x="136605" y="745534"/>
                  <a:pt x="114115" y="708492"/>
                </a:cubicBezTo>
                <a:cubicBezTo>
                  <a:pt x="91626" y="671450"/>
                  <a:pt x="40297" y="639965"/>
                  <a:pt x="29978" y="591017"/>
                </a:cubicBezTo>
                <a:cubicBezTo>
                  <a:pt x="19659" y="542069"/>
                  <a:pt x="53526" y="460577"/>
                  <a:pt x="52203" y="414804"/>
                </a:cubicBezTo>
                <a:cubicBezTo>
                  <a:pt x="50880" y="369031"/>
                  <a:pt x="22569" y="382789"/>
                  <a:pt x="22040" y="316379"/>
                </a:cubicBezTo>
                <a:cubicBezTo>
                  <a:pt x="21511" y="249969"/>
                  <a:pt x="44795" y="11844"/>
                  <a:pt x="45853" y="4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: 図形 799">
            <a:extLst>
              <a:ext uri="{FF2B5EF4-FFF2-40B4-BE49-F238E27FC236}">
                <a16:creationId xmlns:a16="http://schemas.microsoft.com/office/drawing/2014/main" id="{92801D19-535D-4A2C-9D0B-CC0E3AFD9012}"/>
              </a:ext>
            </a:extLst>
          </p:cNvPr>
          <p:cNvSpPr/>
          <p:nvPr/>
        </p:nvSpPr>
        <p:spPr>
          <a:xfrm>
            <a:off x="8236424" y="7054174"/>
            <a:ext cx="98919" cy="494178"/>
          </a:xfrm>
          <a:custGeom>
            <a:avLst/>
            <a:gdLst>
              <a:gd name="connsiteX0" fmla="*/ 59851 w 98919"/>
              <a:gd name="connsiteY0" fmla="*/ 676 h 494178"/>
              <a:gd name="connsiteX1" fmla="*/ 10639 w 98919"/>
              <a:gd name="connsiteY1" fmla="*/ 188001 h 494178"/>
              <a:gd name="connsiteX2" fmla="*/ 7464 w 98919"/>
              <a:gd name="connsiteY2" fmla="*/ 264201 h 494178"/>
              <a:gd name="connsiteX3" fmla="*/ 94776 w 98919"/>
              <a:gd name="connsiteY3" fmla="*/ 484864 h 494178"/>
              <a:gd name="connsiteX4" fmla="*/ 78901 w 98919"/>
              <a:gd name="connsiteY4" fmla="*/ 434064 h 494178"/>
              <a:gd name="connsiteX5" fmla="*/ 26514 w 98919"/>
              <a:gd name="connsiteY5" fmla="*/ 261026 h 494178"/>
              <a:gd name="connsiteX6" fmla="*/ 59851 w 98919"/>
              <a:gd name="connsiteY6" fmla="*/ 676 h 4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19" h="494178">
                <a:moveTo>
                  <a:pt x="59851" y="676"/>
                </a:moveTo>
                <a:cubicBezTo>
                  <a:pt x="57205" y="-11495"/>
                  <a:pt x="19370" y="144080"/>
                  <a:pt x="10639" y="188001"/>
                </a:cubicBezTo>
                <a:cubicBezTo>
                  <a:pt x="1908" y="231922"/>
                  <a:pt x="-6559" y="214724"/>
                  <a:pt x="7464" y="264201"/>
                </a:cubicBezTo>
                <a:cubicBezTo>
                  <a:pt x="21487" y="313678"/>
                  <a:pt x="82870" y="456554"/>
                  <a:pt x="94776" y="484864"/>
                </a:cubicBezTo>
                <a:cubicBezTo>
                  <a:pt x="106682" y="513174"/>
                  <a:pt x="90278" y="471370"/>
                  <a:pt x="78901" y="434064"/>
                </a:cubicBezTo>
                <a:cubicBezTo>
                  <a:pt x="67524" y="396758"/>
                  <a:pt x="32335" y="331141"/>
                  <a:pt x="26514" y="261026"/>
                </a:cubicBezTo>
                <a:cubicBezTo>
                  <a:pt x="20693" y="190911"/>
                  <a:pt x="62497" y="12847"/>
                  <a:pt x="59851" y="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: 図形 800">
            <a:extLst>
              <a:ext uri="{FF2B5EF4-FFF2-40B4-BE49-F238E27FC236}">
                <a16:creationId xmlns:a16="http://schemas.microsoft.com/office/drawing/2014/main" id="{D23BD073-8E50-461A-9034-C8CEFD9F1640}"/>
              </a:ext>
            </a:extLst>
          </p:cNvPr>
          <p:cNvSpPr/>
          <p:nvPr/>
        </p:nvSpPr>
        <p:spPr>
          <a:xfrm>
            <a:off x="8158156" y="7470761"/>
            <a:ext cx="225709" cy="361203"/>
          </a:xfrm>
          <a:custGeom>
            <a:avLst/>
            <a:gdLst>
              <a:gd name="connsiteX0" fmla="*/ 7 w 225709"/>
              <a:gd name="connsiteY0" fmla="*/ 14 h 361203"/>
              <a:gd name="connsiteX1" fmla="*/ 217494 w 225709"/>
              <a:gd name="connsiteY1" fmla="*/ 79389 h 361203"/>
              <a:gd name="connsiteX2" fmla="*/ 182569 w 225709"/>
              <a:gd name="connsiteY2" fmla="*/ 142889 h 361203"/>
              <a:gd name="connsiteX3" fmla="*/ 207969 w 225709"/>
              <a:gd name="connsiteY3" fmla="*/ 355614 h 361203"/>
              <a:gd name="connsiteX4" fmla="*/ 207969 w 225709"/>
              <a:gd name="connsiteY4" fmla="*/ 281002 h 361203"/>
              <a:gd name="connsiteX5" fmla="*/ 209557 w 225709"/>
              <a:gd name="connsiteY5" fmla="*/ 85739 h 361203"/>
              <a:gd name="connsiteX6" fmla="*/ 7 w 225709"/>
              <a:gd name="connsiteY6" fmla="*/ 14 h 3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9" h="361203">
                <a:moveTo>
                  <a:pt x="7" y="14"/>
                </a:moveTo>
                <a:cubicBezTo>
                  <a:pt x="1330" y="-1044"/>
                  <a:pt x="187067" y="55577"/>
                  <a:pt x="217494" y="79389"/>
                </a:cubicBezTo>
                <a:cubicBezTo>
                  <a:pt x="247921" y="103201"/>
                  <a:pt x="184156" y="96852"/>
                  <a:pt x="182569" y="142889"/>
                </a:cubicBezTo>
                <a:cubicBezTo>
                  <a:pt x="180982" y="188926"/>
                  <a:pt x="203736" y="332595"/>
                  <a:pt x="207969" y="355614"/>
                </a:cubicBezTo>
                <a:cubicBezTo>
                  <a:pt x="212202" y="378633"/>
                  <a:pt x="207704" y="325981"/>
                  <a:pt x="207969" y="281002"/>
                </a:cubicBezTo>
                <a:cubicBezTo>
                  <a:pt x="208234" y="236023"/>
                  <a:pt x="242895" y="134952"/>
                  <a:pt x="209557" y="85739"/>
                </a:cubicBezTo>
                <a:cubicBezTo>
                  <a:pt x="176219" y="36526"/>
                  <a:pt x="-1316" y="1072"/>
                  <a:pt x="7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: 図形 801">
            <a:extLst>
              <a:ext uri="{FF2B5EF4-FFF2-40B4-BE49-F238E27FC236}">
                <a16:creationId xmlns:a16="http://schemas.microsoft.com/office/drawing/2014/main" id="{11D67CAA-9F43-4774-B4C1-2F59D8C460C6}"/>
              </a:ext>
            </a:extLst>
          </p:cNvPr>
          <p:cNvSpPr/>
          <p:nvPr/>
        </p:nvSpPr>
        <p:spPr>
          <a:xfrm>
            <a:off x="8194161" y="7478474"/>
            <a:ext cx="148421" cy="199875"/>
          </a:xfrm>
          <a:custGeom>
            <a:avLst/>
            <a:gdLst>
              <a:gd name="connsiteX0" fmla="*/ 49727 w 148421"/>
              <a:gd name="connsiteY0" fmla="*/ 239 h 199875"/>
              <a:gd name="connsiteX1" fmla="*/ 129102 w 148421"/>
              <a:gd name="connsiteY1" fmla="*/ 95489 h 199875"/>
              <a:gd name="connsiteX2" fmla="*/ 117989 w 148421"/>
              <a:gd name="connsiteY2" fmla="*/ 147876 h 199875"/>
              <a:gd name="connsiteX3" fmla="*/ 514 w 148421"/>
              <a:gd name="connsiteY3" fmla="*/ 112951 h 199875"/>
              <a:gd name="connsiteX4" fmla="*/ 76714 w 148421"/>
              <a:gd name="connsiteY4" fmla="*/ 166926 h 199875"/>
              <a:gd name="connsiteX5" fmla="*/ 114814 w 148421"/>
              <a:gd name="connsiteY5" fmla="*/ 198676 h 199875"/>
              <a:gd name="connsiteX6" fmla="*/ 146564 w 148421"/>
              <a:gd name="connsiteY6" fmla="*/ 125651 h 199875"/>
              <a:gd name="connsiteX7" fmla="*/ 49727 w 148421"/>
              <a:gd name="connsiteY7" fmla="*/ 239 h 19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21" h="199875">
                <a:moveTo>
                  <a:pt x="49727" y="239"/>
                </a:moveTo>
                <a:cubicBezTo>
                  <a:pt x="46817" y="-4788"/>
                  <a:pt x="117725" y="70883"/>
                  <a:pt x="129102" y="95489"/>
                </a:cubicBezTo>
                <a:cubicBezTo>
                  <a:pt x="140479" y="120095"/>
                  <a:pt x="139420" y="144966"/>
                  <a:pt x="117989" y="147876"/>
                </a:cubicBezTo>
                <a:cubicBezTo>
                  <a:pt x="96558" y="150786"/>
                  <a:pt x="7393" y="109776"/>
                  <a:pt x="514" y="112951"/>
                </a:cubicBezTo>
                <a:cubicBezTo>
                  <a:pt x="-6365" y="116126"/>
                  <a:pt x="57664" y="152639"/>
                  <a:pt x="76714" y="166926"/>
                </a:cubicBezTo>
                <a:cubicBezTo>
                  <a:pt x="95764" y="181214"/>
                  <a:pt x="103172" y="205555"/>
                  <a:pt x="114814" y="198676"/>
                </a:cubicBezTo>
                <a:cubicBezTo>
                  <a:pt x="126456" y="191797"/>
                  <a:pt x="156089" y="156078"/>
                  <a:pt x="146564" y="125651"/>
                </a:cubicBezTo>
                <a:cubicBezTo>
                  <a:pt x="137039" y="95224"/>
                  <a:pt x="52637" y="5266"/>
                  <a:pt x="49727" y="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: 図形 802">
            <a:extLst>
              <a:ext uri="{FF2B5EF4-FFF2-40B4-BE49-F238E27FC236}">
                <a16:creationId xmlns:a16="http://schemas.microsoft.com/office/drawing/2014/main" id="{CFFBF2D6-E611-40E4-A59B-9E02213C8FC3}"/>
              </a:ext>
            </a:extLst>
          </p:cNvPr>
          <p:cNvSpPr/>
          <p:nvPr/>
        </p:nvSpPr>
        <p:spPr>
          <a:xfrm>
            <a:off x="8188161" y="7850188"/>
            <a:ext cx="171655" cy="429498"/>
          </a:xfrm>
          <a:custGeom>
            <a:avLst/>
            <a:gdLst>
              <a:gd name="connsiteX0" fmla="*/ 171614 w 171655"/>
              <a:gd name="connsiteY0" fmla="*/ 0 h 429498"/>
              <a:gd name="connsiteX1" fmla="*/ 8102 w 171655"/>
              <a:gd name="connsiteY1" fmla="*/ 328612 h 429498"/>
              <a:gd name="connsiteX2" fmla="*/ 23977 w 171655"/>
              <a:gd name="connsiteY2" fmla="*/ 369887 h 429498"/>
              <a:gd name="connsiteX3" fmla="*/ 16039 w 171655"/>
              <a:gd name="connsiteY3" fmla="*/ 427037 h 429498"/>
              <a:gd name="connsiteX4" fmla="*/ 82714 w 171655"/>
              <a:gd name="connsiteY4" fmla="*/ 419100 h 429498"/>
              <a:gd name="connsiteX5" fmla="*/ 101764 w 171655"/>
              <a:gd name="connsiteY5" fmla="*/ 419100 h 429498"/>
              <a:gd name="connsiteX6" fmla="*/ 41439 w 171655"/>
              <a:gd name="connsiteY6" fmla="*/ 361950 h 429498"/>
              <a:gd name="connsiteX7" fmla="*/ 23977 w 171655"/>
              <a:gd name="connsiteY7" fmla="*/ 327025 h 429498"/>
              <a:gd name="connsiteX8" fmla="*/ 171614 w 171655"/>
              <a:gd name="connsiteY8" fmla="*/ 0 h 4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655" h="429498">
                <a:moveTo>
                  <a:pt x="171614" y="0"/>
                </a:moveTo>
                <a:cubicBezTo>
                  <a:pt x="168968" y="264"/>
                  <a:pt x="32708" y="266964"/>
                  <a:pt x="8102" y="328612"/>
                </a:cubicBezTo>
                <a:cubicBezTo>
                  <a:pt x="-16504" y="390260"/>
                  <a:pt x="22654" y="353483"/>
                  <a:pt x="23977" y="369887"/>
                </a:cubicBezTo>
                <a:cubicBezTo>
                  <a:pt x="25300" y="386291"/>
                  <a:pt x="6249" y="418835"/>
                  <a:pt x="16039" y="427037"/>
                </a:cubicBezTo>
                <a:cubicBezTo>
                  <a:pt x="25828" y="435239"/>
                  <a:pt x="68426" y="420423"/>
                  <a:pt x="82714" y="419100"/>
                </a:cubicBezTo>
                <a:cubicBezTo>
                  <a:pt x="97001" y="417777"/>
                  <a:pt x="108643" y="428625"/>
                  <a:pt x="101764" y="419100"/>
                </a:cubicBezTo>
                <a:cubicBezTo>
                  <a:pt x="94885" y="409575"/>
                  <a:pt x="54403" y="377296"/>
                  <a:pt x="41439" y="361950"/>
                </a:cubicBezTo>
                <a:cubicBezTo>
                  <a:pt x="28475" y="346604"/>
                  <a:pt x="-3010" y="392906"/>
                  <a:pt x="23977" y="327025"/>
                </a:cubicBezTo>
                <a:cubicBezTo>
                  <a:pt x="50964" y="261144"/>
                  <a:pt x="174260" y="-264"/>
                  <a:pt x="1716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: 図形 803">
            <a:extLst>
              <a:ext uri="{FF2B5EF4-FFF2-40B4-BE49-F238E27FC236}">
                <a16:creationId xmlns:a16="http://schemas.microsoft.com/office/drawing/2014/main" id="{3AEDCF3B-C5D4-4A73-BB5E-29C1C3925C6D}"/>
              </a:ext>
            </a:extLst>
          </p:cNvPr>
          <p:cNvSpPr/>
          <p:nvPr/>
        </p:nvSpPr>
        <p:spPr>
          <a:xfrm>
            <a:off x="8627793" y="7291388"/>
            <a:ext cx="182237" cy="149225"/>
          </a:xfrm>
          <a:custGeom>
            <a:avLst/>
            <a:gdLst>
              <a:gd name="connsiteX0" fmla="*/ 181245 w 182237"/>
              <a:gd name="connsiteY0" fmla="*/ 0 h 149225"/>
              <a:gd name="connsiteX1" fmla="*/ 138382 w 182237"/>
              <a:gd name="connsiteY1" fmla="*/ 85725 h 149225"/>
              <a:gd name="connsiteX2" fmla="*/ 270 w 182237"/>
              <a:gd name="connsiteY2" fmla="*/ 149225 h 149225"/>
              <a:gd name="connsiteX3" fmla="*/ 105045 w 182237"/>
              <a:gd name="connsiteY3" fmla="*/ 85725 h 149225"/>
              <a:gd name="connsiteX4" fmla="*/ 181245 w 182237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37" h="149225">
                <a:moveTo>
                  <a:pt x="181245" y="0"/>
                </a:moveTo>
                <a:cubicBezTo>
                  <a:pt x="186801" y="0"/>
                  <a:pt x="168544" y="60854"/>
                  <a:pt x="138382" y="85725"/>
                </a:cubicBezTo>
                <a:cubicBezTo>
                  <a:pt x="108219" y="110596"/>
                  <a:pt x="5826" y="149225"/>
                  <a:pt x="270" y="149225"/>
                </a:cubicBezTo>
                <a:cubicBezTo>
                  <a:pt x="-5286" y="149225"/>
                  <a:pt x="76206" y="103717"/>
                  <a:pt x="105045" y="85725"/>
                </a:cubicBezTo>
                <a:cubicBezTo>
                  <a:pt x="133884" y="67733"/>
                  <a:pt x="175689" y="0"/>
                  <a:pt x="1812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: 図形 804">
            <a:extLst>
              <a:ext uri="{FF2B5EF4-FFF2-40B4-BE49-F238E27FC236}">
                <a16:creationId xmlns:a16="http://schemas.microsoft.com/office/drawing/2014/main" id="{D31B18D4-77A8-4594-AB28-E885CC1E7931}"/>
              </a:ext>
            </a:extLst>
          </p:cNvPr>
          <p:cNvSpPr/>
          <p:nvPr/>
        </p:nvSpPr>
        <p:spPr>
          <a:xfrm>
            <a:off x="8622538" y="7381432"/>
            <a:ext cx="45531" cy="300483"/>
          </a:xfrm>
          <a:custGeom>
            <a:avLst/>
            <a:gdLst>
              <a:gd name="connsiteX0" fmla="*/ 11875 w 45531"/>
              <a:gd name="connsiteY0" fmla="*/ 443 h 300483"/>
              <a:gd name="connsiteX1" fmla="*/ 34100 w 45531"/>
              <a:gd name="connsiteY1" fmla="*/ 197293 h 300483"/>
              <a:gd name="connsiteX2" fmla="*/ 21400 w 45531"/>
              <a:gd name="connsiteY2" fmla="*/ 259206 h 300483"/>
              <a:gd name="connsiteX3" fmla="*/ 45212 w 45531"/>
              <a:gd name="connsiteY3" fmla="*/ 300481 h 300483"/>
              <a:gd name="connsiteX4" fmla="*/ 762 w 45531"/>
              <a:gd name="connsiteY4" fmla="*/ 257618 h 300483"/>
              <a:gd name="connsiteX5" fmla="*/ 11875 w 45531"/>
              <a:gd name="connsiteY5" fmla="*/ 443 h 30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1" h="300483">
                <a:moveTo>
                  <a:pt x="11875" y="443"/>
                </a:moveTo>
                <a:cubicBezTo>
                  <a:pt x="17431" y="-9611"/>
                  <a:pt x="32513" y="154166"/>
                  <a:pt x="34100" y="197293"/>
                </a:cubicBezTo>
                <a:cubicBezTo>
                  <a:pt x="35687" y="240420"/>
                  <a:pt x="19548" y="242008"/>
                  <a:pt x="21400" y="259206"/>
                </a:cubicBezTo>
                <a:cubicBezTo>
                  <a:pt x="23252" y="276404"/>
                  <a:pt x="48652" y="300746"/>
                  <a:pt x="45212" y="300481"/>
                </a:cubicBezTo>
                <a:cubicBezTo>
                  <a:pt x="41772" y="300216"/>
                  <a:pt x="4201" y="301803"/>
                  <a:pt x="762" y="257618"/>
                </a:cubicBezTo>
                <a:cubicBezTo>
                  <a:pt x="-2677" y="213433"/>
                  <a:pt x="6319" y="10497"/>
                  <a:pt x="11875" y="4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: 図形 805">
            <a:extLst>
              <a:ext uri="{FF2B5EF4-FFF2-40B4-BE49-F238E27FC236}">
                <a16:creationId xmlns:a16="http://schemas.microsoft.com/office/drawing/2014/main" id="{B1863728-D3EF-46DD-9511-76CC437916C9}"/>
              </a:ext>
            </a:extLst>
          </p:cNvPr>
          <p:cNvSpPr/>
          <p:nvPr/>
        </p:nvSpPr>
        <p:spPr>
          <a:xfrm>
            <a:off x="8381229" y="7583451"/>
            <a:ext cx="233695" cy="422723"/>
          </a:xfrm>
          <a:custGeom>
            <a:avLst/>
            <a:gdLst>
              <a:gd name="connsiteX0" fmla="*/ 207146 w 233695"/>
              <a:gd name="connsiteY0" fmla="*/ 37 h 422723"/>
              <a:gd name="connsiteX1" fmla="*/ 207146 w 233695"/>
              <a:gd name="connsiteY1" fmla="*/ 154024 h 422723"/>
              <a:gd name="connsiteX2" fmla="*/ 129359 w 233695"/>
              <a:gd name="connsiteY2" fmla="*/ 404849 h 422723"/>
              <a:gd name="connsiteX3" fmla="*/ 78559 w 233695"/>
              <a:gd name="connsiteY3" fmla="*/ 387387 h 422723"/>
              <a:gd name="connsiteX4" fmla="*/ 2359 w 233695"/>
              <a:gd name="connsiteY4" fmla="*/ 266737 h 422723"/>
              <a:gd name="connsiteX5" fmla="*/ 175396 w 233695"/>
              <a:gd name="connsiteY5" fmla="*/ 371512 h 422723"/>
              <a:gd name="connsiteX6" fmla="*/ 232546 w 233695"/>
              <a:gd name="connsiteY6" fmla="*/ 166724 h 422723"/>
              <a:gd name="connsiteX7" fmla="*/ 207146 w 233695"/>
              <a:gd name="connsiteY7" fmla="*/ 37 h 42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695" h="422723">
                <a:moveTo>
                  <a:pt x="207146" y="37"/>
                </a:moveTo>
                <a:cubicBezTo>
                  <a:pt x="202913" y="-2080"/>
                  <a:pt x="220110" y="86555"/>
                  <a:pt x="207146" y="154024"/>
                </a:cubicBezTo>
                <a:cubicBezTo>
                  <a:pt x="194182" y="221493"/>
                  <a:pt x="150790" y="365955"/>
                  <a:pt x="129359" y="404849"/>
                </a:cubicBezTo>
                <a:cubicBezTo>
                  <a:pt x="107928" y="443743"/>
                  <a:pt x="99726" y="410406"/>
                  <a:pt x="78559" y="387387"/>
                </a:cubicBezTo>
                <a:cubicBezTo>
                  <a:pt x="57392" y="364368"/>
                  <a:pt x="-13780" y="269383"/>
                  <a:pt x="2359" y="266737"/>
                </a:cubicBezTo>
                <a:cubicBezTo>
                  <a:pt x="18498" y="264091"/>
                  <a:pt x="137032" y="388181"/>
                  <a:pt x="175396" y="371512"/>
                </a:cubicBezTo>
                <a:cubicBezTo>
                  <a:pt x="213760" y="354843"/>
                  <a:pt x="225402" y="225726"/>
                  <a:pt x="232546" y="166724"/>
                </a:cubicBezTo>
                <a:cubicBezTo>
                  <a:pt x="239690" y="107722"/>
                  <a:pt x="211379" y="2154"/>
                  <a:pt x="207146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: 図形 807">
            <a:extLst>
              <a:ext uri="{FF2B5EF4-FFF2-40B4-BE49-F238E27FC236}">
                <a16:creationId xmlns:a16="http://schemas.microsoft.com/office/drawing/2014/main" id="{4050DD0D-2DCC-4F2B-9ADE-D79F2E6ED0E8}"/>
              </a:ext>
            </a:extLst>
          </p:cNvPr>
          <p:cNvSpPr/>
          <p:nvPr/>
        </p:nvSpPr>
        <p:spPr>
          <a:xfrm>
            <a:off x="8381951" y="7966201"/>
            <a:ext cx="209748" cy="280569"/>
          </a:xfrm>
          <a:custGeom>
            <a:avLst/>
            <a:gdLst>
              <a:gd name="connsiteX0" fmla="*/ 127049 w 209748"/>
              <a:gd name="connsiteY0" fmla="*/ 4637 h 280569"/>
              <a:gd name="connsiteX1" fmla="*/ 192137 w 209748"/>
              <a:gd name="connsiteY1" fmla="*/ 103062 h 280569"/>
              <a:gd name="connsiteX2" fmla="*/ 209599 w 209748"/>
              <a:gd name="connsiteY2" fmla="*/ 150687 h 280569"/>
              <a:gd name="connsiteX3" fmla="*/ 196899 w 209748"/>
              <a:gd name="connsiteY3" fmla="*/ 225299 h 280569"/>
              <a:gd name="connsiteX4" fmla="*/ 141337 w 209748"/>
              <a:gd name="connsiteY4" fmla="*/ 269749 h 280569"/>
              <a:gd name="connsiteX5" fmla="*/ 106412 w 209748"/>
              <a:gd name="connsiteY5" fmla="*/ 269749 h 280569"/>
              <a:gd name="connsiteX6" fmla="*/ 1637 w 209748"/>
              <a:gd name="connsiteY6" fmla="*/ 149099 h 280569"/>
              <a:gd name="connsiteX7" fmla="*/ 52437 w 209748"/>
              <a:gd name="connsiteY7" fmla="*/ 217362 h 280569"/>
              <a:gd name="connsiteX8" fmla="*/ 182612 w 209748"/>
              <a:gd name="connsiteY8" fmla="*/ 266574 h 280569"/>
              <a:gd name="connsiteX9" fmla="*/ 203249 w 209748"/>
              <a:gd name="connsiteY9" fmla="*/ 230062 h 280569"/>
              <a:gd name="connsiteX10" fmla="*/ 166737 w 209748"/>
              <a:gd name="connsiteY10" fmla="*/ 36387 h 280569"/>
              <a:gd name="connsiteX11" fmla="*/ 127049 w 209748"/>
              <a:gd name="connsiteY11" fmla="*/ 4637 h 28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748" h="280569">
                <a:moveTo>
                  <a:pt x="127049" y="4637"/>
                </a:moveTo>
                <a:cubicBezTo>
                  <a:pt x="131282" y="15750"/>
                  <a:pt x="178379" y="78720"/>
                  <a:pt x="192137" y="103062"/>
                </a:cubicBezTo>
                <a:cubicBezTo>
                  <a:pt x="205895" y="127404"/>
                  <a:pt x="208805" y="130314"/>
                  <a:pt x="209599" y="150687"/>
                </a:cubicBezTo>
                <a:cubicBezTo>
                  <a:pt x="210393" y="171060"/>
                  <a:pt x="208276" y="205455"/>
                  <a:pt x="196899" y="225299"/>
                </a:cubicBezTo>
                <a:cubicBezTo>
                  <a:pt x="185522" y="245143"/>
                  <a:pt x="156418" y="262341"/>
                  <a:pt x="141337" y="269749"/>
                </a:cubicBezTo>
                <a:cubicBezTo>
                  <a:pt x="126256" y="277157"/>
                  <a:pt x="129695" y="289857"/>
                  <a:pt x="106412" y="269749"/>
                </a:cubicBezTo>
                <a:cubicBezTo>
                  <a:pt x="83129" y="249641"/>
                  <a:pt x="10633" y="157830"/>
                  <a:pt x="1637" y="149099"/>
                </a:cubicBezTo>
                <a:cubicBezTo>
                  <a:pt x="-7359" y="140368"/>
                  <a:pt x="22274" y="197783"/>
                  <a:pt x="52437" y="217362"/>
                </a:cubicBezTo>
                <a:cubicBezTo>
                  <a:pt x="82599" y="236941"/>
                  <a:pt x="157477" y="264457"/>
                  <a:pt x="182612" y="266574"/>
                </a:cubicBezTo>
                <a:cubicBezTo>
                  <a:pt x="207747" y="268691"/>
                  <a:pt x="205895" y="268426"/>
                  <a:pt x="203249" y="230062"/>
                </a:cubicBezTo>
                <a:cubicBezTo>
                  <a:pt x="200603" y="191698"/>
                  <a:pt x="175733" y="71048"/>
                  <a:pt x="166737" y="36387"/>
                </a:cubicBezTo>
                <a:cubicBezTo>
                  <a:pt x="157741" y="1726"/>
                  <a:pt x="122816" y="-6476"/>
                  <a:pt x="127049" y="46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: 図形 808">
            <a:extLst>
              <a:ext uri="{FF2B5EF4-FFF2-40B4-BE49-F238E27FC236}">
                <a16:creationId xmlns:a16="http://schemas.microsoft.com/office/drawing/2014/main" id="{6854F3D9-9F0B-4292-80F9-F122795A7E0A}"/>
              </a:ext>
            </a:extLst>
          </p:cNvPr>
          <p:cNvSpPr/>
          <p:nvPr/>
        </p:nvSpPr>
        <p:spPr>
          <a:xfrm>
            <a:off x="8473927" y="7991429"/>
            <a:ext cx="115117" cy="227061"/>
          </a:xfrm>
          <a:custGeom>
            <a:avLst/>
            <a:gdLst>
              <a:gd name="connsiteX0" fmla="*/ 148 w 115117"/>
              <a:gd name="connsiteY0" fmla="*/ 46 h 227061"/>
              <a:gd name="connsiteX1" fmla="*/ 87461 w 115117"/>
              <a:gd name="connsiteY1" fmla="*/ 139746 h 227061"/>
              <a:gd name="connsiteX2" fmla="*/ 87461 w 115117"/>
              <a:gd name="connsiteY2" fmla="*/ 187371 h 227061"/>
              <a:gd name="connsiteX3" fmla="*/ 69998 w 115117"/>
              <a:gd name="connsiteY3" fmla="*/ 227059 h 227061"/>
              <a:gd name="connsiteX4" fmla="*/ 101748 w 115117"/>
              <a:gd name="connsiteY4" fmla="*/ 185784 h 227061"/>
              <a:gd name="connsiteX5" fmla="*/ 111273 w 115117"/>
              <a:gd name="connsiteY5" fmla="*/ 155621 h 227061"/>
              <a:gd name="connsiteX6" fmla="*/ 148 w 115117"/>
              <a:gd name="connsiteY6" fmla="*/ 46 h 2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17" h="227061">
                <a:moveTo>
                  <a:pt x="148" y="46"/>
                </a:moveTo>
                <a:cubicBezTo>
                  <a:pt x="-3821" y="-2600"/>
                  <a:pt x="72909" y="108525"/>
                  <a:pt x="87461" y="139746"/>
                </a:cubicBezTo>
                <a:cubicBezTo>
                  <a:pt x="102013" y="170967"/>
                  <a:pt x="90372" y="172819"/>
                  <a:pt x="87461" y="187371"/>
                </a:cubicBezTo>
                <a:cubicBezTo>
                  <a:pt x="84551" y="201923"/>
                  <a:pt x="67617" y="227323"/>
                  <a:pt x="69998" y="227059"/>
                </a:cubicBezTo>
                <a:cubicBezTo>
                  <a:pt x="72379" y="226795"/>
                  <a:pt x="94869" y="197690"/>
                  <a:pt x="101748" y="185784"/>
                </a:cubicBezTo>
                <a:cubicBezTo>
                  <a:pt x="108627" y="173878"/>
                  <a:pt x="121592" y="184990"/>
                  <a:pt x="111273" y="155621"/>
                </a:cubicBezTo>
                <a:cubicBezTo>
                  <a:pt x="100954" y="126252"/>
                  <a:pt x="4117" y="2692"/>
                  <a:pt x="148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: 図形 809">
            <a:extLst>
              <a:ext uri="{FF2B5EF4-FFF2-40B4-BE49-F238E27FC236}">
                <a16:creationId xmlns:a16="http://schemas.microsoft.com/office/drawing/2014/main" id="{2DFE0A7F-47B6-4EB0-A139-758618FF99DA}"/>
              </a:ext>
            </a:extLst>
          </p:cNvPr>
          <p:cNvSpPr/>
          <p:nvPr/>
        </p:nvSpPr>
        <p:spPr>
          <a:xfrm>
            <a:off x="8307460" y="7655990"/>
            <a:ext cx="256470" cy="548712"/>
          </a:xfrm>
          <a:custGeom>
            <a:avLst/>
            <a:gdLst>
              <a:gd name="connsiteX0" fmla="*/ 249165 w 256470"/>
              <a:gd name="connsiteY0" fmla="*/ 11635 h 548712"/>
              <a:gd name="connsiteX1" fmla="*/ 88828 w 256470"/>
              <a:gd name="connsiteY1" fmla="*/ 279923 h 548712"/>
              <a:gd name="connsiteX2" fmla="*/ 3103 w 256470"/>
              <a:gd name="connsiteY2" fmla="*/ 543448 h 548712"/>
              <a:gd name="connsiteX3" fmla="*/ 17390 w 256470"/>
              <a:gd name="connsiteY3" fmla="*/ 462485 h 548712"/>
              <a:gd name="connsiteX4" fmla="*/ 45965 w 256470"/>
              <a:gd name="connsiteY4" fmla="*/ 310085 h 548712"/>
              <a:gd name="connsiteX5" fmla="*/ 209478 w 256470"/>
              <a:gd name="connsiteY5" fmla="*/ 70373 h 548712"/>
              <a:gd name="connsiteX6" fmla="*/ 249165 w 256470"/>
              <a:gd name="connsiteY6" fmla="*/ 11635 h 5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470" h="548712">
                <a:moveTo>
                  <a:pt x="249165" y="11635"/>
                </a:moveTo>
                <a:cubicBezTo>
                  <a:pt x="229057" y="46560"/>
                  <a:pt x="129838" y="191287"/>
                  <a:pt x="88828" y="279923"/>
                </a:cubicBezTo>
                <a:cubicBezTo>
                  <a:pt x="47818" y="368559"/>
                  <a:pt x="15009" y="513021"/>
                  <a:pt x="3103" y="543448"/>
                </a:cubicBezTo>
                <a:cubicBezTo>
                  <a:pt x="-8803" y="573875"/>
                  <a:pt x="17390" y="462485"/>
                  <a:pt x="17390" y="462485"/>
                </a:cubicBezTo>
                <a:cubicBezTo>
                  <a:pt x="24534" y="423591"/>
                  <a:pt x="13950" y="375437"/>
                  <a:pt x="45965" y="310085"/>
                </a:cubicBezTo>
                <a:cubicBezTo>
                  <a:pt x="77980" y="244733"/>
                  <a:pt x="173759" y="113235"/>
                  <a:pt x="209478" y="70373"/>
                </a:cubicBezTo>
                <a:cubicBezTo>
                  <a:pt x="245197" y="27511"/>
                  <a:pt x="269273" y="-23290"/>
                  <a:pt x="249165" y="116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: 図形 810">
            <a:extLst>
              <a:ext uri="{FF2B5EF4-FFF2-40B4-BE49-F238E27FC236}">
                <a16:creationId xmlns:a16="http://schemas.microsoft.com/office/drawing/2014/main" id="{866E92CF-793B-4DC9-B149-30FB64ABC25B}"/>
              </a:ext>
            </a:extLst>
          </p:cNvPr>
          <p:cNvSpPr/>
          <p:nvPr/>
        </p:nvSpPr>
        <p:spPr>
          <a:xfrm>
            <a:off x="8260544" y="8178799"/>
            <a:ext cx="252429" cy="286834"/>
          </a:xfrm>
          <a:custGeom>
            <a:avLst/>
            <a:gdLst>
              <a:gd name="connsiteX0" fmla="*/ 45256 w 252429"/>
              <a:gd name="connsiteY0" fmla="*/ 1 h 286834"/>
              <a:gd name="connsiteX1" fmla="*/ 200831 w 252429"/>
              <a:gd name="connsiteY1" fmla="*/ 153989 h 286834"/>
              <a:gd name="connsiteX2" fmla="*/ 191306 w 252429"/>
              <a:gd name="connsiteY2" fmla="*/ 252414 h 286834"/>
              <a:gd name="connsiteX3" fmla="*/ 124631 w 252429"/>
              <a:gd name="connsiteY3" fmla="*/ 284164 h 286834"/>
              <a:gd name="connsiteX4" fmla="*/ 59544 w 252429"/>
              <a:gd name="connsiteY4" fmla="*/ 258764 h 286834"/>
              <a:gd name="connsiteX5" fmla="*/ 13506 w 252429"/>
              <a:gd name="connsiteY5" fmla="*/ 107951 h 286834"/>
              <a:gd name="connsiteX6" fmla="*/ 2394 w 252429"/>
              <a:gd name="connsiteY6" fmla="*/ 179389 h 286834"/>
              <a:gd name="connsiteX7" fmla="*/ 53194 w 252429"/>
              <a:gd name="connsiteY7" fmla="*/ 279401 h 286834"/>
              <a:gd name="connsiteX8" fmla="*/ 230994 w 252429"/>
              <a:gd name="connsiteY8" fmla="*/ 265114 h 286834"/>
              <a:gd name="connsiteX9" fmla="*/ 232581 w 252429"/>
              <a:gd name="connsiteY9" fmla="*/ 150814 h 286834"/>
              <a:gd name="connsiteX10" fmla="*/ 45256 w 252429"/>
              <a:gd name="connsiteY10" fmla="*/ 1 h 2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29" h="286834">
                <a:moveTo>
                  <a:pt x="45256" y="1"/>
                </a:moveTo>
                <a:cubicBezTo>
                  <a:pt x="39964" y="530"/>
                  <a:pt x="176489" y="111920"/>
                  <a:pt x="200831" y="153989"/>
                </a:cubicBezTo>
                <a:cubicBezTo>
                  <a:pt x="225173" y="196058"/>
                  <a:pt x="204006" y="230718"/>
                  <a:pt x="191306" y="252414"/>
                </a:cubicBezTo>
                <a:cubicBezTo>
                  <a:pt x="178606" y="274110"/>
                  <a:pt x="146591" y="283106"/>
                  <a:pt x="124631" y="284164"/>
                </a:cubicBezTo>
                <a:cubicBezTo>
                  <a:pt x="102671" y="285222"/>
                  <a:pt x="78065" y="288133"/>
                  <a:pt x="59544" y="258764"/>
                </a:cubicBezTo>
                <a:cubicBezTo>
                  <a:pt x="41023" y="229395"/>
                  <a:pt x="23031" y="121180"/>
                  <a:pt x="13506" y="107951"/>
                </a:cubicBezTo>
                <a:cubicBezTo>
                  <a:pt x="3981" y="94722"/>
                  <a:pt x="-4221" y="150814"/>
                  <a:pt x="2394" y="179389"/>
                </a:cubicBezTo>
                <a:cubicBezTo>
                  <a:pt x="9009" y="207964"/>
                  <a:pt x="15094" y="265114"/>
                  <a:pt x="53194" y="279401"/>
                </a:cubicBezTo>
                <a:cubicBezTo>
                  <a:pt x="91294" y="293688"/>
                  <a:pt x="201096" y="286545"/>
                  <a:pt x="230994" y="265114"/>
                </a:cubicBezTo>
                <a:cubicBezTo>
                  <a:pt x="260892" y="243683"/>
                  <a:pt x="257716" y="190237"/>
                  <a:pt x="232581" y="150814"/>
                </a:cubicBezTo>
                <a:cubicBezTo>
                  <a:pt x="207446" y="111391"/>
                  <a:pt x="50548" y="-528"/>
                  <a:pt x="45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: 図形 811">
            <a:extLst>
              <a:ext uri="{FF2B5EF4-FFF2-40B4-BE49-F238E27FC236}">
                <a16:creationId xmlns:a16="http://schemas.microsoft.com/office/drawing/2014/main" id="{DEB7801B-6A49-45DF-8B18-42F386A3E95A}"/>
              </a:ext>
            </a:extLst>
          </p:cNvPr>
          <p:cNvSpPr/>
          <p:nvPr/>
        </p:nvSpPr>
        <p:spPr>
          <a:xfrm>
            <a:off x="8311255" y="8097444"/>
            <a:ext cx="234758" cy="390277"/>
          </a:xfrm>
          <a:custGeom>
            <a:avLst/>
            <a:gdLst>
              <a:gd name="connsiteX0" fmla="*/ 59633 w 234758"/>
              <a:gd name="connsiteY0" fmla="*/ 8331 h 390277"/>
              <a:gd name="connsiteX1" fmla="*/ 216795 w 234758"/>
              <a:gd name="connsiteY1" fmla="*/ 236931 h 390277"/>
              <a:gd name="connsiteX2" fmla="*/ 226320 w 234758"/>
              <a:gd name="connsiteY2" fmla="*/ 309956 h 390277"/>
              <a:gd name="connsiteX3" fmla="*/ 172345 w 234758"/>
              <a:gd name="connsiteY3" fmla="*/ 389331 h 390277"/>
              <a:gd name="connsiteX4" fmla="*/ 895 w 234758"/>
              <a:gd name="connsiteY4" fmla="*/ 354406 h 390277"/>
              <a:gd name="connsiteX5" fmla="*/ 107258 w 234758"/>
              <a:gd name="connsiteY5" fmla="*/ 365519 h 390277"/>
              <a:gd name="connsiteX6" fmla="*/ 159645 w 234758"/>
              <a:gd name="connsiteY6" fmla="*/ 302019 h 390277"/>
              <a:gd name="connsiteX7" fmla="*/ 105670 w 234758"/>
              <a:gd name="connsiteY7" fmla="*/ 70244 h 390277"/>
              <a:gd name="connsiteX8" fmla="*/ 59633 w 234758"/>
              <a:gd name="connsiteY8" fmla="*/ 8331 h 39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8" h="390277">
                <a:moveTo>
                  <a:pt x="59633" y="8331"/>
                </a:moveTo>
                <a:cubicBezTo>
                  <a:pt x="78154" y="36112"/>
                  <a:pt x="189014" y="186660"/>
                  <a:pt x="216795" y="236931"/>
                </a:cubicBezTo>
                <a:cubicBezTo>
                  <a:pt x="244576" y="287202"/>
                  <a:pt x="233728" y="284556"/>
                  <a:pt x="226320" y="309956"/>
                </a:cubicBezTo>
                <a:cubicBezTo>
                  <a:pt x="218912" y="335356"/>
                  <a:pt x="209916" y="381923"/>
                  <a:pt x="172345" y="389331"/>
                </a:cubicBezTo>
                <a:cubicBezTo>
                  <a:pt x="134774" y="396739"/>
                  <a:pt x="11743" y="358375"/>
                  <a:pt x="895" y="354406"/>
                </a:cubicBezTo>
                <a:cubicBezTo>
                  <a:pt x="-9953" y="350437"/>
                  <a:pt x="80800" y="374250"/>
                  <a:pt x="107258" y="365519"/>
                </a:cubicBezTo>
                <a:cubicBezTo>
                  <a:pt x="133716" y="356788"/>
                  <a:pt x="159910" y="351231"/>
                  <a:pt x="159645" y="302019"/>
                </a:cubicBezTo>
                <a:cubicBezTo>
                  <a:pt x="159380" y="252807"/>
                  <a:pt x="118634" y="112842"/>
                  <a:pt x="105670" y="70244"/>
                </a:cubicBezTo>
                <a:cubicBezTo>
                  <a:pt x="92706" y="27646"/>
                  <a:pt x="41112" y="-19450"/>
                  <a:pt x="59633" y="8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: 図形 812">
            <a:extLst>
              <a:ext uri="{FF2B5EF4-FFF2-40B4-BE49-F238E27FC236}">
                <a16:creationId xmlns:a16="http://schemas.microsoft.com/office/drawing/2014/main" id="{7D24B19B-69ED-4681-AC15-ABCF7B0DAF51}"/>
              </a:ext>
            </a:extLst>
          </p:cNvPr>
          <p:cNvSpPr/>
          <p:nvPr/>
        </p:nvSpPr>
        <p:spPr>
          <a:xfrm>
            <a:off x="8635797" y="7844664"/>
            <a:ext cx="303695" cy="654080"/>
          </a:xfrm>
          <a:custGeom>
            <a:avLst/>
            <a:gdLst>
              <a:gd name="connsiteX0" fmla="*/ 258966 w 303695"/>
              <a:gd name="connsiteY0" fmla="*/ 761 h 654080"/>
              <a:gd name="connsiteX1" fmla="*/ 298653 w 303695"/>
              <a:gd name="connsiteY1" fmla="*/ 138874 h 654080"/>
              <a:gd name="connsiteX2" fmla="*/ 176416 w 303695"/>
              <a:gd name="connsiteY2" fmla="*/ 308736 h 654080"/>
              <a:gd name="connsiteX3" fmla="*/ 8141 w 303695"/>
              <a:gd name="connsiteY3" fmla="*/ 638936 h 654080"/>
              <a:gd name="connsiteX4" fmla="*/ 54178 w 303695"/>
              <a:gd name="connsiteY4" fmla="*/ 557974 h 654080"/>
              <a:gd name="connsiteX5" fmla="*/ 293891 w 303695"/>
              <a:gd name="connsiteY5" fmla="*/ 200786 h 654080"/>
              <a:gd name="connsiteX6" fmla="*/ 258966 w 303695"/>
              <a:gd name="connsiteY6" fmla="*/ 761 h 65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95" h="654080">
                <a:moveTo>
                  <a:pt x="258966" y="761"/>
                </a:moveTo>
                <a:cubicBezTo>
                  <a:pt x="259760" y="-9558"/>
                  <a:pt x="312411" y="87545"/>
                  <a:pt x="298653" y="138874"/>
                </a:cubicBezTo>
                <a:cubicBezTo>
                  <a:pt x="284895" y="190203"/>
                  <a:pt x="224835" y="225393"/>
                  <a:pt x="176416" y="308736"/>
                </a:cubicBezTo>
                <a:cubicBezTo>
                  <a:pt x="127997" y="392079"/>
                  <a:pt x="28514" y="597396"/>
                  <a:pt x="8141" y="638936"/>
                </a:cubicBezTo>
                <a:cubicBezTo>
                  <a:pt x="-12232" y="680476"/>
                  <a:pt x="6553" y="630999"/>
                  <a:pt x="54178" y="557974"/>
                </a:cubicBezTo>
                <a:cubicBezTo>
                  <a:pt x="101803" y="484949"/>
                  <a:pt x="258701" y="291274"/>
                  <a:pt x="293891" y="200786"/>
                </a:cubicBezTo>
                <a:cubicBezTo>
                  <a:pt x="329081" y="110299"/>
                  <a:pt x="258172" y="11080"/>
                  <a:pt x="258966" y="7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: 図形 813">
            <a:extLst>
              <a:ext uri="{FF2B5EF4-FFF2-40B4-BE49-F238E27FC236}">
                <a16:creationId xmlns:a16="http://schemas.microsoft.com/office/drawing/2014/main" id="{D2E86325-93DE-4BEF-B02A-5F328065C919}"/>
              </a:ext>
            </a:extLst>
          </p:cNvPr>
          <p:cNvSpPr/>
          <p:nvPr/>
        </p:nvSpPr>
        <p:spPr>
          <a:xfrm>
            <a:off x="8858127" y="7951463"/>
            <a:ext cx="99051" cy="779426"/>
          </a:xfrm>
          <a:custGeom>
            <a:avLst/>
            <a:gdLst>
              <a:gd name="connsiteX0" fmla="*/ 89023 w 99051"/>
              <a:gd name="connsiteY0" fmla="*/ 19375 h 779426"/>
              <a:gd name="connsiteX1" fmla="*/ 123 w 99051"/>
              <a:gd name="connsiteY1" fmla="*/ 773437 h 779426"/>
              <a:gd name="connsiteX2" fmla="*/ 69973 w 99051"/>
              <a:gd name="connsiteY2" fmla="*/ 384500 h 779426"/>
              <a:gd name="connsiteX3" fmla="*/ 85848 w 99051"/>
              <a:gd name="connsiteY3" fmla="*/ 608337 h 779426"/>
              <a:gd name="connsiteX4" fmla="*/ 93786 w 99051"/>
              <a:gd name="connsiteY4" fmla="*/ 254325 h 779426"/>
              <a:gd name="connsiteX5" fmla="*/ 89023 w 99051"/>
              <a:gd name="connsiteY5" fmla="*/ 19375 h 77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51" h="779426">
                <a:moveTo>
                  <a:pt x="89023" y="19375"/>
                </a:moveTo>
                <a:cubicBezTo>
                  <a:pt x="73413" y="105894"/>
                  <a:pt x="3298" y="712583"/>
                  <a:pt x="123" y="773437"/>
                </a:cubicBezTo>
                <a:cubicBezTo>
                  <a:pt x="-3052" y="834291"/>
                  <a:pt x="55685" y="412017"/>
                  <a:pt x="69973" y="384500"/>
                </a:cubicBezTo>
                <a:cubicBezTo>
                  <a:pt x="84260" y="356983"/>
                  <a:pt x="81879" y="630033"/>
                  <a:pt x="85848" y="608337"/>
                </a:cubicBezTo>
                <a:cubicBezTo>
                  <a:pt x="89817" y="586641"/>
                  <a:pt x="89024" y="350104"/>
                  <a:pt x="93786" y="254325"/>
                </a:cubicBezTo>
                <a:cubicBezTo>
                  <a:pt x="98548" y="158546"/>
                  <a:pt x="104633" y="-67144"/>
                  <a:pt x="89023" y="193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: 図形 814">
            <a:extLst>
              <a:ext uri="{FF2B5EF4-FFF2-40B4-BE49-F238E27FC236}">
                <a16:creationId xmlns:a16="http://schemas.microsoft.com/office/drawing/2014/main" id="{CF51C6C3-8889-4B27-ADD3-544B6301047E}"/>
              </a:ext>
            </a:extLst>
          </p:cNvPr>
          <p:cNvSpPr/>
          <p:nvPr/>
        </p:nvSpPr>
        <p:spPr>
          <a:xfrm>
            <a:off x="8385871" y="8160760"/>
            <a:ext cx="419346" cy="538180"/>
          </a:xfrm>
          <a:custGeom>
            <a:avLst/>
            <a:gdLst>
              <a:gd name="connsiteX0" fmla="*/ 80267 w 419346"/>
              <a:gd name="connsiteY0" fmla="*/ 43440 h 538180"/>
              <a:gd name="connsiteX1" fmla="*/ 405704 w 419346"/>
              <a:gd name="connsiteY1" fmla="*/ 516515 h 538180"/>
              <a:gd name="connsiteX2" fmla="*/ 362842 w 419346"/>
              <a:gd name="connsiteY2" fmla="*/ 464128 h 538180"/>
              <a:gd name="connsiteX3" fmla="*/ 250129 w 419346"/>
              <a:gd name="connsiteY3" fmla="*/ 322840 h 538180"/>
              <a:gd name="connsiteX4" fmla="*/ 123129 w 419346"/>
              <a:gd name="connsiteY4" fmla="*/ 87890 h 538180"/>
              <a:gd name="connsiteX5" fmla="*/ 892 w 419346"/>
              <a:gd name="connsiteY5" fmla="*/ 24390 h 538180"/>
              <a:gd name="connsiteX6" fmla="*/ 80267 w 419346"/>
              <a:gd name="connsiteY6" fmla="*/ 43440 h 53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346" h="538180">
                <a:moveTo>
                  <a:pt x="80267" y="43440"/>
                </a:moveTo>
                <a:cubicBezTo>
                  <a:pt x="147736" y="125461"/>
                  <a:pt x="358608" y="446400"/>
                  <a:pt x="405704" y="516515"/>
                </a:cubicBezTo>
                <a:cubicBezTo>
                  <a:pt x="452800" y="586630"/>
                  <a:pt x="362842" y="464128"/>
                  <a:pt x="362842" y="464128"/>
                </a:cubicBezTo>
                <a:cubicBezTo>
                  <a:pt x="336913" y="431849"/>
                  <a:pt x="290081" y="385546"/>
                  <a:pt x="250129" y="322840"/>
                </a:cubicBezTo>
                <a:cubicBezTo>
                  <a:pt x="210177" y="260134"/>
                  <a:pt x="164668" y="137632"/>
                  <a:pt x="123129" y="87890"/>
                </a:cubicBezTo>
                <a:cubicBezTo>
                  <a:pt x="81590" y="38148"/>
                  <a:pt x="6184" y="28888"/>
                  <a:pt x="892" y="24390"/>
                </a:cubicBezTo>
                <a:cubicBezTo>
                  <a:pt x="-4400" y="19892"/>
                  <a:pt x="12798" y="-38581"/>
                  <a:pt x="80267" y="43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: 図形 816">
            <a:extLst>
              <a:ext uri="{FF2B5EF4-FFF2-40B4-BE49-F238E27FC236}">
                <a16:creationId xmlns:a16="http://schemas.microsoft.com/office/drawing/2014/main" id="{64615915-FF3D-4FB4-8E66-44DB16BB6E21}"/>
              </a:ext>
            </a:extLst>
          </p:cNvPr>
          <p:cNvSpPr/>
          <p:nvPr/>
        </p:nvSpPr>
        <p:spPr>
          <a:xfrm>
            <a:off x="8958997" y="7739008"/>
            <a:ext cx="204165" cy="235708"/>
          </a:xfrm>
          <a:custGeom>
            <a:avLst/>
            <a:gdLst>
              <a:gd name="connsiteX0" fmla="*/ 204053 w 204165"/>
              <a:gd name="connsiteY0" fmla="*/ 55 h 235708"/>
              <a:gd name="connsiteX1" fmla="*/ 58003 w 204165"/>
              <a:gd name="connsiteY1" fmla="*/ 130230 h 235708"/>
              <a:gd name="connsiteX2" fmla="*/ 92928 w 204165"/>
              <a:gd name="connsiteY2" fmla="*/ 130230 h 235708"/>
              <a:gd name="connsiteX3" fmla="*/ 2441 w 204165"/>
              <a:gd name="connsiteY3" fmla="*/ 235005 h 235708"/>
              <a:gd name="connsiteX4" fmla="*/ 26253 w 204165"/>
              <a:gd name="connsiteY4" fmla="*/ 174680 h 235708"/>
              <a:gd name="connsiteX5" fmla="*/ 31016 w 204165"/>
              <a:gd name="connsiteY5" fmla="*/ 147692 h 235708"/>
              <a:gd name="connsiteX6" fmla="*/ 204053 w 204165"/>
              <a:gd name="connsiteY6" fmla="*/ 55 h 23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165" h="235708">
                <a:moveTo>
                  <a:pt x="204053" y="55"/>
                </a:moveTo>
                <a:cubicBezTo>
                  <a:pt x="208551" y="-2855"/>
                  <a:pt x="76524" y="108534"/>
                  <a:pt x="58003" y="130230"/>
                </a:cubicBezTo>
                <a:cubicBezTo>
                  <a:pt x="39482" y="151926"/>
                  <a:pt x="102188" y="112768"/>
                  <a:pt x="92928" y="130230"/>
                </a:cubicBezTo>
                <a:cubicBezTo>
                  <a:pt x="83668" y="147693"/>
                  <a:pt x="13553" y="227597"/>
                  <a:pt x="2441" y="235005"/>
                </a:cubicBezTo>
                <a:cubicBezTo>
                  <a:pt x="-8672" y="242413"/>
                  <a:pt x="21490" y="189232"/>
                  <a:pt x="26253" y="174680"/>
                </a:cubicBezTo>
                <a:cubicBezTo>
                  <a:pt x="31016" y="160128"/>
                  <a:pt x="6410" y="172298"/>
                  <a:pt x="31016" y="147692"/>
                </a:cubicBezTo>
                <a:cubicBezTo>
                  <a:pt x="55622" y="123086"/>
                  <a:pt x="199555" y="2965"/>
                  <a:pt x="204053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: 図形 817">
            <a:extLst>
              <a:ext uri="{FF2B5EF4-FFF2-40B4-BE49-F238E27FC236}">
                <a16:creationId xmlns:a16="http://schemas.microsoft.com/office/drawing/2014/main" id="{EB74BFEB-7C04-491B-81A2-67A9FD1815CE}"/>
              </a:ext>
            </a:extLst>
          </p:cNvPr>
          <p:cNvSpPr/>
          <p:nvPr/>
        </p:nvSpPr>
        <p:spPr>
          <a:xfrm>
            <a:off x="8945536" y="7896180"/>
            <a:ext cx="160364" cy="128645"/>
          </a:xfrm>
          <a:custGeom>
            <a:avLst/>
            <a:gdLst>
              <a:gd name="connsiteX0" fmla="*/ 27 w 160364"/>
              <a:gd name="connsiteY0" fmla="*/ 45 h 128645"/>
              <a:gd name="connsiteX1" fmla="*/ 160364 w 160364"/>
              <a:gd name="connsiteY1" fmla="*/ 38145 h 128645"/>
              <a:gd name="connsiteX2" fmla="*/ 1614 w 160364"/>
              <a:gd name="connsiteY2" fmla="*/ 128633 h 128645"/>
              <a:gd name="connsiteX3" fmla="*/ 146077 w 160364"/>
              <a:gd name="connsiteY3" fmla="*/ 44495 h 128645"/>
              <a:gd name="connsiteX4" fmla="*/ 27 w 160364"/>
              <a:gd name="connsiteY4" fmla="*/ 45 h 1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64" h="128645">
                <a:moveTo>
                  <a:pt x="27" y="45"/>
                </a:moveTo>
                <a:cubicBezTo>
                  <a:pt x="2408" y="-1013"/>
                  <a:pt x="160099" y="16714"/>
                  <a:pt x="160364" y="38145"/>
                </a:cubicBezTo>
                <a:cubicBezTo>
                  <a:pt x="160629" y="59576"/>
                  <a:pt x="3995" y="127575"/>
                  <a:pt x="1614" y="128633"/>
                </a:cubicBezTo>
                <a:cubicBezTo>
                  <a:pt x="-767" y="129691"/>
                  <a:pt x="142373" y="65133"/>
                  <a:pt x="146077" y="44495"/>
                </a:cubicBezTo>
                <a:cubicBezTo>
                  <a:pt x="149781" y="23857"/>
                  <a:pt x="-2354" y="1103"/>
                  <a:pt x="27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: 図形 818">
            <a:extLst>
              <a:ext uri="{FF2B5EF4-FFF2-40B4-BE49-F238E27FC236}">
                <a16:creationId xmlns:a16="http://schemas.microsoft.com/office/drawing/2014/main" id="{C7AEA015-F50C-434A-B467-3C5613272A70}"/>
              </a:ext>
            </a:extLst>
          </p:cNvPr>
          <p:cNvSpPr/>
          <p:nvPr/>
        </p:nvSpPr>
        <p:spPr>
          <a:xfrm>
            <a:off x="10012330" y="5656092"/>
            <a:ext cx="294199" cy="866970"/>
          </a:xfrm>
          <a:custGeom>
            <a:avLst/>
            <a:gdLst>
              <a:gd name="connsiteX0" fmla="*/ 293720 w 294199"/>
              <a:gd name="connsiteY0" fmla="*/ 1758 h 866970"/>
              <a:gd name="connsiteX1" fmla="*/ 90520 w 294199"/>
              <a:gd name="connsiteY1" fmla="*/ 195433 h 866970"/>
              <a:gd name="connsiteX2" fmla="*/ 17495 w 294199"/>
              <a:gd name="connsiteY2" fmla="*/ 843133 h 866970"/>
              <a:gd name="connsiteX3" fmla="*/ 7970 w 294199"/>
              <a:gd name="connsiteY3" fmla="*/ 684383 h 866970"/>
              <a:gd name="connsiteX4" fmla="*/ 27020 w 294199"/>
              <a:gd name="connsiteY4" fmla="*/ 277983 h 866970"/>
              <a:gd name="connsiteX5" fmla="*/ 293720 w 294199"/>
              <a:gd name="connsiteY5" fmla="*/ 1758 h 86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199" h="866970">
                <a:moveTo>
                  <a:pt x="293720" y="1758"/>
                </a:moveTo>
                <a:cubicBezTo>
                  <a:pt x="304303" y="-12000"/>
                  <a:pt x="136557" y="55204"/>
                  <a:pt x="90520" y="195433"/>
                </a:cubicBezTo>
                <a:cubicBezTo>
                  <a:pt x="44482" y="335662"/>
                  <a:pt x="31253" y="761641"/>
                  <a:pt x="17495" y="843133"/>
                </a:cubicBezTo>
                <a:cubicBezTo>
                  <a:pt x="3737" y="924625"/>
                  <a:pt x="6382" y="778575"/>
                  <a:pt x="7970" y="684383"/>
                </a:cubicBezTo>
                <a:cubicBezTo>
                  <a:pt x="9557" y="590191"/>
                  <a:pt x="-20605" y="391754"/>
                  <a:pt x="27020" y="277983"/>
                </a:cubicBezTo>
                <a:cubicBezTo>
                  <a:pt x="74645" y="164212"/>
                  <a:pt x="283137" y="15516"/>
                  <a:pt x="293720" y="17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: 図形 819">
            <a:extLst>
              <a:ext uri="{FF2B5EF4-FFF2-40B4-BE49-F238E27FC236}">
                <a16:creationId xmlns:a16="http://schemas.microsoft.com/office/drawing/2014/main" id="{7B679A0F-423A-424F-84A4-55DA31CDAFD1}"/>
              </a:ext>
            </a:extLst>
          </p:cNvPr>
          <p:cNvSpPr/>
          <p:nvPr/>
        </p:nvSpPr>
        <p:spPr>
          <a:xfrm>
            <a:off x="9645055" y="6233651"/>
            <a:ext cx="443705" cy="1323926"/>
          </a:xfrm>
          <a:custGeom>
            <a:avLst/>
            <a:gdLst>
              <a:gd name="connsiteX0" fmla="*/ 432395 w 443705"/>
              <a:gd name="connsiteY0" fmla="*/ 2049 h 1323926"/>
              <a:gd name="connsiteX1" fmla="*/ 210145 w 443705"/>
              <a:gd name="connsiteY1" fmla="*/ 344949 h 1323926"/>
              <a:gd name="connsiteX2" fmla="*/ 416520 w 443705"/>
              <a:gd name="connsiteY2" fmla="*/ 802149 h 1323926"/>
              <a:gd name="connsiteX3" fmla="*/ 346670 w 443705"/>
              <a:gd name="connsiteY3" fmla="*/ 640224 h 1323926"/>
              <a:gd name="connsiteX4" fmla="*/ 156170 w 443705"/>
              <a:gd name="connsiteY4" fmla="*/ 373524 h 1323926"/>
              <a:gd name="connsiteX5" fmla="*/ 203795 w 443705"/>
              <a:gd name="connsiteY5" fmla="*/ 427499 h 1323926"/>
              <a:gd name="connsiteX6" fmla="*/ 222845 w 443705"/>
              <a:gd name="connsiteY6" fmla="*/ 776749 h 1323926"/>
              <a:gd name="connsiteX7" fmla="*/ 438745 w 443705"/>
              <a:gd name="connsiteY7" fmla="*/ 1310149 h 1323926"/>
              <a:gd name="connsiteX8" fmla="*/ 343495 w 443705"/>
              <a:gd name="connsiteY8" fmla="*/ 1125999 h 1323926"/>
              <a:gd name="connsiteX9" fmla="*/ 3770 w 443705"/>
              <a:gd name="connsiteY9" fmla="*/ 687849 h 1323926"/>
              <a:gd name="connsiteX10" fmla="*/ 159345 w 443705"/>
              <a:gd name="connsiteY10" fmla="*/ 271924 h 1323926"/>
              <a:gd name="connsiteX11" fmla="*/ 124420 w 443705"/>
              <a:gd name="connsiteY11" fmla="*/ 335424 h 1323926"/>
              <a:gd name="connsiteX12" fmla="*/ 60920 w 443705"/>
              <a:gd name="connsiteY12" fmla="*/ 481474 h 1323926"/>
              <a:gd name="connsiteX13" fmla="*/ 108545 w 443705"/>
              <a:gd name="connsiteY13" fmla="*/ 795799 h 1323926"/>
              <a:gd name="connsiteX14" fmla="*/ 416520 w 443705"/>
              <a:gd name="connsiteY14" fmla="*/ 1113299 h 1323926"/>
              <a:gd name="connsiteX15" fmla="*/ 191095 w 443705"/>
              <a:gd name="connsiteY15" fmla="*/ 945024 h 1323926"/>
              <a:gd name="connsiteX16" fmla="*/ 95845 w 443705"/>
              <a:gd name="connsiteY16" fmla="*/ 503699 h 1323926"/>
              <a:gd name="connsiteX17" fmla="*/ 432395 w 443705"/>
              <a:gd name="connsiteY17" fmla="*/ 2049 h 132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705" h="1323926">
                <a:moveTo>
                  <a:pt x="432395" y="2049"/>
                </a:moveTo>
                <a:cubicBezTo>
                  <a:pt x="451445" y="-24409"/>
                  <a:pt x="212791" y="211599"/>
                  <a:pt x="210145" y="344949"/>
                </a:cubicBezTo>
                <a:cubicBezTo>
                  <a:pt x="207499" y="478299"/>
                  <a:pt x="393766" y="752937"/>
                  <a:pt x="416520" y="802149"/>
                </a:cubicBezTo>
                <a:cubicBezTo>
                  <a:pt x="439274" y="851362"/>
                  <a:pt x="390062" y="711661"/>
                  <a:pt x="346670" y="640224"/>
                </a:cubicBezTo>
                <a:cubicBezTo>
                  <a:pt x="303278" y="568787"/>
                  <a:pt x="179982" y="408978"/>
                  <a:pt x="156170" y="373524"/>
                </a:cubicBezTo>
                <a:cubicBezTo>
                  <a:pt x="132357" y="338070"/>
                  <a:pt x="192682" y="360295"/>
                  <a:pt x="203795" y="427499"/>
                </a:cubicBezTo>
                <a:cubicBezTo>
                  <a:pt x="214907" y="494703"/>
                  <a:pt x="183687" y="629641"/>
                  <a:pt x="222845" y="776749"/>
                </a:cubicBezTo>
                <a:cubicBezTo>
                  <a:pt x="262003" y="923857"/>
                  <a:pt x="418637" y="1251941"/>
                  <a:pt x="438745" y="1310149"/>
                </a:cubicBezTo>
                <a:cubicBezTo>
                  <a:pt x="458853" y="1368357"/>
                  <a:pt x="415991" y="1229716"/>
                  <a:pt x="343495" y="1125999"/>
                </a:cubicBezTo>
                <a:cubicBezTo>
                  <a:pt x="270999" y="1022282"/>
                  <a:pt x="34462" y="830195"/>
                  <a:pt x="3770" y="687849"/>
                </a:cubicBezTo>
                <a:cubicBezTo>
                  <a:pt x="-26922" y="545503"/>
                  <a:pt x="139237" y="330661"/>
                  <a:pt x="159345" y="271924"/>
                </a:cubicBezTo>
                <a:cubicBezTo>
                  <a:pt x="179453" y="213187"/>
                  <a:pt x="140824" y="300499"/>
                  <a:pt x="124420" y="335424"/>
                </a:cubicBezTo>
                <a:cubicBezTo>
                  <a:pt x="108016" y="370349"/>
                  <a:pt x="63566" y="404745"/>
                  <a:pt x="60920" y="481474"/>
                </a:cubicBezTo>
                <a:cubicBezTo>
                  <a:pt x="58274" y="558203"/>
                  <a:pt x="49278" y="690495"/>
                  <a:pt x="108545" y="795799"/>
                </a:cubicBezTo>
                <a:cubicBezTo>
                  <a:pt x="167812" y="901103"/>
                  <a:pt x="402762" y="1088428"/>
                  <a:pt x="416520" y="1113299"/>
                </a:cubicBezTo>
                <a:cubicBezTo>
                  <a:pt x="430278" y="1138170"/>
                  <a:pt x="244541" y="1046624"/>
                  <a:pt x="191095" y="945024"/>
                </a:cubicBezTo>
                <a:cubicBezTo>
                  <a:pt x="137649" y="843424"/>
                  <a:pt x="54570" y="664036"/>
                  <a:pt x="95845" y="503699"/>
                </a:cubicBezTo>
                <a:cubicBezTo>
                  <a:pt x="137120" y="343362"/>
                  <a:pt x="413345" y="28507"/>
                  <a:pt x="432395" y="2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: 図形 820">
            <a:extLst>
              <a:ext uri="{FF2B5EF4-FFF2-40B4-BE49-F238E27FC236}">
                <a16:creationId xmlns:a16="http://schemas.microsoft.com/office/drawing/2014/main" id="{52926B4C-BF61-4976-8FFD-E87E1504EE0F}"/>
              </a:ext>
            </a:extLst>
          </p:cNvPr>
          <p:cNvSpPr/>
          <p:nvPr/>
        </p:nvSpPr>
        <p:spPr>
          <a:xfrm>
            <a:off x="9491948" y="5975350"/>
            <a:ext cx="499777" cy="942370"/>
          </a:xfrm>
          <a:custGeom>
            <a:avLst/>
            <a:gdLst>
              <a:gd name="connsiteX0" fmla="*/ 499777 w 499777"/>
              <a:gd name="connsiteY0" fmla="*/ 0 h 942370"/>
              <a:gd name="connsiteX1" fmla="*/ 185452 w 499777"/>
              <a:gd name="connsiteY1" fmla="*/ 377825 h 942370"/>
              <a:gd name="connsiteX2" fmla="*/ 4477 w 499777"/>
              <a:gd name="connsiteY2" fmla="*/ 933450 h 942370"/>
              <a:gd name="connsiteX3" fmla="*/ 77502 w 499777"/>
              <a:gd name="connsiteY3" fmla="*/ 682625 h 942370"/>
              <a:gd name="connsiteX4" fmla="*/ 318802 w 499777"/>
              <a:gd name="connsiteY4" fmla="*/ 187325 h 942370"/>
              <a:gd name="connsiteX5" fmla="*/ 283877 w 499777"/>
              <a:gd name="connsiteY5" fmla="*/ 327025 h 942370"/>
              <a:gd name="connsiteX6" fmla="*/ 99727 w 499777"/>
              <a:gd name="connsiteY6" fmla="*/ 930275 h 942370"/>
              <a:gd name="connsiteX7" fmla="*/ 280702 w 499777"/>
              <a:gd name="connsiteY7" fmla="*/ 536575 h 942370"/>
              <a:gd name="connsiteX8" fmla="*/ 499777 w 499777"/>
              <a:gd name="connsiteY8" fmla="*/ 0 h 94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77" h="942370">
                <a:moveTo>
                  <a:pt x="499777" y="0"/>
                </a:moveTo>
                <a:cubicBezTo>
                  <a:pt x="383889" y="111125"/>
                  <a:pt x="268002" y="222250"/>
                  <a:pt x="185452" y="377825"/>
                </a:cubicBezTo>
                <a:cubicBezTo>
                  <a:pt x="102902" y="533400"/>
                  <a:pt x="22469" y="882650"/>
                  <a:pt x="4477" y="933450"/>
                </a:cubicBezTo>
                <a:cubicBezTo>
                  <a:pt x="-13515" y="984250"/>
                  <a:pt x="25115" y="806979"/>
                  <a:pt x="77502" y="682625"/>
                </a:cubicBezTo>
                <a:cubicBezTo>
                  <a:pt x="129889" y="558271"/>
                  <a:pt x="284406" y="246592"/>
                  <a:pt x="318802" y="187325"/>
                </a:cubicBezTo>
                <a:cubicBezTo>
                  <a:pt x="353198" y="128058"/>
                  <a:pt x="320389" y="203200"/>
                  <a:pt x="283877" y="327025"/>
                </a:cubicBezTo>
                <a:cubicBezTo>
                  <a:pt x="247364" y="450850"/>
                  <a:pt x="100256" y="895350"/>
                  <a:pt x="99727" y="930275"/>
                </a:cubicBezTo>
                <a:cubicBezTo>
                  <a:pt x="99198" y="965200"/>
                  <a:pt x="280702" y="536575"/>
                  <a:pt x="280702" y="536575"/>
                </a:cubicBezTo>
                <a:lnTo>
                  <a:pt x="4997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: 図形 821">
            <a:extLst>
              <a:ext uri="{FF2B5EF4-FFF2-40B4-BE49-F238E27FC236}">
                <a16:creationId xmlns:a16="http://schemas.microsoft.com/office/drawing/2014/main" id="{1A07A9A6-23A8-4E77-808E-84749CEEB7C6}"/>
              </a:ext>
            </a:extLst>
          </p:cNvPr>
          <p:cNvSpPr/>
          <p:nvPr/>
        </p:nvSpPr>
        <p:spPr>
          <a:xfrm>
            <a:off x="9301732" y="6454567"/>
            <a:ext cx="425486" cy="1248301"/>
          </a:xfrm>
          <a:custGeom>
            <a:avLst/>
            <a:gdLst>
              <a:gd name="connsiteX0" fmla="*/ 286768 w 425486"/>
              <a:gd name="connsiteY0" fmla="*/ 208 h 1248301"/>
              <a:gd name="connsiteX1" fmla="*/ 86743 w 425486"/>
              <a:gd name="connsiteY1" fmla="*/ 333583 h 1248301"/>
              <a:gd name="connsiteX2" fmla="*/ 4193 w 425486"/>
              <a:gd name="connsiteY2" fmla="*/ 1054308 h 1248301"/>
              <a:gd name="connsiteX3" fmla="*/ 23243 w 425486"/>
              <a:gd name="connsiteY3" fmla="*/ 746333 h 1248301"/>
              <a:gd name="connsiteX4" fmla="*/ 118493 w 425486"/>
              <a:gd name="connsiteY4" fmla="*/ 289133 h 1248301"/>
              <a:gd name="connsiteX5" fmla="*/ 99443 w 425486"/>
              <a:gd name="connsiteY5" fmla="*/ 460583 h 1248301"/>
              <a:gd name="connsiteX6" fmla="*/ 89918 w 425486"/>
              <a:gd name="connsiteY6" fmla="*/ 1047958 h 1248301"/>
              <a:gd name="connsiteX7" fmla="*/ 188343 w 425486"/>
              <a:gd name="connsiteY7" fmla="*/ 695533 h 1248301"/>
              <a:gd name="connsiteX8" fmla="*/ 331218 w 425486"/>
              <a:gd name="connsiteY8" fmla="*/ 327233 h 1248301"/>
              <a:gd name="connsiteX9" fmla="*/ 261368 w 425486"/>
              <a:gd name="connsiteY9" fmla="*/ 593933 h 1248301"/>
              <a:gd name="connsiteX10" fmla="*/ 420118 w 425486"/>
              <a:gd name="connsiteY10" fmla="*/ 1235283 h 1248301"/>
              <a:gd name="connsiteX11" fmla="*/ 378843 w 425486"/>
              <a:gd name="connsiteY11" fmla="*/ 1000333 h 1248301"/>
              <a:gd name="connsiteX12" fmla="*/ 286768 w 425486"/>
              <a:gd name="connsiteY12" fmla="*/ 705058 h 1248301"/>
              <a:gd name="connsiteX13" fmla="*/ 118493 w 425486"/>
              <a:gd name="connsiteY13" fmla="*/ 374858 h 1248301"/>
              <a:gd name="connsiteX14" fmla="*/ 286768 w 425486"/>
              <a:gd name="connsiteY14" fmla="*/ 208 h 124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486" h="1248301">
                <a:moveTo>
                  <a:pt x="286768" y="208"/>
                </a:moveTo>
                <a:cubicBezTo>
                  <a:pt x="281476" y="-6671"/>
                  <a:pt x="133839" y="157900"/>
                  <a:pt x="86743" y="333583"/>
                </a:cubicBezTo>
                <a:cubicBezTo>
                  <a:pt x="39647" y="509266"/>
                  <a:pt x="14776" y="985516"/>
                  <a:pt x="4193" y="1054308"/>
                </a:cubicBezTo>
                <a:cubicBezTo>
                  <a:pt x="-6390" y="1123100"/>
                  <a:pt x="4193" y="873862"/>
                  <a:pt x="23243" y="746333"/>
                </a:cubicBezTo>
                <a:cubicBezTo>
                  <a:pt x="42293" y="618804"/>
                  <a:pt x="105793" y="336758"/>
                  <a:pt x="118493" y="289133"/>
                </a:cubicBezTo>
                <a:cubicBezTo>
                  <a:pt x="131193" y="241508"/>
                  <a:pt x="104205" y="334112"/>
                  <a:pt x="99443" y="460583"/>
                </a:cubicBezTo>
                <a:cubicBezTo>
                  <a:pt x="94681" y="587054"/>
                  <a:pt x="75101" y="1008800"/>
                  <a:pt x="89918" y="1047958"/>
                </a:cubicBezTo>
                <a:cubicBezTo>
                  <a:pt x="104735" y="1087116"/>
                  <a:pt x="148126" y="815654"/>
                  <a:pt x="188343" y="695533"/>
                </a:cubicBezTo>
                <a:cubicBezTo>
                  <a:pt x="228560" y="575412"/>
                  <a:pt x="319047" y="344166"/>
                  <a:pt x="331218" y="327233"/>
                </a:cubicBezTo>
                <a:cubicBezTo>
                  <a:pt x="343389" y="310300"/>
                  <a:pt x="246551" y="442591"/>
                  <a:pt x="261368" y="593933"/>
                </a:cubicBezTo>
                <a:cubicBezTo>
                  <a:pt x="276185" y="745275"/>
                  <a:pt x="400539" y="1167550"/>
                  <a:pt x="420118" y="1235283"/>
                </a:cubicBezTo>
                <a:cubicBezTo>
                  <a:pt x="439697" y="1303016"/>
                  <a:pt x="401068" y="1088704"/>
                  <a:pt x="378843" y="1000333"/>
                </a:cubicBezTo>
                <a:cubicBezTo>
                  <a:pt x="356618" y="911962"/>
                  <a:pt x="330160" y="809304"/>
                  <a:pt x="286768" y="705058"/>
                </a:cubicBezTo>
                <a:cubicBezTo>
                  <a:pt x="243376" y="600812"/>
                  <a:pt x="121139" y="491804"/>
                  <a:pt x="118493" y="374858"/>
                </a:cubicBezTo>
                <a:cubicBezTo>
                  <a:pt x="115847" y="257912"/>
                  <a:pt x="292060" y="7087"/>
                  <a:pt x="286768" y="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: 図形 822">
            <a:extLst>
              <a:ext uri="{FF2B5EF4-FFF2-40B4-BE49-F238E27FC236}">
                <a16:creationId xmlns:a16="http://schemas.microsoft.com/office/drawing/2014/main" id="{27E1B322-FF46-4931-BA3C-29700C14CBFC}"/>
              </a:ext>
            </a:extLst>
          </p:cNvPr>
          <p:cNvSpPr/>
          <p:nvPr/>
        </p:nvSpPr>
        <p:spPr>
          <a:xfrm>
            <a:off x="9020244" y="7330010"/>
            <a:ext cx="574689" cy="584929"/>
          </a:xfrm>
          <a:custGeom>
            <a:avLst/>
            <a:gdLst>
              <a:gd name="connsiteX0" fmla="*/ 574606 w 574689"/>
              <a:gd name="connsiteY0" fmla="*/ 7 h 584929"/>
              <a:gd name="connsiteX1" fmla="*/ 202073 w 574689"/>
              <a:gd name="connsiteY1" fmla="*/ 372540 h 584929"/>
              <a:gd name="connsiteX2" fmla="*/ 5223 w 574689"/>
              <a:gd name="connsiteY2" fmla="*/ 582090 h 584929"/>
              <a:gd name="connsiteX3" fmla="*/ 72956 w 574689"/>
              <a:gd name="connsiteY3" fmla="*/ 476257 h 584929"/>
              <a:gd name="connsiteX4" fmla="*/ 244406 w 574689"/>
              <a:gd name="connsiteY4" fmla="*/ 232840 h 584929"/>
              <a:gd name="connsiteX5" fmla="*/ 168206 w 574689"/>
              <a:gd name="connsiteY5" fmla="*/ 361957 h 584929"/>
              <a:gd name="connsiteX6" fmla="*/ 574606 w 574689"/>
              <a:gd name="connsiteY6" fmla="*/ 7 h 58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689" h="584929">
                <a:moveTo>
                  <a:pt x="574606" y="7"/>
                </a:moveTo>
                <a:cubicBezTo>
                  <a:pt x="580250" y="1771"/>
                  <a:pt x="296970" y="275526"/>
                  <a:pt x="202073" y="372540"/>
                </a:cubicBezTo>
                <a:cubicBezTo>
                  <a:pt x="107176" y="469554"/>
                  <a:pt x="26742" y="564804"/>
                  <a:pt x="5223" y="582090"/>
                </a:cubicBezTo>
                <a:cubicBezTo>
                  <a:pt x="-16296" y="599376"/>
                  <a:pt x="33092" y="534465"/>
                  <a:pt x="72956" y="476257"/>
                </a:cubicBezTo>
                <a:cubicBezTo>
                  <a:pt x="112820" y="418049"/>
                  <a:pt x="228531" y="251890"/>
                  <a:pt x="244406" y="232840"/>
                </a:cubicBezTo>
                <a:cubicBezTo>
                  <a:pt x="260281" y="213790"/>
                  <a:pt x="118817" y="397940"/>
                  <a:pt x="168206" y="361957"/>
                </a:cubicBezTo>
                <a:cubicBezTo>
                  <a:pt x="217595" y="325974"/>
                  <a:pt x="568962" y="-1757"/>
                  <a:pt x="574606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: 図形 823">
            <a:extLst>
              <a:ext uri="{FF2B5EF4-FFF2-40B4-BE49-F238E27FC236}">
                <a16:creationId xmlns:a16="http://schemas.microsoft.com/office/drawing/2014/main" id="{616A24FF-9C9F-4207-9491-EC377A169235}"/>
              </a:ext>
            </a:extLst>
          </p:cNvPr>
          <p:cNvSpPr/>
          <p:nvPr/>
        </p:nvSpPr>
        <p:spPr>
          <a:xfrm>
            <a:off x="9402200" y="7428667"/>
            <a:ext cx="127596" cy="475911"/>
          </a:xfrm>
          <a:custGeom>
            <a:avLst/>
            <a:gdLst>
              <a:gd name="connsiteX0" fmla="*/ 99517 w 127596"/>
              <a:gd name="connsiteY0" fmla="*/ 833 h 475911"/>
              <a:gd name="connsiteX1" fmla="*/ 82583 w 127596"/>
              <a:gd name="connsiteY1" fmla="*/ 299283 h 475911"/>
              <a:gd name="connsiteX2" fmla="*/ 33 w 127596"/>
              <a:gd name="connsiteY2" fmla="*/ 472850 h 475911"/>
              <a:gd name="connsiteX3" fmla="*/ 93167 w 127596"/>
              <a:gd name="connsiteY3" fmla="*/ 157466 h 475911"/>
              <a:gd name="connsiteX4" fmla="*/ 127033 w 127596"/>
              <a:gd name="connsiteY4" fmla="*/ 208266 h 475911"/>
              <a:gd name="connsiteX5" fmla="*/ 99517 w 127596"/>
              <a:gd name="connsiteY5" fmla="*/ 833 h 47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96" h="475911">
                <a:moveTo>
                  <a:pt x="99517" y="833"/>
                </a:moveTo>
                <a:cubicBezTo>
                  <a:pt x="92109" y="16002"/>
                  <a:pt x="99164" y="220613"/>
                  <a:pt x="82583" y="299283"/>
                </a:cubicBezTo>
                <a:cubicBezTo>
                  <a:pt x="66002" y="377953"/>
                  <a:pt x="-1731" y="496486"/>
                  <a:pt x="33" y="472850"/>
                </a:cubicBezTo>
                <a:cubicBezTo>
                  <a:pt x="1797" y="449214"/>
                  <a:pt x="72000" y="201563"/>
                  <a:pt x="93167" y="157466"/>
                </a:cubicBezTo>
                <a:cubicBezTo>
                  <a:pt x="114334" y="113369"/>
                  <a:pt x="122447" y="234372"/>
                  <a:pt x="127033" y="208266"/>
                </a:cubicBezTo>
                <a:cubicBezTo>
                  <a:pt x="131619" y="182161"/>
                  <a:pt x="106925" y="-14336"/>
                  <a:pt x="99517" y="8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: 図形 824">
            <a:extLst>
              <a:ext uri="{FF2B5EF4-FFF2-40B4-BE49-F238E27FC236}">
                <a16:creationId xmlns:a16="http://schemas.microsoft.com/office/drawing/2014/main" id="{5FE21FD2-47E0-41DC-BD62-5DDA82153BBB}"/>
              </a:ext>
            </a:extLst>
          </p:cNvPr>
          <p:cNvSpPr/>
          <p:nvPr/>
        </p:nvSpPr>
        <p:spPr>
          <a:xfrm>
            <a:off x="9088712" y="7833657"/>
            <a:ext cx="167394" cy="466895"/>
          </a:xfrm>
          <a:custGeom>
            <a:avLst/>
            <a:gdLst>
              <a:gd name="connsiteX0" fmla="*/ 40471 w 167394"/>
              <a:gd name="connsiteY0" fmla="*/ 126 h 466895"/>
              <a:gd name="connsiteX1" fmla="*/ 40471 w 167394"/>
              <a:gd name="connsiteY1" fmla="*/ 144060 h 466895"/>
              <a:gd name="connsiteX2" fmla="*/ 80688 w 167394"/>
              <a:gd name="connsiteY2" fmla="*/ 268943 h 466895"/>
              <a:gd name="connsiteX3" fmla="*/ 165355 w 167394"/>
              <a:gd name="connsiteY3" fmla="*/ 461560 h 466895"/>
              <a:gd name="connsiteX4" fmla="*/ 129371 w 167394"/>
              <a:gd name="connsiteY4" fmla="*/ 391710 h 466895"/>
              <a:gd name="connsiteX5" fmla="*/ 2371 w 167394"/>
              <a:gd name="connsiteY5" fmla="*/ 169460 h 466895"/>
              <a:gd name="connsiteX6" fmla="*/ 40471 w 167394"/>
              <a:gd name="connsiteY6" fmla="*/ 126 h 46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94" h="466895">
                <a:moveTo>
                  <a:pt x="40471" y="126"/>
                </a:moveTo>
                <a:cubicBezTo>
                  <a:pt x="46821" y="-4107"/>
                  <a:pt x="33768" y="99257"/>
                  <a:pt x="40471" y="144060"/>
                </a:cubicBezTo>
                <a:cubicBezTo>
                  <a:pt x="47174" y="188863"/>
                  <a:pt x="59874" y="216026"/>
                  <a:pt x="80688" y="268943"/>
                </a:cubicBezTo>
                <a:cubicBezTo>
                  <a:pt x="101502" y="321860"/>
                  <a:pt x="157241" y="441099"/>
                  <a:pt x="165355" y="461560"/>
                </a:cubicBezTo>
                <a:cubicBezTo>
                  <a:pt x="173469" y="482021"/>
                  <a:pt x="156535" y="440393"/>
                  <a:pt x="129371" y="391710"/>
                </a:cubicBezTo>
                <a:cubicBezTo>
                  <a:pt x="102207" y="343027"/>
                  <a:pt x="15424" y="234724"/>
                  <a:pt x="2371" y="169460"/>
                </a:cubicBezTo>
                <a:cubicBezTo>
                  <a:pt x="-10682" y="104196"/>
                  <a:pt x="34121" y="4359"/>
                  <a:pt x="40471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: 図形 825">
            <a:extLst>
              <a:ext uri="{FF2B5EF4-FFF2-40B4-BE49-F238E27FC236}">
                <a16:creationId xmlns:a16="http://schemas.microsoft.com/office/drawing/2014/main" id="{FDCE7D3D-4144-4312-AD86-AECC5E4E0DD2}"/>
              </a:ext>
            </a:extLst>
          </p:cNvPr>
          <p:cNvSpPr/>
          <p:nvPr/>
        </p:nvSpPr>
        <p:spPr>
          <a:xfrm>
            <a:off x="9240294" y="7797674"/>
            <a:ext cx="202719" cy="476127"/>
          </a:xfrm>
          <a:custGeom>
            <a:avLst/>
            <a:gdLst>
              <a:gd name="connsiteX0" fmla="*/ 198981 w 202719"/>
              <a:gd name="connsiteY0" fmla="*/ 8064 h 476127"/>
              <a:gd name="connsiteX1" fmla="*/ 68806 w 202719"/>
              <a:gd name="connsiteY1" fmla="*/ 203326 h 476127"/>
              <a:gd name="connsiteX2" fmla="*/ 29119 w 202719"/>
              <a:gd name="connsiteY2" fmla="*/ 346201 h 476127"/>
              <a:gd name="connsiteX3" fmla="*/ 544 w 202719"/>
              <a:gd name="connsiteY3" fmla="*/ 474789 h 476127"/>
              <a:gd name="connsiteX4" fmla="*/ 14831 w 202719"/>
              <a:gd name="connsiteY4" fmla="*/ 403351 h 476127"/>
              <a:gd name="connsiteX5" fmla="*/ 67219 w 202719"/>
              <a:gd name="connsiteY5" fmla="*/ 247776 h 476127"/>
              <a:gd name="connsiteX6" fmla="*/ 160881 w 202719"/>
              <a:gd name="connsiteY6" fmla="*/ 55689 h 476127"/>
              <a:gd name="connsiteX7" fmla="*/ 198981 w 202719"/>
              <a:gd name="connsiteY7" fmla="*/ 8064 h 47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19" h="476127">
                <a:moveTo>
                  <a:pt x="198981" y="8064"/>
                </a:moveTo>
                <a:cubicBezTo>
                  <a:pt x="183635" y="32670"/>
                  <a:pt x="97116" y="146970"/>
                  <a:pt x="68806" y="203326"/>
                </a:cubicBezTo>
                <a:cubicBezTo>
                  <a:pt x="40496" y="259682"/>
                  <a:pt x="40496" y="300957"/>
                  <a:pt x="29119" y="346201"/>
                </a:cubicBezTo>
                <a:cubicBezTo>
                  <a:pt x="17742" y="391445"/>
                  <a:pt x="2925" y="465264"/>
                  <a:pt x="544" y="474789"/>
                </a:cubicBezTo>
                <a:cubicBezTo>
                  <a:pt x="-1837" y="484314"/>
                  <a:pt x="3719" y="441186"/>
                  <a:pt x="14831" y="403351"/>
                </a:cubicBezTo>
                <a:cubicBezTo>
                  <a:pt x="25943" y="365516"/>
                  <a:pt x="42877" y="305720"/>
                  <a:pt x="67219" y="247776"/>
                </a:cubicBezTo>
                <a:cubicBezTo>
                  <a:pt x="91561" y="189832"/>
                  <a:pt x="143154" y="91672"/>
                  <a:pt x="160881" y="55689"/>
                </a:cubicBezTo>
                <a:cubicBezTo>
                  <a:pt x="178608" y="19706"/>
                  <a:pt x="214327" y="-16542"/>
                  <a:pt x="198981" y="80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: 図形 826">
            <a:extLst>
              <a:ext uri="{FF2B5EF4-FFF2-40B4-BE49-F238E27FC236}">
                <a16:creationId xmlns:a16="http://schemas.microsoft.com/office/drawing/2014/main" id="{7FCC9425-1C39-43EA-B656-F32A1D72EE27}"/>
              </a:ext>
            </a:extLst>
          </p:cNvPr>
          <p:cNvSpPr/>
          <p:nvPr/>
        </p:nvSpPr>
        <p:spPr>
          <a:xfrm>
            <a:off x="9146049" y="7803348"/>
            <a:ext cx="96395" cy="450763"/>
          </a:xfrm>
          <a:custGeom>
            <a:avLst/>
            <a:gdLst>
              <a:gd name="connsiteX0" fmla="*/ 7476 w 96395"/>
              <a:gd name="connsiteY0" fmla="*/ 802 h 450763"/>
              <a:gd name="connsiteX1" fmla="*/ 15414 w 96395"/>
              <a:gd name="connsiteY1" fmla="*/ 181777 h 450763"/>
              <a:gd name="connsiteX2" fmla="*/ 96376 w 96395"/>
              <a:gd name="connsiteY2" fmla="*/ 450065 h 450763"/>
              <a:gd name="connsiteX3" fmla="*/ 7476 w 96395"/>
              <a:gd name="connsiteY3" fmla="*/ 251627 h 450763"/>
              <a:gd name="connsiteX4" fmla="*/ 7476 w 96395"/>
              <a:gd name="connsiteY4" fmla="*/ 802 h 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95" h="450763">
                <a:moveTo>
                  <a:pt x="7476" y="802"/>
                </a:moveTo>
                <a:cubicBezTo>
                  <a:pt x="8799" y="-10840"/>
                  <a:pt x="597" y="106900"/>
                  <a:pt x="15414" y="181777"/>
                </a:cubicBezTo>
                <a:cubicBezTo>
                  <a:pt x="30231" y="256654"/>
                  <a:pt x="97699" y="438423"/>
                  <a:pt x="96376" y="450065"/>
                </a:cubicBezTo>
                <a:cubicBezTo>
                  <a:pt x="95053" y="461707"/>
                  <a:pt x="23616" y="324917"/>
                  <a:pt x="7476" y="251627"/>
                </a:cubicBezTo>
                <a:cubicBezTo>
                  <a:pt x="-8664" y="178337"/>
                  <a:pt x="6153" y="12444"/>
                  <a:pt x="7476" y="8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: 図形 827">
            <a:extLst>
              <a:ext uri="{FF2B5EF4-FFF2-40B4-BE49-F238E27FC236}">
                <a16:creationId xmlns:a16="http://schemas.microsoft.com/office/drawing/2014/main" id="{4C41F213-2D5C-4BFD-966F-75DDB66D0E64}"/>
              </a:ext>
            </a:extLst>
          </p:cNvPr>
          <p:cNvSpPr/>
          <p:nvPr/>
        </p:nvSpPr>
        <p:spPr>
          <a:xfrm>
            <a:off x="9286215" y="7678931"/>
            <a:ext cx="340904" cy="777930"/>
          </a:xfrm>
          <a:custGeom>
            <a:avLst/>
            <a:gdLst>
              <a:gd name="connsiteX0" fmla="*/ 337210 w 340904"/>
              <a:gd name="connsiteY0" fmla="*/ 1394 h 777930"/>
              <a:gd name="connsiteX1" fmla="*/ 305460 w 340904"/>
              <a:gd name="connsiteY1" fmla="*/ 214119 h 777930"/>
              <a:gd name="connsiteX2" fmla="*/ 245135 w 340904"/>
              <a:gd name="connsiteY2" fmla="*/ 333182 h 777930"/>
              <a:gd name="connsiteX3" fmla="*/ 210210 w 340904"/>
              <a:gd name="connsiteY3" fmla="*/ 514157 h 777930"/>
              <a:gd name="connsiteX4" fmla="*/ 187985 w 340904"/>
              <a:gd name="connsiteY4" fmla="*/ 614169 h 777930"/>
              <a:gd name="connsiteX5" fmla="*/ 187985 w 340904"/>
              <a:gd name="connsiteY5" fmla="*/ 749107 h 777930"/>
              <a:gd name="connsiteX6" fmla="*/ 167348 w 340904"/>
              <a:gd name="connsiteY6" fmla="*/ 682432 h 777930"/>
              <a:gd name="connsiteX7" fmla="*/ 2248 w 340904"/>
              <a:gd name="connsiteY7" fmla="*/ 390332 h 777930"/>
              <a:gd name="connsiteX8" fmla="*/ 76860 w 340904"/>
              <a:gd name="connsiteY8" fmla="*/ 553844 h 777930"/>
              <a:gd name="connsiteX9" fmla="*/ 151473 w 340904"/>
              <a:gd name="connsiteY9" fmla="*/ 777682 h 777930"/>
              <a:gd name="connsiteX10" fmla="*/ 172110 w 340904"/>
              <a:gd name="connsiteY10" fmla="*/ 591944 h 777930"/>
              <a:gd name="connsiteX11" fmla="*/ 219735 w 340904"/>
              <a:gd name="connsiteY11" fmla="*/ 326832 h 777930"/>
              <a:gd name="connsiteX12" fmla="*/ 337210 w 340904"/>
              <a:gd name="connsiteY12" fmla="*/ 1394 h 7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904" h="777930">
                <a:moveTo>
                  <a:pt x="337210" y="1394"/>
                </a:moveTo>
                <a:cubicBezTo>
                  <a:pt x="351497" y="-17391"/>
                  <a:pt x="320806" y="158821"/>
                  <a:pt x="305460" y="214119"/>
                </a:cubicBezTo>
                <a:cubicBezTo>
                  <a:pt x="290114" y="269417"/>
                  <a:pt x="261010" y="283176"/>
                  <a:pt x="245135" y="333182"/>
                </a:cubicBezTo>
                <a:cubicBezTo>
                  <a:pt x="229260" y="383188"/>
                  <a:pt x="219735" y="467326"/>
                  <a:pt x="210210" y="514157"/>
                </a:cubicBezTo>
                <a:cubicBezTo>
                  <a:pt x="200685" y="560988"/>
                  <a:pt x="191689" y="575011"/>
                  <a:pt x="187985" y="614169"/>
                </a:cubicBezTo>
                <a:cubicBezTo>
                  <a:pt x="184281" y="653327"/>
                  <a:pt x="191424" y="737730"/>
                  <a:pt x="187985" y="749107"/>
                </a:cubicBezTo>
                <a:cubicBezTo>
                  <a:pt x="184546" y="760484"/>
                  <a:pt x="198304" y="742228"/>
                  <a:pt x="167348" y="682432"/>
                </a:cubicBezTo>
                <a:cubicBezTo>
                  <a:pt x="136392" y="622636"/>
                  <a:pt x="17329" y="411763"/>
                  <a:pt x="2248" y="390332"/>
                </a:cubicBezTo>
                <a:cubicBezTo>
                  <a:pt x="-12833" y="368901"/>
                  <a:pt x="51989" y="489286"/>
                  <a:pt x="76860" y="553844"/>
                </a:cubicBezTo>
                <a:cubicBezTo>
                  <a:pt x="101731" y="618402"/>
                  <a:pt x="135598" y="771332"/>
                  <a:pt x="151473" y="777682"/>
                </a:cubicBezTo>
                <a:cubicBezTo>
                  <a:pt x="167348" y="784032"/>
                  <a:pt x="160733" y="667086"/>
                  <a:pt x="172110" y="591944"/>
                </a:cubicBezTo>
                <a:cubicBezTo>
                  <a:pt x="183487" y="516802"/>
                  <a:pt x="193541" y="423140"/>
                  <a:pt x="219735" y="326832"/>
                </a:cubicBezTo>
                <a:cubicBezTo>
                  <a:pt x="245929" y="230524"/>
                  <a:pt x="322923" y="20179"/>
                  <a:pt x="337210" y="1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: 図形 828">
            <a:extLst>
              <a:ext uri="{FF2B5EF4-FFF2-40B4-BE49-F238E27FC236}">
                <a16:creationId xmlns:a16="http://schemas.microsoft.com/office/drawing/2014/main" id="{DB556B4D-ED18-476D-832E-559FA3407E47}"/>
              </a:ext>
            </a:extLst>
          </p:cNvPr>
          <p:cNvSpPr/>
          <p:nvPr/>
        </p:nvSpPr>
        <p:spPr>
          <a:xfrm>
            <a:off x="9601857" y="7066986"/>
            <a:ext cx="378931" cy="701191"/>
          </a:xfrm>
          <a:custGeom>
            <a:avLst/>
            <a:gdLst>
              <a:gd name="connsiteX0" fmla="*/ 352826 w 378931"/>
              <a:gd name="connsiteY0" fmla="*/ 652497 h 701191"/>
              <a:gd name="connsiteX1" fmla="*/ 200426 w 378931"/>
              <a:gd name="connsiteY1" fmla="*/ 550897 h 701191"/>
              <a:gd name="connsiteX2" fmla="*/ 12043 w 378931"/>
              <a:gd name="connsiteY2" fmla="*/ 80997 h 701191"/>
              <a:gd name="connsiteX3" fmla="*/ 37443 w 378931"/>
              <a:gd name="connsiteY3" fmla="*/ 165664 h 701191"/>
              <a:gd name="connsiteX4" fmla="*/ 187726 w 378931"/>
              <a:gd name="connsiteY4" fmla="*/ 557247 h 701191"/>
              <a:gd name="connsiteX5" fmla="*/ 77660 w 378931"/>
              <a:gd name="connsiteY5" fmla="*/ 258797 h 701191"/>
              <a:gd name="connsiteX6" fmla="*/ 122110 w 378931"/>
              <a:gd name="connsiteY6" fmla="*/ 301131 h 701191"/>
              <a:gd name="connsiteX7" fmla="*/ 94593 w 378931"/>
              <a:gd name="connsiteY7" fmla="*/ 2681 h 701191"/>
              <a:gd name="connsiteX8" fmla="*/ 185610 w 378931"/>
              <a:gd name="connsiteY8" fmla="*/ 157197 h 701191"/>
              <a:gd name="connsiteX9" fmla="*/ 261810 w 378931"/>
              <a:gd name="connsiteY9" fmla="*/ 210114 h 701191"/>
              <a:gd name="connsiteX10" fmla="*/ 164443 w 378931"/>
              <a:gd name="connsiteY10" fmla="*/ 30197 h 701191"/>
              <a:gd name="connsiteX11" fmla="*/ 240643 w 378931"/>
              <a:gd name="connsiteY11" fmla="*/ 157197 h 701191"/>
              <a:gd name="connsiteX12" fmla="*/ 155976 w 378931"/>
              <a:gd name="connsiteY12" fmla="*/ 451414 h 701191"/>
              <a:gd name="connsiteX13" fmla="*/ 234293 w 378931"/>
              <a:gd name="connsiteY13" fmla="*/ 191064 h 701191"/>
              <a:gd name="connsiteX14" fmla="*/ 242760 w 378931"/>
              <a:gd name="connsiteY14" fmla="*/ 296897 h 701191"/>
              <a:gd name="connsiteX15" fmla="*/ 274510 w 378931"/>
              <a:gd name="connsiteY15" fmla="*/ 311714 h 701191"/>
              <a:gd name="connsiteX16" fmla="*/ 371876 w 378931"/>
              <a:gd name="connsiteY16" fmla="*/ 398497 h 701191"/>
              <a:gd name="connsiteX17" fmla="*/ 367643 w 378931"/>
              <a:gd name="connsiteY17" fmla="*/ 701181 h 701191"/>
              <a:gd name="connsiteX18" fmla="*/ 338010 w 378931"/>
              <a:gd name="connsiteY18" fmla="*/ 409081 h 701191"/>
              <a:gd name="connsiteX19" fmla="*/ 268160 w 378931"/>
              <a:gd name="connsiteY19" fmla="*/ 324414 h 701191"/>
              <a:gd name="connsiteX20" fmla="*/ 234293 w 378931"/>
              <a:gd name="connsiteY20" fmla="*/ 478931 h 701191"/>
              <a:gd name="connsiteX21" fmla="*/ 352826 w 378931"/>
              <a:gd name="connsiteY21" fmla="*/ 652497 h 7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931" h="701191">
                <a:moveTo>
                  <a:pt x="352826" y="652497"/>
                </a:moveTo>
                <a:cubicBezTo>
                  <a:pt x="347182" y="664491"/>
                  <a:pt x="257223" y="646147"/>
                  <a:pt x="200426" y="550897"/>
                </a:cubicBezTo>
                <a:cubicBezTo>
                  <a:pt x="143629" y="455647"/>
                  <a:pt x="39207" y="145202"/>
                  <a:pt x="12043" y="80997"/>
                </a:cubicBezTo>
                <a:cubicBezTo>
                  <a:pt x="-15121" y="16792"/>
                  <a:pt x="8163" y="86289"/>
                  <a:pt x="37443" y="165664"/>
                </a:cubicBezTo>
                <a:cubicBezTo>
                  <a:pt x="66723" y="245039"/>
                  <a:pt x="181023" y="541725"/>
                  <a:pt x="187726" y="557247"/>
                </a:cubicBezTo>
                <a:cubicBezTo>
                  <a:pt x="194429" y="572769"/>
                  <a:pt x="88596" y="301483"/>
                  <a:pt x="77660" y="258797"/>
                </a:cubicBezTo>
                <a:cubicBezTo>
                  <a:pt x="66724" y="216111"/>
                  <a:pt x="119288" y="343817"/>
                  <a:pt x="122110" y="301131"/>
                </a:cubicBezTo>
                <a:cubicBezTo>
                  <a:pt x="124932" y="258445"/>
                  <a:pt x="84010" y="26670"/>
                  <a:pt x="94593" y="2681"/>
                </a:cubicBezTo>
                <a:cubicBezTo>
                  <a:pt x="105176" y="-21308"/>
                  <a:pt x="157741" y="122625"/>
                  <a:pt x="185610" y="157197"/>
                </a:cubicBezTo>
                <a:cubicBezTo>
                  <a:pt x="213479" y="191769"/>
                  <a:pt x="265338" y="231281"/>
                  <a:pt x="261810" y="210114"/>
                </a:cubicBezTo>
                <a:cubicBezTo>
                  <a:pt x="258282" y="188947"/>
                  <a:pt x="167971" y="39016"/>
                  <a:pt x="164443" y="30197"/>
                </a:cubicBezTo>
                <a:cubicBezTo>
                  <a:pt x="160915" y="21377"/>
                  <a:pt x="242054" y="86994"/>
                  <a:pt x="240643" y="157197"/>
                </a:cubicBezTo>
                <a:cubicBezTo>
                  <a:pt x="239232" y="227400"/>
                  <a:pt x="157034" y="445770"/>
                  <a:pt x="155976" y="451414"/>
                </a:cubicBezTo>
                <a:cubicBezTo>
                  <a:pt x="154918" y="457058"/>
                  <a:pt x="219829" y="216817"/>
                  <a:pt x="234293" y="191064"/>
                </a:cubicBezTo>
                <a:cubicBezTo>
                  <a:pt x="248757" y="165311"/>
                  <a:pt x="236057" y="276789"/>
                  <a:pt x="242760" y="296897"/>
                </a:cubicBezTo>
                <a:cubicBezTo>
                  <a:pt x="249463" y="317005"/>
                  <a:pt x="252991" y="294781"/>
                  <a:pt x="274510" y="311714"/>
                </a:cubicBezTo>
                <a:cubicBezTo>
                  <a:pt x="296029" y="328647"/>
                  <a:pt x="356354" y="333586"/>
                  <a:pt x="371876" y="398497"/>
                </a:cubicBezTo>
                <a:cubicBezTo>
                  <a:pt x="387398" y="463408"/>
                  <a:pt x="373287" y="699417"/>
                  <a:pt x="367643" y="701181"/>
                </a:cubicBezTo>
                <a:cubicBezTo>
                  <a:pt x="361999" y="702945"/>
                  <a:pt x="354590" y="471875"/>
                  <a:pt x="338010" y="409081"/>
                </a:cubicBezTo>
                <a:cubicBezTo>
                  <a:pt x="321430" y="346287"/>
                  <a:pt x="285446" y="312772"/>
                  <a:pt x="268160" y="324414"/>
                </a:cubicBezTo>
                <a:cubicBezTo>
                  <a:pt x="250874" y="336056"/>
                  <a:pt x="223004" y="424603"/>
                  <a:pt x="234293" y="478931"/>
                </a:cubicBezTo>
                <a:cubicBezTo>
                  <a:pt x="245582" y="533259"/>
                  <a:pt x="358470" y="640503"/>
                  <a:pt x="352826" y="6524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: 図形 829">
            <a:extLst>
              <a:ext uri="{FF2B5EF4-FFF2-40B4-BE49-F238E27FC236}">
                <a16:creationId xmlns:a16="http://schemas.microsoft.com/office/drawing/2014/main" id="{AD833E5A-5B5E-4985-930C-BC654C555414}"/>
              </a:ext>
            </a:extLst>
          </p:cNvPr>
          <p:cNvSpPr/>
          <p:nvPr/>
        </p:nvSpPr>
        <p:spPr>
          <a:xfrm>
            <a:off x="9894803" y="7256451"/>
            <a:ext cx="369478" cy="636811"/>
          </a:xfrm>
          <a:custGeom>
            <a:avLst/>
            <a:gdLst>
              <a:gd name="connsiteX0" fmla="*/ 55647 w 369478"/>
              <a:gd name="connsiteY0" fmla="*/ 3716 h 636811"/>
              <a:gd name="connsiteX1" fmla="*/ 169947 w 369478"/>
              <a:gd name="connsiteY1" fmla="*/ 221732 h 636811"/>
              <a:gd name="connsiteX2" fmla="*/ 368914 w 369478"/>
              <a:gd name="connsiteY2" fmla="*/ 321216 h 636811"/>
              <a:gd name="connsiteX3" fmla="*/ 227097 w 369478"/>
              <a:gd name="connsiteY3" fmla="*/ 255599 h 636811"/>
              <a:gd name="connsiteX4" fmla="*/ 142430 w 369478"/>
              <a:gd name="connsiteY4" fmla="*/ 202682 h 636811"/>
              <a:gd name="connsiteX5" fmla="*/ 172064 w 369478"/>
              <a:gd name="connsiteY5" fmla="*/ 261949 h 636811"/>
              <a:gd name="connsiteX6" fmla="*/ 184764 w 369478"/>
              <a:gd name="connsiteY6" fmla="*/ 384716 h 636811"/>
              <a:gd name="connsiteX7" fmla="*/ 614 w 369478"/>
              <a:gd name="connsiteY7" fmla="*/ 636599 h 636811"/>
              <a:gd name="connsiteX8" fmla="*/ 123380 w 369478"/>
              <a:gd name="connsiteY8" fmla="*/ 420699 h 636811"/>
              <a:gd name="connsiteX9" fmla="*/ 55647 w 369478"/>
              <a:gd name="connsiteY9" fmla="*/ 3716 h 6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478" h="636811">
                <a:moveTo>
                  <a:pt x="55647" y="3716"/>
                </a:moveTo>
                <a:cubicBezTo>
                  <a:pt x="63408" y="-29445"/>
                  <a:pt x="117736" y="168815"/>
                  <a:pt x="169947" y="221732"/>
                </a:cubicBezTo>
                <a:cubicBezTo>
                  <a:pt x="222158" y="274649"/>
                  <a:pt x="359389" y="315572"/>
                  <a:pt x="368914" y="321216"/>
                </a:cubicBezTo>
                <a:cubicBezTo>
                  <a:pt x="378439" y="326861"/>
                  <a:pt x="264844" y="275355"/>
                  <a:pt x="227097" y="255599"/>
                </a:cubicBezTo>
                <a:cubicBezTo>
                  <a:pt x="189350" y="235843"/>
                  <a:pt x="151602" y="201624"/>
                  <a:pt x="142430" y="202682"/>
                </a:cubicBezTo>
                <a:cubicBezTo>
                  <a:pt x="133258" y="203740"/>
                  <a:pt x="165008" y="231610"/>
                  <a:pt x="172064" y="261949"/>
                </a:cubicBezTo>
                <a:cubicBezTo>
                  <a:pt x="179120" y="292288"/>
                  <a:pt x="213339" y="322274"/>
                  <a:pt x="184764" y="384716"/>
                </a:cubicBezTo>
                <a:cubicBezTo>
                  <a:pt x="156189" y="447158"/>
                  <a:pt x="10845" y="630602"/>
                  <a:pt x="614" y="636599"/>
                </a:cubicBezTo>
                <a:cubicBezTo>
                  <a:pt x="-9617" y="642596"/>
                  <a:pt x="111033" y="520182"/>
                  <a:pt x="123380" y="420699"/>
                </a:cubicBezTo>
                <a:cubicBezTo>
                  <a:pt x="135727" y="321216"/>
                  <a:pt x="47886" y="36877"/>
                  <a:pt x="55647" y="37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: 図形 830">
            <a:extLst>
              <a:ext uri="{FF2B5EF4-FFF2-40B4-BE49-F238E27FC236}">
                <a16:creationId xmlns:a16="http://schemas.microsoft.com/office/drawing/2014/main" id="{FA8767DC-C6E2-4B28-A6B8-0746AD7CF9FC}"/>
              </a:ext>
            </a:extLst>
          </p:cNvPr>
          <p:cNvSpPr/>
          <p:nvPr/>
        </p:nvSpPr>
        <p:spPr>
          <a:xfrm>
            <a:off x="11785419" y="4161323"/>
            <a:ext cx="542131" cy="448802"/>
          </a:xfrm>
          <a:custGeom>
            <a:avLst/>
            <a:gdLst>
              <a:gd name="connsiteX0" fmla="*/ 181 w 542131"/>
              <a:gd name="connsiteY0" fmla="*/ 44 h 448802"/>
              <a:gd name="connsiteX1" fmla="*/ 338848 w 542131"/>
              <a:gd name="connsiteY1" fmla="*/ 340827 h 448802"/>
              <a:gd name="connsiteX2" fmla="*/ 487014 w 542131"/>
              <a:gd name="connsiteY2" fmla="*/ 421260 h 448802"/>
              <a:gd name="connsiteX3" fmla="*/ 537814 w 542131"/>
              <a:gd name="connsiteY3" fmla="*/ 442427 h 448802"/>
              <a:gd name="connsiteX4" fmla="*/ 387531 w 542131"/>
              <a:gd name="connsiteY4" fmla="*/ 317544 h 448802"/>
              <a:gd name="connsiteX5" fmla="*/ 181 w 542131"/>
              <a:gd name="connsiteY5" fmla="*/ 44 h 44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131" h="448802">
                <a:moveTo>
                  <a:pt x="181" y="44"/>
                </a:moveTo>
                <a:cubicBezTo>
                  <a:pt x="-7933" y="3924"/>
                  <a:pt x="257709" y="270624"/>
                  <a:pt x="338848" y="340827"/>
                </a:cubicBezTo>
                <a:cubicBezTo>
                  <a:pt x="419987" y="411030"/>
                  <a:pt x="453853" y="404327"/>
                  <a:pt x="487014" y="421260"/>
                </a:cubicBezTo>
                <a:cubicBezTo>
                  <a:pt x="520175" y="438193"/>
                  <a:pt x="554394" y="459713"/>
                  <a:pt x="537814" y="442427"/>
                </a:cubicBezTo>
                <a:cubicBezTo>
                  <a:pt x="521234" y="425141"/>
                  <a:pt x="476431" y="388805"/>
                  <a:pt x="387531" y="317544"/>
                </a:cubicBezTo>
                <a:cubicBezTo>
                  <a:pt x="298631" y="246283"/>
                  <a:pt x="8295" y="-3836"/>
                  <a:pt x="181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: 図形 831">
            <a:extLst>
              <a:ext uri="{FF2B5EF4-FFF2-40B4-BE49-F238E27FC236}">
                <a16:creationId xmlns:a16="http://schemas.microsoft.com/office/drawing/2014/main" id="{7624ED96-89DF-45BF-A8B4-B9F907EA2A4D}"/>
              </a:ext>
            </a:extLst>
          </p:cNvPr>
          <p:cNvSpPr/>
          <p:nvPr/>
        </p:nvSpPr>
        <p:spPr>
          <a:xfrm>
            <a:off x="11871194" y="4563145"/>
            <a:ext cx="465731" cy="250986"/>
          </a:xfrm>
          <a:custGeom>
            <a:avLst/>
            <a:gdLst>
              <a:gd name="connsiteX0" fmla="*/ 68923 w 465731"/>
              <a:gd name="connsiteY0" fmla="*/ 209938 h 250986"/>
              <a:gd name="connsiteX1" fmla="*/ 234023 w 465731"/>
              <a:gd name="connsiteY1" fmla="*/ 61772 h 250986"/>
              <a:gd name="connsiteX2" fmla="*/ 462623 w 465731"/>
              <a:gd name="connsiteY2" fmla="*/ 55422 h 250986"/>
              <a:gd name="connsiteX3" fmla="*/ 361023 w 465731"/>
              <a:gd name="connsiteY3" fmla="*/ 10972 h 250986"/>
              <a:gd name="connsiteX4" fmla="*/ 282706 w 465731"/>
              <a:gd name="connsiteY4" fmla="*/ 10972 h 250986"/>
              <a:gd name="connsiteX5" fmla="*/ 217089 w 465731"/>
              <a:gd name="connsiteY5" fmla="*/ 133738 h 250986"/>
              <a:gd name="connsiteX6" fmla="*/ 5423 w 465731"/>
              <a:gd name="connsiteY6" fmla="*/ 248038 h 250986"/>
              <a:gd name="connsiteX7" fmla="*/ 68923 w 465731"/>
              <a:gd name="connsiteY7" fmla="*/ 209938 h 25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731" h="250986">
                <a:moveTo>
                  <a:pt x="68923" y="209938"/>
                </a:moveTo>
                <a:cubicBezTo>
                  <a:pt x="107023" y="178894"/>
                  <a:pt x="168406" y="87525"/>
                  <a:pt x="234023" y="61772"/>
                </a:cubicBezTo>
                <a:cubicBezTo>
                  <a:pt x="299640" y="36019"/>
                  <a:pt x="441456" y="63889"/>
                  <a:pt x="462623" y="55422"/>
                </a:cubicBezTo>
                <a:cubicBezTo>
                  <a:pt x="483790" y="46955"/>
                  <a:pt x="391009" y="18380"/>
                  <a:pt x="361023" y="10972"/>
                </a:cubicBezTo>
                <a:cubicBezTo>
                  <a:pt x="331037" y="3564"/>
                  <a:pt x="306695" y="-9489"/>
                  <a:pt x="282706" y="10972"/>
                </a:cubicBezTo>
                <a:cubicBezTo>
                  <a:pt x="258717" y="31433"/>
                  <a:pt x="263303" y="94227"/>
                  <a:pt x="217089" y="133738"/>
                </a:cubicBezTo>
                <a:cubicBezTo>
                  <a:pt x="170875" y="173249"/>
                  <a:pt x="26942" y="237807"/>
                  <a:pt x="5423" y="248038"/>
                </a:cubicBezTo>
                <a:cubicBezTo>
                  <a:pt x="-16096" y="258269"/>
                  <a:pt x="30823" y="240982"/>
                  <a:pt x="68923" y="2099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: 図形 832">
            <a:extLst>
              <a:ext uri="{FF2B5EF4-FFF2-40B4-BE49-F238E27FC236}">
                <a16:creationId xmlns:a16="http://schemas.microsoft.com/office/drawing/2014/main" id="{49ACC837-304D-45DB-9C05-723B7D0263D3}"/>
              </a:ext>
            </a:extLst>
          </p:cNvPr>
          <p:cNvSpPr/>
          <p:nvPr/>
        </p:nvSpPr>
        <p:spPr>
          <a:xfrm>
            <a:off x="12251074" y="4582501"/>
            <a:ext cx="139915" cy="257347"/>
          </a:xfrm>
          <a:custGeom>
            <a:avLst/>
            <a:gdLst>
              <a:gd name="connsiteX0" fmla="*/ 193 w 139915"/>
              <a:gd name="connsiteY0" fmla="*/ 82 h 257347"/>
              <a:gd name="connsiteX1" fmla="*/ 114493 w 139915"/>
              <a:gd name="connsiteY1" fmla="*/ 93216 h 257347"/>
              <a:gd name="connsiteX2" fmla="*/ 99676 w 139915"/>
              <a:gd name="connsiteY2" fmla="*/ 154599 h 257347"/>
              <a:gd name="connsiteX3" fmla="*/ 139893 w 139915"/>
              <a:gd name="connsiteY3" fmla="*/ 256199 h 257347"/>
              <a:gd name="connsiteX4" fmla="*/ 93326 w 139915"/>
              <a:gd name="connsiteY4" fmla="*/ 203282 h 257347"/>
              <a:gd name="connsiteX5" fmla="*/ 86976 w 139915"/>
              <a:gd name="connsiteY5" fmla="*/ 110149 h 257347"/>
              <a:gd name="connsiteX6" fmla="*/ 193 w 139915"/>
              <a:gd name="connsiteY6" fmla="*/ 82 h 2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15" h="257347">
                <a:moveTo>
                  <a:pt x="193" y="82"/>
                </a:moveTo>
                <a:cubicBezTo>
                  <a:pt x="4779" y="-2740"/>
                  <a:pt x="97913" y="67463"/>
                  <a:pt x="114493" y="93216"/>
                </a:cubicBezTo>
                <a:cubicBezTo>
                  <a:pt x="131073" y="118969"/>
                  <a:pt x="95443" y="127435"/>
                  <a:pt x="99676" y="154599"/>
                </a:cubicBezTo>
                <a:cubicBezTo>
                  <a:pt x="103909" y="181763"/>
                  <a:pt x="140951" y="248085"/>
                  <a:pt x="139893" y="256199"/>
                </a:cubicBezTo>
                <a:cubicBezTo>
                  <a:pt x="138835" y="264313"/>
                  <a:pt x="102146" y="227624"/>
                  <a:pt x="93326" y="203282"/>
                </a:cubicBezTo>
                <a:cubicBezTo>
                  <a:pt x="84507" y="178940"/>
                  <a:pt x="100029" y="139782"/>
                  <a:pt x="86976" y="110149"/>
                </a:cubicBezTo>
                <a:cubicBezTo>
                  <a:pt x="73923" y="80516"/>
                  <a:pt x="-4393" y="2904"/>
                  <a:pt x="193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: 図形 833">
            <a:extLst>
              <a:ext uri="{FF2B5EF4-FFF2-40B4-BE49-F238E27FC236}">
                <a16:creationId xmlns:a16="http://schemas.microsoft.com/office/drawing/2014/main" id="{5CCD642F-70E2-4E59-B668-4311222680EB}"/>
              </a:ext>
            </a:extLst>
          </p:cNvPr>
          <p:cNvSpPr/>
          <p:nvPr/>
        </p:nvSpPr>
        <p:spPr>
          <a:xfrm>
            <a:off x="12029416" y="4839620"/>
            <a:ext cx="366039" cy="417979"/>
          </a:xfrm>
          <a:custGeom>
            <a:avLst/>
            <a:gdLst>
              <a:gd name="connsiteX0" fmla="*/ 365784 w 366039"/>
              <a:gd name="connsiteY0" fmla="*/ 3843 h 417979"/>
              <a:gd name="connsiteX1" fmla="*/ 97497 w 366039"/>
              <a:gd name="connsiteY1" fmla="*/ 243555 h 417979"/>
              <a:gd name="connsiteX2" fmla="*/ 659 w 366039"/>
              <a:gd name="connsiteY2" fmla="*/ 416593 h 417979"/>
              <a:gd name="connsiteX3" fmla="*/ 59397 w 366039"/>
              <a:gd name="connsiteY3" fmla="*/ 313405 h 417979"/>
              <a:gd name="connsiteX4" fmla="*/ 145122 w 366039"/>
              <a:gd name="connsiteY4" fmla="*/ 111793 h 417979"/>
              <a:gd name="connsiteX5" fmla="*/ 365784 w 366039"/>
              <a:gd name="connsiteY5" fmla="*/ 3843 h 41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39" h="417979">
                <a:moveTo>
                  <a:pt x="365784" y="3843"/>
                </a:moveTo>
                <a:cubicBezTo>
                  <a:pt x="357847" y="25803"/>
                  <a:pt x="158351" y="174763"/>
                  <a:pt x="97497" y="243555"/>
                </a:cubicBezTo>
                <a:cubicBezTo>
                  <a:pt x="36643" y="312347"/>
                  <a:pt x="7009" y="404951"/>
                  <a:pt x="659" y="416593"/>
                </a:cubicBezTo>
                <a:cubicBezTo>
                  <a:pt x="-5691" y="428235"/>
                  <a:pt x="35320" y="364205"/>
                  <a:pt x="59397" y="313405"/>
                </a:cubicBezTo>
                <a:cubicBezTo>
                  <a:pt x="83474" y="262605"/>
                  <a:pt x="95645" y="164710"/>
                  <a:pt x="145122" y="111793"/>
                </a:cubicBezTo>
                <a:cubicBezTo>
                  <a:pt x="194599" y="58876"/>
                  <a:pt x="373721" y="-18117"/>
                  <a:pt x="365784" y="38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: 図形 834">
            <a:extLst>
              <a:ext uri="{FF2B5EF4-FFF2-40B4-BE49-F238E27FC236}">
                <a16:creationId xmlns:a16="http://schemas.microsoft.com/office/drawing/2014/main" id="{782287DE-FC8B-4BB9-86D2-F4AE4237AC8E}"/>
              </a:ext>
            </a:extLst>
          </p:cNvPr>
          <p:cNvSpPr/>
          <p:nvPr/>
        </p:nvSpPr>
        <p:spPr>
          <a:xfrm>
            <a:off x="12014794" y="4759322"/>
            <a:ext cx="309141" cy="439024"/>
          </a:xfrm>
          <a:custGeom>
            <a:avLst/>
            <a:gdLst>
              <a:gd name="connsiteX0" fmla="*/ 308969 w 309141"/>
              <a:gd name="connsiteY0" fmla="*/ 3 h 439024"/>
              <a:gd name="connsiteX1" fmla="*/ 105769 w 309141"/>
              <a:gd name="connsiteY1" fmla="*/ 179391 h 439024"/>
              <a:gd name="connsiteX2" fmla="*/ 994 w 309141"/>
              <a:gd name="connsiteY2" fmla="*/ 434978 h 439024"/>
              <a:gd name="connsiteX3" fmla="*/ 50206 w 309141"/>
              <a:gd name="connsiteY3" fmla="*/ 342903 h 439024"/>
              <a:gd name="connsiteX4" fmla="*/ 139106 w 309141"/>
              <a:gd name="connsiteY4" fmla="*/ 174628 h 439024"/>
              <a:gd name="connsiteX5" fmla="*/ 308969 w 309141"/>
              <a:gd name="connsiteY5" fmla="*/ 3 h 43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141" h="439024">
                <a:moveTo>
                  <a:pt x="308969" y="3"/>
                </a:moveTo>
                <a:cubicBezTo>
                  <a:pt x="303413" y="797"/>
                  <a:pt x="157098" y="106895"/>
                  <a:pt x="105769" y="179391"/>
                </a:cubicBezTo>
                <a:cubicBezTo>
                  <a:pt x="54440" y="251887"/>
                  <a:pt x="10254" y="407726"/>
                  <a:pt x="994" y="434978"/>
                </a:cubicBezTo>
                <a:cubicBezTo>
                  <a:pt x="-8266" y="462230"/>
                  <a:pt x="50206" y="342903"/>
                  <a:pt x="50206" y="342903"/>
                </a:cubicBezTo>
                <a:cubicBezTo>
                  <a:pt x="73225" y="299511"/>
                  <a:pt x="94127" y="230984"/>
                  <a:pt x="139106" y="174628"/>
                </a:cubicBezTo>
                <a:cubicBezTo>
                  <a:pt x="184085" y="118272"/>
                  <a:pt x="314525" y="-791"/>
                  <a:pt x="308969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: 図形 835">
            <a:extLst>
              <a:ext uri="{FF2B5EF4-FFF2-40B4-BE49-F238E27FC236}">
                <a16:creationId xmlns:a16="http://schemas.microsoft.com/office/drawing/2014/main" id="{A5847A13-EDD0-42D3-BD52-6DBF2600EEFA}"/>
              </a:ext>
            </a:extLst>
          </p:cNvPr>
          <p:cNvSpPr/>
          <p:nvPr/>
        </p:nvSpPr>
        <p:spPr>
          <a:xfrm>
            <a:off x="12361648" y="4838298"/>
            <a:ext cx="1290915" cy="513939"/>
          </a:xfrm>
          <a:custGeom>
            <a:avLst/>
            <a:gdLst>
              <a:gd name="connsiteX0" fmla="*/ 3919 w 1290915"/>
              <a:gd name="connsiteY0" fmla="*/ 2519 h 513939"/>
              <a:gd name="connsiteX1" fmla="*/ 315069 w 1290915"/>
              <a:gd name="connsiteY1" fmla="*/ 102002 h 513939"/>
              <a:gd name="connsiteX2" fmla="*/ 600819 w 1290915"/>
              <a:gd name="connsiteY2" fmla="*/ 188785 h 513939"/>
              <a:gd name="connsiteX3" fmla="*/ 1267569 w 1290915"/>
              <a:gd name="connsiteY3" fmla="*/ 502052 h 513939"/>
              <a:gd name="connsiteX4" fmla="*/ 1151152 w 1290915"/>
              <a:gd name="connsiteY4" fmla="*/ 453369 h 513939"/>
              <a:gd name="connsiteX5" fmla="*/ 543669 w 1290915"/>
              <a:gd name="connsiteY5" fmla="*/ 212069 h 513939"/>
              <a:gd name="connsiteX6" fmla="*/ 3919 w 1290915"/>
              <a:gd name="connsiteY6" fmla="*/ 2519 h 5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15" h="513939">
                <a:moveTo>
                  <a:pt x="3919" y="2519"/>
                </a:moveTo>
                <a:cubicBezTo>
                  <a:pt x="-34181" y="-15825"/>
                  <a:pt x="215586" y="70958"/>
                  <a:pt x="315069" y="102002"/>
                </a:cubicBezTo>
                <a:cubicBezTo>
                  <a:pt x="414552" y="133046"/>
                  <a:pt x="442069" y="122110"/>
                  <a:pt x="600819" y="188785"/>
                </a:cubicBezTo>
                <a:cubicBezTo>
                  <a:pt x="759569" y="255460"/>
                  <a:pt x="1175847" y="457955"/>
                  <a:pt x="1267569" y="502052"/>
                </a:cubicBezTo>
                <a:cubicBezTo>
                  <a:pt x="1359291" y="546149"/>
                  <a:pt x="1151152" y="453369"/>
                  <a:pt x="1151152" y="453369"/>
                </a:cubicBezTo>
                <a:lnTo>
                  <a:pt x="543669" y="212069"/>
                </a:lnTo>
                <a:lnTo>
                  <a:pt x="3919" y="25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: 図形 836">
            <a:extLst>
              <a:ext uri="{FF2B5EF4-FFF2-40B4-BE49-F238E27FC236}">
                <a16:creationId xmlns:a16="http://schemas.microsoft.com/office/drawing/2014/main" id="{58318A73-9D33-437C-85A1-84E1B3CF3E93}"/>
              </a:ext>
            </a:extLst>
          </p:cNvPr>
          <p:cNvSpPr/>
          <p:nvPr/>
        </p:nvSpPr>
        <p:spPr>
          <a:xfrm>
            <a:off x="13157891" y="5264909"/>
            <a:ext cx="441638" cy="619778"/>
          </a:xfrm>
          <a:custGeom>
            <a:avLst/>
            <a:gdLst>
              <a:gd name="connsiteX0" fmla="*/ 300934 w 441638"/>
              <a:gd name="connsiteY0" fmla="*/ 829 h 619778"/>
              <a:gd name="connsiteX1" fmla="*/ 437459 w 441638"/>
              <a:gd name="connsiteY1" fmla="*/ 99254 h 619778"/>
              <a:gd name="connsiteX2" fmla="*/ 369197 w 441638"/>
              <a:gd name="connsiteY2" fmla="*/ 175454 h 619778"/>
              <a:gd name="connsiteX3" fmla="*/ 10422 w 441638"/>
              <a:gd name="connsiteY3" fmla="*/ 610429 h 619778"/>
              <a:gd name="connsiteX4" fmla="*/ 121547 w 441638"/>
              <a:gd name="connsiteY4" fmla="*/ 445329 h 619778"/>
              <a:gd name="connsiteX5" fmla="*/ 381897 w 441638"/>
              <a:gd name="connsiteY5" fmla="*/ 115129 h 619778"/>
              <a:gd name="connsiteX6" fmla="*/ 388247 w 441638"/>
              <a:gd name="connsiteY6" fmla="*/ 54804 h 619778"/>
              <a:gd name="connsiteX7" fmla="*/ 300934 w 441638"/>
              <a:gd name="connsiteY7" fmla="*/ 829 h 6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638" h="619778">
                <a:moveTo>
                  <a:pt x="300934" y="829"/>
                </a:moveTo>
                <a:cubicBezTo>
                  <a:pt x="309136" y="8237"/>
                  <a:pt x="426082" y="70150"/>
                  <a:pt x="437459" y="99254"/>
                </a:cubicBezTo>
                <a:cubicBezTo>
                  <a:pt x="448836" y="128358"/>
                  <a:pt x="440370" y="90258"/>
                  <a:pt x="369197" y="175454"/>
                </a:cubicBezTo>
                <a:cubicBezTo>
                  <a:pt x="298024" y="260650"/>
                  <a:pt x="51697" y="565450"/>
                  <a:pt x="10422" y="610429"/>
                </a:cubicBezTo>
                <a:cubicBezTo>
                  <a:pt x="-30853" y="655408"/>
                  <a:pt x="59635" y="527879"/>
                  <a:pt x="121547" y="445329"/>
                </a:cubicBezTo>
                <a:cubicBezTo>
                  <a:pt x="183459" y="362779"/>
                  <a:pt x="337447" y="180216"/>
                  <a:pt x="381897" y="115129"/>
                </a:cubicBezTo>
                <a:cubicBezTo>
                  <a:pt x="426347" y="50042"/>
                  <a:pt x="395126" y="72002"/>
                  <a:pt x="388247" y="54804"/>
                </a:cubicBezTo>
                <a:cubicBezTo>
                  <a:pt x="381368" y="37606"/>
                  <a:pt x="292732" y="-6579"/>
                  <a:pt x="300934" y="8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: 図形 837">
            <a:extLst>
              <a:ext uri="{FF2B5EF4-FFF2-40B4-BE49-F238E27FC236}">
                <a16:creationId xmlns:a16="http://schemas.microsoft.com/office/drawing/2014/main" id="{AA3590D8-9C77-4B9B-B366-E37C2A594F42}"/>
              </a:ext>
            </a:extLst>
          </p:cNvPr>
          <p:cNvSpPr/>
          <p:nvPr/>
        </p:nvSpPr>
        <p:spPr>
          <a:xfrm>
            <a:off x="12758829" y="5862742"/>
            <a:ext cx="433364" cy="825333"/>
          </a:xfrm>
          <a:custGeom>
            <a:avLst/>
            <a:gdLst>
              <a:gd name="connsiteX0" fmla="*/ 428534 w 433364"/>
              <a:gd name="connsiteY0" fmla="*/ 17358 h 825333"/>
              <a:gd name="connsiteX1" fmla="*/ 22134 w 433364"/>
              <a:gd name="connsiteY1" fmla="*/ 782533 h 825333"/>
              <a:gd name="connsiteX2" fmla="*/ 72934 w 433364"/>
              <a:gd name="connsiteY2" fmla="*/ 680933 h 825333"/>
              <a:gd name="connsiteX3" fmla="*/ 234859 w 433364"/>
              <a:gd name="connsiteY3" fmla="*/ 284058 h 825333"/>
              <a:gd name="connsiteX4" fmla="*/ 428534 w 433364"/>
              <a:gd name="connsiteY4" fmla="*/ 17358 h 8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64" h="825333">
                <a:moveTo>
                  <a:pt x="428534" y="17358"/>
                </a:moveTo>
                <a:cubicBezTo>
                  <a:pt x="393080" y="100437"/>
                  <a:pt x="81401" y="671937"/>
                  <a:pt x="22134" y="782533"/>
                </a:cubicBezTo>
                <a:cubicBezTo>
                  <a:pt x="-37133" y="893129"/>
                  <a:pt x="37480" y="764012"/>
                  <a:pt x="72934" y="680933"/>
                </a:cubicBezTo>
                <a:cubicBezTo>
                  <a:pt x="108388" y="597854"/>
                  <a:pt x="175063" y="397829"/>
                  <a:pt x="234859" y="284058"/>
                </a:cubicBezTo>
                <a:cubicBezTo>
                  <a:pt x="294655" y="170287"/>
                  <a:pt x="463988" y="-65721"/>
                  <a:pt x="428534" y="173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: 図形 838">
            <a:extLst>
              <a:ext uri="{FF2B5EF4-FFF2-40B4-BE49-F238E27FC236}">
                <a16:creationId xmlns:a16="http://schemas.microsoft.com/office/drawing/2014/main" id="{BEFFDA9A-BC15-4EAF-BF49-2FB0B9030CA7}"/>
              </a:ext>
            </a:extLst>
          </p:cNvPr>
          <p:cNvSpPr/>
          <p:nvPr/>
        </p:nvSpPr>
        <p:spPr>
          <a:xfrm>
            <a:off x="13029353" y="5361850"/>
            <a:ext cx="587587" cy="849373"/>
          </a:xfrm>
          <a:custGeom>
            <a:avLst/>
            <a:gdLst>
              <a:gd name="connsiteX0" fmla="*/ 17780 w 587587"/>
              <a:gd name="connsiteY0" fmla="*/ 818817 h 849373"/>
              <a:gd name="connsiteX1" fmla="*/ 45297 w 587587"/>
              <a:gd name="connsiteY1" fmla="*/ 772250 h 849373"/>
              <a:gd name="connsiteX2" fmla="*/ 309880 w 587587"/>
              <a:gd name="connsiteY2" fmla="*/ 363733 h 849373"/>
              <a:gd name="connsiteX3" fmla="*/ 585047 w 587587"/>
              <a:gd name="connsiteY3" fmla="*/ 3900 h 849373"/>
              <a:gd name="connsiteX4" fmla="*/ 434764 w 587587"/>
              <a:gd name="connsiteY4" fmla="*/ 188050 h 849373"/>
              <a:gd name="connsiteX5" fmla="*/ 231564 w 587587"/>
              <a:gd name="connsiteY5" fmla="*/ 427233 h 849373"/>
              <a:gd name="connsiteX6" fmla="*/ 17780 w 587587"/>
              <a:gd name="connsiteY6" fmla="*/ 818817 h 84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587" h="849373">
                <a:moveTo>
                  <a:pt x="17780" y="818817"/>
                </a:moveTo>
                <a:cubicBezTo>
                  <a:pt x="-13264" y="876320"/>
                  <a:pt x="-3386" y="848097"/>
                  <a:pt x="45297" y="772250"/>
                </a:cubicBezTo>
                <a:cubicBezTo>
                  <a:pt x="93980" y="696403"/>
                  <a:pt x="219922" y="491791"/>
                  <a:pt x="309880" y="363733"/>
                </a:cubicBezTo>
                <a:cubicBezTo>
                  <a:pt x="399838" y="235675"/>
                  <a:pt x="564233" y="33180"/>
                  <a:pt x="585047" y="3900"/>
                </a:cubicBezTo>
                <a:cubicBezTo>
                  <a:pt x="605861" y="-25380"/>
                  <a:pt x="493678" y="117495"/>
                  <a:pt x="434764" y="188050"/>
                </a:cubicBezTo>
                <a:cubicBezTo>
                  <a:pt x="375850" y="258605"/>
                  <a:pt x="299650" y="324928"/>
                  <a:pt x="231564" y="427233"/>
                </a:cubicBezTo>
                <a:cubicBezTo>
                  <a:pt x="163478" y="529538"/>
                  <a:pt x="48824" y="761314"/>
                  <a:pt x="17780" y="818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: 図形 839">
            <a:extLst>
              <a:ext uri="{FF2B5EF4-FFF2-40B4-BE49-F238E27FC236}">
                <a16:creationId xmlns:a16="http://schemas.microsoft.com/office/drawing/2014/main" id="{DB253A6C-9575-4934-88DD-D8D6F8479E76}"/>
              </a:ext>
            </a:extLst>
          </p:cNvPr>
          <p:cNvSpPr/>
          <p:nvPr/>
        </p:nvSpPr>
        <p:spPr>
          <a:xfrm>
            <a:off x="13639585" y="5362799"/>
            <a:ext cx="77996" cy="634201"/>
          </a:xfrm>
          <a:custGeom>
            <a:avLst/>
            <a:gdLst>
              <a:gd name="connsiteX0" fmla="*/ 215 w 77996"/>
              <a:gd name="connsiteY0" fmla="*/ 834 h 634201"/>
              <a:gd name="connsiteX1" fmla="*/ 53132 w 77996"/>
              <a:gd name="connsiteY1" fmla="*/ 248484 h 634201"/>
              <a:gd name="connsiteX2" fmla="*/ 42548 w 77996"/>
              <a:gd name="connsiteY2" fmla="*/ 616784 h 634201"/>
              <a:gd name="connsiteX3" fmla="*/ 48898 w 77996"/>
              <a:gd name="connsiteY3" fmla="*/ 534234 h 634201"/>
              <a:gd name="connsiteX4" fmla="*/ 76415 w 77996"/>
              <a:gd name="connsiteY4" fmla="*/ 180751 h 634201"/>
              <a:gd name="connsiteX5" fmla="*/ 215 w 77996"/>
              <a:gd name="connsiteY5" fmla="*/ 834 h 6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6" h="634201">
                <a:moveTo>
                  <a:pt x="215" y="834"/>
                </a:moveTo>
                <a:cubicBezTo>
                  <a:pt x="-3665" y="12123"/>
                  <a:pt x="46077" y="145826"/>
                  <a:pt x="53132" y="248484"/>
                </a:cubicBezTo>
                <a:cubicBezTo>
                  <a:pt x="60187" y="351142"/>
                  <a:pt x="43254" y="569159"/>
                  <a:pt x="42548" y="616784"/>
                </a:cubicBezTo>
                <a:cubicBezTo>
                  <a:pt x="41842" y="664409"/>
                  <a:pt x="43254" y="606906"/>
                  <a:pt x="48898" y="534234"/>
                </a:cubicBezTo>
                <a:cubicBezTo>
                  <a:pt x="54542" y="461562"/>
                  <a:pt x="85234" y="266476"/>
                  <a:pt x="76415" y="180751"/>
                </a:cubicBezTo>
                <a:cubicBezTo>
                  <a:pt x="67596" y="95026"/>
                  <a:pt x="4095" y="-10455"/>
                  <a:pt x="215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: 図形 840">
            <a:extLst>
              <a:ext uri="{FF2B5EF4-FFF2-40B4-BE49-F238E27FC236}">
                <a16:creationId xmlns:a16="http://schemas.microsoft.com/office/drawing/2014/main" id="{CCC124B8-0DC6-4544-9F82-B8465EA16E42}"/>
              </a:ext>
            </a:extLst>
          </p:cNvPr>
          <p:cNvSpPr/>
          <p:nvPr/>
        </p:nvSpPr>
        <p:spPr>
          <a:xfrm>
            <a:off x="13451175" y="5575276"/>
            <a:ext cx="204996" cy="385324"/>
          </a:xfrm>
          <a:custGeom>
            <a:avLst/>
            <a:gdLst>
              <a:gd name="connsiteX0" fmla="*/ 242 w 204996"/>
              <a:gd name="connsiteY0" fmla="*/ 24 h 385324"/>
              <a:gd name="connsiteX1" fmla="*/ 146292 w 204996"/>
              <a:gd name="connsiteY1" fmla="*/ 243441 h 385324"/>
              <a:gd name="connsiteX2" fmla="*/ 194975 w 204996"/>
              <a:gd name="connsiteY2" fmla="*/ 385257 h 385324"/>
              <a:gd name="connsiteX3" fmla="*/ 184392 w 204996"/>
              <a:gd name="connsiteY3" fmla="*/ 258257 h 385324"/>
              <a:gd name="connsiteX4" fmla="*/ 242 w 204996"/>
              <a:gd name="connsiteY4" fmla="*/ 24 h 38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996" h="385324">
                <a:moveTo>
                  <a:pt x="242" y="24"/>
                </a:moveTo>
                <a:cubicBezTo>
                  <a:pt x="-6108" y="-2445"/>
                  <a:pt x="113837" y="179236"/>
                  <a:pt x="146292" y="243441"/>
                </a:cubicBezTo>
                <a:cubicBezTo>
                  <a:pt x="178748" y="307647"/>
                  <a:pt x="188625" y="382788"/>
                  <a:pt x="194975" y="385257"/>
                </a:cubicBezTo>
                <a:cubicBezTo>
                  <a:pt x="201325" y="387726"/>
                  <a:pt x="218611" y="322110"/>
                  <a:pt x="184392" y="258257"/>
                </a:cubicBezTo>
                <a:cubicBezTo>
                  <a:pt x="150173" y="194404"/>
                  <a:pt x="6592" y="2493"/>
                  <a:pt x="24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: 図形 841">
            <a:extLst>
              <a:ext uri="{FF2B5EF4-FFF2-40B4-BE49-F238E27FC236}">
                <a16:creationId xmlns:a16="http://schemas.microsoft.com/office/drawing/2014/main" id="{71BA615D-279E-465B-86D5-71905BFCA6C8}"/>
              </a:ext>
            </a:extLst>
          </p:cNvPr>
          <p:cNvSpPr/>
          <p:nvPr/>
        </p:nvSpPr>
        <p:spPr>
          <a:xfrm>
            <a:off x="13465264" y="5375426"/>
            <a:ext cx="183476" cy="514259"/>
          </a:xfrm>
          <a:custGeom>
            <a:avLst/>
            <a:gdLst>
              <a:gd name="connsiteX0" fmla="*/ 170303 w 183476"/>
              <a:gd name="connsiteY0" fmla="*/ 11491 h 514259"/>
              <a:gd name="connsiteX1" fmla="*/ 170303 w 183476"/>
              <a:gd name="connsiteY1" fmla="*/ 68641 h 514259"/>
              <a:gd name="connsiteX2" fmla="*/ 183003 w 183476"/>
              <a:gd name="connsiteY2" fmla="*/ 496207 h 514259"/>
              <a:gd name="connsiteX3" fmla="*/ 151253 w 183476"/>
              <a:gd name="connsiteY3" fmla="*/ 409424 h 514259"/>
              <a:gd name="connsiteX4" fmla="*/ 969 w 183476"/>
              <a:gd name="connsiteY4" fmla="*/ 178707 h 514259"/>
              <a:gd name="connsiteX5" fmla="*/ 83519 w 183476"/>
              <a:gd name="connsiteY5" fmla="*/ 284541 h 514259"/>
              <a:gd name="connsiteX6" fmla="*/ 17903 w 183476"/>
              <a:gd name="connsiteY6" fmla="*/ 180824 h 514259"/>
              <a:gd name="connsiteX7" fmla="*/ 170303 w 183476"/>
              <a:gd name="connsiteY7" fmla="*/ 11491 h 51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76" h="514259">
                <a:moveTo>
                  <a:pt x="170303" y="11491"/>
                </a:moveTo>
                <a:cubicBezTo>
                  <a:pt x="195703" y="-7206"/>
                  <a:pt x="168186" y="-12145"/>
                  <a:pt x="170303" y="68641"/>
                </a:cubicBezTo>
                <a:cubicBezTo>
                  <a:pt x="172420" y="149427"/>
                  <a:pt x="186178" y="439410"/>
                  <a:pt x="183003" y="496207"/>
                </a:cubicBezTo>
                <a:cubicBezTo>
                  <a:pt x="179828" y="553004"/>
                  <a:pt x="181592" y="462341"/>
                  <a:pt x="151253" y="409424"/>
                </a:cubicBezTo>
                <a:cubicBezTo>
                  <a:pt x="120914" y="356507"/>
                  <a:pt x="12258" y="199521"/>
                  <a:pt x="969" y="178707"/>
                </a:cubicBezTo>
                <a:cubicBezTo>
                  <a:pt x="-10320" y="157893"/>
                  <a:pt x="80697" y="284188"/>
                  <a:pt x="83519" y="284541"/>
                </a:cubicBezTo>
                <a:cubicBezTo>
                  <a:pt x="86341" y="284894"/>
                  <a:pt x="4497" y="228096"/>
                  <a:pt x="17903" y="180824"/>
                </a:cubicBezTo>
                <a:cubicBezTo>
                  <a:pt x="31309" y="133552"/>
                  <a:pt x="144903" y="30188"/>
                  <a:pt x="170303" y="114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: 図形 842">
            <a:extLst>
              <a:ext uri="{FF2B5EF4-FFF2-40B4-BE49-F238E27FC236}">
                <a16:creationId xmlns:a16="http://schemas.microsoft.com/office/drawing/2014/main" id="{3FF26957-36C2-4165-8A9A-FAF74AACFCD7}"/>
              </a:ext>
            </a:extLst>
          </p:cNvPr>
          <p:cNvSpPr/>
          <p:nvPr/>
        </p:nvSpPr>
        <p:spPr>
          <a:xfrm>
            <a:off x="4539707" y="5458569"/>
            <a:ext cx="661968" cy="136536"/>
          </a:xfrm>
          <a:custGeom>
            <a:avLst/>
            <a:gdLst>
              <a:gd name="connsiteX0" fmla="*/ 543 w 661968"/>
              <a:gd name="connsiteY0" fmla="*/ 135781 h 136536"/>
              <a:gd name="connsiteX1" fmla="*/ 227026 w 661968"/>
              <a:gd name="connsiteY1" fmla="*/ 76514 h 136536"/>
              <a:gd name="connsiteX2" fmla="*/ 658826 w 661968"/>
              <a:gd name="connsiteY2" fmla="*/ 2431 h 136536"/>
              <a:gd name="connsiteX3" fmla="*/ 415410 w 661968"/>
              <a:gd name="connsiteY3" fmla="*/ 19364 h 136536"/>
              <a:gd name="connsiteX4" fmla="*/ 286293 w 661968"/>
              <a:gd name="connsiteY4" fmla="*/ 34181 h 136536"/>
              <a:gd name="connsiteX5" fmla="*/ 543 w 661968"/>
              <a:gd name="connsiteY5" fmla="*/ 135781 h 13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968" h="136536">
                <a:moveTo>
                  <a:pt x="543" y="135781"/>
                </a:moveTo>
                <a:cubicBezTo>
                  <a:pt x="-9335" y="142837"/>
                  <a:pt x="117312" y="98739"/>
                  <a:pt x="227026" y="76514"/>
                </a:cubicBezTo>
                <a:cubicBezTo>
                  <a:pt x="336740" y="54289"/>
                  <a:pt x="627429" y="11956"/>
                  <a:pt x="658826" y="2431"/>
                </a:cubicBezTo>
                <a:cubicBezTo>
                  <a:pt x="690223" y="-7094"/>
                  <a:pt x="477499" y="14072"/>
                  <a:pt x="415410" y="19364"/>
                </a:cubicBezTo>
                <a:cubicBezTo>
                  <a:pt x="353321" y="24656"/>
                  <a:pt x="355437" y="14425"/>
                  <a:pt x="286293" y="34181"/>
                </a:cubicBezTo>
                <a:cubicBezTo>
                  <a:pt x="217149" y="53937"/>
                  <a:pt x="10421" y="128725"/>
                  <a:pt x="543" y="1357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: 図形 843">
            <a:extLst>
              <a:ext uri="{FF2B5EF4-FFF2-40B4-BE49-F238E27FC236}">
                <a16:creationId xmlns:a16="http://schemas.microsoft.com/office/drawing/2014/main" id="{BBED4346-9410-4718-BCFF-16C11B15D3F3}"/>
              </a:ext>
            </a:extLst>
          </p:cNvPr>
          <p:cNvSpPr/>
          <p:nvPr/>
        </p:nvSpPr>
        <p:spPr>
          <a:xfrm>
            <a:off x="3939117" y="5526936"/>
            <a:ext cx="705584" cy="226164"/>
          </a:xfrm>
          <a:custGeom>
            <a:avLst/>
            <a:gdLst>
              <a:gd name="connsiteX0" fmla="*/ 700616 w 705584"/>
              <a:gd name="connsiteY0" fmla="*/ 63181 h 226164"/>
              <a:gd name="connsiteX1" fmla="*/ 478366 w 705584"/>
              <a:gd name="connsiteY1" fmla="*/ 20847 h 226164"/>
              <a:gd name="connsiteX2" fmla="*/ 378883 w 705584"/>
              <a:gd name="connsiteY2" fmla="*/ 37781 h 226164"/>
              <a:gd name="connsiteX3" fmla="*/ 355600 w 705584"/>
              <a:gd name="connsiteY3" fmla="*/ 42014 h 226164"/>
              <a:gd name="connsiteX4" fmla="*/ 315383 w 705584"/>
              <a:gd name="connsiteY4" fmla="*/ 25081 h 226164"/>
              <a:gd name="connsiteX5" fmla="*/ 222250 w 705584"/>
              <a:gd name="connsiteY5" fmla="*/ 75881 h 226164"/>
              <a:gd name="connsiteX6" fmla="*/ 0 w 705584"/>
              <a:gd name="connsiteY6" fmla="*/ 226164 h 226164"/>
              <a:gd name="connsiteX7" fmla="*/ 169333 w 705584"/>
              <a:gd name="connsiteY7" fmla="*/ 111864 h 226164"/>
              <a:gd name="connsiteX8" fmla="*/ 336550 w 705584"/>
              <a:gd name="connsiteY8" fmla="*/ 1797 h 226164"/>
              <a:gd name="connsiteX9" fmla="*/ 630766 w 705584"/>
              <a:gd name="connsiteY9" fmla="*/ 46247 h 226164"/>
              <a:gd name="connsiteX10" fmla="*/ 632883 w 705584"/>
              <a:gd name="connsiteY10" fmla="*/ 82231 h 226164"/>
              <a:gd name="connsiteX11" fmla="*/ 700616 w 705584"/>
              <a:gd name="connsiteY11" fmla="*/ 63181 h 22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5584" h="226164">
                <a:moveTo>
                  <a:pt x="700616" y="63181"/>
                </a:moveTo>
                <a:cubicBezTo>
                  <a:pt x="674863" y="52950"/>
                  <a:pt x="531988" y="25080"/>
                  <a:pt x="478366" y="20847"/>
                </a:cubicBezTo>
                <a:cubicBezTo>
                  <a:pt x="424744" y="16614"/>
                  <a:pt x="399344" y="34253"/>
                  <a:pt x="378883" y="37781"/>
                </a:cubicBezTo>
                <a:cubicBezTo>
                  <a:pt x="358422" y="41309"/>
                  <a:pt x="366183" y="44131"/>
                  <a:pt x="355600" y="42014"/>
                </a:cubicBezTo>
                <a:cubicBezTo>
                  <a:pt x="345017" y="39897"/>
                  <a:pt x="337608" y="19436"/>
                  <a:pt x="315383" y="25081"/>
                </a:cubicBezTo>
                <a:cubicBezTo>
                  <a:pt x="293158" y="30725"/>
                  <a:pt x="274814" y="42367"/>
                  <a:pt x="222250" y="75881"/>
                </a:cubicBezTo>
                <a:cubicBezTo>
                  <a:pt x="169686" y="109395"/>
                  <a:pt x="0" y="226164"/>
                  <a:pt x="0" y="226164"/>
                </a:cubicBezTo>
                <a:lnTo>
                  <a:pt x="169333" y="111864"/>
                </a:lnTo>
                <a:cubicBezTo>
                  <a:pt x="225425" y="74470"/>
                  <a:pt x="259644" y="12733"/>
                  <a:pt x="336550" y="1797"/>
                </a:cubicBezTo>
                <a:cubicBezTo>
                  <a:pt x="413456" y="-9139"/>
                  <a:pt x="581377" y="32841"/>
                  <a:pt x="630766" y="46247"/>
                </a:cubicBezTo>
                <a:cubicBezTo>
                  <a:pt x="680155" y="59653"/>
                  <a:pt x="621594" y="79409"/>
                  <a:pt x="632883" y="82231"/>
                </a:cubicBezTo>
                <a:cubicBezTo>
                  <a:pt x="644172" y="85053"/>
                  <a:pt x="726369" y="73412"/>
                  <a:pt x="700616" y="6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: 図形 844">
            <a:extLst>
              <a:ext uri="{FF2B5EF4-FFF2-40B4-BE49-F238E27FC236}">
                <a16:creationId xmlns:a16="http://schemas.microsoft.com/office/drawing/2014/main" id="{1353C5F0-231D-4C3B-9474-EB2485E2798F}"/>
              </a:ext>
            </a:extLst>
          </p:cNvPr>
          <p:cNvSpPr/>
          <p:nvPr/>
        </p:nvSpPr>
        <p:spPr>
          <a:xfrm>
            <a:off x="3964669" y="5555361"/>
            <a:ext cx="679360" cy="206783"/>
          </a:xfrm>
          <a:custGeom>
            <a:avLst/>
            <a:gdLst>
              <a:gd name="connsiteX0" fmla="*/ 90864 w 679360"/>
              <a:gd name="connsiteY0" fmla="*/ 206206 h 206783"/>
              <a:gd name="connsiteX1" fmla="*/ 321581 w 679360"/>
              <a:gd name="connsiteY1" fmla="*/ 165989 h 206783"/>
              <a:gd name="connsiteX2" fmla="*/ 414714 w 679360"/>
              <a:gd name="connsiteY2" fmla="*/ 79206 h 206783"/>
              <a:gd name="connsiteX3" fmla="*/ 493031 w 679360"/>
              <a:gd name="connsiteY3" fmla="*/ 36872 h 206783"/>
              <a:gd name="connsiteX4" fmla="*/ 679298 w 679360"/>
              <a:gd name="connsiteY4" fmla="*/ 36872 h 206783"/>
              <a:gd name="connsiteX5" fmla="*/ 512081 w 679360"/>
              <a:gd name="connsiteY5" fmla="*/ 889 h 206783"/>
              <a:gd name="connsiteX6" fmla="*/ 372381 w 679360"/>
              <a:gd name="connsiteY6" fmla="*/ 79206 h 206783"/>
              <a:gd name="connsiteX7" fmla="*/ 258081 w 679360"/>
              <a:gd name="connsiteY7" fmla="*/ 153289 h 206783"/>
              <a:gd name="connsiteX8" fmla="*/ 6198 w 679360"/>
              <a:gd name="connsiteY8" fmla="*/ 187156 h 206783"/>
              <a:gd name="connsiteX9" fmla="*/ 90864 w 679360"/>
              <a:gd name="connsiteY9" fmla="*/ 206206 h 20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360" h="206783">
                <a:moveTo>
                  <a:pt x="90864" y="206206"/>
                </a:moveTo>
                <a:cubicBezTo>
                  <a:pt x="143428" y="202678"/>
                  <a:pt x="267606" y="187156"/>
                  <a:pt x="321581" y="165989"/>
                </a:cubicBezTo>
                <a:cubicBezTo>
                  <a:pt x="375556" y="144822"/>
                  <a:pt x="386139" y="100725"/>
                  <a:pt x="414714" y="79206"/>
                </a:cubicBezTo>
                <a:cubicBezTo>
                  <a:pt x="443289" y="57687"/>
                  <a:pt x="448934" y="43928"/>
                  <a:pt x="493031" y="36872"/>
                </a:cubicBezTo>
                <a:cubicBezTo>
                  <a:pt x="537128" y="29816"/>
                  <a:pt x="676123" y="42869"/>
                  <a:pt x="679298" y="36872"/>
                </a:cubicBezTo>
                <a:cubicBezTo>
                  <a:pt x="682473" y="30875"/>
                  <a:pt x="563234" y="-6167"/>
                  <a:pt x="512081" y="889"/>
                </a:cubicBezTo>
                <a:cubicBezTo>
                  <a:pt x="460928" y="7945"/>
                  <a:pt x="414714" y="53806"/>
                  <a:pt x="372381" y="79206"/>
                </a:cubicBezTo>
                <a:cubicBezTo>
                  <a:pt x="330048" y="104606"/>
                  <a:pt x="319111" y="135297"/>
                  <a:pt x="258081" y="153289"/>
                </a:cubicBezTo>
                <a:cubicBezTo>
                  <a:pt x="197051" y="171281"/>
                  <a:pt x="31598" y="177984"/>
                  <a:pt x="6198" y="187156"/>
                </a:cubicBezTo>
                <a:cubicBezTo>
                  <a:pt x="-19202" y="196328"/>
                  <a:pt x="38300" y="209734"/>
                  <a:pt x="90864" y="2062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: 図形 845">
            <a:extLst>
              <a:ext uri="{FF2B5EF4-FFF2-40B4-BE49-F238E27FC236}">
                <a16:creationId xmlns:a16="http://schemas.microsoft.com/office/drawing/2014/main" id="{5722CCF4-BEF8-40B5-BA2A-6569903F4028}"/>
              </a:ext>
            </a:extLst>
          </p:cNvPr>
          <p:cNvSpPr/>
          <p:nvPr/>
        </p:nvSpPr>
        <p:spPr>
          <a:xfrm>
            <a:off x="3891501" y="5750850"/>
            <a:ext cx="144621" cy="459648"/>
          </a:xfrm>
          <a:custGeom>
            <a:avLst/>
            <a:gdLst>
              <a:gd name="connsiteX0" fmla="*/ 100532 w 144621"/>
              <a:gd name="connsiteY0" fmla="*/ 133 h 459648"/>
              <a:gd name="connsiteX1" fmla="*/ 100532 w 144621"/>
              <a:gd name="connsiteY1" fmla="*/ 144067 h 459648"/>
              <a:gd name="connsiteX2" fmla="*/ 1049 w 144621"/>
              <a:gd name="connsiteY2" fmla="*/ 453100 h 459648"/>
              <a:gd name="connsiteX3" fmla="*/ 53966 w 144621"/>
              <a:gd name="connsiteY3" fmla="*/ 336683 h 459648"/>
              <a:gd name="connsiteX4" fmla="*/ 142866 w 144621"/>
              <a:gd name="connsiteY4" fmla="*/ 122900 h 459648"/>
              <a:gd name="connsiteX5" fmla="*/ 100532 w 144621"/>
              <a:gd name="connsiteY5" fmla="*/ 133 h 45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21" h="459648">
                <a:moveTo>
                  <a:pt x="100532" y="133"/>
                </a:moveTo>
                <a:cubicBezTo>
                  <a:pt x="93476" y="3661"/>
                  <a:pt x="117112" y="68573"/>
                  <a:pt x="100532" y="144067"/>
                </a:cubicBezTo>
                <a:cubicBezTo>
                  <a:pt x="83952" y="219561"/>
                  <a:pt x="8810" y="420997"/>
                  <a:pt x="1049" y="453100"/>
                </a:cubicBezTo>
                <a:cubicBezTo>
                  <a:pt x="-6712" y="485203"/>
                  <a:pt x="30330" y="391716"/>
                  <a:pt x="53966" y="336683"/>
                </a:cubicBezTo>
                <a:cubicBezTo>
                  <a:pt x="77602" y="281650"/>
                  <a:pt x="131577" y="182167"/>
                  <a:pt x="142866" y="122900"/>
                </a:cubicBezTo>
                <a:cubicBezTo>
                  <a:pt x="154155" y="63633"/>
                  <a:pt x="107588" y="-3395"/>
                  <a:pt x="100532" y="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: 図形 846">
            <a:extLst>
              <a:ext uri="{FF2B5EF4-FFF2-40B4-BE49-F238E27FC236}">
                <a16:creationId xmlns:a16="http://schemas.microsoft.com/office/drawing/2014/main" id="{0DC5EB12-6450-4D6A-AAE8-BA5E5BA98EC6}"/>
              </a:ext>
            </a:extLst>
          </p:cNvPr>
          <p:cNvSpPr/>
          <p:nvPr/>
        </p:nvSpPr>
        <p:spPr>
          <a:xfrm>
            <a:off x="3727449" y="5621867"/>
            <a:ext cx="527742" cy="592087"/>
          </a:xfrm>
          <a:custGeom>
            <a:avLst/>
            <a:gdLst>
              <a:gd name="connsiteX0" fmla="*/ 527051 w 527742"/>
              <a:gd name="connsiteY0" fmla="*/ 0 h 592087"/>
              <a:gd name="connsiteX1" fmla="*/ 325968 w 527742"/>
              <a:gd name="connsiteY1" fmla="*/ 42333 h 592087"/>
              <a:gd name="connsiteX2" fmla="*/ 211668 w 527742"/>
              <a:gd name="connsiteY2" fmla="*/ 139700 h 592087"/>
              <a:gd name="connsiteX3" fmla="*/ 179918 w 527742"/>
              <a:gd name="connsiteY3" fmla="*/ 237066 h 592087"/>
              <a:gd name="connsiteX4" fmla="*/ 118534 w 527742"/>
              <a:gd name="connsiteY4" fmla="*/ 472016 h 592087"/>
              <a:gd name="connsiteX5" fmla="*/ 1 w 527742"/>
              <a:gd name="connsiteY5" fmla="*/ 590550 h 592087"/>
              <a:gd name="connsiteX6" fmla="*/ 120651 w 527742"/>
              <a:gd name="connsiteY6" fmla="*/ 393700 h 592087"/>
              <a:gd name="connsiteX7" fmla="*/ 154518 w 527742"/>
              <a:gd name="connsiteY7" fmla="*/ 241300 h 592087"/>
              <a:gd name="connsiteX8" fmla="*/ 383118 w 527742"/>
              <a:gd name="connsiteY8" fmla="*/ 42333 h 592087"/>
              <a:gd name="connsiteX9" fmla="*/ 527051 w 527742"/>
              <a:gd name="connsiteY9" fmla="*/ 0 h 5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742" h="592087">
                <a:moveTo>
                  <a:pt x="527051" y="0"/>
                </a:moveTo>
                <a:cubicBezTo>
                  <a:pt x="517526" y="0"/>
                  <a:pt x="378532" y="19050"/>
                  <a:pt x="325968" y="42333"/>
                </a:cubicBezTo>
                <a:cubicBezTo>
                  <a:pt x="273404" y="65616"/>
                  <a:pt x="236010" y="107245"/>
                  <a:pt x="211668" y="139700"/>
                </a:cubicBezTo>
                <a:cubicBezTo>
                  <a:pt x="187326" y="172155"/>
                  <a:pt x="195440" y="181680"/>
                  <a:pt x="179918" y="237066"/>
                </a:cubicBezTo>
                <a:cubicBezTo>
                  <a:pt x="164396" y="292452"/>
                  <a:pt x="148520" y="413102"/>
                  <a:pt x="118534" y="472016"/>
                </a:cubicBezTo>
                <a:cubicBezTo>
                  <a:pt x="88548" y="530930"/>
                  <a:pt x="-352" y="603603"/>
                  <a:pt x="1" y="590550"/>
                </a:cubicBezTo>
                <a:cubicBezTo>
                  <a:pt x="354" y="577497"/>
                  <a:pt x="94898" y="451908"/>
                  <a:pt x="120651" y="393700"/>
                </a:cubicBezTo>
                <a:cubicBezTo>
                  <a:pt x="146404" y="335492"/>
                  <a:pt x="110773" y="299861"/>
                  <a:pt x="154518" y="241300"/>
                </a:cubicBezTo>
                <a:cubicBezTo>
                  <a:pt x="198263" y="182739"/>
                  <a:pt x="320676" y="79728"/>
                  <a:pt x="383118" y="42333"/>
                </a:cubicBezTo>
                <a:cubicBezTo>
                  <a:pt x="445560" y="4939"/>
                  <a:pt x="536576" y="0"/>
                  <a:pt x="5270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: 図形 847">
            <a:extLst>
              <a:ext uri="{FF2B5EF4-FFF2-40B4-BE49-F238E27FC236}">
                <a16:creationId xmlns:a16="http://schemas.microsoft.com/office/drawing/2014/main" id="{F5E7CF40-4754-4FBE-B12C-32F4DAD8D60E}"/>
              </a:ext>
            </a:extLst>
          </p:cNvPr>
          <p:cNvSpPr/>
          <p:nvPr/>
        </p:nvSpPr>
        <p:spPr>
          <a:xfrm>
            <a:off x="3673802" y="5753176"/>
            <a:ext cx="272014" cy="705538"/>
          </a:xfrm>
          <a:custGeom>
            <a:avLst/>
            <a:gdLst>
              <a:gd name="connsiteX0" fmla="*/ 269548 w 272014"/>
              <a:gd name="connsiteY0" fmla="*/ 6274 h 705538"/>
              <a:gd name="connsiteX1" fmla="*/ 163715 w 272014"/>
              <a:gd name="connsiteY1" fmla="*/ 152324 h 705538"/>
              <a:gd name="connsiteX2" fmla="*/ 100215 w 272014"/>
              <a:gd name="connsiteY2" fmla="*/ 344941 h 705538"/>
              <a:gd name="connsiteX3" fmla="*/ 180648 w 272014"/>
              <a:gd name="connsiteY3" fmla="*/ 224291 h 705538"/>
              <a:gd name="connsiteX4" fmla="*/ 55765 w 272014"/>
              <a:gd name="connsiteY4" fmla="*/ 397857 h 705538"/>
              <a:gd name="connsiteX5" fmla="*/ 45181 w 272014"/>
              <a:gd name="connsiteY5" fmla="*/ 440191 h 705538"/>
              <a:gd name="connsiteX6" fmla="*/ 731 w 272014"/>
              <a:gd name="connsiteY6" fmla="*/ 702657 h 705538"/>
              <a:gd name="connsiteX7" fmla="*/ 19781 w 272014"/>
              <a:gd name="connsiteY7" fmla="*/ 567191 h 705538"/>
              <a:gd name="connsiteX8" fmla="*/ 49415 w 272014"/>
              <a:gd name="connsiteY8" fmla="*/ 366107 h 705538"/>
              <a:gd name="connsiteX9" fmla="*/ 269548 w 272014"/>
              <a:gd name="connsiteY9" fmla="*/ 6274 h 7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014" h="705538">
                <a:moveTo>
                  <a:pt x="269548" y="6274"/>
                </a:moveTo>
                <a:cubicBezTo>
                  <a:pt x="288598" y="-29356"/>
                  <a:pt x="191937" y="95880"/>
                  <a:pt x="163715" y="152324"/>
                </a:cubicBezTo>
                <a:cubicBezTo>
                  <a:pt x="135493" y="208768"/>
                  <a:pt x="97393" y="332947"/>
                  <a:pt x="100215" y="344941"/>
                </a:cubicBezTo>
                <a:cubicBezTo>
                  <a:pt x="103037" y="356936"/>
                  <a:pt x="188056" y="215472"/>
                  <a:pt x="180648" y="224291"/>
                </a:cubicBezTo>
                <a:cubicBezTo>
                  <a:pt x="173240" y="233110"/>
                  <a:pt x="78343" y="361874"/>
                  <a:pt x="55765" y="397857"/>
                </a:cubicBezTo>
                <a:cubicBezTo>
                  <a:pt x="33187" y="433840"/>
                  <a:pt x="54353" y="389391"/>
                  <a:pt x="45181" y="440191"/>
                </a:cubicBezTo>
                <a:cubicBezTo>
                  <a:pt x="36009" y="490991"/>
                  <a:pt x="4964" y="681490"/>
                  <a:pt x="731" y="702657"/>
                </a:cubicBezTo>
                <a:cubicBezTo>
                  <a:pt x="-3502" y="723824"/>
                  <a:pt x="11667" y="623283"/>
                  <a:pt x="19781" y="567191"/>
                </a:cubicBezTo>
                <a:cubicBezTo>
                  <a:pt x="27895" y="511099"/>
                  <a:pt x="4965" y="457124"/>
                  <a:pt x="49415" y="366107"/>
                </a:cubicBezTo>
                <a:cubicBezTo>
                  <a:pt x="93865" y="275090"/>
                  <a:pt x="250498" y="41904"/>
                  <a:pt x="269548" y="62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: 図形 848">
            <a:extLst>
              <a:ext uri="{FF2B5EF4-FFF2-40B4-BE49-F238E27FC236}">
                <a16:creationId xmlns:a16="http://schemas.microsoft.com/office/drawing/2014/main" id="{717AF017-7CC4-45C5-B641-C54BE3DDC576}"/>
              </a:ext>
            </a:extLst>
          </p:cNvPr>
          <p:cNvSpPr/>
          <p:nvPr/>
        </p:nvSpPr>
        <p:spPr>
          <a:xfrm>
            <a:off x="4012364" y="5509432"/>
            <a:ext cx="1002609" cy="883647"/>
          </a:xfrm>
          <a:custGeom>
            <a:avLst/>
            <a:gdLst>
              <a:gd name="connsiteX0" fmla="*/ 1002019 w 1002609"/>
              <a:gd name="connsiteY0" fmla="*/ 251 h 883647"/>
              <a:gd name="connsiteX1" fmla="*/ 735319 w 1002609"/>
              <a:gd name="connsiteY1" fmla="*/ 180168 h 883647"/>
              <a:gd name="connsiteX2" fmla="*/ 849619 w 1002609"/>
              <a:gd name="connsiteY2" fmla="*/ 78568 h 883647"/>
              <a:gd name="connsiteX3" fmla="*/ 515186 w 1002609"/>
              <a:gd name="connsiteY3" fmla="*/ 379135 h 883647"/>
              <a:gd name="connsiteX4" fmla="*/ 644303 w 1002609"/>
              <a:gd name="connsiteY4" fmla="*/ 247901 h 883647"/>
              <a:gd name="connsiteX5" fmla="*/ 390303 w 1002609"/>
              <a:gd name="connsiteY5" fmla="*/ 444751 h 883647"/>
              <a:gd name="connsiteX6" fmla="*/ 322569 w 1002609"/>
              <a:gd name="connsiteY6" fmla="*/ 580218 h 883647"/>
              <a:gd name="connsiteX7" fmla="*/ 477086 w 1002609"/>
              <a:gd name="connsiteY7" fmla="*/ 338918 h 883647"/>
              <a:gd name="connsiteX8" fmla="*/ 278119 w 1002609"/>
              <a:gd name="connsiteY8" fmla="*/ 639485 h 883647"/>
              <a:gd name="connsiteX9" fmla="*/ 85503 w 1002609"/>
              <a:gd name="connsiteY9" fmla="*/ 766485 h 883647"/>
              <a:gd name="connsiteX10" fmla="*/ 5069 w 1002609"/>
              <a:gd name="connsiteY10" fmla="*/ 880785 h 883647"/>
              <a:gd name="connsiteX11" fmla="*/ 220969 w 1002609"/>
              <a:gd name="connsiteY11" fmla="*/ 643718 h 883647"/>
              <a:gd name="connsiteX12" fmla="*/ 648536 w 1002609"/>
              <a:gd name="connsiteY12" fmla="*/ 226735 h 883647"/>
              <a:gd name="connsiteX13" fmla="*/ 1002019 w 1002609"/>
              <a:gd name="connsiteY13" fmla="*/ 251 h 88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2609" h="883647">
                <a:moveTo>
                  <a:pt x="1002019" y="251"/>
                </a:moveTo>
                <a:cubicBezTo>
                  <a:pt x="1016483" y="-7510"/>
                  <a:pt x="760719" y="167115"/>
                  <a:pt x="735319" y="180168"/>
                </a:cubicBezTo>
                <a:cubicBezTo>
                  <a:pt x="709919" y="193221"/>
                  <a:pt x="849619" y="78568"/>
                  <a:pt x="849619" y="78568"/>
                </a:cubicBezTo>
                <a:lnTo>
                  <a:pt x="515186" y="379135"/>
                </a:lnTo>
                <a:cubicBezTo>
                  <a:pt x="480967" y="407357"/>
                  <a:pt x="665117" y="236965"/>
                  <a:pt x="644303" y="247901"/>
                </a:cubicBezTo>
                <a:cubicBezTo>
                  <a:pt x="623489" y="258837"/>
                  <a:pt x="443925" y="389365"/>
                  <a:pt x="390303" y="444751"/>
                </a:cubicBezTo>
                <a:cubicBezTo>
                  <a:pt x="336681" y="500137"/>
                  <a:pt x="308105" y="597857"/>
                  <a:pt x="322569" y="580218"/>
                </a:cubicBezTo>
                <a:cubicBezTo>
                  <a:pt x="337033" y="562579"/>
                  <a:pt x="484494" y="329040"/>
                  <a:pt x="477086" y="338918"/>
                </a:cubicBezTo>
                <a:cubicBezTo>
                  <a:pt x="469678" y="348796"/>
                  <a:pt x="343383" y="568224"/>
                  <a:pt x="278119" y="639485"/>
                </a:cubicBezTo>
                <a:cubicBezTo>
                  <a:pt x="212855" y="710746"/>
                  <a:pt x="131011" y="726268"/>
                  <a:pt x="85503" y="766485"/>
                </a:cubicBezTo>
                <a:cubicBezTo>
                  <a:pt x="39995" y="806702"/>
                  <a:pt x="-17509" y="901246"/>
                  <a:pt x="5069" y="880785"/>
                </a:cubicBezTo>
                <a:cubicBezTo>
                  <a:pt x="27647" y="860324"/>
                  <a:pt x="113724" y="752726"/>
                  <a:pt x="220969" y="643718"/>
                </a:cubicBezTo>
                <a:cubicBezTo>
                  <a:pt x="328214" y="534710"/>
                  <a:pt x="524005" y="332215"/>
                  <a:pt x="648536" y="226735"/>
                </a:cubicBezTo>
                <a:cubicBezTo>
                  <a:pt x="773067" y="121255"/>
                  <a:pt x="987555" y="8012"/>
                  <a:pt x="1002019" y="2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: 図形 849">
            <a:extLst>
              <a:ext uri="{FF2B5EF4-FFF2-40B4-BE49-F238E27FC236}">
                <a16:creationId xmlns:a16="http://schemas.microsoft.com/office/drawing/2014/main" id="{D1154286-0070-4007-AA8F-3B0AC9B05B5A}"/>
              </a:ext>
            </a:extLst>
          </p:cNvPr>
          <p:cNvSpPr/>
          <p:nvPr/>
        </p:nvSpPr>
        <p:spPr>
          <a:xfrm>
            <a:off x="4132533" y="5872792"/>
            <a:ext cx="256942" cy="255688"/>
          </a:xfrm>
          <a:custGeom>
            <a:avLst/>
            <a:gdLst>
              <a:gd name="connsiteX0" fmla="*/ 256905 w 256942"/>
              <a:gd name="connsiteY0" fmla="*/ 958 h 255688"/>
              <a:gd name="connsiteX1" fmla="*/ 160067 w 256942"/>
              <a:gd name="connsiteY1" fmla="*/ 164471 h 255688"/>
              <a:gd name="connsiteX2" fmla="*/ 74342 w 256942"/>
              <a:gd name="connsiteY2" fmla="*/ 229558 h 255688"/>
              <a:gd name="connsiteX3" fmla="*/ 1317 w 256942"/>
              <a:gd name="connsiteY3" fmla="*/ 247021 h 255688"/>
              <a:gd name="connsiteX4" fmla="*/ 88630 w 256942"/>
              <a:gd name="connsiteY4" fmla="*/ 96208 h 255688"/>
              <a:gd name="connsiteX5" fmla="*/ 4492 w 256942"/>
              <a:gd name="connsiteY5" fmla="*/ 170821 h 255688"/>
              <a:gd name="connsiteX6" fmla="*/ 28305 w 256942"/>
              <a:gd name="connsiteY6" fmla="*/ 212096 h 255688"/>
              <a:gd name="connsiteX7" fmla="*/ 169592 w 256942"/>
              <a:gd name="connsiteY7" fmla="*/ 100971 h 255688"/>
              <a:gd name="connsiteX8" fmla="*/ 256905 w 256942"/>
              <a:gd name="connsiteY8" fmla="*/ 958 h 25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942" h="255688">
                <a:moveTo>
                  <a:pt x="256905" y="958"/>
                </a:moveTo>
                <a:cubicBezTo>
                  <a:pt x="255317" y="11541"/>
                  <a:pt x="190494" y="126371"/>
                  <a:pt x="160067" y="164471"/>
                </a:cubicBezTo>
                <a:cubicBezTo>
                  <a:pt x="129640" y="202571"/>
                  <a:pt x="100800" y="215800"/>
                  <a:pt x="74342" y="229558"/>
                </a:cubicBezTo>
                <a:cubicBezTo>
                  <a:pt x="47884" y="243316"/>
                  <a:pt x="-1064" y="269246"/>
                  <a:pt x="1317" y="247021"/>
                </a:cubicBezTo>
                <a:cubicBezTo>
                  <a:pt x="3698" y="224796"/>
                  <a:pt x="88101" y="108908"/>
                  <a:pt x="88630" y="96208"/>
                </a:cubicBezTo>
                <a:cubicBezTo>
                  <a:pt x="89159" y="83508"/>
                  <a:pt x="14546" y="151506"/>
                  <a:pt x="4492" y="170821"/>
                </a:cubicBezTo>
                <a:cubicBezTo>
                  <a:pt x="-5562" y="190136"/>
                  <a:pt x="788" y="223738"/>
                  <a:pt x="28305" y="212096"/>
                </a:cubicBezTo>
                <a:cubicBezTo>
                  <a:pt x="55822" y="200454"/>
                  <a:pt x="129904" y="131663"/>
                  <a:pt x="169592" y="100971"/>
                </a:cubicBezTo>
                <a:cubicBezTo>
                  <a:pt x="209279" y="70279"/>
                  <a:pt x="258493" y="-9625"/>
                  <a:pt x="256905" y="9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: 図形 850">
            <a:extLst>
              <a:ext uri="{FF2B5EF4-FFF2-40B4-BE49-F238E27FC236}">
                <a16:creationId xmlns:a16="http://schemas.microsoft.com/office/drawing/2014/main" id="{F1D33A6C-A82A-49DE-9709-A7E5E63857B2}"/>
              </a:ext>
            </a:extLst>
          </p:cNvPr>
          <p:cNvSpPr/>
          <p:nvPr/>
        </p:nvSpPr>
        <p:spPr>
          <a:xfrm>
            <a:off x="4157886" y="5595672"/>
            <a:ext cx="398064" cy="365042"/>
          </a:xfrm>
          <a:custGeom>
            <a:avLst/>
            <a:gdLst>
              <a:gd name="connsiteX0" fmla="*/ 395064 w 398064"/>
              <a:gd name="connsiteY0" fmla="*/ 1853 h 365042"/>
              <a:gd name="connsiteX1" fmla="*/ 260127 w 398064"/>
              <a:gd name="connsiteY1" fmla="*/ 109803 h 365042"/>
              <a:gd name="connsiteX2" fmla="*/ 93439 w 398064"/>
              <a:gd name="connsiteY2" fmla="*/ 273316 h 365042"/>
              <a:gd name="connsiteX3" fmla="*/ 264889 w 398064"/>
              <a:gd name="connsiteY3" fmla="*/ 117741 h 365042"/>
              <a:gd name="connsiteX4" fmla="*/ 204564 w 398064"/>
              <a:gd name="connsiteY4" fmla="*/ 151078 h 365042"/>
              <a:gd name="connsiteX5" fmla="*/ 60102 w 398064"/>
              <a:gd name="connsiteY5" fmla="*/ 147903 h 365042"/>
              <a:gd name="connsiteX6" fmla="*/ 283939 w 398064"/>
              <a:gd name="connsiteY6" fmla="*/ 71703 h 365042"/>
              <a:gd name="connsiteX7" fmla="*/ 302989 w 398064"/>
              <a:gd name="connsiteY7" fmla="*/ 57416 h 365042"/>
              <a:gd name="connsiteX8" fmla="*/ 174402 w 398064"/>
              <a:gd name="connsiteY8" fmla="*/ 190766 h 365042"/>
              <a:gd name="connsiteX9" fmla="*/ 109314 w 398064"/>
              <a:gd name="connsiteY9" fmla="*/ 287603 h 365042"/>
              <a:gd name="connsiteX10" fmla="*/ 106139 w 398064"/>
              <a:gd name="connsiteY10" fmla="*/ 301891 h 365042"/>
              <a:gd name="connsiteX11" fmla="*/ 44227 w 398064"/>
              <a:gd name="connsiteY11" fmla="*/ 317766 h 365042"/>
              <a:gd name="connsiteX12" fmla="*/ 2952 w 398064"/>
              <a:gd name="connsiteY12" fmla="*/ 360628 h 365042"/>
              <a:gd name="connsiteX13" fmla="*/ 126777 w 398064"/>
              <a:gd name="connsiteY13" fmla="*/ 198703 h 365042"/>
              <a:gd name="connsiteX14" fmla="*/ 395064 w 398064"/>
              <a:gd name="connsiteY14" fmla="*/ 1853 h 36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064" h="365042">
                <a:moveTo>
                  <a:pt x="395064" y="1853"/>
                </a:moveTo>
                <a:cubicBezTo>
                  <a:pt x="417289" y="-12964"/>
                  <a:pt x="310398" y="64559"/>
                  <a:pt x="260127" y="109803"/>
                </a:cubicBezTo>
                <a:cubicBezTo>
                  <a:pt x="209856" y="155047"/>
                  <a:pt x="92645" y="271993"/>
                  <a:pt x="93439" y="273316"/>
                </a:cubicBezTo>
                <a:cubicBezTo>
                  <a:pt x="94233" y="274639"/>
                  <a:pt x="246368" y="138114"/>
                  <a:pt x="264889" y="117741"/>
                </a:cubicBezTo>
                <a:cubicBezTo>
                  <a:pt x="283410" y="97368"/>
                  <a:pt x="238695" y="146051"/>
                  <a:pt x="204564" y="151078"/>
                </a:cubicBezTo>
                <a:cubicBezTo>
                  <a:pt x="170433" y="156105"/>
                  <a:pt x="46873" y="161132"/>
                  <a:pt x="60102" y="147903"/>
                </a:cubicBezTo>
                <a:cubicBezTo>
                  <a:pt x="73331" y="134674"/>
                  <a:pt x="243458" y="86784"/>
                  <a:pt x="283939" y="71703"/>
                </a:cubicBezTo>
                <a:cubicBezTo>
                  <a:pt x="324420" y="56622"/>
                  <a:pt x="321245" y="37572"/>
                  <a:pt x="302989" y="57416"/>
                </a:cubicBezTo>
                <a:cubicBezTo>
                  <a:pt x="284733" y="77260"/>
                  <a:pt x="206681" y="152402"/>
                  <a:pt x="174402" y="190766"/>
                </a:cubicBezTo>
                <a:cubicBezTo>
                  <a:pt x="142123" y="229130"/>
                  <a:pt x="120691" y="269082"/>
                  <a:pt x="109314" y="287603"/>
                </a:cubicBezTo>
                <a:cubicBezTo>
                  <a:pt x="97937" y="306124"/>
                  <a:pt x="116987" y="296864"/>
                  <a:pt x="106139" y="301891"/>
                </a:cubicBezTo>
                <a:cubicBezTo>
                  <a:pt x="95291" y="306918"/>
                  <a:pt x="61425" y="307977"/>
                  <a:pt x="44227" y="317766"/>
                </a:cubicBezTo>
                <a:cubicBezTo>
                  <a:pt x="27029" y="327555"/>
                  <a:pt x="-10806" y="380472"/>
                  <a:pt x="2952" y="360628"/>
                </a:cubicBezTo>
                <a:cubicBezTo>
                  <a:pt x="16710" y="340784"/>
                  <a:pt x="64600" y="257970"/>
                  <a:pt x="126777" y="198703"/>
                </a:cubicBezTo>
                <a:cubicBezTo>
                  <a:pt x="188954" y="139436"/>
                  <a:pt x="372839" y="16670"/>
                  <a:pt x="395064" y="18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: 図形 851">
            <a:extLst>
              <a:ext uri="{FF2B5EF4-FFF2-40B4-BE49-F238E27FC236}">
                <a16:creationId xmlns:a16="http://schemas.microsoft.com/office/drawing/2014/main" id="{41BA22BA-084D-4CEC-868E-EC828008A44F}"/>
              </a:ext>
            </a:extLst>
          </p:cNvPr>
          <p:cNvSpPr/>
          <p:nvPr/>
        </p:nvSpPr>
        <p:spPr>
          <a:xfrm>
            <a:off x="3724163" y="5786078"/>
            <a:ext cx="429009" cy="648847"/>
          </a:xfrm>
          <a:custGeom>
            <a:avLst/>
            <a:gdLst>
              <a:gd name="connsiteX0" fmla="*/ 419212 w 429009"/>
              <a:gd name="connsiteY0" fmla="*/ 9885 h 648847"/>
              <a:gd name="connsiteX1" fmla="*/ 338250 w 429009"/>
              <a:gd name="connsiteY1" fmla="*/ 182922 h 648847"/>
              <a:gd name="connsiteX2" fmla="*/ 4875 w 429009"/>
              <a:gd name="connsiteY2" fmla="*/ 640122 h 648847"/>
              <a:gd name="connsiteX3" fmla="*/ 158862 w 429009"/>
              <a:gd name="connsiteY3" fmla="*/ 448035 h 648847"/>
              <a:gd name="connsiteX4" fmla="*/ 419212 w 429009"/>
              <a:gd name="connsiteY4" fmla="*/ 9885 h 6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09" h="648847">
                <a:moveTo>
                  <a:pt x="419212" y="9885"/>
                </a:moveTo>
                <a:cubicBezTo>
                  <a:pt x="449110" y="-34301"/>
                  <a:pt x="407306" y="77883"/>
                  <a:pt x="338250" y="182922"/>
                </a:cubicBezTo>
                <a:cubicBezTo>
                  <a:pt x="269194" y="287962"/>
                  <a:pt x="34773" y="595937"/>
                  <a:pt x="4875" y="640122"/>
                </a:cubicBezTo>
                <a:cubicBezTo>
                  <a:pt x="-25023" y="684308"/>
                  <a:pt x="89541" y="551487"/>
                  <a:pt x="158862" y="448035"/>
                </a:cubicBezTo>
                <a:cubicBezTo>
                  <a:pt x="228183" y="344583"/>
                  <a:pt x="389314" y="54071"/>
                  <a:pt x="419212" y="9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: 図形 852">
            <a:extLst>
              <a:ext uri="{FF2B5EF4-FFF2-40B4-BE49-F238E27FC236}">
                <a16:creationId xmlns:a16="http://schemas.microsoft.com/office/drawing/2014/main" id="{51A3AA9D-AE58-40F2-8A3C-5E25A521DC37}"/>
              </a:ext>
            </a:extLst>
          </p:cNvPr>
          <p:cNvSpPr/>
          <p:nvPr/>
        </p:nvSpPr>
        <p:spPr>
          <a:xfrm>
            <a:off x="3544714" y="6429358"/>
            <a:ext cx="503914" cy="61956"/>
          </a:xfrm>
          <a:custGeom>
            <a:avLst/>
            <a:gdLst>
              <a:gd name="connsiteX0" fmla="*/ 503411 w 503914"/>
              <a:gd name="connsiteY0" fmla="*/ 17 h 61956"/>
              <a:gd name="connsiteX1" fmla="*/ 314499 w 503914"/>
              <a:gd name="connsiteY1" fmla="*/ 34942 h 61956"/>
              <a:gd name="connsiteX2" fmla="*/ 214486 w 503914"/>
              <a:gd name="connsiteY2" fmla="*/ 61930 h 61956"/>
              <a:gd name="connsiteX3" fmla="*/ 174 w 503914"/>
              <a:gd name="connsiteY3" fmla="*/ 30180 h 61956"/>
              <a:gd name="connsiteX4" fmla="*/ 252586 w 503914"/>
              <a:gd name="connsiteY4" fmla="*/ 30180 h 61956"/>
              <a:gd name="connsiteX5" fmla="*/ 503411 w 503914"/>
              <a:gd name="connsiteY5" fmla="*/ 17 h 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14" h="61956">
                <a:moveTo>
                  <a:pt x="503411" y="17"/>
                </a:moveTo>
                <a:cubicBezTo>
                  <a:pt x="513730" y="811"/>
                  <a:pt x="362653" y="24623"/>
                  <a:pt x="314499" y="34942"/>
                </a:cubicBezTo>
                <a:cubicBezTo>
                  <a:pt x="266345" y="45261"/>
                  <a:pt x="266873" y="62724"/>
                  <a:pt x="214486" y="61930"/>
                </a:cubicBezTo>
                <a:cubicBezTo>
                  <a:pt x="162099" y="61136"/>
                  <a:pt x="-6176" y="35472"/>
                  <a:pt x="174" y="30180"/>
                </a:cubicBezTo>
                <a:cubicBezTo>
                  <a:pt x="6524" y="24888"/>
                  <a:pt x="171888" y="35207"/>
                  <a:pt x="252586" y="30180"/>
                </a:cubicBezTo>
                <a:cubicBezTo>
                  <a:pt x="333284" y="25153"/>
                  <a:pt x="493092" y="-777"/>
                  <a:pt x="503411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: 図形 853">
            <a:extLst>
              <a:ext uri="{FF2B5EF4-FFF2-40B4-BE49-F238E27FC236}">
                <a16:creationId xmlns:a16="http://schemas.microsoft.com/office/drawing/2014/main" id="{5350F221-7ABC-4159-B6AB-162E3AD7B454}"/>
              </a:ext>
            </a:extLst>
          </p:cNvPr>
          <p:cNvSpPr/>
          <p:nvPr/>
        </p:nvSpPr>
        <p:spPr>
          <a:xfrm>
            <a:off x="3577791" y="6461592"/>
            <a:ext cx="113548" cy="474868"/>
          </a:xfrm>
          <a:custGeom>
            <a:avLst/>
            <a:gdLst>
              <a:gd name="connsiteX0" fmla="*/ 43297 w 113548"/>
              <a:gd name="connsiteY0" fmla="*/ 1121 h 474868"/>
              <a:gd name="connsiteX1" fmla="*/ 106797 w 113548"/>
              <a:gd name="connsiteY1" fmla="*/ 82083 h 474868"/>
              <a:gd name="connsiteX2" fmla="*/ 98859 w 113548"/>
              <a:gd name="connsiteY2" fmla="*/ 126533 h 474868"/>
              <a:gd name="connsiteX3" fmla="*/ 109972 w 113548"/>
              <a:gd name="connsiteY3" fmla="*/ 136058 h 474868"/>
              <a:gd name="connsiteX4" fmla="*/ 25834 w 113548"/>
              <a:gd name="connsiteY4" fmla="*/ 302746 h 474868"/>
              <a:gd name="connsiteX5" fmla="*/ 6784 w 113548"/>
              <a:gd name="connsiteY5" fmla="*/ 469433 h 474868"/>
              <a:gd name="connsiteX6" fmla="*/ 8372 w 113548"/>
              <a:gd name="connsiteY6" fmla="*/ 407521 h 474868"/>
              <a:gd name="connsiteX7" fmla="*/ 103622 w 113548"/>
              <a:gd name="connsiteY7" fmla="*/ 147171 h 474868"/>
              <a:gd name="connsiteX8" fmla="*/ 43297 w 113548"/>
              <a:gd name="connsiteY8" fmla="*/ 1121 h 4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48" h="474868">
                <a:moveTo>
                  <a:pt x="43297" y="1121"/>
                </a:moveTo>
                <a:cubicBezTo>
                  <a:pt x="43826" y="-9727"/>
                  <a:pt x="97537" y="61181"/>
                  <a:pt x="106797" y="82083"/>
                </a:cubicBezTo>
                <a:cubicBezTo>
                  <a:pt x="116057" y="102985"/>
                  <a:pt x="98330" y="117537"/>
                  <a:pt x="98859" y="126533"/>
                </a:cubicBezTo>
                <a:cubicBezTo>
                  <a:pt x="99388" y="135529"/>
                  <a:pt x="122143" y="106689"/>
                  <a:pt x="109972" y="136058"/>
                </a:cubicBezTo>
                <a:cubicBezTo>
                  <a:pt x="97801" y="165427"/>
                  <a:pt x="43032" y="247184"/>
                  <a:pt x="25834" y="302746"/>
                </a:cubicBezTo>
                <a:cubicBezTo>
                  <a:pt x="8636" y="358308"/>
                  <a:pt x="9694" y="451971"/>
                  <a:pt x="6784" y="469433"/>
                </a:cubicBezTo>
                <a:cubicBezTo>
                  <a:pt x="3874" y="486895"/>
                  <a:pt x="-7768" y="461231"/>
                  <a:pt x="8372" y="407521"/>
                </a:cubicBezTo>
                <a:cubicBezTo>
                  <a:pt x="24512" y="353811"/>
                  <a:pt x="93039" y="212258"/>
                  <a:pt x="103622" y="147171"/>
                </a:cubicBezTo>
                <a:cubicBezTo>
                  <a:pt x="114205" y="82084"/>
                  <a:pt x="42768" y="11969"/>
                  <a:pt x="43297" y="1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: 図形 854">
            <a:extLst>
              <a:ext uri="{FF2B5EF4-FFF2-40B4-BE49-F238E27FC236}">
                <a16:creationId xmlns:a16="http://schemas.microsoft.com/office/drawing/2014/main" id="{30C44AC4-16C5-47F5-B6A4-5924D5D42D65}"/>
              </a:ext>
            </a:extLst>
          </p:cNvPr>
          <p:cNvSpPr/>
          <p:nvPr/>
        </p:nvSpPr>
        <p:spPr>
          <a:xfrm>
            <a:off x="3734855" y="6457941"/>
            <a:ext cx="240278" cy="131786"/>
          </a:xfrm>
          <a:custGeom>
            <a:avLst/>
            <a:gdLst>
              <a:gd name="connsiteX0" fmla="*/ 240245 w 240278"/>
              <a:gd name="connsiteY0" fmla="*/ 9 h 131786"/>
              <a:gd name="connsiteX1" fmla="*/ 48158 w 240278"/>
              <a:gd name="connsiteY1" fmla="*/ 77797 h 131786"/>
              <a:gd name="connsiteX2" fmla="*/ 2120 w 240278"/>
              <a:gd name="connsiteY2" fmla="*/ 131772 h 131786"/>
              <a:gd name="connsiteX3" fmla="*/ 32283 w 240278"/>
              <a:gd name="connsiteY3" fmla="*/ 73034 h 131786"/>
              <a:gd name="connsiteX4" fmla="*/ 240245 w 240278"/>
              <a:gd name="connsiteY4" fmla="*/ 9 h 1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78" h="131786">
                <a:moveTo>
                  <a:pt x="240245" y="9"/>
                </a:moveTo>
                <a:cubicBezTo>
                  <a:pt x="242891" y="803"/>
                  <a:pt x="87846" y="55836"/>
                  <a:pt x="48158" y="77797"/>
                </a:cubicBezTo>
                <a:cubicBezTo>
                  <a:pt x="8470" y="99758"/>
                  <a:pt x="4766" y="132566"/>
                  <a:pt x="2120" y="131772"/>
                </a:cubicBezTo>
                <a:cubicBezTo>
                  <a:pt x="-526" y="130978"/>
                  <a:pt x="-7140" y="98169"/>
                  <a:pt x="32283" y="73034"/>
                </a:cubicBezTo>
                <a:cubicBezTo>
                  <a:pt x="71706" y="47899"/>
                  <a:pt x="237599" y="-785"/>
                  <a:pt x="240245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: 図形 855">
            <a:extLst>
              <a:ext uri="{FF2B5EF4-FFF2-40B4-BE49-F238E27FC236}">
                <a16:creationId xmlns:a16="http://schemas.microsoft.com/office/drawing/2014/main" id="{EAC07DF6-1318-4EB2-91E7-C1F960D322B3}"/>
              </a:ext>
            </a:extLst>
          </p:cNvPr>
          <p:cNvSpPr/>
          <p:nvPr/>
        </p:nvSpPr>
        <p:spPr>
          <a:xfrm>
            <a:off x="3781340" y="6617090"/>
            <a:ext cx="333616" cy="177826"/>
          </a:xfrm>
          <a:custGeom>
            <a:avLst/>
            <a:gdLst>
              <a:gd name="connsiteX0" fmla="*/ 85 w 333616"/>
              <a:gd name="connsiteY0" fmla="*/ 37710 h 177826"/>
              <a:gd name="connsiteX1" fmla="*/ 185823 w 333616"/>
              <a:gd name="connsiteY1" fmla="*/ 5960 h 177826"/>
              <a:gd name="connsiteX2" fmla="*/ 328698 w 333616"/>
              <a:gd name="connsiteY2" fmla="*/ 175823 h 177826"/>
              <a:gd name="connsiteX3" fmla="*/ 292185 w 333616"/>
              <a:gd name="connsiteY3" fmla="*/ 94860 h 177826"/>
              <a:gd name="connsiteX4" fmla="*/ 209635 w 333616"/>
              <a:gd name="connsiteY4" fmla="*/ 29773 h 177826"/>
              <a:gd name="connsiteX5" fmla="*/ 85 w 333616"/>
              <a:gd name="connsiteY5" fmla="*/ 37710 h 17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616" h="177826">
                <a:moveTo>
                  <a:pt x="85" y="37710"/>
                </a:moveTo>
                <a:cubicBezTo>
                  <a:pt x="-3884" y="33741"/>
                  <a:pt x="131054" y="-17059"/>
                  <a:pt x="185823" y="5960"/>
                </a:cubicBezTo>
                <a:cubicBezTo>
                  <a:pt x="240592" y="28979"/>
                  <a:pt x="310971" y="161006"/>
                  <a:pt x="328698" y="175823"/>
                </a:cubicBezTo>
                <a:cubicBezTo>
                  <a:pt x="346425" y="190640"/>
                  <a:pt x="312029" y="119202"/>
                  <a:pt x="292185" y="94860"/>
                </a:cubicBezTo>
                <a:cubicBezTo>
                  <a:pt x="272341" y="70518"/>
                  <a:pt x="252762" y="41150"/>
                  <a:pt x="209635" y="29773"/>
                </a:cubicBezTo>
                <a:cubicBezTo>
                  <a:pt x="166508" y="18396"/>
                  <a:pt x="4054" y="41679"/>
                  <a:pt x="85" y="37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: 図形 856">
            <a:extLst>
              <a:ext uri="{FF2B5EF4-FFF2-40B4-BE49-F238E27FC236}">
                <a16:creationId xmlns:a16="http://schemas.microsoft.com/office/drawing/2014/main" id="{B762C7F8-5026-4002-8B2D-7B2294A94E6A}"/>
              </a:ext>
            </a:extLst>
          </p:cNvPr>
          <p:cNvSpPr/>
          <p:nvPr/>
        </p:nvSpPr>
        <p:spPr>
          <a:xfrm>
            <a:off x="3749601" y="6686299"/>
            <a:ext cx="372542" cy="101879"/>
          </a:xfrm>
          <a:custGeom>
            <a:avLst/>
            <a:gdLst>
              <a:gd name="connsiteX0" fmla="*/ 74 w 372542"/>
              <a:gd name="connsiteY0" fmla="*/ 35176 h 101879"/>
              <a:gd name="connsiteX1" fmla="*/ 217562 w 372542"/>
              <a:gd name="connsiteY1" fmla="*/ 33589 h 101879"/>
              <a:gd name="connsiteX2" fmla="*/ 371549 w 372542"/>
              <a:gd name="connsiteY2" fmla="*/ 101851 h 101879"/>
              <a:gd name="connsiteX3" fmla="*/ 279474 w 372542"/>
              <a:gd name="connsiteY3" fmla="*/ 41526 h 101879"/>
              <a:gd name="connsiteX4" fmla="*/ 193749 w 372542"/>
              <a:gd name="connsiteY4" fmla="*/ 251 h 101879"/>
              <a:gd name="connsiteX5" fmla="*/ 74 w 372542"/>
              <a:gd name="connsiteY5" fmla="*/ 35176 h 1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42" h="101879">
                <a:moveTo>
                  <a:pt x="74" y="35176"/>
                </a:moveTo>
                <a:cubicBezTo>
                  <a:pt x="4043" y="40732"/>
                  <a:pt x="155649" y="22476"/>
                  <a:pt x="217562" y="33589"/>
                </a:cubicBezTo>
                <a:cubicBezTo>
                  <a:pt x="279475" y="44702"/>
                  <a:pt x="361230" y="100528"/>
                  <a:pt x="371549" y="101851"/>
                </a:cubicBezTo>
                <a:cubicBezTo>
                  <a:pt x="381868" y="103174"/>
                  <a:pt x="309107" y="58459"/>
                  <a:pt x="279474" y="41526"/>
                </a:cubicBezTo>
                <a:cubicBezTo>
                  <a:pt x="249841" y="24593"/>
                  <a:pt x="236347" y="3690"/>
                  <a:pt x="193749" y="251"/>
                </a:cubicBezTo>
                <a:cubicBezTo>
                  <a:pt x="151151" y="-3188"/>
                  <a:pt x="-3895" y="29620"/>
                  <a:pt x="74" y="35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: 図形 857">
            <a:extLst>
              <a:ext uri="{FF2B5EF4-FFF2-40B4-BE49-F238E27FC236}">
                <a16:creationId xmlns:a16="http://schemas.microsoft.com/office/drawing/2014/main" id="{E3414CD0-BBF5-4478-8645-C46AF0382CB4}"/>
              </a:ext>
            </a:extLst>
          </p:cNvPr>
          <p:cNvSpPr/>
          <p:nvPr/>
        </p:nvSpPr>
        <p:spPr>
          <a:xfrm>
            <a:off x="4113195" y="6775135"/>
            <a:ext cx="216110" cy="219748"/>
          </a:xfrm>
          <a:custGeom>
            <a:avLst/>
            <a:gdLst>
              <a:gd name="connsiteX0" fmla="*/ 18 w 216110"/>
              <a:gd name="connsiteY0" fmla="*/ 315 h 219748"/>
              <a:gd name="connsiteX1" fmla="*/ 82568 w 216110"/>
              <a:gd name="connsiteY1" fmla="*/ 152715 h 219748"/>
              <a:gd name="connsiteX2" fmla="*/ 96855 w 216110"/>
              <a:gd name="connsiteY2" fmla="*/ 208278 h 219748"/>
              <a:gd name="connsiteX3" fmla="*/ 190518 w 216110"/>
              <a:gd name="connsiteY3" fmla="*/ 217803 h 219748"/>
              <a:gd name="connsiteX4" fmla="*/ 207980 w 216110"/>
              <a:gd name="connsiteY4" fmla="*/ 217803 h 219748"/>
              <a:gd name="connsiteX5" fmla="*/ 76218 w 216110"/>
              <a:gd name="connsiteY5" fmla="*/ 197165 h 219748"/>
              <a:gd name="connsiteX6" fmla="*/ 18 w 216110"/>
              <a:gd name="connsiteY6" fmla="*/ 315 h 21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110" h="219748">
                <a:moveTo>
                  <a:pt x="18" y="315"/>
                </a:moveTo>
                <a:cubicBezTo>
                  <a:pt x="1076" y="-7093"/>
                  <a:pt x="66429" y="118055"/>
                  <a:pt x="82568" y="152715"/>
                </a:cubicBezTo>
                <a:cubicBezTo>
                  <a:pt x="98707" y="187375"/>
                  <a:pt x="78863" y="197430"/>
                  <a:pt x="96855" y="208278"/>
                </a:cubicBezTo>
                <a:cubicBezTo>
                  <a:pt x="114847" y="219126"/>
                  <a:pt x="171997" y="216216"/>
                  <a:pt x="190518" y="217803"/>
                </a:cubicBezTo>
                <a:cubicBezTo>
                  <a:pt x="209039" y="219390"/>
                  <a:pt x="227030" y="221243"/>
                  <a:pt x="207980" y="217803"/>
                </a:cubicBezTo>
                <a:cubicBezTo>
                  <a:pt x="188930" y="214363"/>
                  <a:pt x="107968" y="230238"/>
                  <a:pt x="76218" y="197165"/>
                </a:cubicBezTo>
                <a:cubicBezTo>
                  <a:pt x="44468" y="164092"/>
                  <a:pt x="-1040" y="7723"/>
                  <a:pt x="18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: 図形 858">
            <a:extLst>
              <a:ext uri="{FF2B5EF4-FFF2-40B4-BE49-F238E27FC236}">
                <a16:creationId xmlns:a16="http://schemas.microsoft.com/office/drawing/2014/main" id="{6A1FBADC-AA7F-4E02-947E-386CF3E158B3}"/>
              </a:ext>
            </a:extLst>
          </p:cNvPr>
          <p:cNvSpPr/>
          <p:nvPr/>
        </p:nvSpPr>
        <p:spPr>
          <a:xfrm>
            <a:off x="5916713" y="5845066"/>
            <a:ext cx="197608" cy="669753"/>
          </a:xfrm>
          <a:custGeom>
            <a:avLst/>
            <a:gdLst>
              <a:gd name="connsiteX0" fmla="*/ 125312 w 197608"/>
              <a:gd name="connsiteY0" fmla="*/ 109 h 669753"/>
              <a:gd name="connsiteX1" fmla="*/ 74512 w 197608"/>
              <a:gd name="connsiteY1" fmla="*/ 182672 h 669753"/>
              <a:gd name="connsiteX2" fmla="*/ 196750 w 197608"/>
              <a:gd name="connsiteY2" fmla="*/ 663684 h 669753"/>
              <a:gd name="connsiteX3" fmla="*/ 125312 w 197608"/>
              <a:gd name="connsiteY3" fmla="*/ 431909 h 669753"/>
              <a:gd name="connsiteX4" fmla="*/ 55462 w 197608"/>
              <a:gd name="connsiteY4" fmla="*/ 115997 h 669753"/>
              <a:gd name="connsiteX5" fmla="*/ 39587 w 197608"/>
              <a:gd name="connsiteY5" fmla="*/ 320784 h 669753"/>
              <a:gd name="connsiteX6" fmla="*/ 112612 w 197608"/>
              <a:gd name="connsiteY6" fmla="*/ 590659 h 669753"/>
              <a:gd name="connsiteX7" fmla="*/ 12600 w 197608"/>
              <a:gd name="connsiteY7" fmla="*/ 257284 h 669753"/>
              <a:gd name="connsiteX8" fmla="*/ 12600 w 197608"/>
              <a:gd name="connsiteY8" fmla="*/ 157272 h 669753"/>
              <a:gd name="connsiteX9" fmla="*/ 125312 w 197608"/>
              <a:gd name="connsiteY9" fmla="*/ 109 h 66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08" h="669753">
                <a:moveTo>
                  <a:pt x="125312" y="109"/>
                </a:moveTo>
                <a:cubicBezTo>
                  <a:pt x="135631" y="4342"/>
                  <a:pt x="62606" y="72076"/>
                  <a:pt x="74512" y="182672"/>
                </a:cubicBezTo>
                <a:cubicBezTo>
                  <a:pt x="86418" y="293268"/>
                  <a:pt x="188283" y="622145"/>
                  <a:pt x="196750" y="663684"/>
                </a:cubicBezTo>
                <a:cubicBezTo>
                  <a:pt x="205217" y="705224"/>
                  <a:pt x="148860" y="523190"/>
                  <a:pt x="125312" y="431909"/>
                </a:cubicBezTo>
                <a:cubicBezTo>
                  <a:pt x="101764" y="340628"/>
                  <a:pt x="69749" y="134518"/>
                  <a:pt x="55462" y="115997"/>
                </a:cubicBezTo>
                <a:cubicBezTo>
                  <a:pt x="41175" y="97476"/>
                  <a:pt x="30062" y="241674"/>
                  <a:pt x="39587" y="320784"/>
                </a:cubicBezTo>
                <a:cubicBezTo>
                  <a:pt x="49112" y="399894"/>
                  <a:pt x="117110" y="601242"/>
                  <a:pt x="112612" y="590659"/>
                </a:cubicBezTo>
                <a:cubicBezTo>
                  <a:pt x="108114" y="580076"/>
                  <a:pt x="29269" y="329515"/>
                  <a:pt x="12600" y="257284"/>
                </a:cubicBezTo>
                <a:cubicBezTo>
                  <a:pt x="-4069" y="185053"/>
                  <a:pt x="-4333" y="199341"/>
                  <a:pt x="12600" y="157272"/>
                </a:cubicBezTo>
                <a:cubicBezTo>
                  <a:pt x="29533" y="115203"/>
                  <a:pt x="114993" y="-4124"/>
                  <a:pt x="125312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: 図形 859">
            <a:extLst>
              <a:ext uri="{FF2B5EF4-FFF2-40B4-BE49-F238E27FC236}">
                <a16:creationId xmlns:a16="http://schemas.microsoft.com/office/drawing/2014/main" id="{68379557-F896-4C76-8CAC-7520F974430A}"/>
              </a:ext>
            </a:extLst>
          </p:cNvPr>
          <p:cNvSpPr/>
          <p:nvPr/>
        </p:nvSpPr>
        <p:spPr>
          <a:xfrm>
            <a:off x="5738360" y="5854726"/>
            <a:ext cx="302892" cy="849808"/>
          </a:xfrm>
          <a:custGeom>
            <a:avLst/>
            <a:gdLst>
              <a:gd name="connsiteX0" fmla="*/ 173490 w 302892"/>
              <a:gd name="connsiteY0" fmla="*/ 1562 h 849808"/>
              <a:gd name="connsiteX1" fmla="*/ 114753 w 302892"/>
              <a:gd name="connsiteY1" fmla="*/ 265087 h 849808"/>
              <a:gd name="connsiteX2" fmla="*/ 294140 w 302892"/>
              <a:gd name="connsiteY2" fmla="*/ 822299 h 849808"/>
              <a:gd name="connsiteX3" fmla="*/ 246515 w 302892"/>
              <a:gd name="connsiteY3" fmla="*/ 693712 h 849808"/>
              <a:gd name="connsiteX4" fmla="*/ 453 w 302892"/>
              <a:gd name="connsiteY4" fmla="*/ 80937 h 849808"/>
              <a:gd name="connsiteX5" fmla="*/ 183015 w 302892"/>
              <a:gd name="connsiteY5" fmla="*/ 727049 h 849808"/>
              <a:gd name="connsiteX6" fmla="*/ 90940 w 302892"/>
              <a:gd name="connsiteY6" fmla="*/ 374624 h 849808"/>
              <a:gd name="connsiteX7" fmla="*/ 173490 w 302892"/>
              <a:gd name="connsiteY7" fmla="*/ 1562 h 8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892" h="849808">
                <a:moveTo>
                  <a:pt x="173490" y="1562"/>
                </a:moveTo>
                <a:cubicBezTo>
                  <a:pt x="177459" y="-16694"/>
                  <a:pt x="94645" y="128298"/>
                  <a:pt x="114753" y="265087"/>
                </a:cubicBezTo>
                <a:cubicBezTo>
                  <a:pt x="134861" y="401876"/>
                  <a:pt x="272180" y="750862"/>
                  <a:pt x="294140" y="822299"/>
                </a:cubicBezTo>
                <a:cubicBezTo>
                  <a:pt x="316100" y="893737"/>
                  <a:pt x="295463" y="817272"/>
                  <a:pt x="246515" y="693712"/>
                </a:cubicBezTo>
                <a:cubicBezTo>
                  <a:pt x="197567" y="570152"/>
                  <a:pt x="11036" y="75381"/>
                  <a:pt x="453" y="80937"/>
                </a:cubicBezTo>
                <a:cubicBezTo>
                  <a:pt x="-10130" y="86493"/>
                  <a:pt x="167934" y="678101"/>
                  <a:pt x="183015" y="727049"/>
                </a:cubicBezTo>
                <a:cubicBezTo>
                  <a:pt x="198096" y="775997"/>
                  <a:pt x="90675" y="499507"/>
                  <a:pt x="90940" y="374624"/>
                </a:cubicBezTo>
                <a:cubicBezTo>
                  <a:pt x="91205" y="249741"/>
                  <a:pt x="169521" y="19818"/>
                  <a:pt x="173490" y="1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: 図形 860">
            <a:extLst>
              <a:ext uri="{FF2B5EF4-FFF2-40B4-BE49-F238E27FC236}">
                <a16:creationId xmlns:a16="http://schemas.microsoft.com/office/drawing/2014/main" id="{55084F0C-38A7-44A7-9EA6-3090CF1FFB2D}"/>
              </a:ext>
            </a:extLst>
          </p:cNvPr>
          <p:cNvSpPr/>
          <p:nvPr/>
        </p:nvSpPr>
        <p:spPr>
          <a:xfrm>
            <a:off x="5435659" y="6241272"/>
            <a:ext cx="348662" cy="220386"/>
          </a:xfrm>
          <a:custGeom>
            <a:avLst/>
            <a:gdLst>
              <a:gd name="connsiteX0" fmla="*/ 1529 w 348662"/>
              <a:gd name="connsiteY0" fmla="*/ 219853 h 220386"/>
              <a:gd name="connsiteX1" fmla="*/ 79316 w 348662"/>
              <a:gd name="connsiteY1" fmla="*/ 75391 h 220386"/>
              <a:gd name="connsiteX2" fmla="*/ 253941 w 348662"/>
              <a:gd name="connsiteY2" fmla="*/ 19828 h 220386"/>
              <a:gd name="connsiteX3" fmla="*/ 333316 w 348662"/>
              <a:gd name="connsiteY3" fmla="*/ 129366 h 220386"/>
              <a:gd name="connsiteX4" fmla="*/ 344429 w 348662"/>
              <a:gd name="connsiteY4" fmla="*/ 140478 h 220386"/>
              <a:gd name="connsiteX5" fmla="*/ 282516 w 348662"/>
              <a:gd name="connsiteY5" fmla="*/ 19828 h 220386"/>
              <a:gd name="connsiteX6" fmla="*/ 142816 w 348662"/>
              <a:gd name="connsiteY6" fmla="*/ 18241 h 220386"/>
              <a:gd name="connsiteX7" fmla="*/ 1529 w 348662"/>
              <a:gd name="connsiteY7" fmla="*/ 219853 h 22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662" h="220386">
                <a:moveTo>
                  <a:pt x="1529" y="219853"/>
                </a:moveTo>
                <a:cubicBezTo>
                  <a:pt x="-9054" y="229378"/>
                  <a:pt x="37247" y="108728"/>
                  <a:pt x="79316" y="75391"/>
                </a:cubicBezTo>
                <a:cubicBezTo>
                  <a:pt x="121385" y="42054"/>
                  <a:pt x="211608" y="10832"/>
                  <a:pt x="253941" y="19828"/>
                </a:cubicBezTo>
                <a:cubicBezTo>
                  <a:pt x="296274" y="28824"/>
                  <a:pt x="318235" y="109258"/>
                  <a:pt x="333316" y="129366"/>
                </a:cubicBezTo>
                <a:cubicBezTo>
                  <a:pt x="348397" y="149474"/>
                  <a:pt x="352896" y="158734"/>
                  <a:pt x="344429" y="140478"/>
                </a:cubicBezTo>
                <a:cubicBezTo>
                  <a:pt x="335962" y="122222"/>
                  <a:pt x="316118" y="40201"/>
                  <a:pt x="282516" y="19828"/>
                </a:cubicBezTo>
                <a:cubicBezTo>
                  <a:pt x="248914" y="-545"/>
                  <a:pt x="184091" y="-11392"/>
                  <a:pt x="142816" y="18241"/>
                </a:cubicBezTo>
                <a:cubicBezTo>
                  <a:pt x="101541" y="47874"/>
                  <a:pt x="12112" y="210328"/>
                  <a:pt x="1529" y="2198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: 図形 861">
            <a:extLst>
              <a:ext uri="{FF2B5EF4-FFF2-40B4-BE49-F238E27FC236}">
                <a16:creationId xmlns:a16="http://schemas.microsoft.com/office/drawing/2014/main" id="{6177E03F-25F5-48E9-9986-8C5183AE7582}"/>
              </a:ext>
            </a:extLst>
          </p:cNvPr>
          <p:cNvSpPr/>
          <p:nvPr/>
        </p:nvSpPr>
        <p:spPr>
          <a:xfrm>
            <a:off x="5796023" y="5706601"/>
            <a:ext cx="591067" cy="1969279"/>
          </a:xfrm>
          <a:custGeom>
            <a:avLst/>
            <a:gdLst>
              <a:gd name="connsiteX0" fmla="*/ 589537 w 591067"/>
              <a:gd name="connsiteY0" fmla="*/ 8399 h 1969279"/>
              <a:gd name="connsiteX1" fmla="*/ 376177 w 591067"/>
              <a:gd name="connsiteY1" fmla="*/ 490999 h 1969279"/>
              <a:gd name="connsiteX2" fmla="*/ 315217 w 591067"/>
              <a:gd name="connsiteY2" fmla="*/ 816119 h 1969279"/>
              <a:gd name="connsiteX3" fmla="*/ 244097 w 591067"/>
              <a:gd name="connsiteY3" fmla="*/ 1527319 h 1969279"/>
              <a:gd name="connsiteX4" fmla="*/ 257 w 591067"/>
              <a:gd name="connsiteY4" fmla="*/ 1969279 h 1969279"/>
              <a:gd name="connsiteX5" fmla="*/ 198377 w 591067"/>
              <a:gd name="connsiteY5" fmla="*/ 1527319 h 1969279"/>
              <a:gd name="connsiteX6" fmla="*/ 254257 w 591067"/>
              <a:gd name="connsiteY6" fmla="*/ 927879 h 1969279"/>
              <a:gd name="connsiteX7" fmla="*/ 589537 w 591067"/>
              <a:gd name="connsiteY7" fmla="*/ 8399 h 196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067" h="1969279">
                <a:moveTo>
                  <a:pt x="589537" y="8399"/>
                </a:moveTo>
                <a:cubicBezTo>
                  <a:pt x="609857" y="-64414"/>
                  <a:pt x="421897" y="356379"/>
                  <a:pt x="376177" y="490999"/>
                </a:cubicBezTo>
                <a:cubicBezTo>
                  <a:pt x="330457" y="625619"/>
                  <a:pt x="337230" y="643399"/>
                  <a:pt x="315217" y="816119"/>
                </a:cubicBezTo>
                <a:cubicBezTo>
                  <a:pt x="293204" y="988839"/>
                  <a:pt x="296590" y="1335126"/>
                  <a:pt x="244097" y="1527319"/>
                </a:cubicBezTo>
                <a:cubicBezTo>
                  <a:pt x="191604" y="1719512"/>
                  <a:pt x="7877" y="1969279"/>
                  <a:pt x="257" y="1969279"/>
                </a:cubicBezTo>
                <a:cubicBezTo>
                  <a:pt x="-7363" y="1969279"/>
                  <a:pt x="156044" y="1700886"/>
                  <a:pt x="198377" y="1527319"/>
                </a:cubicBezTo>
                <a:cubicBezTo>
                  <a:pt x="240710" y="1353752"/>
                  <a:pt x="190757" y="1176799"/>
                  <a:pt x="254257" y="927879"/>
                </a:cubicBezTo>
                <a:cubicBezTo>
                  <a:pt x="317757" y="678959"/>
                  <a:pt x="569217" y="81212"/>
                  <a:pt x="589537" y="83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: 図形 862">
            <a:extLst>
              <a:ext uri="{FF2B5EF4-FFF2-40B4-BE49-F238E27FC236}">
                <a16:creationId xmlns:a16="http://schemas.microsoft.com/office/drawing/2014/main" id="{CC546486-06FE-4292-9B25-9A9BC553F396}"/>
              </a:ext>
            </a:extLst>
          </p:cNvPr>
          <p:cNvSpPr/>
          <p:nvPr/>
        </p:nvSpPr>
        <p:spPr>
          <a:xfrm>
            <a:off x="5159375" y="6316659"/>
            <a:ext cx="309765" cy="186063"/>
          </a:xfrm>
          <a:custGeom>
            <a:avLst/>
            <a:gdLst>
              <a:gd name="connsiteX0" fmla="*/ 0 w 309765"/>
              <a:gd name="connsiteY0" fmla="*/ 185741 h 186063"/>
              <a:gd name="connsiteX1" fmla="*/ 58738 w 309765"/>
              <a:gd name="connsiteY1" fmla="*/ 77791 h 186063"/>
              <a:gd name="connsiteX2" fmla="*/ 255588 w 309765"/>
              <a:gd name="connsiteY2" fmla="*/ 4 h 186063"/>
              <a:gd name="connsiteX3" fmla="*/ 309563 w 309765"/>
              <a:gd name="connsiteY3" fmla="*/ 80966 h 186063"/>
              <a:gd name="connsiteX4" fmla="*/ 242888 w 309765"/>
              <a:gd name="connsiteY4" fmla="*/ 19054 h 186063"/>
              <a:gd name="connsiteX5" fmla="*/ 58738 w 309765"/>
              <a:gd name="connsiteY5" fmla="*/ 107954 h 186063"/>
              <a:gd name="connsiteX6" fmla="*/ 0 w 309765"/>
              <a:gd name="connsiteY6" fmla="*/ 185741 h 1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765" h="186063">
                <a:moveTo>
                  <a:pt x="0" y="185741"/>
                </a:moveTo>
                <a:cubicBezTo>
                  <a:pt x="0" y="180714"/>
                  <a:pt x="16140" y="108747"/>
                  <a:pt x="58738" y="77791"/>
                </a:cubicBezTo>
                <a:cubicBezTo>
                  <a:pt x="101336" y="46835"/>
                  <a:pt x="213784" y="-525"/>
                  <a:pt x="255588" y="4"/>
                </a:cubicBezTo>
                <a:cubicBezTo>
                  <a:pt x="297392" y="533"/>
                  <a:pt x="311680" y="77791"/>
                  <a:pt x="309563" y="80966"/>
                </a:cubicBezTo>
                <a:cubicBezTo>
                  <a:pt x="307446" y="84141"/>
                  <a:pt x="284692" y="14556"/>
                  <a:pt x="242888" y="19054"/>
                </a:cubicBezTo>
                <a:cubicBezTo>
                  <a:pt x="201084" y="23552"/>
                  <a:pt x="96573" y="80173"/>
                  <a:pt x="58738" y="107954"/>
                </a:cubicBezTo>
                <a:cubicBezTo>
                  <a:pt x="20903" y="135735"/>
                  <a:pt x="0" y="190768"/>
                  <a:pt x="0" y="185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: 図形 863">
            <a:extLst>
              <a:ext uri="{FF2B5EF4-FFF2-40B4-BE49-F238E27FC236}">
                <a16:creationId xmlns:a16="http://schemas.microsoft.com/office/drawing/2014/main" id="{8BF7FCDA-B33C-4968-85D8-B82FCB435243}"/>
              </a:ext>
            </a:extLst>
          </p:cNvPr>
          <p:cNvSpPr/>
          <p:nvPr/>
        </p:nvSpPr>
        <p:spPr>
          <a:xfrm>
            <a:off x="4905349" y="6431284"/>
            <a:ext cx="254737" cy="225300"/>
          </a:xfrm>
          <a:custGeom>
            <a:avLst/>
            <a:gdLst>
              <a:gd name="connsiteX0" fmla="*/ 241326 w 254737"/>
              <a:gd name="connsiteY0" fmla="*/ 4441 h 225300"/>
              <a:gd name="connsiteX1" fmla="*/ 233389 w 254737"/>
              <a:gd name="connsiteY1" fmla="*/ 198116 h 225300"/>
              <a:gd name="connsiteX2" fmla="*/ 252439 w 254737"/>
              <a:gd name="connsiteY2" fmla="*/ 220341 h 225300"/>
              <a:gd name="connsiteX3" fmla="*/ 188939 w 254737"/>
              <a:gd name="connsiteY3" fmla="*/ 213991 h 225300"/>
              <a:gd name="connsiteX4" fmla="*/ 63526 w 254737"/>
              <a:gd name="connsiteY4" fmla="*/ 153666 h 225300"/>
              <a:gd name="connsiteX5" fmla="*/ 55589 w 254737"/>
              <a:gd name="connsiteY5" fmla="*/ 71116 h 225300"/>
              <a:gd name="connsiteX6" fmla="*/ 26 w 254737"/>
              <a:gd name="connsiteY6" fmla="*/ 28254 h 225300"/>
              <a:gd name="connsiteX7" fmla="*/ 49239 w 254737"/>
              <a:gd name="connsiteY7" fmla="*/ 66354 h 225300"/>
              <a:gd name="connsiteX8" fmla="*/ 114326 w 254737"/>
              <a:gd name="connsiteY8" fmla="*/ 167954 h 225300"/>
              <a:gd name="connsiteX9" fmla="*/ 220689 w 254737"/>
              <a:gd name="connsiteY9" fmla="*/ 221929 h 225300"/>
              <a:gd name="connsiteX10" fmla="*/ 252439 w 254737"/>
              <a:gd name="connsiteY10" fmla="*/ 72704 h 225300"/>
              <a:gd name="connsiteX11" fmla="*/ 241326 w 254737"/>
              <a:gd name="connsiteY11" fmla="*/ 4441 h 22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737" h="225300">
                <a:moveTo>
                  <a:pt x="241326" y="4441"/>
                </a:moveTo>
                <a:cubicBezTo>
                  <a:pt x="238151" y="25343"/>
                  <a:pt x="231537" y="162133"/>
                  <a:pt x="233389" y="198116"/>
                </a:cubicBezTo>
                <a:cubicBezTo>
                  <a:pt x="235241" y="234099"/>
                  <a:pt x="259847" y="217695"/>
                  <a:pt x="252439" y="220341"/>
                </a:cubicBezTo>
                <a:cubicBezTo>
                  <a:pt x="245031" y="222987"/>
                  <a:pt x="220424" y="225104"/>
                  <a:pt x="188939" y="213991"/>
                </a:cubicBezTo>
                <a:cubicBezTo>
                  <a:pt x="157453" y="202879"/>
                  <a:pt x="85751" y="177478"/>
                  <a:pt x="63526" y="153666"/>
                </a:cubicBezTo>
                <a:cubicBezTo>
                  <a:pt x="41301" y="129854"/>
                  <a:pt x="66172" y="92018"/>
                  <a:pt x="55589" y="71116"/>
                </a:cubicBezTo>
                <a:cubicBezTo>
                  <a:pt x="45006" y="50214"/>
                  <a:pt x="1084" y="29048"/>
                  <a:pt x="26" y="28254"/>
                </a:cubicBezTo>
                <a:cubicBezTo>
                  <a:pt x="-1032" y="27460"/>
                  <a:pt x="30189" y="43071"/>
                  <a:pt x="49239" y="66354"/>
                </a:cubicBezTo>
                <a:cubicBezTo>
                  <a:pt x="68289" y="89637"/>
                  <a:pt x="85751" y="142025"/>
                  <a:pt x="114326" y="167954"/>
                </a:cubicBezTo>
                <a:cubicBezTo>
                  <a:pt x="142901" y="193883"/>
                  <a:pt x="197670" y="237804"/>
                  <a:pt x="220689" y="221929"/>
                </a:cubicBezTo>
                <a:cubicBezTo>
                  <a:pt x="243708" y="206054"/>
                  <a:pt x="244237" y="103925"/>
                  <a:pt x="252439" y="72704"/>
                </a:cubicBezTo>
                <a:cubicBezTo>
                  <a:pt x="260641" y="41483"/>
                  <a:pt x="244501" y="-16461"/>
                  <a:pt x="241326" y="44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: 図形 864">
            <a:extLst>
              <a:ext uri="{FF2B5EF4-FFF2-40B4-BE49-F238E27FC236}">
                <a16:creationId xmlns:a16="http://schemas.microsoft.com/office/drawing/2014/main" id="{6722AB21-166A-48EE-AC84-D4D2C0D279BD}"/>
              </a:ext>
            </a:extLst>
          </p:cNvPr>
          <p:cNvSpPr/>
          <p:nvPr/>
        </p:nvSpPr>
        <p:spPr>
          <a:xfrm>
            <a:off x="4589345" y="6421432"/>
            <a:ext cx="314101" cy="441263"/>
          </a:xfrm>
          <a:custGeom>
            <a:avLst/>
            <a:gdLst>
              <a:gd name="connsiteX0" fmla="*/ 292218 w 314101"/>
              <a:gd name="connsiteY0" fmla="*/ 1593 h 441263"/>
              <a:gd name="connsiteX1" fmla="*/ 250943 w 314101"/>
              <a:gd name="connsiteY1" fmla="*/ 136531 h 441263"/>
              <a:gd name="connsiteX2" fmla="*/ 123943 w 314101"/>
              <a:gd name="connsiteY2" fmla="*/ 179393 h 441263"/>
              <a:gd name="connsiteX3" fmla="*/ 1705 w 314101"/>
              <a:gd name="connsiteY3" fmla="*/ 438156 h 441263"/>
              <a:gd name="connsiteX4" fmla="*/ 60443 w 314101"/>
              <a:gd name="connsiteY4" fmla="*/ 314331 h 441263"/>
              <a:gd name="connsiteX5" fmla="*/ 171568 w 314101"/>
              <a:gd name="connsiteY5" fmla="*/ 193681 h 441263"/>
              <a:gd name="connsiteX6" fmla="*/ 306505 w 314101"/>
              <a:gd name="connsiteY6" fmla="*/ 68268 h 441263"/>
              <a:gd name="connsiteX7" fmla="*/ 292218 w 314101"/>
              <a:gd name="connsiteY7" fmla="*/ 1593 h 44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01" h="441263">
                <a:moveTo>
                  <a:pt x="292218" y="1593"/>
                </a:moveTo>
                <a:cubicBezTo>
                  <a:pt x="282958" y="12970"/>
                  <a:pt x="278989" y="106898"/>
                  <a:pt x="250943" y="136531"/>
                </a:cubicBezTo>
                <a:cubicBezTo>
                  <a:pt x="222897" y="166164"/>
                  <a:pt x="165483" y="129122"/>
                  <a:pt x="123943" y="179393"/>
                </a:cubicBezTo>
                <a:cubicBezTo>
                  <a:pt x="82403" y="229664"/>
                  <a:pt x="12288" y="415666"/>
                  <a:pt x="1705" y="438156"/>
                </a:cubicBezTo>
                <a:cubicBezTo>
                  <a:pt x="-8878" y="460646"/>
                  <a:pt x="32133" y="355077"/>
                  <a:pt x="60443" y="314331"/>
                </a:cubicBezTo>
                <a:cubicBezTo>
                  <a:pt x="88753" y="273585"/>
                  <a:pt x="130558" y="234692"/>
                  <a:pt x="171568" y="193681"/>
                </a:cubicBezTo>
                <a:cubicBezTo>
                  <a:pt x="212578" y="152671"/>
                  <a:pt x="286397" y="93933"/>
                  <a:pt x="306505" y="68268"/>
                </a:cubicBezTo>
                <a:cubicBezTo>
                  <a:pt x="326613" y="42603"/>
                  <a:pt x="301478" y="-9784"/>
                  <a:pt x="292218" y="1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: 図形 865">
            <a:extLst>
              <a:ext uri="{FF2B5EF4-FFF2-40B4-BE49-F238E27FC236}">
                <a16:creationId xmlns:a16="http://schemas.microsoft.com/office/drawing/2014/main" id="{713BD38D-B077-4BD0-BC43-91D3547B5BD1}"/>
              </a:ext>
            </a:extLst>
          </p:cNvPr>
          <p:cNvSpPr/>
          <p:nvPr/>
        </p:nvSpPr>
        <p:spPr>
          <a:xfrm>
            <a:off x="4478325" y="6658577"/>
            <a:ext cx="164198" cy="171308"/>
          </a:xfrm>
          <a:custGeom>
            <a:avLst/>
            <a:gdLst>
              <a:gd name="connsiteX0" fmla="*/ 95263 w 164198"/>
              <a:gd name="connsiteY0" fmla="*/ 170848 h 171308"/>
              <a:gd name="connsiteX1" fmla="*/ 163525 w 164198"/>
              <a:gd name="connsiteY1" fmla="*/ 50198 h 171308"/>
              <a:gd name="connsiteX2" fmla="*/ 122250 w 164198"/>
              <a:gd name="connsiteY2" fmla="*/ 20036 h 171308"/>
              <a:gd name="connsiteX3" fmla="*/ 13 w 164198"/>
              <a:gd name="connsiteY3" fmla="*/ 83536 h 171308"/>
              <a:gd name="connsiteX4" fmla="*/ 130188 w 164198"/>
              <a:gd name="connsiteY4" fmla="*/ 986 h 171308"/>
              <a:gd name="connsiteX5" fmla="*/ 95263 w 164198"/>
              <a:gd name="connsiteY5" fmla="*/ 170848 h 17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98" h="171308">
                <a:moveTo>
                  <a:pt x="95263" y="170848"/>
                </a:moveTo>
                <a:cubicBezTo>
                  <a:pt x="100819" y="179050"/>
                  <a:pt x="159027" y="75333"/>
                  <a:pt x="163525" y="50198"/>
                </a:cubicBezTo>
                <a:cubicBezTo>
                  <a:pt x="168023" y="25063"/>
                  <a:pt x="149502" y="14480"/>
                  <a:pt x="122250" y="20036"/>
                </a:cubicBezTo>
                <a:cubicBezTo>
                  <a:pt x="94998" y="25592"/>
                  <a:pt x="-1310" y="86711"/>
                  <a:pt x="13" y="83536"/>
                </a:cubicBezTo>
                <a:cubicBezTo>
                  <a:pt x="1336" y="80361"/>
                  <a:pt x="112196" y="-10391"/>
                  <a:pt x="130188" y="986"/>
                </a:cubicBezTo>
                <a:cubicBezTo>
                  <a:pt x="148180" y="12363"/>
                  <a:pt x="89707" y="162646"/>
                  <a:pt x="95263" y="1708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: 図形 866">
            <a:extLst>
              <a:ext uri="{FF2B5EF4-FFF2-40B4-BE49-F238E27FC236}">
                <a16:creationId xmlns:a16="http://schemas.microsoft.com/office/drawing/2014/main" id="{F17C2F61-AB66-418F-800F-0280CD93A780}"/>
              </a:ext>
            </a:extLst>
          </p:cNvPr>
          <p:cNvSpPr/>
          <p:nvPr/>
        </p:nvSpPr>
        <p:spPr>
          <a:xfrm>
            <a:off x="4432146" y="6734881"/>
            <a:ext cx="187736" cy="159806"/>
          </a:xfrm>
          <a:custGeom>
            <a:avLst/>
            <a:gdLst>
              <a:gd name="connsiteX0" fmla="*/ 154 w 187736"/>
              <a:gd name="connsiteY0" fmla="*/ 159632 h 159806"/>
              <a:gd name="connsiteX1" fmla="*/ 54129 w 187736"/>
              <a:gd name="connsiteY1" fmla="*/ 882 h 159806"/>
              <a:gd name="connsiteX2" fmla="*/ 185892 w 187736"/>
              <a:gd name="connsiteY2" fmla="*/ 92957 h 159806"/>
              <a:gd name="connsiteX3" fmla="*/ 127154 w 187736"/>
              <a:gd name="connsiteY3" fmla="*/ 35807 h 159806"/>
              <a:gd name="connsiteX4" fmla="*/ 68417 w 187736"/>
              <a:gd name="connsiteY4" fmla="*/ 32632 h 159806"/>
              <a:gd name="connsiteX5" fmla="*/ 154 w 187736"/>
              <a:gd name="connsiteY5" fmla="*/ 159632 h 15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36" h="159806">
                <a:moveTo>
                  <a:pt x="154" y="159632"/>
                </a:moveTo>
                <a:cubicBezTo>
                  <a:pt x="-2227" y="154340"/>
                  <a:pt x="23173" y="11994"/>
                  <a:pt x="54129" y="882"/>
                </a:cubicBezTo>
                <a:cubicBezTo>
                  <a:pt x="85085" y="-10230"/>
                  <a:pt x="173721" y="87136"/>
                  <a:pt x="185892" y="92957"/>
                </a:cubicBezTo>
                <a:cubicBezTo>
                  <a:pt x="198063" y="98778"/>
                  <a:pt x="146733" y="45861"/>
                  <a:pt x="127154" y="35807"/>
                </a:cubicBezTo>
                <a:cubicBezTo>
                  <a:pt x="107575" y="25753"/>
                  <a:pt x="86144" y="16757"/>
                  <a:pt x="68417" y="32632"/>
                </a:cubicBezTo>
                <a:cubicBezTo>
                  <a:pt x="50690" y="48507"/>
                  <a:pt x="2535" y="164924"/>
                  <a:pt x="154" y="159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: 図形 867">
            <a:extLst>
              <a:ext uri="{FF2B5EF4-FFF2-40B4-BE49-F238E27FC236}">
                <a16:creationId xmlns:a16="http://schemas.microsoft.com/office/drawing/2014/main" id="{776041EA-B835-4E27-95ED-5640B72ACDA3}"/>
              </a:ext>
            </a:extLst>
          </p:cNvPr>
          <p:cNvSpPr/>
          <p:nvPr/>
        </p:nvSpPr>
        <p:spPr>
          <a:xfrm>
            <a:off x="4244862" y="6845813"/>
            <a:ext cx="260659" cy="158430"/>
          </a:xfrm>
          <a:custGeom>
            <a:avLst/>
            <a:gdLst>
              <a:gd name="connsiteX0" fmla="*/ 113 w 260659"/>
              <a:gd name="connsiteY0" fmla="*/ 158237 h 158430"/>
              <a:gd name="connsiteX1" fmla="*/ 74726 w 260659"/>
              <a:gd name="connsiteY1" fmla="*/ 2662 h 158430"/>
              <a:gd name="connsiteX2" fmla="*/ 258876 w 260659"/>
              <a:gd name="connsiteY2" fmla="*/ 56637 h 158430"/>
              <a:gd name="connsiteX3" fmla="*/ 162038 w 260659"/>
              <a:gd name="connsiteY3" fmla="*/ 12187 h 158430"/>
              <a:gd name="connsiteX4" fmla="*/ 60438 w 260659"/>
              <a:gd name="connsiteY4" fmla="*/ 34412 h 158430"/>
              <a:gd name="connsiteX5" fmla="*/ 113 w 260659"/>
              <a:gd name="connsiteY5" fmla="*/ 158237 h 15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9" h="158430">
                <a:moveTo>
                  <a:pt x="113" y="158237"/>
                </a:moveTo>
                <a:cubicBezTo>
                  <a:pt x="2494" y="152945"/>
                  <a:pt x="31599" y="19595"/>
                  <a:pt x="74726" y="2662"/>
                </a:cubicBezTo>
                <a:cubicBezTo>
                  <a:pt x="117853" y="-14271"/>
                  <a:pt x="244324" y="55050"/>
                  <a:pt x="258876" y="56637"/>
                </a:cubicBezTo>
                <a:cubicBezTo>
                  <a:pt x="273428" y="58224"/>
                  <a:pt x="195111" y="15891"/>
                  <a:pt x="162038" y="12187"/>
                </a:cubicBezTo>
                <a:cubicBezTo>
                  <a:pt x="128965" y="8483"/>
                  <a:pt x="87426" y="10335"/>
                  <a:pt x="60438" y="34412"/>
                </a:cubicBezTo>
                <a:cubicBezTo>
                  <a:pt x="33451" y="58489"/>
                  <a:pt x="-2268" y="163529"/>
                  <a:pt x="113" y="1582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: 図形 868">
            <a:extLst>
              <a:ext uri="{FF2B5EF4-FFF2-40B4-BE49-F238E27FC236}">
                <a16:creationId xmlns:a16="http://schemas.microsoft.com/office/drawing/2014/main" id="{0DCC40F6-39AA-45E4-9BE7-B08B4166A20C}"/>
              </a:ext>
            </a:extLst>
          </p:cNvPr>
          <p:cNvSpPr/>
          <p:nvPr/>
        </p:nvSpPr>
        <p:spPr>
          <a:xfrm>
            <a:off x="4298657" y="6891106"/>
            <a:ext cx="258013" cy="35194"/>
          </a:xfrm>
          <a:custGeom>
            <a:avLst/>
            <a:gdLst>
              <a:gd name="connsiteX0" fmla="*/ 293 w 258013"/>
              <a:gd name="connsiteY0" fmla="*/ 1819 h 35194"/>
              <a:gd name="connsiteX1" fmla="*/ 246356 w 258013"/>
              <a:gd name="connsiteY1" fmla="*/ 35157 h 35194"/>
              <a:gd name="connsiteX2" fmla="*/ 197143 w 258013"/>
              <a:gd name="connsiteY2" fmla="*/ 8169 h 35194"/>
              <a:gd name="connsiteX3" fmla="*/ 293 w 258013"/>
              <a:gd name="connsiteY3" fmla="*/ 1819 h 3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13" h="35194">
                <a:moveTo>
                  <a:pt x="293" y="1819"/>
                </a:moveTo>
                <a:cubicBezTo>
                  <a:pt x="8495" y="6317"/>
                  <a:pt x="213548" y="34099"/>
                  <a:pt x="246356" y="35157"/>
                </a:cubicBezTo>
                <a:cubicBezTo>
                  <a:pt x="279164" y="36215"/>
                  <a:pt x="236301" y="14519"/>
                  <a:pt x="197143" y="8169"/>
                </a:cubicBezTo>
                <a:cubicBezTo>
                  <a:pt x="157985" y="1819"/>
                  <a:pt x="-7909" y="-2679"/>
                  <a:pt x="293" y="18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: 図形 869">
            <a:extLst>
              <a:ext uri="{FF2B5EF4-FFF2-40B4-BE49-F238E27FC236}">
                <a16:creationId xmlns:a16="http://schemas.microsoft.com/office/drawing/2014/main" id="{6918BAF8-ADB5-4198-9273-1AF6BF5C2EB5}"/>
              </a:ext>
            </a:extLst>
          </p:cNvPr>
          <p:cNvSpPr/>
          <p:nvPr/>
        </p:nvSpPr>
        <p:spPr>
          <a:xfrm>
            <a:off x="4881207" y="6507682"/>
            <a:ext cx="513630" cy="295452"/>
          </a:xfrm>
          <a:custGeom>
            <a:avLst/>
            <a:gdLst>
              <a:gd name="connsiteX0" fmla="*/ 20993 w 513630"/>
              <a:gd name="connsiteY0" fmla="*/ 7418 h 295452"/>
              <a:gd name="connsiteX1" fmla="*/ 9881 w 513630"/>
              <a:gd name="connsiteY1" fmla="*/ 85206 h 295452"/>
              <a:gd name="connsiteX2" fmla="*/ 44806 w 513630"/>
              <a:gd name="connsiteY2" fmla="*/ 134418 h 295452"/>
              <a:gd name="connsiteX3" fmla="*/ 356 w 513630"/>
              <a:gd name="connsiteY3" fmla="*/ 99493 h 295452"/>
              <a:gd name="connsiteX4" fmla="*/ 25756 w 513630"/>
              <a:gd name="connsiteY4" fmla="*/ 158231 h 295452"/>
              <a:gd name="connsiteX5" fmla="*/ 59093 w 513630"/>
              <a:gd name="connsiteY5" fmla="*/ 243956 h 295452"/>
              <a:gd name="connsiteX6" fmla="*/ 124181 w 513630"/>
              <a:gd name="connsiteY6" fmla="*/ 250306 h 295452"/>
              <a:gd name="connsiteX7" fmla="*/ 511531 w 513630"/>
              <a:gd name="connsiteY7" fmla="*/ 121718 h 295452"/>
              <a:gd name="connsiteX8" fmla="*/ 270231 w 513630"/>
              <a:gd name="connsiteY8" fmla="*/ 228081 h 295452"/>
              <a:gd name="connsiteX9" fmla="*/ 81318 w 513630"/>
              <a:gd name="connsiteY9" fmla="*/ 286818 h 295452"/>
              <a:gd name="connsiteX10" fmla="*/ 20993 w 513630"/>
              <a:gd name="connsiteY10" fmla="*/ 7418 h 29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630" h="295452">
                <a:moveTo>
                  <a:pt x="20993" y="7418"/>
                </a:moveTo>
                <a:cubicBezTo>
                  <a:pt x="9087" y="-26184"/>
                  <a:pt x="5912" y="64039"/>
                  <a:pt x="9881" y="85206"/>
                </a:cubicBezTo>
                <a:cubicBezTo>
                  <a:pt x="13850" y="106373"/>
                  <a:pt x="46394" y="132037"/>
                  <a:pt x="44806" y="134418"/>
                </a:cubicBezTo>
                <a:cubicBezTo>
                  <a:pt x="43219" y="136799"/>
                  <a:pt x="3531" y="95524"/>
                  <a:pt x="356" y="99493"/>
                </a:cubicBezTo>
                <a:cubicBezTo>
                  <a:pt x="-2819" y="103462"/>
                  <a:pt x="15967" y="134154"/>
                  <a:pt x="25756" y="158231"/>
                </a:cubicBezTo>
                <a:cubicBezTo>
                  <a:pt x="35545" y="182308"/>
                  <a:pt x="42689" y="228610"/>
                  <a:pt x="59093" y="243956"/>
                </a:cubicBezTo>
                <a:cubicBezTo>
                  <a:pt x="75497" y="259302"/>
                  <a:pt x="48775" y="270679"/>
                  <a:pt x="124181" y="250306"/>
                </a:cubicBezTo>
                <a:cubicBezTo>
                  <a:pt x="199587" y="229933"/>
                  <a:pt x="487189" y="125422"/>
                  <a:pt x="511531" y="121718"/>
                </a:cubicBezTo>
                <a:cubicBezTo>
                  <a:pt x="535873" y="118014"/>
                  <a:pt x="341933" y="200564"/>
                  <a:pt x="270231" y="228081"/>
                </a:cubicBezTo>
                <a:cubicBezTo>
                  <a:pt x="198529" y="255598"/>
                  <a:pt x="126033" y="318304"/>
                  <a:pt x="81318" y="286818"/>
                </a:cubicBezTo>
                <a:cubicBezTo>
                  <a:pt x="36603" y="255333"/>
                  <a:pt x="32899" y="41020"/>
                  <a:pt x="20993" y="74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: 図形 870">
            <a:extLst>
              <a:ext uri="{FF2B5EF4-FFF2-40B4-BE49-F238E27FC236}">
                <a16:creationId xmlns:a16="http://schemas.microsoft.com/office/drawing/2014/main" id="{81A816AB-E4C5-4340-827D-283550E3AAB3}"/>
              </a:ext>
            </a:extLst>
          </p:cNvPr>
          <p:cNvSpPr/>
          <p:nvPr/>
        </p:nvSpPr>
        <p:spPr>
          <a:xfrm>
            <a:off x="3472837" y="6856364"/>
            <a:ext cx="549164" cy="578852"/>
          </a:xfrm>
          <a:custGeom>
            <a:avLst/>
            <a:gdLst>
              <a:gd name="connsiteX0" fmla="*/ 546713 w 549164"/>
              <a:gd name="connsiteY0" fmla="*/ 46086 h 578852"/>
              <a:gd name="connsiteX1" fmla="*/ 322346 w 549164"/>
              <a:gd name="connsiteY1" fmla="*/ 5869 h 578852"/>
              <a:gd name="connsiteX2" fmla="*/ 150896 w 549164"/>
              <a:gd name="connsiteY2" fmla="*/ 183669 h 578852"/>
              <a:gd name="connsiteX3" fmla="*/ 4846 w 549164"/>
              <a:gd name="connsiteY3" fmla="*/ 566786 h 578852"/>
              <a:gd name="connsiteX4" fmla="*/ 47180 w 549164"/>
              <a:gd name="connsiteY4" fmla="*/ 446136 h 578852"/>
              <a:gd name="connsiteX5" fmla="*/ 167830 w 549164"/>
              <a:gd name="connsiteY5" fmla="*/ 79953 h 578852"/>
              <a:gd name="connsiteX6" fmla="*/ 546713 w 549164"/>
              <a:gd name="connsiteY6" fmla="*/ 46086 h 57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164" h="578852">
                <a:moveTo>
                  <a:pt x="546713" y="46086"/>
                </a:moveTo>
                <a:cubicBezTo>
                  <a:pt x="572466" y="33739"/>
                  <a:pt x="388315" y="-17061"/>
                  <a:pt x="322346" y="5869"/>
                </a:cubicBezTo>
                <a:cubicBezTo>
                  <a:pt x="256377" y="28799"/>
                  <a:pt x="203813" y="90183"/>
                  <a:pt x="150896" y="183669"/>
                </a:cubicBezTo>
                <a:cubicBezTo>
                  <a:pt x="97979" y="277155"/>
                  <a:pt x="22132" y="523042"/>
                  <a:pt x="4846" y="566786"/>
                </a:cubicBezTo>
                <a:cubicBezTo>
                  <a:pt x="-12440" y="610531"/>
                  <a:pt x="20016" y="527275"/>
                  <a:pt x="47180" y="446136"/>
                </a:cubicBezTo>
                <a:cubicBezTo>
                  <a:pt x="74344" y="364997"/>
                  <a:pt x="79988" y="152273"/>
                  <a:pt x="167830" y="79953"/>
                </a:cubicBezTo>
                <a:cubicBezTo>
                  <a:pt x="255672" y="7633"/>
                  <a:pt x="520960" y="58433"/>
                  <a:pt x="546713" y="460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: 図形 871">
            <a:extLst>
              <a:ext uri="{FF2B5EF4-FFF2-40B4-BE49-F238E27FC236}">
                <a16:creationId xmlns:a16="http://schemas.microsoft.com/office/drawing/2014/main" id="{29455C71-A636-434C-8C6B-6CC734FE859A}"/>
              </a:ext>
            </a:extLst>
          </p:cNvPr>
          <p:cNvSpPr/>
          <p:nvPr/>
        </p:nvSpPr>
        <p:spPr>
          <a:xfrm>
            <a:off x="3475424" y="7138008"/>
            <a:ext cx="266600" cy="952473"/>
          </a:xfrm>
          <a:custGeom>
            <a:avLst/>
            <a:gdLst>
              <a:gd name="connsiteX0" fmla="*/ 59409 w 266600"/>
              <a:gd name="connsiteY0" fmla="*/ 67125 h 952473"/>
              <a:gd name="connsiteX1" fmla="*/ 143 w 266600"/>
              <a:gd name="connsiteY1" fmla="*/ 268209 h 952473"/>
              <a:gd name="connsiteX2" fmla="*/ 44593 w 266600"/>
              <a:gd name="connsiteY2" fmla="*/ 289375 h 952473"/>
              <a:gd name="connsiteX3" fmla="*/ 101743 w 266600"/>
              <a:gd name="connsiteY3" fmla="*/ 335942 h 952473"/>
              <a:gd name="connsiteX4" fmla="*/ 135609 w 266600"/>
              <a:gd name="connsiteY4" fmla="*/ 484109 h 952473"/>
              <a:gd name="connsiteX5" fmla="*/ 252026 w 266600"/>
              <a:gd name="connsiteY5" fmla="*/ 926492 h 952473"/>
              <a:gd name="connsiteX6" fmla="*/ 241443 w 266600"/>
              <a:gd name="connsiteY6" fmla="*/ 837592 h 952473"/>
              <a:gd name="connsiteX7" fmla="*/ 40359 w 266600"/>
              <a:gd name="connsiteY7" fmla="*/ 316892 h 952473"/>
              <a:gd name="connsiteX8" fmla="*/ 86926 w 266600"/>
              <a:gd name="connsiteY8" fmla="*/ 16325 h 952473"/>
              <a:gd name="connsiteX9" fmla="*/ 59409 w 266600"/>
              <a:gd name="connsiteY9" fmla="*/ 67125 h 9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600" h="952473">
                <a:moveTo>
                  <a:pt x="59409" y="67125"/>
                </a:moveTo>
                <a:cubicBezTo>
                  <a:pt x="44945" y="109106"/>
                  <a:pt x="2612" y="231167"/>
                  <a:pt x="143" y="268209"/>
                </a:cubicBezTo>
                <a:cubicBezTo>
                  <a:pt x="-2326" y="305251"/>
                  <a:pt x="27660" y="278086"/>
                  <a:pt x="44593" y="289375"/>
                </a:cubicBezTo>
                <a:cubicBezTo>
                  <a:pt x="61526" y="300664"/>
                  <a:pt x="86574" y="303486"/>
                  <a:pt x="101743" y="335942"/>
                </a:cubicBezTo>
                <a:cubicBezTo>
                  <a:pt x="116912" y="368398"/>
                  <a:pt x="110562" y="385684"/>
                  <a:pt x="135609" y="484109"/>
                </a:cubicBezTo>
                <a:cubicBezTo>
                  <a:pt x="160656" y="582534"/>
                  <a:pt x="234387" y="867578"/>
                  <a:pt x="252026" y="926492"/>
                </a:cubicBezTo>
                <a:cubicBezTo>
                  <a:pt x="269665" y="985406"/>
                  <a:pt x="276721" y="939192"/>
                  <a:pt x="241443" y="837592"/>
                </a:cubicBezTo>
                <a:cubicBezTo>
                  <a:pt x="206165" y="735992"/>
                  <a:pt x="66112" y="453770"/>
                  <a:pt x="40359" y="316892"/>
                </a:cubicBezTo>
                <a:cubicBezTo>
                  <a:pt x="14606" y="180014"/>
                  <a:pt x="80223" y="59717"/>
                  <a:pt x="86926" y="16325"/>
                </a:cubicBezTo>
                <a:cubicBezTo>
                  <a:pt x="93629" y="-27067"/>
                  <a:pt x="73873" y="25144"/>
                  <a:pt x="59409" y="67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: 図形 872">
            <a:extLst>
              <a:ext uri="{FF2B5EF4-FFF2-40B4-BE49-F238E27FC236}">
                <a16:creationId xmlns:a16="http://schemas.microsoft.com/office/drawing/2014/main" id="{6956ACFA-DA76-4666-9A03-36EAB39751F3}"/>
              </a:ext>
            </a:extLst>
          </p:cNvPr>
          <p:cNvSpPr/>
          <p:nvPr/>
        </p:nvSpPr>
        <p:spPr>
          <a:xfrm>
            <a:off x="3758425" y="6921351"/>
            <a:ext cx="356605" cy="203422"/>
          </a:xfrm>
          <a:custGeom>
            <a:avLst/>
            <a:gdLst>
              <a:gd name="connsiteX0" fmla="*/ 775 w 356605"/>
              <a:gd name="connsiteY0" fmla="*/ 149 h 203422"/>
              <a:gd name="connsiteX1" fmla="*/ 148413 w 356605"/>
              <a:gd name="connsiteY1" fmla="*/ 79524 h 203422"/>
              <a:gd name="connsiteX2" fmla="*/ 151588 w 356605"/>
              <a:gd name="connsiteY2" fmla="*/ 39837 h 203422"/>
              <a:gd name="connsiteX3" fmla="*/ 265888 w 356605"/>
              <a:gd name="connsiteY3" fmla="*/ 100162 h 203422"/>
              <a:gd name="connsiteX4" fmla="*/ 264300 w 356605"/>
              <a:gd name="connsiteY4" fmla="*/ 57299 h 203422"/>
              <a:gd name="connsiteX5" fmla="*/ 313513 w 356605"/>
              <a:gd name="connsiteY5" fmla="*/ 135087 h 203422"/>
              <a:gd name="connsiteX6" fmla="*/ 345263 w 356605"/>
              <a:gd name="connsiteY6" fmla="*/ 81112 h 203422"/>
              <a:gd name="connsiteX7" fmla="*/ 354788 w 356605"/>
              <a:gd name="connsiteY7" fmla="*/ 203349 h 203422"/>
              <a:gd name="connsiteX8" fmla="*/ 342088 w 356605"/>
              <a:gd name="connsiteY8" fmla="*/ 98574 h 203422"/>
              <a:gd name="connsiteX9" fmla="*/ 221438 w 356605"/>
              <a:gd name="connsiteY9" fmla="*/ 60474 h 203422"/>
              <a:gd name="connsiteX10" fmla="*/ 775 w 356605"/>
              <a:gd name="connsiteY10" fmla="*/ 149 h 20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605" h="203422">
                <a:moveTo>
                  <a:pt x="775" y="149"/>
                </a:moveTo>
                <a:cubicBezTo>
                  <a:pt x="-11396" y="3324"/>
                  <a:pt x="123278" y="72909"/>
                  <a:pt x="148413" y="79524"/>
                </a:cubicBezTo>
                <a:cubicBezTo>
                  <a:pt x="173548" y="86139"/>
                  <a:pt x="132009" y="36397"/>
                  <a:pt x="151588" y="39837"/>
                </a:cubicBezTo>
                <a:cubicBezTo>
                  <a:pt x="171167" y="43277"/>
                  <a:pt x="247103" y="97252"/>
                  <a:pt x="265888" y="100162"/>
                </a:cubicBezTo>
                <a:cubicBezTo>
                  <a:pt x="284673" y="103072"/>
                  <a:pt x="256363" y="51478"/>
                  <a:pt x="264300" y="57299"/>
                </a:cubicBezTo>
                <a:cubicBezTo>
                  <a:pt x="272237" y="63120"/>
                  <a:pt x="300019" y="131118"/>
                  <a:pt x="313513" y="135087"/>
                </a:cubicBezTo>
                <a:cubicBezTo>
                  <a:pt x="327007" y="139056"/>
                  <a:pt x="338384" y="69735"/>
                  <a:pt x="345263" y="81112"/>
                </a:cubicBezTo>
                <a:cubicBezTo>
                  <a:pt x="352142" y="92489"/>
                  <a:pt x="355317" y="200439"/>
                  <a:pt x="354788" y="203349"/>
                </a:cubicBezTo>
                <a:cubicBezTo>
                  <a:pt x="354259" y="206259"/>
                  <a:pt x="364313" y="122386"/>
                  <a:pt x="342088" y="98574"/>
                </a:cubicBezTo>
                <a:cubicBezTo>
                  <a:pt x="319863" y="74762"/>
                  <a:pt x="275942" y="75555"/>
                  <a:pt x="221438" y="60474"/>
                </a:cubicBezTo>
                <a:cubicBezTo>
                  <a:pt x="166934" y="45393"/>
                  <a:pt x="12946" y="-3026"/>
                  <a:pt x="775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: 図形 873">
            <a:extLst>
              <a:ext uri="{FF2B5EF4-FFF2-40B4-BE49-F238E27FC236}">
                <a16:creationId xmlns:a16="http://schemas.microsoft.com/office/drawing/2014/main" id="{5DEBFEF1-4326-482E-9F44-4134D3AE9D13}"/>
              </a:ext>
            </a:extLst>
          </p:cNvPr>
          <p:cNvSpPr/>
          <p:nvPr/>
        </p:nvSpPr>
        <p:spPr>
          <a:xfrm>
            <a:off x="3667721" y="7005353"/>
            <a:ext cx="129679" cy="871963"/>
          </a:xfrm>
          <a:custGeom>
            <a:avLst/>
            <a:gdLst>
              <a:gd name="connsiteX0" fmla="*/ 129579 w 129679"/>
              <a:gd name="connsiteY0" fmla="*/ 285 h 871963"/>
              <a:gd name="connsiteX1" fmla="*/ 32742 w 129679"/>
              <a:gd name="connsiteY1" fmla="*/ 217772 h 871963"/>
              <a:gd name="connsiteX2" fmla="*/ 45442 w 129679"/>
              <a:gd name="connsiteY2" fmla="*/ 838485 h 871963"/>
              <a:gd name="connsiteX3" fmla="*/ 45442 w 129679"/>
              <a:gd name="connsiteY3" fmla="*/ 743235 h 871963"/>
              <a:gd name="connsiteX4" fmla="*/ 5754 w 129679"/>
              <a:gd name="connsiteY4" fmla="*/ 359060 h 871963"/>
              <a:gd name="connsiteX5" fmla="*/ 12104 w 129679"/>
              <a:gd name="connsiteY5" fmla="*/ 252697 h 871963"/>
              <a:gd name="connsiteX6" fmla="*/ 129579 w 129679"/>
              <a:gd name="connsiteY6" fmla="*/ 285 h 87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79" h="871963">
                <a:moveTo>
                  <a:pt x="129579" y="285"/>
                </a:moveTo>
                <a:cubicBezTo>
                  <a:pt x="133019" y="-5536"/>
                  <a:pt x="46765" y="78072"/>
                  <a:pt x="32742" y="217772"/>
                </a:cubicBezTo>
                <a:cubicBezTo>
                  <a:pt x="18719" y="357472"/>
                  <a:pt x="43325" y="750908"/>
                  <a:pt x="45442" y="838485"/>
                </a:cubicBezTo>
                <a:cubicBezTo>
                  <a:pt x="47559" y="926062"/>
                  <a:pt x="52057" y="823139"/>
                  <a:pt x="45442" y="743235"/>
                </a:cubicBezTo>
                <a:cubicBezTo>
                  <a:pt x="38827" y="663331"/>
                  <a:pt x="11310" y="440816"/>
                  <a:pt x="5754" y="359060"/>
                </a:cubicBezTo>
                <a:cubicBezTo>
                  <a:pt x="198" y="277304"/>
                  <a:pt x="-6152" y="313551"/>
                  <a:pt x="12104" y="252697"/>
                </a:cubicBezTo>
                <a:cubicBezTo>
                  <a:pt x="30360" y="191843"/>
                  <a:pt x="126139" y="6106"/>
                  <a:pt x="129579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: 図形 874">
            <a:extLst>
              <a:ext uri="{FF2B5EF4-FFF2-40B4-BE49-F238E27FC236}">
                <a16:creationId xmlns:a16="http://schemas.microsoft.com/office/drawing/2014/main" id="{113FAF4F-CDCE-43E6-9FE6-5B088988A309}"/>
              </a:ext>
            </a:extLst>
          </p:cNvPr>
          <p:cNvSpPr/>
          <p:nvPr/>
        </p:nvSpPr>
        <p:spPr>
          <a:xfrm>
            <a:off x="4093468" y="7074523"/>
            <a:ext cx="119827" cy="396762"/>
          </a:xfrm>
          <a:custGeom>
            <a:avLst/>
            <a:gdLst>
              <a:gd name="connsiteX0" fmla="*/ 119757 w 119827"/>
              <a:gd name="connsiteY0" fmla="*/ 965 h 396762"/>
              <a:gd name="connsiteX1" fmla="*/ 19745 w 119827"/>
              <a:gd name="connsiteY1" fmla="*/ 169240 h 396762"/>
              <a:gd name="connsiteX2" fmla="*/ 32445 w 119827"/>
              <a:gd name="connsiteY2" fmla="*/ 393077 h 396762"/>
              <a:gd name="connsiteX3" fmla="*/ 26095 w 119827"/>
              <a:gd name="connsiteY3" fmla="*/ 304177 h 396762"/>
              <a:gd name="connsiteX4" fmla="*/ 2282 w 119827"/>
              <a:gd name="connsiteY4" fmla="*/ 245440 h 396762"/>
              <a:gd name="connsiteX5" fmla="*/ 119757 w 119827"/>
              <a:gd name="connsiteY5" fmla="*/ 965 h 39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27" h="396762">
                <a:moveTo>
                  <a:pt x="119757" y="965"/>
                </a:moveTo>
                <a:cubicBezTo>
                  <a:pt x="122668" y="-11735"/>
                  <a:pt x="34297" y="103888"/>
                  <a:pt x="19745" y="169240"/>
                </a:cubicBezTo>
                <a:cubicBezTo>
                  <a:pt x="5193" y="234592"/>
                  <a:pt x="31387" y="370588"/>
                  <a:pt x="32445" y="393077"/>
                </a:cubicBezTo>
                <a:cubicBezTo>
                  <a:pt x="33503" y="415566"/>
                  <a:pt x="31122" y="328783"/>
                  <a:pt x="26095" y="304177"/>
                </a:cubicBezTo>
                <a:cubicBezTo>
                  <a:pt x="21068" y="279571"/>
                  <a:pt x="-8301" y="293065"/>
                  <a:pt x="2282" y="245440"/>
                </a:cubicBezTo>
                <a:cubicBezTo>
                  <a:pt x="12865" y="197815"/>
                  <a:pt x="116846" y="13665"/>
                  <a:pt x="119757" y="9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: 図形 875">
            <a:extLst>
              <a:ext uri="{FF2B5EF4-FFF2-40B4-BE49-F238E27FC236}">
                <a16:creationId xmlns:a16="http://schemas.microsoft.com/office/drawing/2014/main" id="{F9C34D9F-9103-4687-B24A-C3AE212A3EBC}"/>
              </a:ext>
            </a:extLst>
          </p:cNvPr>
          <p:cNvSpPr/>
          <p:nvPr/>
        </p:nvSpPr>
        <p:spPr>
          <a:xfrm>
            <a:off x="4398285" y="7087510"/>
            <a:ext cx="143080" cy="667708"/>
          </a:xfrm>
          <a:custGeom>
            <a:avLst/>
            <a:gdLst>
              <a:gd name="connsiteX0" fmla="*/ 148 w 143080"/>
              <a:gd name="connsiteY0" fmla="*/ 1207 h 667708"/>
              <a:gd name="connsiteX1" fmla="*/ 36132 w 143080"/>
              <a:gd name="connsiteY1" fmla="*/ 426657 h 667708"/>
              <a:gd name="connsiteX2" fmla="*/ 141965 w 143080"/>
              <a:gd name="connsiteY2" fmla="*/ 663723 h 667708"/>
              <a:gd name="connsiteX3" fmla="*/ 89048 w 143080"/>
              <a:gd name="connsiteY3" fmla="*/ 555773 h 667708"/>
              <a:gd name="connsiteX4" fmla="*/ 46715 w 143080"/>
              <a:gd name="connsiteY4" fmla="*/ 306007 h 667708"/>
              <a:gd name="connsiteX5" fmla="*/ 148 w 143080"/>
              <a:gd name="connsiteY5" fmla="*/ 1207 h 66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80" h="667708">
                <a:moveTo>
                  <a:pt x="148" y="1207"/>
                </a:moveTo>
                <a:cubicBezTo>
                  <a:pt x="-1616" y="21315"/>
                  <a:pt x="12496" y="316238"/>
                  <a:pt x="36132" y="426657"/>
                </a:cubicBezTo>
                <a:cubicBezTo>
                  <a:pt x="59768" y="537076"/>
                  <a:pt x="133146" y="642204"/>
                  <a:pt x="141965" y="663723"/>
                </a:cubicBezTo>
                <a:cubicBezTo>
                  <a:pt x="150784" y="685242"/>
                  <a:pt x="104923" y="615392"/>
                  <a:pt x="89048" y="555773"/>
                </a:cubicBezTo>
                <a:cubicBezTo>
                  <a:pt x="73173" y="496154"/>
                  <a:pt x="60473" y="394554"/>
                  <a:pt x="46715" y="306007"/>
                </a:cubicBezTo>
                <a:cubicBezTo>
                  <a:pt x="32957" y="217460"/>
                  <a:pt x="1912" y="-18901"/>
                  <a:pt x="148" y="1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: 図形 876">
            <a:extLst>
              <a:ext uri="{FF2B5EF4-FFF2-40B4-BE49-F238E27FC236}">
                <a16:creationId xmlns:a16="http://schemas.microsoft.com/office/drawing/2014/main" id="{1BA90333-52D9-4EA5-BB93-4315BF9BD5C5}"/>
              </a:ext>
            </a:extLst>
          </p:cNvPr>
          <p:cNvSpPr/>
          <p:nvPr/>
        </p:nvSpPr>
        <p:spPr>
          <a:xfrm>
            <a:off x="4556635" y="6985919"/>
            <a:ext cx="182610" cy="820329"/>
          </a:xfrm>
          <a:custGeom>
            <a:avLst/>
            <a:gdLst>
              <a:gd name="connsiteX0" fmla="*/ 182582 w 182610"/>
              <a:gd name="connsiteY0" fmla="*/ 1198 h 820329"/>
              <a:gd name="connsiteX1" fmla="*/ 38648 w 182610"/>
              <a:gd name="connsiteY1" fmla="*/ 369498 h 820329"/>
              <a:gd name="connsiteX2" fmla="*/ 2665 w 182610"/>
              <a:gd name="connsiteY2" fmla="*/ 809764 h 820329"/>
              <a:gd name="connsiteX3" fmla="*/ 2665 w 182610"/>
              <a:gd name="connsiteY3" fmla="*/ 693348 h 820329"/>
              <a:gd name="connsiteX4" fmla="*/ 2665 w 182610"/>
              <a:gd name="connsiteY4" fmla="*/ 329281 h 820329"/>
              <a:gd name="connsiteX5" fmla="*/ 4782 w 182610"/>
              <a:gd name="connsiteY5" fmla="*/ 494381 h 820329"/>
              <a:gd name="connsiteX6" fmla="*/ 25948 w 182610"/>
              <a:gd name="connsiteY6" fmla="*/ 259431 h 820329"/>
              <a:gd name="connsiteX7" fmla="*/ 182582 w 182610"/>
              <a:gd name="connsiteY7" fmla="*/ 1198 h 8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10" h="820329">
                <a:moveTo>
                  <a:pt x="182582" y="1198"/>
                </a:moveTo>
                <a:cubicBezTo>
                  <a:pt x="184699" y="19543"/>
                  <a:pt x="68634" y="234737"/>
                  <a:pt x="38648" y="369498"/>
                </a:cubicBezTo>
                <a:cubicBezTo>
                  <a:pt x="8662" y="504259"/>
                  <a:pt x="8662" y="755789"/>
                  <a:pt x="2665" y="809764"/>
                </a:cubicBezTo>
                <a:cubicBezTo>
                  <a:pt x="-3332" y="863739"/>
                  <a:pt x="2665" y="693348"/>
                  <a:pt x="2665" y="693348"/>
                </a:cubicBezTo>
                <a:cubicBezTo>
                  <a:pt x="2665" y="613268"/>
                  <a:pt x="2312" y="362442"/>
                  <a:pt x="2665" y="329281"/>
                </a:cubicBezTo>
                <a:cubicBezTo>
                  <a:pt x="3018" y="296120"/>
                  <a:pt x="901" y="506023"/>
                  <a:pt x="4782" y="494381"/>
                </a:cubicBezTo>
                <a:cubicBezTo>
                  <a:pt x="8663" y="482739"/>
                  <a:pt x="-2627" y="338806"/>
                  <a:pt x="25948" y="259431"/>
                </a:cubicBezTo>
                <a:cubicBezTo>
                  <a:pt x="54523" y="180056"/>
                  <a:pt x="180465" y="-17147"/>
                  <a:pt x="182582" y="1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: 図形 877">
            <a:extLst>
              <a:ext uri="{FF2B5EF4-FFF2-40B4-BE49-F238E27FC236}">
                <a16:creationId xmlns:a16="http://schemas.microsoft.com/office/drawing/2014/main" id="{8CF44138-05E9-4C87-87C1-A4CF3EF51EAD}"/>
              </a:ext>
            </a:extLst>
          </p:cNvPr>
          <p:cNvSpPr/>
          <p:nvPr/>
        </p:nvSpPr>
        <p:spPr>
          <a:xfrm>
            <a:off x="4683871" y="6873743"/>
            <a:ext cx="309141" cy="1128377"/>
          </a:xfrm>
          <a:custGeom>
            <a:avLst/>
            <a:gdLst>
              <a:gd name="connsiteX0" fmla="*/ 211979 w 309141"/>
              <a:gd name="connsiteY0" fmla="*/ 3307 h 1128377"/>
              <a:gd name="connsiteX1" fmla="*/ 61696 w 309141"/>
              <a:gd name="connsiteY1" fmla="*/ 327157 h 1128377"/>
              <a:gd name="connsiteX2" fmla="*/ 146362 w 309141"/>
              <a:gd name="connsiteY2" fmla="*/ 712390 h 1128377"/>
              <a:gd name="connsiteX3" fmla="*/ 296646 w 309141"/>
              <a:gd name="connsiteY3" fmla="*/ 1112440 h 1128377"/>
              <a:gd name="connsiteX4" fmla="*/ 267012 w 309141"/>
              <a:gd name="connsiteY4" fmla="*/ 998140 h 1128377"/>
              <a:gd name="connsiteX5" fmla="*/ 312 w 309141"/>
              <a:gd name="connsiteY5" fmla="*/ 532474 h 1128377"/>
              <a:gd name="connsiteX6" fmla="*/ 211979 w 309141"/>
              <a:gd name="connsiteY6" fmla="*/ 3307 h 11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41" h="1128377">
                <a:moveTo>
                  <a:pt x="211979" y="3307"/>
                </a:moveTo>
                <a:cubicBezTo>
                  <a:pt x="222210" y="-30912"/>
                  <a:pt x="72632" y="208977"/>
                  <a:pt x="61696" y="327157"/>
                </a:cubicBezTo>
                <a:cubicBezTo>
                  <a:pt x="50760" y="445337"/>
                  <a:pt x="107204" y="581510"/>
                  <a:pt x="146362" y="712390"/>
                </a:cubicBezTo>
                <a:cubicBezTo>
                  <a:pt x="185520" y="843271"/>
                  <a:pt x="276538" y="1064815"/>
                  <a:pt x="296646" y="1112440"/>
                </a:cubicBezTo>
                <a:cubicBezTo>
                  <a:pt x="316754" y="1160065"/>
                  <a:pt x="316401" y="1094801"/>
                  <a:pt x="267012" y="998140"/>
                </a:cubicBezTo>
                <a:cubicBezTo>
                  <a:pt x="217623" y="901479"/>
                  <a:pt x="9837" y="703571"/>
                  <a:pt x="312" y="532474"/>
                </a:cubicBezTo>
                <a:cubicBezTo>
                  <a:pt x="-9213" y="361377"/>
                  <a:pt x="201748" y="37526"/>
                  <a:pt x="211979" y="33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: 図形 878">
            <a:extLst>
              <a:ext uri="{FF2B5EF4-FFF2-40B4-BE49-F238E27FC236}">
                <a16:creationId xmlns:a16="http://schemas.microsoft.com/office/drawing/2014/main" id="{45EF88DE-B8F4-4546-AFBA-2D0545AF6E7E}"/>
              </a:ext>
            </a:extLst>
          </p:cNvPr>
          <p:cNvSpPr/>
          <p:nvPr/>
        </p:nvSpPr>
        <p:spPr>
          <a:xfrm>
            <a:off x="5225110" y="6764434"/>
            <a:ext cx="364597" cy="1563390"/>
          </a:xfrm>
          <a:custGeom>
            <a:avLst/>
            <a:gdLst>
              <a:gd name="connsiteX0" fmla="*/ 121590 w 364597"/>
              <a:gd name="connsiteY0" fmla="*/ 4666 h 1563390"/>
              <a:gd name="connsiteX1" fmla="*/ 19990 w 364597"/>
              <a:gd name="connsiteY1" fmla="*/ 633316 h 1563390"/>
              <a:gd name="connsiteX2" fmla="*/ 23165 w 364597"/>
              <a:gd name="connsiteY2" fmla="*/ 1001616 h 1563390"/>
              <a:gd name="connsiteX3" fmla="*/ 134290 w 364597"/>
              <a:gd name="connsiteY3" fmla="*/ 1309591 h 1563390"/>
              <a:gd name="connsiteX4" fmla="*/ 362890 w 364597"/>
              <a:gd name="connsiteY4" fmla="*/ 1560416 h 1563390"/>
              <a:gd name="connsiteX5" fmla="*/ 226365 w 364597"/>
              <a:gd name="connsiteY5" fmla="*/ 1417541 h 1563390"/>
              <a:gd name="connsiteX6" fmla="*/ 940 w 364597"/>
              <a:gd name="connsiteY6" fmla="*/ 988916 h 1563390"/>
              <a:gd name="connsiteX7" fmla="*/ 121590 w 364597"/>
              <a:gd name="connsiteY7" fmla="*/ 4666 h 156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597" h="1563390">
                <a:moveTo>
                  <a:pt x="121590" y="4666"/>
                </a:moveTo>
                <a:cubicBezTo>
                  <a:pt x="124765" y="-54601"/>
                  <a:pt x="36394" y="467158"/>
                  <a:pt x="19990" y="633316"/>
                </a:cubicBezTo>
                <a:cubicBezTo>
                  <a:pt x="3586" y="799474"/>
                  <a:pt x="4115" y="888904"/>
                  <a:pt x="23165" y="1001616"/>
                </a:cubicBezTo>
                <a:cubicBezTo>
                  <a:pt x="42215" y="1114328"/>
                  <a:pt x="77669" y="1216458"/>
                  <a:pt x="134290" y="1309591"/>
                </a:cubicBezTo>
                <a:cubicBezTo>
                  <a:pt x="190911" y="1402724"/>
                  <a:pt x="347544" y="1542424"/>
                  <a:pt x="362890" y="1560416"/>
                </a:cubicBezTo>
                <a:cubicBezTo>
                  <a:pt x="378236" y="1578408"/>
                  <a:pt x="286690" y="1512791"/>
                  <a:pt x="226365" y="1417541"/>
                </a:cubicBezTo>
                <a:cubicBezTo>
                  <a:pt x="166040" y="1322291"/>
                  <a:pt x="14169" y="1227041"/>
                  <a:pt x="940" y="988916"/>
                </a:cubicBezTo>
                <a:cubicBezTo>
                  <a:pt x="-12289" y="750791"/>
                  <a:pt x="118415" y="63933"/>
                  <a:pt x="121590" y="4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: 図形 879">
            <a:extLst>
              <a:ext uri="{FF2B5EF4-FFF2-40B4-BE49-F238E27FC236}">
                <a16:creationId xmlns:a16="http://schemas.microsoft.com/office/drawing/2014/main" id="{E5387731-1A26-4E74-88F8-36C5EFE2328E}"/>
              </a:ext>
            </a:extLst>
          </p:cNvPr>
          <p:cNvSpPr/>
          <p:nvPr/>
        </p:nvSpPr>
        <p:spPr>
          <a:xfrm>
            <a:off x="4897269" y="6879703"/>
            <a:ext cx="593993" cy="1443810"/>
          </a:xfrm>
          <a:custGeom>
            <a:avLst/>
            <a:gdLst>
              <a:gd name="connsiteX0" fmla="*/ 224006 w 593993"/>
              <a:gd name="connsiteY0" fmla="*/ 522 h 1443810"/>
              <a:gd name="connsiteX1" fmla="*/ 74781 w 593993"/>
              <a:gd name="connsiteY1" fmla="*/ 445022 h 1443810"/>
              <a:gd name="connsiteX2" fmla="*/ 179556 w 593993"/>
              <a:gd name="connsiteY2" fmla="*/ 800622 h 1443810"/>
              <a:gd name="connsiteX3" fmla="*/ 582781 w 593993"/>
              <a:gd name="connsiteY3" fmla="*/ 1416572 h 1443810"/>
              <a:gd name="connsiteX4" fmla="*/ 439906 w 593993"/>
              <a:gd name="connsiteY4" fmla="*/ 1254647 h 1443810"/>
              <a:gd name="connsiteX5" fmla="*/ 4931 w 593993"/>
              <a:gd name="connsiteY5" fmla="*/ 537097 h 1443810"/>
              <a:gd name="connsiteX6" fmla="*/ 224006 w 593993"/>
              <a:gd name="connsiteY6" fmla="*/ 522 h 14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993" h="1443810">
                <a:moveTo>
                  <a:pt x="224006" y="522"/>
                </a:moveTo>
                <a:cubicBezTo>
                  <a:pt x="235648" y="-14824"/>
                  <a:pt x="82189" y="311672"/>
                  <a:pt x="74781" y="445022"/>
                </a:cubicBezTo>
                <a:cubicBezTo>
                  <a:pt x="67373" y="578372"/>
                  <a:pt x="94889" y="638697"/>
                  <a:pt x="179556" y="800622"/>
                </a:cubicBezTo>
                <a:cubicBezTo>
                  <a:pt x="264223" y="962547"/>
                  <a:pt x="539389" y="1340901"/>
                  <a:pt x="582781" y="1416572"/>
                </a:cubicBezTo>
                <a:cubicBezTo>
                  <a:pt x="626173" y="1492243"/>
                  <a:pt x="536214" y="1401226"/>
                  <a:pt x="439906" y="1254647"/>
                </a:cubicBezTo>
                <a:cubicBezTo>
                  <a:pt x="343598" y="1108068"/>
                  <a:pt x="47793" y="746647"/>
                  <a:pt x="4931" y="537097"/>
                </a:cubicBezTo>
                <a:cubicBezTo>
                  <a:pt x="-37931" y="327547"/>
                  <a:pt x="212364" y="15868"/>
                  <a:pt x="224006" y="5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: 図形 880">
            <a:extLst>
              <a:ext uri="{FF2B5EF4-FFF2-40B4-BE49-F238E27FC236}">
                <a16:creationId xmlns:a16="http://schemas.microsoft.com/office/drawing/2014/main" id="{14C4B66F-6D61-47B3-8361-B48360203108}"/>
              </a:ext>
            </a:extLst>
          </p:cNvPr>
          <p:cNvSpPr/>
          <p:nvPr/>
        </p:nvSpPr>
        <p:spPr>
          <a:xfrm>
            <a:off x="5410037" y="6558579"/>
            <a:ext cx="441124" cy="1180830"/>
          </a:xfrm>
          <a:custGeom>
            <a:avLst/>
            <a:gdLst>
              <a:gd name="connsiteX0" fmla="*/ 163 w 441124"/>
              <a:gd name="connsiteY0" fmla="*/ 971 h 1180830"/>
              <a:gd name="connsiteX1" fmla="*/ 276388 w 441124"/>
              <a:gd name="connsiteY1" fmla="*/ 702646 h 1180830"/>
              <a:gd name="connsiteX2" fmla="*/ 428788 w 441124"/>
              <a:gd name="connsiteY2" fmla="*/ 1169371 h 1180830"/>
              <a:gd name="connsiteX3" fmla="*/ 419263 w 441124"/>
              <a:gd name="connsiteY3" fmla="*/ 997921 h 1180830"/>
              <a:gd name="connsiteX4" fmla="*/ 317663 w 441124"/>
              <a:gd name="connsiteY4" fmla="*/ 559771 h 1180830"/>
              <a:gd name="connsiteX5" fmla="*/ 163 w 441124"/>
              <a:gd name="connsiteY5" fmla="*/ 971 h 118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124" h="1180830">
                <a:moveTo>
                  <a:pt x="163" y="971"/>
                </a:moveTo>
                <a:cubicBezTo>
                  <a:pt x="-6716" y="24783"/>
                  <a:pt x="204951" y="507913"/>
                  <a:pt x="276388" y="702646"/>
                </a:cubicBezTo>
                <a:cubicBezTo>
                  <a:pt x="347826" y="897379"/>
                  <a:pt x="404976" y="1120159"/>
                  <a:pt x="428788" y="1169371"/>
                </a:cubicBezTo>
                <a:cubicBezTo>
                  <a:pt x="452601" y="1218584"/>
                  <a:pt x="437784" y="1099521"/>
                  <a:pt x="419263" y="997921"/>
                </a:cubicBezTo>
                <a:cubicBezTo>
                  <a:pt x="400742" y="896321"/>
                  <a:pt x="386455" y="722225"/>
                  <a:pt x="317663" y="559771"/>
                </a:cubicBezTo>
                <a:cubicBezTo>
                  <a:pt x="248871" y="397317"/>
                  <a:pt x="7042" y="-22841"/>
                  <a:pt x="163" y="9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: 図形 881">
            <a:extLst>
              <a:ext uri="{FF2B5EF4-FFF2-40B4-BE49-F238E27FC236}">
                <a16:creationId xmlns:a16="http://schemas.microsoft.com/office/drawing/2014/main" id="{1801DFC2-452B-4AAF-9C31-BF22CEFE0E11}"/>
              </a:ext>
            </a:extLst>
          </p:cNvPr>
          <p:cNvSpPr/>
          <p:nvPr/>
        </p:nvSpPr>
        <p:spPr>
          <a:xfrm>
            <a:off x="3818728" y="7048462"/>
            <a:ext cx="188497" cy="804063"/>
          </a:xfrm>
          <a:custGeom>
            <a:avLst/>
            <a:gdLst>
              <a:gd name="connsiteX0" fmla="*/ 188122 w 188497"/>
              <a:gd name="connsiteY0" fmla="*/ 38 h 804063"/>
              <a:gd name="connsiteX1" fmla="*/ 51597 w 188497"/>
              <a:gd name="connsiteY1" fmla="*/ 323888 h 804063"/>
              <a:gd name="connsiteX2" fmla="*/ 143672 w 188497"/>
              <a:gd name="connsiteY2" fmla="*/ 784263 h 804063"/>
              <a:gd name="connsiteX3" fmla="*/ 102397 w 188497"/>
              <a:gd name="connsiteY3" fmla="*/ 682663 h 804063"/>
              <a:gd name="connsiteX4" fmla="*/ 797 w 188497"/>
              <a:gd name="connsiteY4" fmla="*/ 342938 h 804063"/>
              <a:gd name="connsiteX5" fmla="*/ 188122 w 188497"/>
              <a:gd name="connsiteY5" fmla="*/ 38 h 80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7" h="804063">
                <a:moveTo>
                  <a:pt x="188122" y="38"/>
                </a:moveTo>
                <a:cubicBezTo>
                  <a:pt x="196589" y="-3137"/>
                  <a:pt x="59005" y="193184"/>
                  <a:pt x="51597" y="323888"/>
                </a:cubicBezTo>
                <a:cubicBezTo>
                  <a:pt x="44189" y="454592"/>
                  <a:pt x="135205" y="724467"/>
                  <a:pt x="143672" y="784263"/>
                </a:cubicBezTo>
                <a:cubicBezTo>
                  <a:pt x="152139" y="844059"/>
                  <a:pt x="126209" y="756217"/>
                  <a:pt x="102397" y="682663"/>
                </a:cubicBezTo>
                <a:cubicBezTo>
                  <a:pt x="78585" y="609109"/>
                  <a:pt x="-9257" y="457238"/>
                  <a:pt x="797" y="342938"/>
                </a:cubicBezTo>
                <a:cubicBezTo>
                  <a:pt x="10851" y="228638"/>
                  <a:pt x="179655" y="3213"/>
                  <a:pt x="188122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: 図形 882">
            <a:extLst>
              <a:ext uri="{FF2B5EF4-FFF2-40B4-BE49-F238E27FC236}">
                <a16:creationId xmlns:a16="http://schemas.microsoft.com/office/drawing/2014/main" id="{4FAA5DCE-89C5-4D26-B47A-55A149C810FE}"/>
              </a:ext>
            </a:extLst>
          </p:cNvPr>
          <p:cNvSpPr/>
          <p:nvPr/>
        </p:nvSpPr>
        <p:spPr>
          <a:xfrm>
            <a:off x="5666717" y="7628363"/>
            <a:ext cx="256694" cy="821186"/>
          </a:xfrm>
          <a:custGeom>
            <a:avLst/>
            <a:gdLst>
              <a:gd name="connsiteX0" fmla="*/ 255716 w 256694"/>
              <a:gd name="connsiteY0" fmla="*/ 104 h 821186"/>
              <a:gd name="connsiteX1" fmla="*/ 94850 w 256694"/>
              <a:gd name="connsiteY1" fmla="*/ 296437 h 821186"/>
              <a:gd name="connsiteX2" fmla="*/ 149883 w 256694"/>
              <a:gd name="connsiteY2" fmla="*/ 808670 h 821186"/>
              <a:gd name="connsiteX3" fmla="*/ 77916 w 256694"/>
              <a:gd name="connsiteY3" fmla="*/ 630870 h 821186"/>
              <a:gd name="connsiteX4" fmla="*/ 5950 w 256694"/>
              <a:gd name="connsiteY4" fmla="*/ 266804 h 821186"/>
              <a:gd name="connsiteX5" fmla="*/ 255716 w 256694"/>
              <a:gd name="connsiteY5" fmla="*/ 104 h 82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94" h="821186">
                <a:moveTo>
                  <a:pt x="255716" y="104"/>
                </a:moveTo>
                <a:cubicBezTo>
                  <a:pt x="270533" y="5043"/>
                  <a:pt x="112489" y="161676"/>
                  <a:pt x="94850" y="296437"/>
                </a:cubicBezTo>
                <a:cubicBezTo>
                  <a:pt x="77211" y="431198"/>
                  <a:pt x="152705" y="752931"/>
                  <a:pt x="149883" y="808670"/>
                </a:cubicBezTo>
                <a:cubicBezTo>
                  <a:pt x="147061" y="864409"/>
                  <a:pt x="101905" y="721181"/>
                  <a:pt x="77916" y="630870"/>
                </a:cubicBezTo>
                <a:cubicBezTo>
                  <a:pt x="53927" y="540559"/>
                  <a:pt x="-21567" y="367698"/>
                  <a:pt x="5950" y="266804"/>
                </a:cubicBezTo>
                <a:cubicBezTo>
                  <a:pt x="33467" y="165910"/>
                  <a:pt x="240899" y="-4835"/>
                  <a:pt x="255716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: 図形 883">
            <a:extLst>
              <a:ext uri="{FF2B5EF4-FFF2-40B4-BE49-F238E27FC236}">
                <a16:creationId xmlns:a16="http://schemas.microsoft.com/office/drawing/2014/main" id="{1927617A-B2D0-49C1-8E31-382B93B41F14}"/>
              </a:ext>
            </a:extLst>
          </p:cNvPr>
          <p:cNvSpPr/>
          <p:nvPr/>
        </p:nvSpPr>
        <p:spPr>
          <a:xfrm>
            <a:off x="5832269" y="5922805"/>
            <a:ext cx="708503" cy="2337457"/>
          </a:xfrm>
          <a:custGeom>
            <a:avLst/>
            <a:gdLst>
              <a:gd name="connsiteX0" fmla="*/ 492331 w 708503"/>
              <a:gd name="connsiteY0" fmla="*/ 88528 h 2337457"/>
              <a:gd name="connsiteX1" fmla="*/ 547364 w 708503"/>
              <a:gd name="connsiteY1" fmla="*/ 774328 h 2337457"/>
              <a:gd name="connsiteX2" fmla="*/ 598164 w 708503"/>
              <a:gd name="connsiteY2" fmla="*/ 342528 h 2337457"/>
              <a:gd name="connsiteX3" fmla="*/ 708231 w 708503"/>
              <a:gd name="connsiteY3" fmla="*/ 1159562 h 2337457"/>
              <a:gd name="connsiteX4" fmla="*/ 623564 w 708503"/>
              <a:gd name="connsiteY4" fmla="*/ 685428 h 2337457"/>
              <a:gd name="connsiteX5" fmla="*/ 449998 w 708503"/>
              <a:gd name="connsiteY5" fmla="*/ 960595 h 2337457"/>
              <a:gd name="connsiteX6" fmla="*/ 496564 w 708503"/>
              <a:gd name="connsiteY6" fmla="*/ 1443195 h 2337457"/>
              <a:gd name="connsiteX7" fmla="*/ 424598 w 708503"/>
              <a:gd name="connsiteY7" fmla="*/ 1261162 h 2337457"/>
              <a:gd name="connsiteX8" fmla="*/ 416131 w 708503"/>
              <a:gd name="connsiteY8" fmla="*/ 1544795 h 2337457"/>
              <a:gd name="connsiteX9" fmla="*/ 310298 w 708503"/>
              <a:gd name="connsiteY9" fmla="*/ 1616762 h 2337457"/>
              <a:gd name="connsiteX10" fmla="*/ 208698 w 708503"/>
              <a:gd name="connsiteY10" fmla="*/ 1709895 h 2337457"/>
              <a:gd name="connsiteX11" fmla="*/ 5498 w 708503"/>
              <a:gd name="connsiteY11" fmla="*/ 2332195 h 2337457"/>
              <a:gd name="connsiteX12" fmla="*/ 81698 w 708503"/>
              <a:gd name="connsiteY12" fmla="*/ 1917328 h 2337457"/>
              <a:gd name="connsiteX13" fmla="*/ 331464 w 708503"/>
              <a:gd name="connsiteY13" fmla="*/ 448362 h 2337457"/>
              <a:gd name="connsiteX14" fmla="*/ 267964 w 708503"/>
              <a:gd name="connsiteY14" fmla="*/ 1587128 h 2337457"/>
              <a:gd name="connsiteX15" fmla="*/ 373798 w 708503"/>
              <a:gd name="connsiteY15" fmla="*/ 490695 h 2337457"/>
              <a:gd name="connsiteX16" fmla="*/ 361098 w 708503"/>
              <a:gd name="connsiteY16" fmla="*/ 283262 h 2337457"/>
              <a:gd name="connsiteX17" fmla="*/ 475398 w 708503"/>
              <a:gd name="connsiteY17" fmla="*/ 29262 h 2337457"/>
              <a:gd name="connsiteX18" fmla="*/ 492331 w 708503"/>
              <a:gd name="connsiteY18" fmla="*/ 88528 h 2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8503" h="2337457">
                <a:moveTo>
                  <a:pt x="492331" y="88528"/>
                </a:moveTo>
                <a:cubicBezTo>
                  <a:pt x="504325" y="212706"/>
                  <a:pt x="529725" y="731995"/>
                  <a:pt x="547364" y="774328"/>
                </a:cubicBezTo>
                <a:cubicBezTo>
                  <a:pt x="565003" y="816661"/>
                  <a:pt x="571353" y="278322"/>
                  <a:pt x="598164" y="342528"/>
                </a:cubicBezTo>
                <a:cubicBezTo>
                  <a:pt x="624975" y="406734"/>
                  <a:pt x="703998" y="1102412"/>
                  <a:pt x="708231" y="1159562"/>
                </a:cubicBezTo>
                <a:cubicBezTo>
                  <a:pt x="712464" y="1216712"/>
                  <a:pt x="666603" y="718589"/>
                  <a:pt x="623564" y="685428"/>
                </a:cubicBezTo>
                <a:cubicBezTo>
                  <a:pt x="580525" y="652267"/>
                  <a:pt x="471165" y="834301"/>
                  <a:pt x="449998" y="960595"/>
                </a:cubicBezTo>
                <a:cubicBezTo>
                  <a:pt x="428831" y="1086889"/>
                  <a:pt x="500797" y="1393101"/>
                  <a:pt x="496564" y="1443195"/>
                </a:cubicBezTo>
                <a:cubicBezTo>
                  <a:pt x="492331" y="1493289"/>
                  <a:pt x="438003" y="1244229"/>
                  <a:pt x="424598" y="1261162"/>
                </a:cubicBezTo>
                <a:cubicBezTo>
                  <a:pt x="411193" y="1278095"/>
                  <a:pt x="435181" y="1485528"/>
                  <a:pt x="416131" y="1544795"/>
                </a:cubicBezTo>
                <a:cubicBezTo>
                  <a:pt x="397081" y="1604062"/>
                  <a:pt x="344870" y="1589245"/>
                  <a:pt x="310298" y="1616762"/>
                </a:cubicBezTo>
                <a:cubicBezTo>
                  <a:pt x="275726" y="1644279"/>
                  <a:pt x="259498" y="1590656"/>
                  <a:pt x="208698" y="1709895"/>
                </a:cubicBezTo>
                <a:cubicBezTo>
                  <a:pt x="157898" y="1829134"/>
                  <a:pt x="26665" y="2297623"/>
                  <a:pt x="5498" y="2332195"/>
                </a:cubicBezTo>
                <a:cubicBezTo>
                  <a:pt x="-15669" y="2366767"/>
                  <a:pt x="27370" y="2231300"/>
                  <a:pt x="81698" y="1917328"/>
                </a:cubicBezTo>
                <a:cubicBezTo>
                  <a:pt x="136026" y="1603356"/>
                  <a:pt x="300420" y="503395"/>
                  <a:pt x="331464" y="448362"/>
                </a:cubicBezTo>
                <a:cubicBezTo>
                  <a:pt x="362508" y="393329"/>
                  <a:pt x="260908" y="1580073"/>
                  <a:pt x="267964" y="1587128"/>
                </a:cubicBezTo>
                <a:cubicBezTo>
                  <a:pt x="275020" y="1594183"/>
                  <a:pt x="358276" y="708006"/>
                  <a:pt x="373798" y="490695"/>
                </a:cubicBezTo>
                <a:cubicBezTo>
                  <a:pt x="389320" y="273384"/>
                  <a:pt x="344165" y="360167"/>
                  <a:pt x="361098" y="283262"/>
                </a:cubicBezTo>
                <a:cubicBezTo>
                  <a:pt x="378031" y="206357"/>
                  <a:pt x="456348" y="61012"/>
                  <a:pt x="475398" y="29262"/>
                </a:cubicBezTo>
                <a:cubicBezTo>
                  <a:pt x="494448" y="-2488"/>
                  <a:pt x="480337" y="-35650"/>
                  <a:pt x="492331" y="88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: 図形 884">
            <a:extLst>
              <a:ext uri="{FF2B5EF4-FFF2-40B4-BE49-F238E27FC236}">
                <a16:creationId xmlns:a16="http://schemas.microsoft.com/office/drawing/2014/main" id="{B7273027-75CB-4AE9-80DB-A83D75D8EF57}"/>
              </a:ext>
            </a:extLst>
          </p:cNvPr>
          <p:cNvSpPr/>
          <p:nvPr/>
        </p:nvSpPr>
        <p:spPr>
          <a:xfrm>
            <a:off x="4460405" y="7733332"/>
            <a:ext cx="1170352" cy="654734"/>
          </a:xfrm>
          <a:custGeom>
            <a:avLst/>
            <a:gdLst>
              <a:gd name="connsiteX0" fmla="*/ 52328 w 1170352"/>
              <a:gd name="connsiteY0" fmla="*/ 94101 h 654734"/>
              <a:gd name="connsiteX1" fmla="*/ 623828 w 1170352"/>
              <a:gd name="connsiteY1" fmla="*/ 483568 h 654734"/>
              <a:gd name="connsiteX2" fmla="*/ 1161462 w 1170352"/>
              <a:gd name="connsiteY2" fmla="*/ 652901 h 654734"/>
              <a:gd name="connsiteX3" fmla="*/ 894762 w 1170352"/>
              <a:gd name="connsiteY3" fmla="*/ 538601 h 654734"/>
              <a:gd name="connsiteX4" fmla="*/ 86195 w 1170352"/>
              <a:gd name="connsiteY4" fmla="*/ 51768 h 654734"/>
              <a:gd name="connsiteX5" fmla="*/ 26928 w 1170352"/>
              <a:gd name="connsiteY5" fmla="*/ 17901 h 654734"/>
              <a:gd name="connsiteX6" fmla="*/ 52328 w 1170352"/>
              <a:gd name="connsiteY6" fmla="*/ 94101 h 6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352" h="654734">
                <a:moveTo>
                  <a:pt x="52328" y="94101"/>
                </a:moveTo>
                <a:cubicBezTo>
                  <a:pt x="151811" y="171712"/>
                  <a:pt x="438972" y="390435"/>
                  <a:pt x="623828" y="483568"/>
                </a:cubicBezTo>
                <a:cubicBezTo>
                  <a:pt x="808684" y="576701"/>
                  <a:pt x="1116306" y="643729"/>
                  <a:pt x="1161462" y="652901"/>
                </a:cubicBezTo>
                <a:cubicBezTo>
                  <a:pt x="1206618" y="662073"/>
                  <a:pt x="1073973" y="638790"/>
                  <a:pt x="894762" y="538601"/>
                </a:cubicBezTo>
                <a:cubicBezTo>
                  <a:pt x="715551" y="438412"/>
                  <a:pt x="230834" y="138551"/>
                  <a:pt x="86195" y="51768"/>
                </a:cubicBezTo>
                <a:cubicBezTo>
                  <a:pt x="-58444" y="-35015"/>
                  <a:pt x="28339" y="12256"/>
                  <a:pt x="26928" y="17901"/>
                </a:cubicBezTo>
                <a:cubicBezTo>
                  <a:pt x="25517" y="23546"/>
                  <a:pt x="-47155" y="16490"/>
                  <a:pt x="52328" y="94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: 図形 885">
            <a:extLst>
              <a:ext uri="{FF2B5EF4-FFF2-40B4-BE49-F238E27FC236}">
                <a16:creationId xmlns:a16="http://schemas.microsoft.com/office/drawing/2014/main" id="{6882D0B3-D5F2-477B-A1BF-BED42362E7B0}"/>
              </a:ext>
            </a:extLst>
          </p:cNvPr>
          <p:cNvSpPr/>
          <p:nvPr/>
        </p:nvSpPr>
        <p:spPr>
          <a:xfrm>
            <a:off x="4581986" y="7864496"/>
            <a:ext cx="1497640" cy="1621105"/>
          </a:xfrm>
          <a:custGeom>
            <a:avLst/>
            <a:gdLst>
              <a:gd name="connsiteX0" fmla="*/ 6947 w 1497640"/>
              <a:gd name="connsiteY0" fmla="*/ 132271 h 1621105"/>
              <a:gd name="connsiteX1" fmla="*/ 459914 w 1497640"/>
              <a:gd name="connsiteY1" fmla="*/ 1355704 h 1621105"/>
              <a:gd name="connsiteX2" fmla="*/ 328681 w 1497640"/>
              <a:gd name="connsiteY2" fmla="*/ 1008571 h 1621105"/>
              <a:gd name="connsiteX3" fmla="*/ 193214 w 1497640"/>
              <a:gd name="connsiteY3" fmla="*/ 343937 h 1621105"/>
              <a:gd name="connsiteX4" fmla="*/ 277881 w 1497640"/>
              <a:gd name="connsiteY4" fmla="*/ 559837 h 1621105"/>
              <a:gd name="connsiteX5" fmla="*/ 718147 w 1497640"/>
              <a:gd name="connsiteY5" fmla="*/ 1461537 h 1621105"/>
              <a:gd name="connsiteX6" fmla="*/ 464147 w 1497640"/>
              <a:gd name="connsiteY6" fmla="*/ 691071 h 1621105"/>
              <a:gd name="connsiteX7" fmla="*/ 849381 w 1497640"/>
              <a:gd name="connsiteY7" fmla="*/ 1364171 h 1621105"/>
              <a:gd name="connsiteX8" fmla="*/ 836681 w 1497640"/>
              <a:gd name="connsiteY8" fmla="*/ 1029737 h 1621105"/>
              <a:gd name="connsiteX9" fmla="*/ 1018714 w 1497640"/>
              <a:gd name="connsiteY9" fmla="*/ 1359937 h 1621105"/>
              <a:gd name="connsiteX10" fmla="*/ 680047 w 1497640"/>
              <a:gd name="connsiteY10" fmla="*/ 487871 h 1621105"/>
              <a:gd name="connsiteX11" fmla="*/ 705447 w 1497640"/>
              <a:gd name="connsiteY11" fmla="*/ 606404 h 1621105"/>
              <a:gd name="connsiteX12" fmla="*/ 1183814 w 1497640"/>
              <a:gd name="connsiteY12" fmla="*/ 1580071 h 1621105"/>
              <a:gd name="connsiteX13" fmla="*/ 1149947 w 1497640"/>
              <a:gd name="connsiteY13" fmla="*/ 1453071 h 1621105"/>
              <a:gd name="connsiteX14" fmla="*/ 895947 w 1497640"/>
              <a:gd name="connsiteY14" fmla="*/ 521737 h 1621105"/>
              <a:gd name="connsiteX15" fmla="*/ 1052581 w 1497640"/>
              <a:gd name="connsiteY15" fmla="*/ 902737 h 1621105"/>
              <a:gd name="connsiteX16" fmla="*/ 1429347 w 1497640"/>
              <a:gd name="connsiteY16" fmla="*/ 1525037 h 1621105"/>
              <a:gd name="connsiteX17" fmla="*/ 1403947 w 1497640"/>
              <a:gd name="connsiteY17" fmla="*/ 1334537 h 1621105"/>
              <a:gd name="connsiteX18" fmla="*/ 1497081 w 1497640"/>
              <a:gd name="connsiteY18" fmla="*/ 1326071 h 1621105"/>
              <a:gd name="connsiteX19" fmla="*/ 1353147 w 1497640"/>
              <a:gd name="connsiteY19" fmla="*/ 1037 h 1621105"/>
              <a:gd name="connsiteX20" fmla="*/ 1340447 w 1497640"/>
              <a:gd name="connsiteY20" fmla="*/ 1097471 h 1621105"/>
              <a:gd name="connsiteX21" fmla="*/ 874781 w 1497640"/>
              <a:gd name="connsiteY21" fmla="*/ 669904 h 1621105"/>
              <a:gd name="connsiteX22" fmla="*/ 6947 w 1497640"/>
              <a:gd name="connsiteY22" fmla="*/ 132271 h 16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7640" h="1621105">
                <a:moveTo>
                  <a:pt x="6947" y="132271"/>
                </a:moveTo>
                <a:cubicBezTo>
                  <a:pt x="-62197" y="246571"/>
                  <a:pt x="406292" y="1209654"/>
                  <a:pt x="459914" y="1355704"/>
                </a:cubicBezTo>
                <a:cubicBezTo>
                  <a:pt x="513536" y="1501754"/>
                  <a:pt x="373131" y="1177199"/>
                  <a:pt x="328681" y="1008571"/>
                </a:cubicBezTo>
                <a:cubicBezTo>
                  <a:pt x="284231" y="839943"/>
                  <a:pt x="201681" y="418726"/>
                  <a:pt x="193214" y="343937"/>
                </a:cubicBezTo>
                <a:cubicBezTo>
                  <a:pt x="184747" y="269148"/>
                  <a:pt x="190392" y="373570"/>
                  <a:pt x="277881" y="559837"/>
                </a:cubicBezTo>
                <a:cubicBezTo>
                  <a:pt x="365370" y="746104"/>
                  <a:pt x="687103" y="1439665"/>
                  <a:pt x="718147" y="1461537"/>
                </a:cubicBezTo>
                <a:cubicBezTo>
                  <a:pt x="749191" y="1483409"/>
                  <a:pt x="442275" y="707299"/>
                  <a:pt x="464147" y="691071"/>
                </a:cubicBezTo>
                <a:cubicBezTo>
                  <a:pt x="486019" y="674843"/>
                  <a:pt x="787292" y="1307727"/>
                  <a:pt x="849381" y="1364171"/>
                </a:cubicBezTo>
                <a:cubicBezTo>
                  <a:pt x="911470" y="1420615"/>
                  <a:pt x="808459" y="1030443"/>
                  <a:pt x="836681" y="1029737"/>
                </a:cubicBezTo>
                <a:cubicBezTo>
                  <a:pt x="864903" y="1029031"/>
                  <a:pt x="1044820" y="1450248"/>
                  <a:pt x="1018714" y="1359937"/>
                </a:cubicBezTo>
                <a:cubicBezTo>
                  <a:pt x="992608" y="1269626"/>
                  <a:pt x="732258" y="613460"/>
                  <a:pt x="680047" y="487871"/>
                </a:cubicBezTo>
                <a:cubicBezTo>
                  <a:pt x="627836" y="362282"/>
                  <a:pt x="621486" y="424371"/>
                  <a:pt x="705447" y="606404"/>
                </a:cubicBezTo>
                <a:cubicBezTo>
                  <a:pt x="789408" y="788437"/>
                  <a:pt x="1109731" y="1438960"/>
                  <a:pt x="1183814" y="1580071"/>
                </a:cubicBezTo>
                <a:cubicBezTo>
                  <a:pt x="1257897" y="1721182"/>
                  <a:pt x="1149947" y="1453071"/>
                  <a:pt x="1149947" y="1453071"/>
                </a:cubicBezTo>
                <a:cubicBezTo>
                  <a:pt x="1101969" y="1276682"/>
                  <a:pt x="912175" y="613459"/>
                  <a:pt x="895947" y="521737"/>
                </a:cubicBezTo>
                <a:cubicBezTo>
                  <a:pt x="879719" y="430015"/>
                  <a:pt x="963681" y="735520"/>
                  <a:pt x="1052581" y="902737"/>
                </a:cubicBezTo>
                <a:cubicBezTo>
                  <a:pt x="1141481" y="1069954"/>
                  <a:pt x="1370786" y="1453070"/>
                  <a:pt x="1429347" y="1525037"/>
                </a:cubicBezTo>
                <a:cubicBezTo>
                  <a:pt x="1487908" y="1597004"/>
                  <a:pt x="1392658" y="1367698"/>
                  <a:pt x="1403947" y="1334537"/>
                </a:cubicBezTo>
                <a:cubicBezTo>
                  <a:pt x="1415236" y="1301376"/>
                  <a:pt x="1505548" y="1548321"/>
                  <a:pt x="1497081" y="1326071"/>
                </a:cubicBezTo>
                <a:cubicBezTo>
                  <a:pt x="1488614" y="1103821"/>
                  <a:pt x="1379253" y="39137"/>
                  <a:pt x="1353147" y="1037"/>
                </a:cubicBezTo>
                <a:cubicBezTo>
                  <a:pt x="1327041" y="-37063"/>
                  <a:pt x="1420175" y="985993"/>
                  <a:pt x="1340447" y="1097471"/>
                </a:cubicBezTo>
                <a:cubicBezTo>
                  <a:pt x="1260719" y="1208949"/>
                  <a:pt x="1100559" y="835710"/>
                  <a:pt x="874781" y="669904"/>
                </a:cubicBezTo>
                <a:cubicBezTo>
                  <a:pt x="649003" y="504098"/>
                  <a:pt x="76091" y="17971"/>
                  <a:pt x="6947" y="1322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: 図形 886">
            <a:extLst>
              <a:ext uri="{FF2B5EF4-FFF2-40B4-BE49-F238E27FC236}">
                <a16:creationId xmlns:a16="http://schemas.microsoft.com/office/drawing/2014/main" id="{EA0A34FA-952B-4D4D-BF2E-84EF26F8B7FD}"/>
              </a:ext>
            </a:extLst>
          </p:cNvPr>
          <p:cNvSpPr/>
          <p:nvPr/>
        </p:nvSpPr>
        <p:spPr>
          <a:xfrm>
            <a:off x="3724749" y="7876641"/>
            <a:ext cx="471529" cy="1597132"/>
          </a:xfrm>
          <a:custGeom>
            <a:avLst/>
            <a:gdLst>
              <a:gd name="connsiteX0" fmla="*/ 21751 w 471529"/>
              <a:gd name="connsiteY0" fmla="*/ 221726 h 1597132"/>
              <a:gd name="connsiteX1" fmla="*/ 411218 w 471529"/>
              <a:gd name="connsiteY1" fmla="*/ 1538292 h 1597132"/>
              <a:gd name="connsiteX2" fmla="*/ 368884 w 471529"/>
              <a:gd name="connsiteY2" fmla="*/ 1292759 h 1597132"/>
              <a:gd name="connsiteX3" fmla="*/ 305384 w 471529"/>
              <a:gd name="connsiteY3" fmla="*/ 615426 h 1597132"/>
              <a:gd name="connsiteX4" fmla="*/ 470484 w 471529"/>
              <a:gd name="connsiteY4" fmla="*/ 1169992 h 1597132"/>
              <a:gd name="connsiteX5" fmla="*/ 373118 w 471529"/>
              <a:gd name="connsiteY5" fmla="*/ 534992 h 1597132"/>
              <a:gd name="connsiteX6" fmla="*/ 318084 w 471529"/>
              <a:gd name="connsiteY6" fmla="*/ 14292 h 1597132"/>
              <a:gd name="connsiteX7" fmla="*/ 76784 w 471529"/>
              <a:gd name="connsiteY7" fmla="*/ 153992 h 1597132"/>
              <a:gd name="connsiteX8" fmla="*/ 21751 w 471529"/>
              <a:gd name="connsiteY8" fmla="*/ 221726 h 159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529" h="1597132">
                <a:moveTo>
                  <a:pt x="21751" y="221726"/>
                </a:moveTo>
                <a:cubicBezTo>
                  <a:pt x="77490" y="452443"/>
                  <a:pt x="353363" y="1359787"/>
                  <a:pt x="411218" y="1538292"/>
                </a:cubicBezTo>
                <a:cubicBezTo>
                  <a:pt x="469073" y="1716797"/>
                  <a:pt x="386523" y="1446570"/>
                  <a:pt x="368884" y="1292759"/>
                </a:cubicBezTo>
                <a:cubicBezTo>
                  <a:pt x="351245" y="1138948"/>
                  <a:pt x="288451" y="635887"/>
                  <a:pt x="305384" y="615426"/>
                </a:cubicBezTo>
                <a:cubicBezTo>
                  <a:pt x="322317" y="594965"/>
                  <a:pt x="459195" y="1183398"/>
                  <a:pt x="470484" y="1169992"/>
                </a:cubicBezTo>
                <a:cubicBezTo>
                  <a:pt x="481773" y="1156586"/>
                  <a:pt x="398518" y="727609"/>
                  <a:pt x="373118" y="534992"/>
                </a:cubicBezTo>
                <a:cubicBezTo>
                  <a:pt x="347718" y="342375"/>
                  <a:pt x="367473" y="77792"/>
                  <a:pt x="318084" y="14292"/>
                </a:cubicBezTo>
                <a:cubicBezTo>
                  <a:pt x="268695" y="-49208"/>
                  <a:pt x="124056" y="117303"/>
                  <a:pt x="76784" y="153992"/>
                </a:cubicBezTo>
                <a:cubicBezTo>
                  <a:pt x="29512" y="190681"/>
                  <a:pt x="-33988" y="-8991"/>
                  <a:pt x="21751" y="2217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: 図形 887">
            <a:extLst>
              <a:ext uri="{FF2B5EF4-FFF2-40B4-BE49-F238E27FC236}">
                <a16:creationId xmlns:a16="http://schemas.microsoft.com/office/drawing/2014/main" id="{FC205B8B-FDB1-45F3-A806-CE419C46D0DE}"/>
              </a:ext>
            </a:extLst>
          </p:cNvPr>
          <p:cNvSpPr/>
          <p:nvPr/>
        </p:nvSpPr>
        <p:spPr>
          <a:xfrm>
            <a:off x="5504995" y="6588999"/>
            <a:ext cx="540263" cy="423058"/>
          </a:xfrm>
          <a:custGeom>
            <a:avLst/>
            <a:gdLst>
              <a:gd name="connsiteX0" fmla="*/ 455 w 540263"/>
              <a:gd name="connsiteY0" fmla="*/ 118718 h 423058"/>
              <a:gd name="connsiteX1" fmla="*/ 116872 w 540263"/>
              <a:gd name="connsiteY1" fmla="*/ 184 h 423058"/>
              <a:gd name="connsiteX2" fmla="*/ 131688 w 540263"/>
              <a:gd name="connsiteY2" fmla="*/ 91201 h 423058"/>
              <a:gd name="connsiteX3" fmla="*/ 174022 w 540263"/>
              <a:gd name="connsiteY3" fmla="*/ 80618 h 423058"/>
              <a:gd name="connsiteX4" fmla="*/ 290438 w 540263"/>
              <a:gd name="connsiteY4" fmla="*/ 203384 h 423058"/>
              <a:gd name="connsiteX5" fmla="*/ 535972 w 540263"/>
              <a:gd name="connsiteY5" fmla="*/ 421401 h 423058"/>
              <a:gd name="connsiteX6" fmla="*/ 425905 w 540263"/>
              <a:gd name="connsiteY6" fmla="*/ 290168 h 423058"/>
              <a:gd name="connsiteX7" fmla="*/ 165555 w 540263"/>
              <a:gd name="connsiteY7" fmla="*/ 46751 h 423058"/>
              <a:gd name="connsiteX8" fmla="*/ 455 w 540263"/>
              <a:gd name="connsiteY8" fmla="*/ 118718 h 4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63" h="423058">
                <a:moveTo>
                  <a:pt x="455" y="118718"/>
                </a:moveTo>
                <a:cubicBezTo>
                  <a:pt x="-7659" y="110957"/>
                  <a:pt x="95000" y="4770"/>
                  <a:pt x="116872" y="184"/>
                </a:cubicBezTo>
                <a:cubicBezTo>
                  <a:pt x="138744" y="-4402"/>
                  <a:pt x="122163" y="77795"/>
                  <a:pt x="131688" y="91201"/>
                </a:cubicBezTo>
                <a:cubicBezTo>
                  <a:pt x="141213" y="104607"/>
                  <a:pt x="147564" y="61921"/>
                  <a:pt x="174022" y="80618"/>
                </a:cubicBezTo>
                <a:cubicBezTo>
                  <a:pt x="200480" y="99315"/>
                  <a:pt x="230113" y="146587"/>
                  <a:pt x="290438" y="203384"/>
                </a:cubicBezTo>
                <a:cubicBezTo>
                  <a:pt x="350763" y="260181"/>
                  <a:pt x="513394" y="406937"/>
                  <a:pt x="535972" y="421401"/>
                </a:cubicBezTo>
                <a:cubicBezTo>
                  <a:pt x="558550" y="435865"/>
                  <a:pt x="487641" y="352610"/>
                  <a:pt x="425905" y="290168"/>
                </a:cubicBezTo>
                <a:cubicBezTo>
                  <a:pt x="364169" y="227726"/>
                  <a:pt x="233994" y="76384"/>
                  <a:pt x="165555" y="46751"/>
                </a:cubicBezTo>
                <a:cubicBezTo>
                  <a:pt x="97116" y="17118"/>
                  <a:pt x="8569" y="126479"/>
                  <a:pt x="455" y="118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: 図形 888">
            <a:extLst>
              <a:ext uri="{FF2B5EF4-FFF2-40B4-BE49-F238E27FC236}">
                <a16:creationId xmlns:a16="http://schemas.microsoft.com/office/drawing/2014/main" id="{D813D070-E702-41CB-BC49-9CFE4D01502C}"/>
              </a:ext>
            </a:extLst>
          </p:cNvPr>
          <p:cNvSpPr/>
          <p:nvPr/>
        </p:nvSpPr>
        <p:spPr>
          <a:xfrm>
            <a:off x="5499949" y="6345751"/>
            <a:ext cx="458497" cy="407062"/>
          </a:xfrm>
          <a:custGeom>
            <a:avLst/>
            <a:gdLst>
              <a:gd name="connsiteX0" fmla="*/ 204468 w 458497"/>
              <a:gd name="connsiteY0" fmla="*/ 406416 h 407062"/>
              <a:gd name="connsiteX1" fmla="*/ 248918 w 458497"/>
              <a:gd name="connsiteY1" fmla="*/ 194749 h 407062"/>
              <a:gd name="connsiteX2" fmla="*/ 456351 w 458497"/>
              <a:gd name="connsiteY2" fmla="*/ 249782 h 407062"/>
              <a:gd name="connsiteX3" fmla="*/ 356868 w 458497"/>
              <a:gd name="connsiteY3" fmla="*/ 122782 h 407062"/>
              <a:gd name="connsiteX4" fmla="*/ 354751 w 458497"/>
              <a:gd name="connsiteY4" fmla="*/ 88916 h 407062"/>
              <a:gd name="connsiteX5" fmla="*/ 295484 w 458497"/>
              <a:gd name="connsiteY5" fmla="*/ 173582 h 407062"/>
              <a:gd name="connsiteX6" fmla="*/ 157901 w 458497"/>
              <a:gd name="connsiteY6" fmla="*/ 129132 h 407062"/>
              <a:gd name="connsiteX7" fmla="*/ 3384 w 458497"/>
              <a:gd name="connsiteY7" fmla="*/ 16 h 407062"/>
              <a:gd name="connsiteX8" fmla="*/ 314534 w 458497"/>
              <a:gd name="connsiteY8" fmla="*/ 120666 h 407062"/>
              <a:gd name="connsiteX9" fmla="*/ 373801 w 458497"/>
              <a:gd name="connsiteY9" fmla="*/ 182049 h 407062"/>
              <a:gd name="connsiteX10" fmla="*/ 204468 w 458497"/>
              <a:gd name="connsiteY10" fmla="*/ 258249 h 407062"/>
              <a:gd name="connsiteX11" fmla="*/ 204468 w 458497"/>
              <a:gd name="connsiteY11" fmla="*/ 406416 h 40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97" h="407062">
                <a:moveTo>
                  <a:pt x="204468" y="406416"/>
                </a:moveTo>
                <a:cubicBezTo>
                  <a:pt x="211876" y="395833"/>
                  <a:pt x="206938" y="220855"/>
                  <a:pt x="248918" y="194749"/>
                </a:cubicBezTo>
                <a:cubicBezTo>
                  <a:pt x="290898" y="168643"/>
                  <a:pt x="438359" y="261776"/>
                  <a:pt x="456351" y="249782"/>
                </a:cubicBezTo>
                <a:cubicBezTo>
                  <a:pt x="474343" y="237788"/>
                  <a:pt x="373801" y="149593"/>
                  <a:pt x="356868" y="122782"/>
                </a:cubicBezTo>
                <a:cubicBezTo>
                  <a:pt x="339935" y="95971"/>
                  <a:pt x="364982" y="80449"/>
                  <a:pt x="354751" y="88916"/>
                </a:cubicBezTo>
                <a:cubicBezTo>
                  <a:pt x="344520" y="97383"/>
                  <a:pt x="328292" y="166879"/>
                  <a:pt x="295484" y="173582"/>
                </a:cubicBezTo>
                <a:cubicBezTo>
                  <a:pt x="262676" y="180285"/>
                  <a:pt x="206584" y="158060"/>
                  <a:pt x="157901" y="129132"/>
                </a:cubicBezTo>
                <a:cubicBezTo>
                  <a:pt x="109218" y="100204"/>
                  <a:pt x="-22721" y="1427"/>
                  <a:pt x="3384" y="16"/>
                </a:cubicBezTo>
                <a:cubicBezTo>
                  <a:pt x="29489" y="-1395"/>
                  <a:pt x="252798" y="90327"/>
                  <a:pt x="314534" y="120666"/>
                </a:cubicBezTo>
                <a:cubicBezTo>
                  <a:pt x="376270" y="151005"/>
                  <a:pt x="392145" y="159119"/>
                  <a:pt x="373801" y="182049"/>
                </a:cubicBezTo>
                <a:cubicBezTo>
                  <a:pt x="355457" y="204979"/>
                  <a:pt x="231985" y="221913"/>
                  <a:pt x="204468" y="258249"/>
                </a:cubicBezTo>
                <a:cubicBezTo>
                  <a:pt x="176951" y="294585"/>
                  <a:pt x="197060" y="416999"/>
                  <a:pt x="204468" y="406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: 図形 889">
            <a:extLst>
              <a:ext uri="{FF2B5EF4-FFF2-40B4-BE49-F238E27FC236}">
                <a16:creationId xmlns:a16="http://schemas.microsoft.com/office/drawing/2014/main" id="{38AB481E-30CB-417C-A74E-893EEB8989EF}"/>
              </a:ext>
            </a:extLst>
          </p:cNvPr>
          <p:cNvSpPr/>
          <p:nvPr/>
        </p:nvSpPr>
        <p:spPr>
          <a:xfrm>
            <a:off x="5218067" y="6383635"/>
            <a:ext cx="224047" cy="169878"/>
          </a:xfrm>
          <a:custGeom>
            <a:avLst/>
            <a:gdLst>
              <a:gd name="connsiteX0" fmla="*/ 223883 w 224047"/>
              <a:gd name="connsiteY0" fmla="*/ 232 h 169878"/>
              <a:gd name="connsiteX1" fmla="*/ 41850 w 224047"/>
              <a:gd name="connsiteY1" fmla="*/ 106065 h 169878"/>
              <a:gd name="connsiteX2" fmla="*/ 56666 w 224047"/>
              <a:gd name="connsiteY2" fmla="*/ 169565 h 169878"/>
              <a:gd name="connsiteX3" fmla="*/ 5866 w 224047"/>
              <a:gd name="connsiteY3" fmla="*/ 80665 h 169878"/>
              <a:gd name="connsiteX4" fmla="*/ 223883 w 224047"/>
              <a:gd name="connsiteY4" fmla="*/ 232 h 16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47" h="169878">
                <a:moveTo>
                  <a:pt x="223883" y="232"/>
                </a:moveTo>
                <a:cubicBezTo>
                  <a:pt x="229880" y="4465"/>
                  <a:pt x="69719" y="77843"/>
                  <a:pt x="41850" y="106065"/>
                </a:cubicBezTo>
                <a:cubicBezTo>
                  <a:pt x="13981" y="134287"/>
                  <a:pt x="62663" y="173798"/>
                  <a:pt x="56666" y="169565"/>
                </a:cubicBezTo>
                <a:cubicBezTo>
                  <a:pt x="50669" y="165332"/>
                  <a:pt x="-20592" y="110651"/>
                  <a:pt x="5866" y="80665"/>
                </a:cubicBezTo>
                <a:cubicBezTo>
                  <a:pt x="32324" y="50679"/>
                  <a:pt x="217886" y="-4001"/>
                  <a:pt x="223883" y="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: 図形 890">
            <a:extLst>
              <a:ext uri="{FF2B5EF4-FFF2-40B4-BE49-F238E27FC236}">
                <a16:creationId xmlns:a16="http://schemas.microsoft.com/office/drawing/2014/main" id="{82028AF1-F3C6-4B34-B273-0C18DB221243}"/>
              </a:ext>
            </a:extLst>
          </p:cNvPr>
          <p:cNvSpPr/>
          <p:nvPr/>
        </p:nvSpPr>
        <p:spPr>
          <a:xfrm>
            <a:off x="5010150" y="6440125"/>
            <a:ext cx="259015" cy="266181"/>
          </a:xfrm>
          <a:custGeom>
            <a:avLst/>
            <a:gdLst>
              <a:gd name="connsiteX0" fmla="*/ 258233 w 259015"/>
              <a:gd name="connsiteY0" fmla="*/ 892 h 266181"/>
              <a:gd name="connsiteX1" fmla="*/ 230717 w 259015"/>
              <a:gd name="connsiteY1" fmla="*/ 214675 h 266181"/>
              <a:gd name="connsiteX2" fmla="*/ 198967 w 259015"/>
              <a:gd name="connsiteY2" fmla="*/ 257008 h 266181"/>
              <a:gd name="connsiteX3" fmla="*/ 0 w 259015"/>
              <a:gd name="connsiteY3" fmla="*/ 263358 h 266181"/>
              <a:gd name="connsiteX4" fmla="*/ 201083 w 259015"/>
              <a:gd name="connsiteY4" fmla="*/ 221025 h 266181"/>
              <a:gd name="connsiteX5" fmla="*/ 198967 w 259015"/>
              <a:gd name="connsiteY5" fmla="*/ 140592 h 266181"/>
              <a:gd name="connsiteX6" fmla="*/ 258233 w 259015"/>
              <a:gd name="connsiteY6" fmla="*/ 892 h 2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15" h="266181">
                <a:moveTo>
                  <a:pt x="258233" y="892"/>
                </a:moveTo>
                <a:cubicBezTo>
                  <a:pt x="263525" y="13239"/>
                  <a:pt x="240595" y="171989"/>
                  <a:pt x="230717" y="214675"/>
                </a:cubicBezTo>
                <a:cubicBezTo>
                  <a:pt x="220839" y="257361"/>
                  <a:pt x="237420" y="248894"/>
                  <a:pt x="198967" y="257008"/>
                </a:cubicBezTo>
                <a:cubicBezTo>
                  <a:pt x="160514" y="265122"/>
                  <a:pt x="-353" y="269355"/>
                  <a:pt x="0" y="263358"/>
                </a:cubicBezTo>
                <a:cubicBezTo>
                  <a:pt x="353" y="257361"/>
                  <a:pt x="167922" y="241486"/>
                  <a:pt x="201083" y="221025"/>
                </a:cubicBezTo>
                <a:cubicBezTo>
                  <a:pt x="234244" y="200564"/>
                  <a:pt x="187678" y="173400"/>
                  <a:pt x="198967" y="140592"/>
                </a:cubicBezTo>
                <a:cubicBezTo>
                  <a:pt x="210256" y="107784"/>
                  <a:pt x="252941" y="-11455"/>
                  <a:pt x="258233" y="8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: 図形 891">
            <a:extLst>
              <a:ext uri="{FF2B5EF4-FFF2-40B4-BE49-F238E27FC236}">
                <a16:creationId xmlns:a16="http://schemas.microsoft.com/office/drawing/2014/main" id="{99C6DC4D-647A-4CB4-BEBA-95BAD914A099}"/>
              </a:ext>
            </a:extLst>
          </p:cNvPr>
          <p:cNvSpPr/>
          <p:nvPr/>
        </p:nvSpPr>
        <p:spPr>
          <a:xfrm>
            <a:off x="5681379" y="6757191"/>
            <a:ext cx="214829" cy="659991"/>
          </a:xfrm>
          <a:custGeom>
            <a:avLst/>
            <a:gdLst>
              <a:gd name="connsiteX0" fmla="*/ 33621 w 214829"/>
              <a:gd name="connsiteY0" fmla="*/ 3442 h 659991"/>
              <a:gd name="connsiteX1" fmla="*/ 33621 w 214829"/>
              <a:gd name="connsiteY1" fmla="*/ 96576 h 659991"/>
              <a:gd name="connsiteX2" fmla="*/ 71721 w 214829"/>
              <a:gd name="connsiteY2" fmla="*/ 261676 h 659991"/>
              <a:gd name="connsiteX3" fmla="*/ 213538 w 214829"/>
              <a:gd name="connsiteY3" fmla="*/ 604576 h 659991"/>
              <a:gd name="connsiteX4" fmla="*/ 137338 w 214829"/>
              <a:gd name="connsiteY4" fmla="*/ 456409 h 659991"/>
              <a:gd name="connsiteX5" fmla="*/ 59021 w 214829"/>
              <a:gd name="connsiteY5" fmla="*/ 295542 h 659991"/>
              <a:gd name="connsiteX6" fmla="*/ 205071 w 214829"/>
              <a:gd name="connsiteY6" fmla="*/ 659609 h 659991"/>
              <a:gd name="connsiteX7" fmla="*/ 10338 w 214829"/>
              <a:gd name="connsiteY7" fmla="*/ 215109 h 659991"/>
              <a:gd name="connsiteX8" fmla="*/ 33621 w 214829"/>
              <a:gd name="connsiteY8" fmla="*/ 3442 h 65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829" h="659991">
                <a:moveTo>
                  <a:pt x="33621" y="3442"/>
                </a:moveTo>
                <a:cubicBezTo>
                  <a:pt x="37501" y="-16313"/>
                  <a:pt x="27271" y="53537"/>
                  <a:pt x="33621" y="96576"/>
                </a:cubicBezTo>
                <a:cubicBezTo>
                  <a:pt x="39971" y="139615"/>
                  <a:pt x="41735" y="177009"/>
                  <a:pt x="71721" y="261676"/>
                </a:cubicBezTo>
                <a:cubicBezTo>
                  <a:pt x="101707" y="346343"/>
                  <a:pt x="202602" y="572121"/>
                  <a:pt x="213538" y="604576"/>
                </a:cubicBezTo>
                <a:cubicBezTo>
                  <a:pt x="224474" y="637031"/>
                  <a:pt x="163091" y="507915"/>
                  <a:pt x="137338" y="456409"/>
                </a:cubicBezTo>
                <a:cubicBezTo>
                  <a:pt x="111585" y="404903"/>
                  <a:pt x="47732" y="261675"/>
                  <a:pt x="59021" y="295542"/>
                </a:cubicBezTo>
                <a:cubicBezTo>
                  <a:pt x="70310" y="329409"/>
                  <a:pt x="213185" y="673014"/>
                  <a:pt x="205071" y="659609"/>
                </a:cubicBezTo>
                <a:cubicBezTo>
                  <a:pt x="196957" y="646204"/>
                  <a:pt x="42088" y="323764"/>
                  <a:pt x="10338" y="215109"/>
                </a:cubicBezTo>
                <a:cubicBezTo>
                  <a:pt x="-21412" y="106454"/>
                  <a:pt x="29741" y="23197"/>
                  <a:pt x="33621" y="34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: 図形 892">
            <a:extLst>
              <a:ext uri="{FF2B5EF4-FFF2-40B4-BE49-F238E27FC236}">
                <a16:creationId xmlns:a16="http://schemas.microsoft.com/office/drawing/2014/main" id="{41E69605-DA45-483D-9663-6FE83B124116}"/>
              </a:ext>
            </a:extLst>
          </p:cNvPr>
          <p:cNvSpPr/>
          <p:nvPr/>
        </p:nvSpPr>
        <p:spPr>
          <a:xfrm>
            <a:off x="5400458" y="6905308"/>
            <a:ext cx="90772" cy="1008575"/>
          </a:xfrm>
          <a:custGeom>
            <a:avLst/>
            <a:gdLst>
              <a:gd name="connsiteX0" fmla="*/ 90175 w 90772"/>
              <a:gd name="connsiteY0" fmla="*/ 3492 h 1008575"/>
              <a:gd name="connsiteX1" fmla="*/ 41492 w 90772"/>
              <a:gd name="connsiteY1" fmla="*/ 232092 h 1008575"/>
              <a:gd name="connsiteX2" fmla="*/ 69009 w 90772"/>
              <a:gd name="connsiteY2" fmla="*/ 627909 h 1008575"/>
              <a:gd name="connsiteX3" fmla="*/ 47842 w 90772"/>
              <a:gd name="connsiteY3" fmla="*/ 354859 h 1008575"/>
              <a:gd name="connsiteX4" fmla="*/ 71125 w 90772"/>
              <a:gd name="connsiteY4" fmla="*/ 989859 h 1008575"/>
              <a:gd name="connsiteX5" fmla="*/ 49959 w 90772"/>
              <a:gd name="connsiteY5" fmla="*/ 801475 h 1008575"/>
              <a:gd name="connsiteX6" fmla="*/ 1275 w 90772"/>
              <a:gd name="connsiteY6" fmla="*/ 403542 h 1008575"/>
              <a:gd name="connsiteX7" fmla="*/ 90175 w 90772"/>
              <a:gd name="connsiteY7" fmla="*/ 3492 h 10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72" h="1008575">
                <a:moveTo>
                  <a:pt x="90175" y="3492"/>
                </a:moveTo>
                <a:cubicBezTo>
                  <a:pt x="96878" y="-25083"/>
                  <a:pt x="45020" y="128023"/>
                  <a:pt x="41492" y="232092"/>
                </a:cubicBezTo>
                <a:cubicBezTo>
                  <a:pt x="37964" y="336161"/>
                  <a:pt x="67951" y="607448"/>
                  <a:pt x="69009" y="627909"/>
                </a:cubicBezTo>
                <a:cubicBezTo>
                  <a:pt x="70067" y="648370"/>
                  <a:pt x="47489" y="294534"/>
                  <a:pt x="47842" y="354859"/>
                </a:cubicBezTo>
                <a:cubicBezTo>
                  <a:pt x="48195" y="415184"/>
                  <a:pt x="70772" y="915423"/>
                  <a:pt x="71125" y="989859"/>
                </a:cubicBezTo>
                <a:cubicBezTo>
                  <a:pt x="71478" y="1064295"/>
                  <a:pt x="61601" y="899194"/>
                  <a:pt x="49959" y="801475"/>
                </a:cubicBezTo>
                <a:cubicBezTo>
                  <a:pt x="38317" y="703756"/>
                  <a:pt x="-8250" y="529836"/>
                  <a:pt x="1275" y="403542"/>
                </a:cubicBezTo>
                <a:cubicBezTo>
                  <a:pt x="10800" y="277248"/>
                  <a:pt x="83472" y="32067"/>
                  <a:pt x="90175" y="34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: 図形 893">
            <a:extLst>
              <a:ext uri="{FF2B5EF4-FFF2-40B4-BE49-F238E27FC236}">
                <a16:creationId xmlns:a16="http://schemas.microsoft.com/office/drawing/2014/main" id="{56EBC266-B367-4496-BBB3-C32F2E073A6B}"/>
              </a:ext>
            </a:extLst>
          </p:cNvPr>
          <p:cNvSpPr/>
          <p:nvPr/>
        </p:nvSpPr>
        <p:spPr>
          <a:xfrm>
            <a:off x="5054143" y="6722048"/>
            <a:ext cx="185303" cy="650222"/>
          </a:xfrm>
          <a:custGeom>
            <a:avLst/>
            <a:gdLst>
              <a:gd name="connsiteX0" fmla="*/ 184607 w 185303"/>
              <a:gd name="connsiteY0" fmla="*/ 4190 h 650222"/>
              <a:gd name="connsiteX1" fmla="*/ 30620 w 185303"/>
              <a:gd name="connsiteY1" fmla="*/ 513777 h 650222"/>
              <a:gd name="connsiteX2" fmla="*/ 3632 w 185303"/>
              <a:gd name="connsiteY2" fmla="*/ 636015 h 650222"/>
              <a:gd name="connsiteX3" fmla="*/ 81420 w 185303"/>
              <a:gd name="connsiteY3" fmla="*/ 253427 h 650222"/>
              <a:gd name="connsiteX4" fmla="*/ 87770 w 185303"/>
              <a:gd name="connsiteY4" fmla="*/ 270890 h 650222"/>
              <a:gd name="connsiteX5" fmla="*/ 184607 w 185303"/>
              <a:gd name="connsiteY5" fmla="*/ 4190 h 65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3" h="650222">
                <a:moveTo>
                  <a:pt x="184607" y="4190"/>
                </a:moveTo>
                <a:cubicBezTo>
                  <a:pt x="175082" y="44671"/>
                  <a:pt x="60782" y="408473"/>
                  <a:pt x="30620" y="513777"/>
                </a:cubicBezTo>
                <a:cubicBezTo>
                  <a:pt x="458" y="619081"/>
                  <a:pt x="-4835" y="679407"/>
                  <a:pt x="3632" y="636015"/>
                </a:cubicBezTo>
                <a:cubicBezTo>
                  <a:pt x="12099" y="592623"/>
                  <a:pt x="67397" y="314281"/>
                  <a:pt x="81420" y="253427"/>
                </a:cubicBezTo>
                <a:cubicBezTo>
                  <a:pt x="95443" y="192573"/>
                  <a:pt x="72424" y="312959"/>
                  <a:pt x="87770" y="270890"/>
                </a:cubicBezTo>
                <a:cubicBezTo>
                  <a:pt x="103116" y="228821"/>
                  <a:pt x="194132" y="-36291"/>
                  <a:pt x="184607" y="4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: 図形 894">
            <a:extLst>
              <a:ext uri="{FF2B5EF4-FFF2-40B4-BE49-F238E27FC236}">
                <a16:creationId xmlns:a16="http://schemas.microsoft.com/office/drawing/2014/main" id="{9C9FBA0B-A28C-4E6F-BE76-CEA4C26AF6C8}"/>
              </a:ext>
            </a:extLst>
          </p:cNvPr>
          <p:cNvSpPr/>
          <p:nvPr/>
        </p:nvSpPr>
        <p:spPr>
          <a:xfrm>
            <a:off x="4810122" y="6785071"/>
            <a:ext cx="701457" cy="136154"/>
          </a:xfrm>
          <a:custGeom>
            <a:avLst/>
            <a:gdLst>
              <a:gd name="connsiteX0" fmla="*/ 3 w 701457"/>
              <a:gd name="connsiteY0" fmla="*/ 134842 h 136154"/>
              <a:gd name="connsiteX1" fmla="*/ 150816 w 701457"/>
              <a:gd name="connsiteY1" fmla="*/ 115792 h 136154"/>
              <a:gd name="connsiteX2" fmla="*/ 90491 w 701457"/>
              <a:gd name="connsiteY2" fmla="*/ 53879 h 136154"/>
              <a:gd name="connsiteX3" fmla="*/ 220666 w 701457"/>
              <a:gd name="connsiteY3" fmla="*/ 117379 h 136154"/>
              <a:gd name="connsiteX4" fmla="*/ 319091 w 701457"/>
              <a:gd name="connsiteY4" fmla="*/ 98329 h 136154"/>
              <a:gd name="connsiteX5" fmla="*/ 455616 w 701457"/>
              <a:gd name="connsiteY5" fmla="*/ 63404 h 136154"/>
              <a:gd name="connsiteX6" fmla="*/ 528641 w 701457"/>
              <a:gd name="connsiteY6" fmla="*/ 41179 h 136154"/>
              <a:gd name="connsiteX7" fmla="*/ 554041 w 701457"/>
              <a:gd name="connsiteY7" fmla="*/ 23717 h 136154"/>
              <a:gd name="connsiteX8" fmla="*/ 692153 w 701457"/>
              <a:gd name="connsiteY8" fmla="*/ 4667 h 136154"/>
              <a:gd name="connsiteX9" fmla="*/ 679453 w 701457"/>
              <a:gd name="connsiteY9" fmla="*/ 3079 h 136154"/>
              <a:gd name="connsiteX10" fmla="*/ 603253 w 701457"/>
              <a:gd name="connsiteY10" fmla="*/ 41179 h 136154"/>
              <a:gd name="connsiteX11" fmla="*/ 371478 w 701457"/>
              <a:gd name="connsiteY11" fmla="*/ 118967 h 136154"/>
              <a:gd name="connsiteX12" fmla="*/ 209553 w 701457"/>
              <a:gd name="connsiteY12" fmla="*/ 120554 h 136154"/>
              <a:gd name="connsiteX13" fmla="*/ 112716 w 701457"/>
              <a:gd name="connsiteY13" fmla="*/ 41179 h 136154"/>
              <a:gd name="connsiteX14" fmla="*/ 155578 w 701457"/>
              <a:gd name="connsiteY14" fmla="*/ 125317 h 136154"/>
              <a:gd name="connsiteX15" fmla="*/ 3 w 701457"/>
              <a:gd name="connsiteY15" fmla="*/ 134842 h 1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1457" h="136154">
                <a:moveTo>
                  <a:pt x="3" y="134842"/>
                </a:moveTo>
                <a:cubicBezTo>
                  <a:pt x="-791" y="133254"/>
                  <a:pt x="135735" y="129286"/>
                  <a:pt x="150816" y="115792"/>
                </a:cubicBezTo>
                <a:cubicBezTo>
                  <a:pt x="165897" y="102298"/>
                  <a:pt x="78849" y="53614"/>
                  <a:pt x="90491" y="53879"/>
                </a:cubicBezTo>
                <a:cubicBezTo>
                  <a:pt x="102133" y="54143"/>
                  <a:pt x="182566" y="109971"/>
                  <a:pt x="220666" y="117379"/>
                </a:cubicBezTo>
                <a:cubicBezTo>
                  <a:pt x="258766" y="124787"/>
                  <a:pt x="279933" y="107325"/>
                  <a:pt x="319091" y="98329"/>
                </a:cubicBezTo>
                <a:cubicBezTo>
                  <a:pt x="358249" y="89333"/>
                  <a:pt x="420691" y="72929"/>
                  <a:pt x="455616" y="63404"/>
                </a:cubicBezTo>
                <a:cubicBezTo>
                  <a:pt x="490541" y="53879"/>
                  <a:pt x="512237" y="47793"/>
                  <a:pt x="528641" y="41179"/>
                </a:cubicBezTo>
                <a:cubicBezTo>
                  <a:pt x="545045" y="34564"/>
                  <a:pt x="526789" y="29802"/>
                  <a:pt x="554041" y="23717"/>
                </a:cubicBezTo>
                <a:cubicBezTo>
                  <a:pt x="581293" y="17632"/>
                  <a:pt x="671251" y="8107"/>
                  <a:pt x="692153" y="4667"/>
                </a:cubicBezTo>
                <a:cubicBezTo>
                  <a:pt x="713055" y="1227"/>
                  <a:pt x="694270" y="-3006"/>
                  <a:pt x="679453" y="3079"/>
                </a:cubicBezTo>
                <a:cubicBezTo>
                  <a:pt x="664636" y="9164"/>
                  <a:pt x="654582" y="21864"/>
                  <a:pt x="603253" y="41179"/>
                </a:cubicBezTo>
                <a:cubicBezTo>
                  <a:pt x="551924" y="60494"/>
                  <a:pt x="437095" y="105738"/>
                  <a:pt x="371478" y="118967"/>
                </a:cubicBezTo>
                <a:cubicBezTo>
                  <a:pt x="305861" y="132196"/>
                  <a:pt x="252680" y="133519"/>
                  <a:pt x="209553" y="120554"/>
                </a:cubicBezTo>
                <a:cubicBezTo>
                  <a:pt x="166426" y="107589"/>
                  <a:pt x="121712" y="40385"/>
                  <a:pt x="112716" y="41179"/>
                </a:cubicBezTo>
                <a:cubicBezTo>
                  <a:pt x="103720" y="41973"/>
                  <a:pt x="175422" y="111559"/>
                  <a:pt x="155578" y="125317"/>
                </a:cubicBezTo>
                <a:cubicBezTo>
                  <a:pt x="135734" y="139075"/>
                  <a:pt x="797" y="136430"/>
                  <a:pt x="3" y="1348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: 図形 895">
            <a:extLst>
              <a:ext uri="{FF2B5EF4-FFF2-40B4-BE49-F238E27FC236}">
                <a16:creationId xmlns:a16="http://schemas.microsoft.com/office/drawing/2014/main" id="{A620E033-9A60-4546-B341-A20FF040E852}"/>
              </a:ext>
            </a:extLst>
          </p:cNvPr>
          <p:cNvSpPr/>
          <p:nvPr/>
        </p:nvSpPr>
        <p:spPr>
          <a:xfrm>
            <a:off x="4285769" y="6755820"/>
            <a:ext cx="361159" cy="436524"/>
          </a:xfrm>
          <a:custGeom>
            <a:avLst/>
            <a:gdLst>
              <a:gd name="connsiteX0" fmla="*/ 78269 w 361159"/>
              <a:gd name="connsiteY0" fmla="*/ 435555 h 436524"/>
              <a:gd name="connsiteX1" fmla="*/ 29056 w 361159"/>
              <a:gd name="connsiteY1" fmla="*/ 332368 h 436524"/>
              <a:gd name="connsiteX2" fmla="*/ 10006 w 361159"/>
              <a:gd name="connsiteY2" fmla="*/ 249818 h 436524"/>
              <a:gd name="connsiteX3" fmla="*/ 178281 w 361159"/>
              <a:gd name="connsiteY3" fmla="*/ 238705 h 436524"/>
              <a:gd name="connsiteX4" fmla="*/ 230669 w 361159"/>
              <a:gd name="connsiteY4" fmla="*/ 178380 h 436524"/>
              <a:gd name="connsiteX5" fmla="*/ 325919 w 361159"/>
              <a:gd name="connsiteY5" fmla="*/ 168855 h 436524"/>
              <a:gd name="connsiteX6" fmla="*/ 340206 w 361159"/>
              <a:gd name="connsiteY6" fmla="*/ 580 h 436524"/>
              <a:gd name="connsiteX7" fmla="*/ 344969 w 361159"/>
              <a:gd name="connsiteY7" fmla="*/ 116468 h 436524"/>
              <a:gd name="connsiteX8" fmla="*/ 114781 w 361159"/>
              <a:gd name="connsiteY8" fmla="*/ 195843 h 436524"/>
              <a:gd name="connsiteX9" fmla="*/ 481 w 361159"/>
              <a:gd name="connsiteY9" fmla="*/ 267280 h 436524"/>
              <a:gd name="connsiteX10" fmla="*/ 78269 w 361159"/>
              <a:gd name="connsiteY10" fmla="*/ 435555 h 43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159" h="436524">
                <a:moveTo>
                  <a:pt x="78269" y="435555"/>
                </a:moveTo>
                <a:cubicBezTo>
                  <a:pt x="83031" y="446403"/>
                  <a:pt x="40433" y="363324"/>
                  <a:pt x="29056" y="332368"/>
                </a:cubicBezTo>
                <a:cubicBezTo>
                  <a:pt x="17679" y="301412"/>
                  <a:pt x="-14865" y="265428"/>
                  <a:pt x="10006" y="249818"/>
                </a:cubicBezTo>
                <a:cubicBezTo>
                  <a:pt x="34877" y="234208"/>
                  <a:pt x="141504" y="250611"/>
                  <a:pt x="178281" y="238705"/>
                </a:cubicBezTo>
                <a:cubicBezTo>
                  <a:pt x="215058" y="226799"/>
                  <a:pt x="206063" y="190022"/>
                  <a:pt x="230669" y="178380"/>
                </a:cubicBezTo>
                <a:cubicBezTo>
                  <a:pt x="255275" y="166738"/>
                  <a:pt x="307663" y="198488"/>
                  <a:pt x="325919" y="168855"/>
                </a:cubicBezTo>
                <a:cubicBezTo>
                  <a:pt x="344175" y="139222"/>
                  <a:pt x="337031" y="9311"/>
                  <a:pt x="340206" y="580"/>
                </a:cubicBezTo>
                <a:cubicBezTo>
                  <a:pt x="343381" y="-8151"/>
                  <a:pt x="382540" y="83924"/>
                  <a:pt x="344969" y="116468"/>
                </a:cubicBezTo>
                <a:cubicBezTo>
                  <a:pt x="307398" y="149012"/>
                  <a:pt x="172196" y="170708"/>
                  <a:pt x="114781" y="195843"/>
                </a:cubicBezTo>
                <a:cubicBezTo>
                  <a:pt x="57366" y="220978"/>
                  <a:pt x="7889" y="226799"/>
                  <a:pt x="481" y="267280"/>
                </a:cubicBezTo>
                <a:cubicBezTo>
                  <a:pt x="-6927" y="307761"/>
                  <a:pt x="73507" y="424707"/>
                  <a:pt x="78269" y="4355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: 図形 896">
            <a:extLst>
              <a:ext uri="{FF2B5EF4-FFF2-40B4-BE49-F238E27FC236}">
                <a16:creationId xmlns:a16="http://schemas.microsoft.com/office/drawing/2014/main" id="{B5350B65-90CD-4C93-8D05-F224F47AADAD}"/>
              </a:ext>
            </a:extLst>
          </p:cNvPr>
          <p:cNvSpPr/>
          <p:nvPr/>
        </p:nvSpPr>
        <p:spPr>
          <a:xfrm>
            <a:off x="4166775" y="7075810"/>
            <a:ext cx="214798" cy="317197"/>
          </a:xfrm>
          <a:custGeom>
            <a:avLst/>
            <a:gdLst>
              <a:gd name="connsiteX0" fmla="*/ 214725 w 214798"/>
              <a:gd name="connsiteY0" fmla="*/ 125090 h 317197"/>
              <a:gd name="connsiteX1" fmla="*/ 82963 w 214798"/>
              <a:gd name="connsiteY1" fmla="*/ 34603 h 317197"/>
              <a:gd name="connsiteX2" fmla="*/ 9938 w 214798"/>
              <a:gd name="connsiteY2" fmla="*/ 228278 h 317197"/>
              <a:gd name="connsiteX3" fmla="*/ 14700 w 214798"/>
              <a:gd name="connsiteY3" fmla="*/ 317178 h 317197"/>
              <a:gd name="connsiteX4" fmla="*/ 2000 w 214798"/>
              <a:gd name="connsiteY4" fmla="*/ 221928 h 317197"/>
              <a:gd name="connsiteX5" fmla="*/ 63913 w 214798"/>
              <a:gd name="connsiteY5" fmla="*/ 1265 h 317197"/>
              <a:gd name="connsiteX6" fmla="*/ 214725 w 214798"/>
              <a:gd name="connsiteY6" fmla="*/ 125090 h 31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798" h="317197">
                <a:moveTo>
                  <a:pt x="214725" y="125090"/>
                </a:moveTo>
                <a:cubicBezTo>
                  <a:pt x="217900" y="130646"/>
                  <a:pt x="117094" y="17405"/>
                  <a:pt x="82963" y="34603"/>
                </a:cubicBezTo>
                <a:cubicBezTo>
                  <a:pt x="48832" y="51801"/>
                  <a:pt x="21315" y="181182"/>
                  <a:pt x="9938" y="228278"/>
                </a:cubicBezTo>
                <a:cubicBezTo>
                  <a:pt x="-1439" y="275374"/>
                  <a:pt x="16023" y="318236"/>
                  <a:pt x="14700" y="317178"/>
                </a:cubicBezTo>
                <a:cubicBezTo>
                  <a:pt x="13377" y="316120"/>
                  <a:pt x="-6202" y="274580"/>
                  <a:pt x="2000" y="221928"/>
                </a:cubicBezTo>
                <a:cubicBezTo>
                  <a:pt x="10202" y="169276"/>
                  <a:pt x="31105" y="16875"/>
                  <a:pt x="63913" y="1265"/>
                </a:cubicBezTo>
                <a:cubicBezTo>
                  <a:pt x="96721" y="-14345"/>
                  <a:pt x="211550" y="119534"/>
                  <a:pt x="214725" y="1250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: 図形 897">
            <a:extLst>
              <a:ext uri="{FF2B5EF4-FFF2-40B4-BE49-F238E27FC236}">
                <a16:creationId xmlns:a16="http://schemas.microsoft.com/office/drawing/2014/main" id="{B927A758-B8E0-4399-B6C3-767428E008C9}"/>
              </a:ext>
            </a:extLst>
          </p:cNvPr>
          <p:cNvSpPr/>
          <p:nvPr/>
        </p:nvSpPr>
        <p:spPr>
          <a:xfrm>
            <a:off x="4263823" y="7140575"/>
            <a:ext cx="86048" cy="217490"/>
          </a:xfrm>
          <a:custGeom>
            <a:avLst/>
            <a:gdLst>
              <a:gd name="connsiteX0" fmla="*/ 202 w 86048"/>
              <a:gd name="connsiteY0" fmla="*/ 0 h 217490"/>
              <a:gd name="connsiteX1" fmla="*/ 58940 w 86048"/>
              <a:gd name="connsiteY1" fmla="*/ 96838 h 217490"/>
              <a:gd name="connsiteX2" fmla="*/ 85927 w 86048"/>
              <a:gd name="connsiteY2" fmla="*/ 217488 h 217490"/>
              <a:gd name="connsiteX3" fmla="*/ 49415 w 86048"/>
              <a:gd name="connsiteY3" fmla="*/ 93663 h 217490"/>
              <a:gd name="connsiteX4" fmla="*/ 81165 w 86048"/>
              <a:gd name="connsiteY4" fmla="*/ 98425 h 217490"/>
              <a:gd name="connsiteX5" fmla="*/ 202 w 86048"/>
              <a:gd name="connsiteY5" fmla="*/ 0 h 21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48" h="217490">
                <a:moveTo>
                  <a:pt x="202" y="0"/>
                </a:moveTo>
                <a:cubicBezTo>
                  <a:pt x="-3502" y="-264"/>
                  <a:pt x="44652" y="60590"/>
                  <a:pt x="58940" y="96838"/>
                </a:cubicBezTo>
                <a:cubicBezTo>
                  <a:pt x="73228" y="133086"/>
                  <a:pt x="87514" y="218017"/>
                  <a:pt x="85927" y="217488"/>
                </a:cubicBezTo>
                <a:cubicBezTo>
                  <a:pt x="84340" y="216959"/>
                  <a:pt x="50209" y="113507"/>
                  <a:pt x="49415" y="93663"/>
                </a:cubicBezTo>
                <a:cubicBezTo>
                  <a:pt x="48621" y="73819"/>
                  <a:pt x="89896" y="114300"/>
                  <a:pt x="81165" y="98425"/>
                </a:cubicBezTo>
                <a:cubicBezTo>
                  <a:pt x="72434" y="82550"/>
                  <a:pt x="3906" y="264"/>
                  <a:pt x="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: 図形 898">
            <a:extLst>
              <a:ext uri="{FF2B5EF4-FFF2-40B4-BE49-F238E27FC236}">
                <a16:creationId xmlns:a16="http://schemas.microsoft.com/office/drawing/2014/main" id="{834C4A19-952E-499A-8952-51F64121216A}"/>
              </a:ext>
            </a:extLst>
          </p:cNvPr>
          <p:cNvSpPr/>
          <p:nvPr/>
        </p:nvSpPr>
        <p:spPr>
          <a:xfrm>
            <a:off x="4229024" y="7172188"/>
            <a:ext cx="93363" cy="320480"/>
          </a:xfrm>
          <a:custGeom>
            <a:avLst/>
            <a:gdLst>
              <a:gd name="connsiteX0" fmla="*/ 25476 w 93363"/>
              <a:gd name="connsiteY0" fmla="*/ 137 h 320480"/>
              <a:gd name="connsiteX1" fmla="*/ 11189 w 93363"/>
              <a:gd name="connsiteY1" fmla="*/ 103325 h 320480"/>
              <a:gd name="connsiteX2" fmla="*/ 30239 w 93363"/>
              <a:gd name="connsiteY2" fmla="*/ 146187 h 320480"/>
              <a:gd name="connsiteX3" fmla="*/ 90564 w 93363"/>
              <a:gd name="connsiteY3" fmla="*/ 176350 h 320480"/>
              <a:gd name="connsiteX4" fmla="*/ 81039 w 93363"/>
              <a:gd name="connsiteY4" fmla="*/ 200162 h 320480"/>
              <a:gd name="connsiteX5" fmla="*/ 60401 w 93363"/>
              <a:gd name="connsiteY5" fmla="*/ 216037 h 320480"/>
              <a:gd name="connsiteX6" fmla="*/ 74689 w 93363"/>
              <a:gd name="connsiteY6" fmla="*/ 319225 h 320480"/>
              <a:gd name="connsiteX7" fmla="*/ 60401 w 93363"/>
              <a:gd name="connsiteY7" fmla="*/ 266837 h 320480"/>
              <a:gd name="connsiteX8" fmla="*/ 19126 w 93363"/>
              <a:gd name="connsiteY8" fmla="*/ 171587 h 320480"/>
              <a:gd name="connsiteX9" fmla="*/ 76 w 93363"/>
              <a:gd name="connsiteY9" fmla="*/ 127137 h 320480"/>
              <a:gd name="connsiteX10" fmla="*/ 25476 w 93363"/>
              <a:gd name="connsiteY10" fmla="*/ 137 h 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363" h="320480">
                <a:moveTo>
                  <a:pt x="25476" y="137"/>
                </a:moveTo>
                <a:cubicBezTo>
                  <a:pt x="27328" y="-3832"/>
                  <a:pt x="10395" y="78983"/>
                  <a:pt x="11189" y="103325"/>
                </a:cubicBezTo>
                <a:cubicBezTo>
                  <a:pt x="11983" y="127667"/>
                  <a:pt x="17010" y="134016"/>
                  <a:pt x="30239" y="146187"/>
                </a:cubicBezTo>
                <a:cubicBezTo>
                  <a:pt x="43468" y="158358"/>
                  <a:pt x="82097" y="167354"/>
                  <a:pt x="90564" y="176350"/>
                </a:cubicBezTo>
                <a:cubicBezTo>
                  <a:pt x="99031" y="185346"/>
                  <a:pt x="86066" y="193547"/>
                  <a:pt x="81039" y="200162"/>
                </a:cubicBezTo>
                <a:cubicBezTo>
                  <a:pt x="76012" y="206777"/>
                  <a:pt x="61459" y="196193"/>
                  <a:pt x="60401" y="216037"/>
                </a:cubicBezTo>
                <a:cubicBezTo>
                  <a:pt x="59343" y="235881"/>
                  <a:pt x="74689" y="310758"/>
                  <a:pt x="74689" y="319225"/>
                </a:cubicBezTo>
                <a:cubicBezTo>
                  <a:pt x="74689" y="327692"/>
                  <a:pt x="69661" y="291443"/>
                  <a:pt x="60401" y="266837"/>
                </a:cubicBezTo>
                <a:cubicBezTo>
                  <a:pt x="51141" y="242231"/>
                  <a:pt x="29180" y="194870"/>
                  <a:pt x="19126" y="171587"/>
                </a:cubicBezTo>
                <a:cubicBezTo>
                  <a:pt x="9072" y="148304"/>
                  <a:pt x="-982" y="157829"/>
                  <a:pt x="76" y="127137"/>
                </a:cubicBezTo>
                <a:cubicBezTo>
                  <a:pt x="1134" y="96445"/>
                  <a:pt x="23624" y="4106"/>
                  <a:pt x="25476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: 図形 899">
            <a:extLst>
              <a:ext uri="{FF2B5EF4-FFF2-40B4-BE49-F238E27FC236}">
                <a16:creationId xmlns:a16="http://schemas.microsoft.com/office/drawing/2014/main" id="{F31EDA3A-2545-453D-A876-45347C572C51}"/>
              </a:ext>
            </a:extLst>
          </p:cNvPr>
          <p:cNvSpPr/>
          <p:nvPr/>
        </p:nvSpPr>
        <p:spPr>
          <a:xfrm>
            <a:off x="4064453" y="7545257"/>
            <a:ext cx="504808" cy="263674"/>
          </a:xfrm>
          <a:custGeom>
            <a:avLst/>
            <a:gdLst>
              <a:gd name="connsiteX0" fmla="*/ 1135 w 504808"/>
              <a:gd name="connsiteY0" fmla="*/ 263656 h 263674"/>
              <a:gd name="connsiteX1" fmla="*/ 83685 w 504808"/>
              <a:gd name="connsiteY1" fmla="*/ 49343 h 263674"/>
              <a:gd name="connsiteX2" fmla="*/ 142422 w 504808"/>
              <a:gd name="connsiteY2" fmla="*/ 25531 h 263674"/>
              <a:gd name="connsiteX3" fmla="*/ 182110 w 504808"/>
              <a:gd name="connsiteY3" fmla="*/ 9656 h 263674"/>
              <a:gd name="connsiteX4" fmla="*/ 313872 w 504808"/>
              <a:gd name="connsiteY4" fmla="*/ 31881 h 263674"/>
              <a:gd name="connsiteX5" fmla="*/ 504372 w 504808"/>
              <a:gd name="connsiteY5" fmla="*/ 252543 h 263674"/>
              <a:gd name="connsiteX6" fmla="*/ 363085 w 504808"/>
              <a:gd name="connsiteY6" fmla="*/ 28706 h 263674"/>
              <a:gd name="connsiteX7" fmla="*/ 264660 w 504808"/>
              <a:gd name="connsiteY7" fmla="*/ 3306 h 263674"/>
              <a:gd name="connsiteX8" fmla="*/ 178935 w 504808"/>
              <a:gd name="connsiteY8" fmla="*/ 31881 h 263674"/>
              <a:gd name="connsiteX9" fmla="*/ 148772 w 504808"/>
              <a:gd name="connsiteY9" fmla="*/ 36643 h 263674"/>
              <a:gd name="connsiteX10" fmla="*/ 1135 w 504808"/>
              <a:gd name="connsiteY10" fmla="*/ 263656 h 26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808" h="263674">
                <a:moveTo>
                  <a:pt x="1135" y="263656"/>
                </a:moveTo>
                <a:cubicBezTo>
                  <a:pt x="-9713" y="265773"/>
                  <a:pt x="60137" y="89030"/>
                  <a:pt x="83685" y="49343"/>
                </a:cubicBezTo>
                <a:cubicBezTo>
                  <a:pt x="107233" y="9656"/>
                  <a:pt x="126018" y="32145"/>
                  <a:pt x="142422" y="25531"/>
                </a:cubicBezTo>
                <a:cubicBezTo>
                  <a:pt x="158826" y="18916"/>
                  <a:pt x="153535" y="8598"/>
                  <a:pt x="182110" y="9656"/>
                </a:cubicBezTo>
                <a:cubicBezTo>
                  <a:pt x="210685" y="10714"/>
                  <a:pt x="260162" y="-8600"/>
                  <a:pt x="313872" y="31881"/>
                </a:cubicBezTo>
                <a:cubicBezTo>
                  <a:pt x="367582" y="72362"/>
                  <a:pt x="496170" y="253072"/>
                  <a:pt x="504372" y="252543"/>
                </a:cubicBezTo>
                <a:cubicBezTo>
                  <a:pt x="512574" y="252014"/>
                  <a:pt x="403037" y="70245"/>
                  <a:pt x="363085" y="28706"/>
                </a:cubicBezTo>
                <a:cubicBezTo>
                  <a:pt x="323133" y="-12833"/>
                  <a:pt x="295352" y="2777"/>
                  <a:pt x="264660" y="3306"/>
                </a:cubicBezTo>
                <a:cubicBezTo>
                  <a:pt x="233968" y="3835"/>
                  <a:pt x="198250" y="26325"/>
                  <a:pt x="178935" y="31881"/>
                </a:cubicBezTo>
                <a:cubicBezTo>
                  <a:pt x="159620" y="37437"/>
                  <a:pt x="181051" y="131"/>
                  <a:pt x="148772" y="36643"/>
                </a:cubicBezTo>
                <a:cubicBezTo>
                  <a:pt x="116493" y="73155"/>
                  <a:pt x="11983" y="261539"/>
                  <a:pt x="1135" y="2636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: 図形 900">
            <a:extLst>
              <a:ext uri="{FF2B5EF4-FFF2-40B4-BE49-F238E27FC236}">
                <a16:creationId xmlns:a16="http://schemas.microsoft.com/office/drawing/2014/main" id="{E5763DAB-40DA-480C-AB4D-6C15155E1794}"/>
              </a:ext>
            </a:extLst>
          </p:cNvPr>
          <p:cNvSpPr/>
          <p:nvPr/>
        </p:nvSpPr>
        <p:spPr>
          <a:xfrm>
            <a:off x="4131984" y="7335818"/>
            <a:ext cx="151130" cy="198137"/>
          </a:xfrm>
          <a:custGeom>
            <a:avLst/>
            <a:gdLst>
              <a:gd name="connsiteX0" fmla="*/ 279 w 151130"/>
              <a:gd name="connsiteY0" fmla="*/ 20 h 198137"/>
              <a:gd name="connsiteX1" fmla="*/ 105054 w 151130"/>
              <a:gd name="connsiteY1" fmla="*/ 61932 h 198137"/>
              <a:gd name="connsiteX2" fmla="*/ 149504 w 151130"/>
              <a:gd name="connsiteY2" fmla="*/ 196870 h 198137"/>
              <a:gd name="connsiteX3" fmla="*/ 135216 w 151130"/>
              <a:gd name="connsiteY3" fmla="*/ 125432 h 198137"/>
              <a:gd name="connsiteX4" fmla="*/ 76479 w 151130"/>
              <a:gd name="connsiteY4" fmla="*/ 55582 h 198137"/>
              <a:gd name="connsiteX5" fmla="*/ 279 w 151130"/>
              <a:gd name="connsiteY5" fmla="*/ 20 h 19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30" h="198137">
                <a:moveTo>
                  <a:pt x="279" y="20"/>
                </a:moveTo>
                <a:cubicBezTo>
                  <a:pt x="5041" y="1078"/>
                  <a:pt x="80183" y="29124"/>
                  <a:pt x="105054" y="61932"/>
                </a:cubicBezTo>
                <a:cubicBezTo>
                  <a:pt x="129925" y="94740"/>
                  <a:pt x="144477" y="186287"/>
                  <a:pt x="149504" y="196870"/>
                </a:cubicBezTo>
                <a:cubicBezTo>
                  <a:pt x="154531" y="207453"/>
                  <a:pt x="147387" y="148980"/>
                  <a:pt x="135216" y="125432"/>
                </a:cubicBezTo>
                <a:cubicBezTo>
                  <a:pt x="123045" y="101884"/>
                  <a:pt x="100027" y="71457"/>
                  <a:pt x="76479" y="55582"/>
                </a:cubicBezTo>
                <a:cubicBezTo>
                  <a:pt x="52931" y="39707"/>
                  <a:pt x="-4483" y="-1038"/>
                  <a:pt x="279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: 図形 901">
            <a:extLst>
              <a:ext uri="{FF2B5EF4-FFF2-40B4-BE49-F238E27FC236}">
                <a16:creationId xmlns:a16="http://schemas.microsoft.com/office/drawing/2014/main" id="{F822D487-9D7D-43FE-B50D-BD1DB32082DB}"/>
              </a:ext>
            </a:extLst>
          </p:cNvPr>
          <p:cNvSpPr/>
          <p:nvPr/>
        </p:nvSpPr>
        <p:spPr>
          <a:xfrm>
            <a:off x="4124651" y="7320583"/>
            <a:ext cx="133041" cy="245769"/>
          </a:xfrm>
          <a:custGeom>
            <a:avLst/>
            <a:gdLst>
              <a:gd name="connsiteX0" fmla="*/ 21899 w 133041"/>
              <a:gd name="connsiteY0" fmla="*/ 967 h 245769"/>
              <a:gd name="connsiteX1" fmla="*/ 1262 w 133041"/>
              <a:gd name="connsiteY1" fmla="*/ 97805 h 245769"/>
              <a:gd name="connsiteX2" fmla="*/ 64762 w 133041"/>
              <a:gd name="connsiteY2" fmla="*/ 194642 h 245769"/>
              <a:gd name="connsiteX3" fmla="*/ 133024 w 133041"/>
              <a:gd name="connsiteY3" fmla="*/ 245442 h 245769"/>
              <a:gd name="connsiteX4" fmla="*/ 58412 w 133041"/>
              <a:gd name="connsiteY4" fmla="*/ 213692 h 245769"/>
              <a:gd name="connsiteX5" fmla="*/ 15549 w 133041"/>
              <a:gd name="connsiteY5" fmla="*/ 159717 h 245769"/>
              <a:gd name="connsiteX6" fmla="*/ 21899 w 133041"/>
              <a:gd name="connsiteY6" fmla="*/ 967 h 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41" h="245769">
                <a:moveTo>
                  <a:pt x="21899" y="967"/>
                </a:moveTo>
                <a:cubicBezTo>
                  <a:pt x="19518" y="-9352"/>
                  <a:pt x="-5882" y="65526"/>
                  <a:pt x="1262" y="97805"/>
                </a:cubicBezTo>
                <a:cubicBezTo>
                  <a:pt x="8406" y="130084"/>
                  <a:pt x="42802" y="170036"/>
                  <a:pt x="64762" y="194642"/>
                </a:cubicBezTo>
                <a:cubicBezTo>
                  <a:pt x="86722" y="219248"/>
                  <a:pt x="134082" y="242267"/>
                  <a:pt x="133024" y="245442"/>
                </a:cubicBezTo>
                <a:cubicBezTo>
                  <a:pt x="131966" y="248617"/>
                  <a:pt x="77991" y="227979"/>
                  <a:pt x="58412" y="213692"/>
                </a:cubicBezTo>
                <a:cubicBezTo>
                  <a:pt x="38833" y="199405"/>
                  <a:pt x="20311" y="189350"/>
                  <a:pt x="15549" y="159717"/>
                </a:cubicBezTo>
                <a:cubicBezTo>
                  <a:pt x="10787" y="130084"/>
                  <a:pt x="24280" y="11286"/>
                  <a:pt x="21899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: 図形 902">
            <a:extLst>
              <a:ext uri="{FF2B5EF4-FFF2-40B4-BE49-F238E27FC236}">
                <a16:creationId xmlns:a16="http://schemas.microsoft.com/office/drawing/2014/main" id="{DFA3F24F-D3DC-4F10-A6C2-A2CD412ABC16}"/>
              </a:ext>
            </a:extLst>
          </p:cNvPr>
          <p:cNvSpPr/>
          <p:nvPr/>
        </p:nvSpPr>
        <p:spPr>
          <a:xfrm>
            <a:off x="3852283" y="6757776"/>
            <a:ext cx="431841" cy="288144"/>
          </a:xfrm>
          <a:custGeom>
            <a:avLst/>
            <a:gdLst>
              <a:gd name="connsiteX0" fmla="*/ 580 w 431841"/>
              <a:gd name="connsiteY0" fmla="*/ 176424 h 288144"/>
              <a:gd name="connsiteX1" fmla="*/ 321255 w 431841"/>
              <a:gd name="connsiteY1" fmla="*/ 239924 h 288144"/>
              <a:gd name="connsiteX2" fmla="*/ 430792 w 431841"/>
              <a:gd name="connsiteY2" fmla="*/ 287549 h 288144"/>
              <a:gd name="connsiteX3" fmla="*/ 268867 w 431841"/>
              <a:gd name="connsiteY3" fmla="*/ 206587 h 288144"/>
              <a:gd name="connsiteX4" fmla="*/ 354592 w 431841"/>
              <a:gd name="connsiteY4" fmla="*/ 216112 h 288144"/>
              <a:gd name="connsiteX5" fmla="*/ 210130 w 431841"/>
              <a:gd name="connsiteY5" fmla="*/ 176424 h 288144"/>
              <a:gd name="connsiteX6" fmla="*/ 160917 w 431841"/>
              <a:gd name="connsiteY6" fmla="*/ 212 h 288144"/>
              <a:gd name="connsiteX7" fmla="*/ 189492 w 431841"/>
              <a:gd name="connsiteY7" fmla="*/ 141499 h 288144"/>
              <a:gd name="connsiteX8" fmla="*/ 240292 w 431841"/>
              <a:gd name="connsiteY8" fmla="*/ 189124 h 288144"/>
              <a:gd name="connsiteX9" fmla="*/ 580 w 431841"/>
              <a:gd name="connsiteY9" fmla="*/ 176424 h 2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841" h="288144">
                <a:moveTo>
                  <a:pt x="580" y="176424"/>
                </a:moveTo>
                <a:cubicBezTo>
                  <a:pt x="14074" y="184891"/>
                  <a:pt x="249553" y="221403"/>
                  <a:pt x="321255" y="239924"/>
                </a:cubicBezTo>
                <a:cubicBezTo>
                  <a:pt x="392957" y="258445"/>
                  <a:pt x="439523" y="293105"/>
                  <a:pt x="430792" y="287549"/>
                </a:cubicBezTo>
                <a:cubicBezTo>
                  <a:pt x="422061" y="281993"/>
                  <a:pt x="281567" y="218493"/>
                  <a:pt x="268867" y="206587"/>
                </a:cubicBezTo>
                <a:cubicBezTo>
                  <a:pt x="256167" y="194681"/>
                  <a:pt x="364382" y="221139"/>
                  <a:pt x="354592" y="216112"/>
                </a:cubicBezTo>
                <a:cubicBezTo>
                  <a:pt x="344803" y="211085"/>
                  <a:pt x="242409" y="212407"/>
                  <a:pt x="210130" y="176424"/>
                </a:cubicBezTo>
                <a:cubicBezTo>
                  <a:pt x="177851" y="140441"/>
                  <a:pt x="164357" y="6033"/>
                  <a:pt x="160917" y="212"/>
                </a:cubicBezTo>
                <a:cubicBezTo>
                  <a:pt x="157477" y="-5609"/>
                  <a:pt x="176263" y="110014"/>
                  <a:pt x="189492" y="141499"/>
                </a:cubicBezTo>
                <a:cubicBezTo>
                  <a:pt x="202721" y="172984"/>
                  <a:pt x="267544" y="184097"/>
                  <a:pt x="240292" y="189124"/>
                </a:cubicBezTo>
                <a:cubicBezTo>
                  <a:pt x="213040" y="194151"/>
                  <a:pt x="-12914" y="167957"/>
                  <a:pt x="580" y="1764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: 図形 903">
            <a:extLst>
              <a:ext uri="{FF2B5EF4-FFF2-40B4-BE49-F238E27FC236}">
                <a16:creationId xmlns:a16="http://schemas.microsoft.com/office/drawing/2014/main" id="{AB6AF609-63CA-43E8-B113-9E5282062896}"/>
              </a:ext>
            </a:extLst>
          </p:cNvPr>
          <p:cNvSpPr/>
          <p:nvPr/>
        </p:nvSpPr>
        <p:spPr>
          <a:xfrm>
            <a:off x="3941725" y="6691265"/>
            <a:ext cx="146330" cy="257251"/>
          </a:xfrm>
          <a:custGeom>
            <a:avLst/>
            <a:gdLst>
              <a:gd name="connsiteX0" fmla="*/ 50838 w 146330"/>
              <a:gd name="connsiteY0" fmla="*/ 48 h 257251"/>
              <a:gd name="connsiteX1" fmla="*/ 38 w 146330"/>
              <a:gd name="connsiteY1" fmla="*/ 114348 h 257251"/>
              <a:gd name="connsiteX2" fmla="*/ 44488 w 146330"/>
              <a:gd name="connsiteY2" fmla="*/ 184198 h 257251"/>
              <a:gd name="connsiteX3" fmla="*/ 146088 w 146330"/>
              <a:gd name="connsiteY3" fmla="*/ 257223 h 257251"/>
              <a:gd name="connsiteX4" fmla="*/ 71475 w 146330"/>
              <a:gd name="connsiteY4" fmla="*/ 192135 h 257251"/>
              <a:gd name="connsiteX5" fmla="*/ 27025 w 146330"/>
              <a:gd name="connsiteY5" fmla="*/ 128635 h 257251"/>
              <a:gd name="connsiteX6" fmla="*/ 50838 w 146330"/>
              <a:gd name="connsiteY6" fmla="*/ 48 h 2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30" h="257251">
                <a:moveTo>
                  <a:pt x="50838" y="48"/>
                </a:moveTo>
                <a:cubicBezTo>
                  <a:pt x="46340" y="-2333"/>
                  <a:pt x="1096" y="83656"/>
                  <a:pt x="38" y="114348"/>
                </a:cubicBezTo>
                <a:cubicBezTo>
                  <a:pt x="-1020" y="145040"/>
                  <a:pt x="20146" y="160386"/>
                  <a:pt x="44488" y="184198"/>
                </a:cubicBezTo>
                <a:cubicBezTo>
                  <a:pt x="68830" y="208011"/>
                  <a:pt x="141590" y="255900"/>
                  <a:pt x="146088" y="257223"/>
                </a:cubicBezTo>
                <a:cubicBezTo>
                  <a:pt x="150586" y="258546"/>
                  <a:pt x="91319" y="213566"/>
                  <a:pt x="71475" y="192135"/>
                </a:cubicBezTo>
                <a:cubicBezTo>
                  <a:pt x="51631" y="170704"/>
                  <a:pt x="25702" y="161708"/>
                  <a:pt x="27025" y="128635"/>
                </a:cubicBezTo>
                <a:cubicBezTo>
                  <a:pt x="28348" y="95562"/>
                  <a:pt x="55336" y="2429"/>
                  <a:pt x="5083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: 図形 904">
            <a:extLst>
              <a:ext uri="{FF2B5EF4-FFF2-40B4-BE49-F238E27FC236}">
                <a16:creationId xmlns:a16="http://schemas.microsoft.com/office/drawing/2014/main" id="{6BFCCDCA-DCA9-46D8-98D1-6C1870A35182}"/>
              </a:ext>
            </a:extLst>
          </p:cNvPr>
          <p:cNvSpPr/>
          <p:nvPr/>
        </p:nvSpPr>
        <p:spPr>
          <a:xfrm>
            <a:off x="3995738" y="6700809"/>
            <a:ext cx="67052" cy="169941"/>
          </a:xfrm>
          <a:custGeom>
            <a:avLst/>
            <a:gdLst>
              <a:gd name="connsiteX0" fmla="*/ 41275 w 67052"/>
              <a:gd name="connsiteY0" fmla="*/ 29 h 169941"/>
              <a:gd name="connsiteX1" fmla="*/ 17462 w 67052"/>
              <a:gd name="connsiteY1" fmla="*/ 112741 h 169941"/>
              <a:gd name="connsiteX2" fmla="*/ 66675 w 67052"/>
              <a:gd name="connsiteY2" fmla="*/ 168304 h 169941"/>
              <a:gd name="connsiteX3" fmla="*/ 38100 w 67052"/>
              <a:gd name="connsiteY3" fmla="*/ 152429 h 169941"/>
              <a:gd name="connsiteX4" fmla="*/ 0 w 67052"/>
              <a:gd name="connsiteY4" fmla="*/ 123854 h 169941"/>
              <a:gd name="connsiteX5" fmla="*/ 41275 w 67052"/>
              <a:gd name="connsiteY5" fmla="*/ 29 h 16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52" h="169941">
                <a:moveTo>
                  <a:pt x="41275" y="29"/>
                </a:moveTo>
                <a:cubicBezTo>
                  <a:pt x="44185" y="-1823"/>
                  <a:pt x="13229" y="84695"/>
                  <a:pt x="17462" y="112741"/>
                </a:cubicBezTo>
                <a:cubicBezTo>
                  <a:pt x="21695" y="140787"/>
                  <a:pt x="63235" y="161689"/>
                  <a:pt x="66675" y="168304"/>
                </a:cubicBezTo>
                <a:cubicBezTo>
                  <a:pt x="70115" y="174919"/>
                  <a:pt x="49213" y="159837"/>
                  <a:pt x="38100" y="152429"/>
                </a:cubicBezTo>
                <a:cubicBezTo>
                  <a:pt x="26987" y="145021"/>
                  <a:pt x="0" y="146079"/>
                  <a:pt x="0" y="123854"/>
                </a:cubicBezTo>
                <a:cubicBezTo>
                  <a:pt x="0" y="101629"/>
                  <a:pt x="38365" y="1881"/>
                  <a:pt x="4127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: 図形 905">
            <a:extLst>
              <a:ext uri="{FF2B5EF4-FFF2-40B4-BE49-F238E27FC236}">
                <a16:creationId xmlns:a16="http://schemas.microsoft.com/office/drawing/2014/main" id="{8DAF999B-2837-4769-A33C-1D65038C89AC}"/>
              </a:ext>
            </a:extLst>
          </p:cNvPr>
          <p:cNvSpPr/>
          <p:nvPr/>
        </p:nvSpPr>
        <p:spPr>
          <a:xfrm>
            <a:off x="3628676" y="6471583"/>
            <a:ext cx="373579" cy="242502"/>
          </a:xfrm>
          <a:custGeom>
            <a:avLst/>
            <a:gdLst>
              <a:gd name="connsiteX0" fmla="*/ 3524 w 373579"/>
              <a:gd name="connsiteY0" fmla="*/ 241955 h 242502"/>
              <a:gd name="connsiteX1" fmla="*/ 276574 w 373579"/>
              <a:gd name="connsiteY1" fmla="*/ 227667 h 242502"/>
              <a:gd name="connsiteX2" fmla="*/ 170212 w 373579"/>
              <a:gd name="connsiteY2" fmla="*/ 194330 h 242502"/>
              <a:gd name="connsiteX3" fmla="*/ 373412 w 373579"/>
              <a:gd name="connsiteY3" fmla="*/ 655 h 242502"/>
              <a:gd name="connsiteX4" fmla="*/ 203549 w 373579"/>
              <a:gd name="connsiteY4" fmla="*/ 134005 h 242502"/>
              <a:gd name="connsiteX5" fmla="*/ 124174 w 373579"/>
              <a:gd name="connsiteY5" fmla="*/ 210205 h 242502"/>
              <a:gd name="connsiteX6" fmla="*/ 3524 w 373579"/>
              <a:gd name="connsiteY6" fmla="*/ 241955 h 24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579" h="242502">
                <a:moveTo>
                  <a:pt x="3524" y="241955"/>
                </a:moveTo>
                <a:cubicBezTo>
                  <a:pt x="28924" y="244865"/>
                  <a:pt x="248793" y="235605"/>
                  <a:pt x="276574" y="227667"/>
                </a:cubicBezTo>
                <a:cubicBezTo>
                  <a:pt x="304355" y="219729"/>
                  <a:pt x="154072" y="232165"/>
                  <a:pt x="170212" y="194330"/>
                </a:cubicBezTo>
                <a:cubicBezTo>
                  <a:pt x="186352" y="156495"/>
                  <a:pt x="367856" y="10709"/>
                  <a:pt x="373412" y="655"/>
                </a:cubicBezTo>
                <a:cubicBezTo>
                  <a:pt x="378968" y="-9399"/>
                  <a:pt x="245088" y="99080"/>
                  <a:pt x="203549" y="134005"/>
                </a:cubicBezTo>
                <a:cubicBezTo>
                  <a:pt x="162010" y="168930"/>
                  <a:pt x="150897" y="195124"/>
                  <a:pt x="124174" y="210205"/>
                </a:cubicBezTo>
                <a:cubicBezTo>
                  <a:pt x="97451" y="225286"/>
                  <a:pt x="-21876" y="239045"/>
                  <a:pt x="3524" y="241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: 図形 906">
            <a:extLst>
              <a:ext uri="{FF2B5EF4-FFF2-40B4-BE49-F238E27FC236}">
                <a16:creationId xmlns:a16="http://schemas.microsoft.com/office/drawing/2014/main" id="{A2B41597-3745-46D4-A523-6CA621698DF0}"/>
              </a:ext>
            </a:extLst>
          </p:cNvPr>
          <p:cNvSpPr/>
          <p:nvPr/>
        </p:nvSpPr>
        <p:spPr>
          <a:xfrm>
            <a:off x="3727331" y="6737282"/>
            <a:ext cx="226095" cy="137625"/>
          </a:xfrm>
          <a:custGeom>
            <a:avLst/>
            <a:gdLst>
              <a:gd name="connsiteX0" fmla="*/ 119 w 226095"/>
              <a:gd name="connsiteY0" fmla="*/ 68 h 137625"/>
              <a:gd name="connsiteX1" fmla="*/ 154107 w 226095"/>
              <a:gd name="connsiteY1" fmla="*/ 25468 h 137625"/>
              <a:gd name="connsiteX2" fmla="*/ 211257 w 226095"/>
              <a:gd name="connsiteY2" fmla="*/ 135006 h 137625"/>
              <a:gd name="connsiteX3" fmla="*/ 187444 w 226095"/>
              <a:gd name="connsiteY3" fmla="*/ 96906 h 137625"/>
              <a:gd name="connsiteX4" fmla="*/ 90607 w 226095"/>
              <a:gd name="connsiteY4" fmla="*/ 23881 h 137625"/>
              <a:gd name="connsiteX5" fmla="*/ 206494 w 226095"/>
              <a:gd name="connsiteY5" fmla="*/ 108018 h 137625"/>
              <a:gd name="connsiteX6" fmla="*/ 157282 w 226095"/>
              <a:gd name="connsiteY6" fmla="*/ 92143 h 137625"/>
              <a:gd name="connsiteX7" fmla="*/ 225544 w 226095"/>
              <a:gd name="connsiteY7" fmla="*/ 88968 h 137625"/>
              <a:gd name="connsiteX8" fmla="*/ 181094 w 226095"/>
              <a:gd name="connsiteY8" fmla="*/ 20706 h 137625"/>
              <a:gd name="connsiteX9" fmla="*/ 119 w 226095"/>
              <a:gd name="connsiteY9" fmla="*/ 68 h 13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95" h="137625">
                <a:moveTo>
                  <a:pt x="119" y="68"/>
                </a:moveTo>
                <a:cubicBezTo>
                  <a:pt x="-4379" y="862"/>
                  <a:pt x="118917" y="2978"/>
                  <a:pt x="154107" y="25468"/>
                </a:cubicBezTo>
                <a:cubicBezTo>
                  <a:pt x="189297" y="47958"/>
                  <a:pt x="205701" y="123100"/>
                  <a:pt x="211257" y="135006"/>
                </a:cubicBezTo>
                <a:cubicBezTo>
                  <a:pt x="216813" y="146912"/>
                  <a:pt x="207552" y="115427"/>
                  <a:pt x="187444" y="96906"/>
                </a:cubicBezTo>
                <a:cubicBezTo>
                  <a:pt x="167336" y="78385"/>
                  <a:pt x="87432" y="22029"/>
                  <a:pt x="90607" y="23881"/>
                </a:cubicBezTo>
                <a:cubicBezTo>
                  <a:pt x="93782" y="25733"/>
                  <a:pt x="195382" y="96641"/>
                  <a:pt x="206494" y="108018"/>
                </a:cubicBezTo>
                <a:cubicBezTo>
                  <a:pt x="217607" y="119395"/>
                  <a:pt x="154107" y="95318"/>
                  <a:pt x="157282" y="92143"/>
                </a:cubicBezTo>
                <a:cubicBezTo>
                  <a:pt x="160457" y="88968"/>
                  <a:pt x="221575" y="100874"/>
                  <a:pt x="225544" y="88968"/>
                </a:cubicBezTo>
                <a:cubicBezTo>
                  <a:pt x="229513" y="77062"/>
                  <a:pt x="211786" y="36052"/>
                  <a:pt x="181094" y="20706"/>
                </a:cubicBezTo>
                <a:cubicBezTo>
                  <a:pt x="150402" y="5360"/>
                  <a:pt x="4617" y="-726"/>
                  <a:pt x="119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: 図形 907">
            <a:extLst>
              <a:ext uri="{FF2B5EF4-FFF2-40B4-BE49-F238E27FC236}">
                <a16:creationId xmlns:a16="http://schemas.microsoft.com/office/drawing/2014/main" id="{94554BE3-80D9-4B70-9E49-A5F222A8D98D}"/>
              </a:ext>
            </a:extLst>
          </p:cNvPr>
          <p:cNvSpPr/>
          <p:nvPr/>
        </p:nvSpPr>
        <p:spPr>
          <a:xfrm>
            <a:off x="3558538" y="6984796"/>
            <a:ext cx="169804" cy="474463"/>
          </a:xfrm>
          <a:custGeom>
            <a:avLst/>
            <a:gdLst>
              <a:gd name="connsiteX0" fmla="*/ 168912 w 169804"/>
              <a:gd name="connsiteY0" fmla="*/ 3379 h 474463"/>
              <a:gd name="connsiteX1" fmla="*/ 72075 w 169804"/>
              <a:gd name="connsiteY1" fmla="*/ 131967 h 474463"/>
              <a:gd name="connsiteX2" fmla="*/ 18100 w 169804"/>
              <a:gd name="connsiteY2" fmla="*/ 366917 h 474463"/>
              <a:gd name="connsiteX3" fmla="*/ 29212 w 169804"/>
              <a:gd name="connsiteY3" fmla="*/ 233567 h 474463"/>
              <a:gd name="connsiteX4" fmla="*/ 24450 w 169804"/>
              <a:gd name="connsiteY4" fmla="*/ 471692 h 474463"/>
              <a:gd name="connsiteX5" fmla="*/ 14925 w 169804"/>
              <a:gd name="connsiteY5" fmla="*/ 357392 h 474463"/>
              <a:gd name="connsiteX6" fmla="*/ 10162 w 169804"/>
              <a:gd name="connsiteY6" fmla="*/ 263729 h 474463"/>
              <a:gd name="connsiteX7" fmla="*/ 168912 w 169804"/>
              <a:gd name="connsiteY7" fmla="*/ 3379 h 47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804" h="474463">
                <a:moveTo>
                  <a:pt x="168912" y="3379"/>
                </a:moveTo>
                <a:cubicBezTo>
                  <a:pt x="179231" y="-18581"/>
                  <a:pt x="97210" y="71377"/>
                  <a:pt x="72075" y="131967"/>
                </a:cubicBezTo>
                <a:cubicBezTo>
                  <a:pt x="46940" y="192557"/>
                  <a:pt x="25244" y="349984"/>
                  <a:pt x="18100" y="366917"/>
                </a:cubicBezTo>
                <a:cubicBezTo>
                  <a:pt x="10956" y="383850"/>
                  <a:pt x="28154" y="216105"/>
                  <a:pt x="29212" y="233567"/>
                </a:cubicBezTo>
                <a:cubicBezTo>
                  <a:pt x="30270" y="251029"/>
                  <a:pt x="26831" y="451055"/>
                  <a:pt x="24450" y="471692"/>
                </a:cubicBezTo>
                <a:cubicBezTo>
                  <a:pt x="22069" y="492330"/>
                  <a:pt x="17306" y="392052"/>
                  <a:pt x="14925" y="357392"/>
                </a:cubicBezTo>
                <a:cubicBezTo>
                  <a:pt x="12544" y="322732"/>
                  <a:pt x="-14180" y="319027"/>
                  <a:pt x="10162" y="263729"/>
                </a:cubicBezTo>
                <a:cubicBezTo>
                  <a:pt x="34504" y="208431"/>
                  <a:pt x="158593" y="25339"/>
                  <a:pt x="168912" y="3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: 図形 908">
            <a:extLst>
              <a:ext uri="{FF2B5EF4-FFF2-40B4-BE49-F238E27FC236}">
                <a16:creationId xmlns:a16="http://schemas.microsoft.com/office/drawing/2014/main" id="{8849001E-FB87-4A0C-B49D-8453F4DF58AF}"/>
              </a:ext>
            </a:extLst>
          </p:cNvPr>
          <p:cNvSpPr/>
          <p:nvPr/>
        </p:nvSpPr>
        <p:spPr>
          <a:xfrm>
            <a:off x="3712954" y="7004347"/>
            <a:ext cx="148223" cy="360589"/>
          </a:xfrm>
          <a:custGeom>
            <a:avLst/>
            <a:gdLst>
              <a:gd name="connsiteX0" fmla="*/ 147846 w 148223"/>
              <a:gd name="connsiteY0" fmla="*/ 1291 h 360589"/>
              <a:gd name="connsiteX1" fmla="*/ 71646 w 148223"/>
              <a:gd name="connsiteY1" fmla="*/ 115591 h 360589"/>
              <a:gd name="connsiteX2" fmla="*/ 209 w 148223"/>
              <a:gd name="connsiteY2" fmla="*/ 360066 h 360589"/>
              <a:gd name="connsiteX3" fmla="*/ 49421 w 148223"/>
              <a:gd name="connsiteY3" fmla="*/ 180678 h 360589"/>
              <a:gd name="connsiteX4" fmla="*/ 38309 w 148223"/>
              <a:gd name="connsiteY4" fmla="*/ 183853 h 360589"/>
              <a:gd name="connsiteX5" fmla="*/ 147846 w 148223"/>
              <a:gd name="connsiteY5" fmla="*/ 1291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23" h="360589">
                <a:moveTo>
                  <a:pt x="147846" y="1291"/>
                </a:moveTo>
                <a:cubicBezTo>
                  <a:pt x="153402" y="-10086"/>
                  <a:pt x="96252" y="55795"/>
                  <a:pt x="71646" y="115591"/>
                </a:cubicBezTo>
                <a:cubicBezTo>
                  <a:pt x="47040" y="175387"/>
                  <a:pt x="3913" y="349218"/>
                  <a:pt x="209" y="360066"/>
                </a:cubicBezTo>
                <a:cubicBezTo>
                  <a:pt x="-3495" y="370914"/>
                  <a:pt x="43071" y="210047"/>
                  <a:pt x="49421" y="180678"/>
                </a:cubicBezTo>
                <a:cubicBezTo>
                  <a:pt x="55771" y="151309"/>
                  <a:pt x="24022" y="212428"/>
                  <a:pt x="38309" y="183853"/>
                </a:cubicBezTo>
                <a:cubicBezTo>
                  <a:pt x="52596" y="155278"/>
                  <a:pt x="142290" y="12668"/>
                  <a:pt x="147846" y="12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: 図形 909">
            <a:extLst>
              <a:ext uri="{FF2B5EF4-FFF2-40B4-BE49-F238E27FC236}">
                <a16:creationId xmlns:a16="http://schemas.microsoft.com/office/drawing/2014/main" id="{F4A1BE18-1714-4B40-AAF3-490A6820306C}"/>
              </a:ext>
            </a:extLst>
          </p:cNvPr>
          <p:cNvSpPr/>
          <p:nvPr/>
        </p:nvSpPr>
        <p:spPr>
          <a:xfrm>
            <a:off x="3982168" y="7117451"/>
            <a:ext cx="85502" cy="642456"/>
          </a:xfrm>
          <a:custGeom>
            <a:avLst/>
            <a:gdLst>
              <a:gd name="connsiteX0" fmla="*/ 77070 w 85502"/>
              <a:gd name="connsiteY0" fmla="*/ 4074 h 642456"/>
              <a:gd name="connsiteX1" fmla="*/ 21507 w 85502"/>
              <a:gd name="connsiteY1" fmla="*/ 246962 h 642456"/>
              <a:gd name="connsiteX2" fmla="*/ 85007 w 85502"/>
              <a:gd name="connsiteY2" fmla="*/ 627962 h 642456"/>
              <a:gd name="connsiteX3" fmla="*/ 48495 w 85502"/>
              <a:gd name="connsiteY3" fmla="*/ 523187 h 642456"/>
              <a:gd name="connsiteX4" fmla="*/ 2457 w 85502"/>
              <a:gd name="connsiteY4" fmla="*/ 151712 h 642456"/>
              <a:gd name="connsiteX5" fmla="*/ 7220 w 85502"/>
              <a:gd name="connsiteY5" fmla="*/ 280299 h 642456"/>
              <a:gd name="connsiteX6" fmla="*/ 15157 w 85502"/>
              <a:gd name="connsiteY6" fmla="*/ 108849 h 642456"/>
              <a:gd name="connsiteX7" fmla="*/ 77070 w 85502"/>
              <a:gd name="connsiteY7" fmla="*/ 4074 h 64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02" h="642456">
                <a:moveTo>
                  <a:pt x="77070" y="4074"/>
                </a:moveTo>
                <a:cubicBezTo>
                  <a:pt x="78128" y="27093"/>
                  <a:pt x="20184" y="142981"/>
                  <a:pt x="21507" y="246962"/>
                </a:cubicBezTo>
                <a:cubicBezTo>
                  <a:pt x="22830" y="350943"/>
                  <a:pt x="80509" y="581925"/>
                  <a:pt x="85007" y="627962"/>
                </a:cubicBezTo>
                <a:cubicBezTo>
                  <a:pt x="89505" y="674000"/>
                  <a:pt x="62253" y="602562"/>
                  <a:pt x="48495" y="523187"/>
                </a:cubicBezTo>
                <a:cubicBezTo>
                  <a:pt x="34737" y="443812"/>
                  <a:pt x="9336" y="192193"/>
                  <a:pt x="2457" y="151712"/>
                </a:cubicBezTo>
                <a:cubicBezTo>
                  <a:pt x="-4422" y="111231"/>
                  <a:pt x="5103" y="287443"/>
                  <a:pt x="7220" y="280299"/>
                </a:cubicBezTo>
                <a:cubicBezTo>
                  <a:pt x="9337" y="273155"/>
                  <a:pt x="3780" y="156739"/>
                  <a:pt x="15157" y="108849"/>
                </a:cubicBezTo>
                <a:cubicBezTo>
                  <a:pt x="26534" y="60960"/>
                  <a:pt x="76012" y="-18945"/>
                  <a:pt x="77070" y="40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: 図形 910">
            <a:extLst>
              <a:ext uri="{FF2B5EF4-FFF2-40B4-BE49-F238E27FC236}">
                <a16:creationId xmlns:a16="http://schemas.microsoft.com/office/drawing/2014/main" id="{B0DF3D88-C42A-4387-B9F5-7DCBA94577C3}"/>
              </a:ext>
            </a:extLst>
          </p:cNvPr>
          <p:cNvSpPr/>
          <p:nvPr/>
        </p:nvSpPr>
        <p:spPr>
          <a:xfrm>
            <a:off x="5144391" y="6960475"/>
            <a:ext cx="107698" cy="663170"/>
          </a:xfrm>
          <a:custGeom>
            <a:avLst/>
            <a:gdLst>
              <a:gd name="connsiteX0" fmla="*/ 107059 w 107698"/>
              <a:gd name="connsiteY0" fmla="*/ 5475 h 663170"/>
              <a:gd name="connsiteX1" fmla="*/ 1226 w 107698"/>
              <a:gd name="connsiteY1" fmla="*/ 416108 h 663170"/>
              <a:gd name="connsiteX2" fmla="*/ 47792 w 107698"/>
              <a:gd name="connsiteY2" fmla="*/ 659525 h 663170"/>
              <a:gd name="connsiteX3" fmla="*/ 22392 w 107698"/>
              <a:gd name="connsiteY3" fmla="*/ 538875 h 663170"/>
              <a:gd name="connsiteX4" fmla="*/ 28742 w 107698"/>
              <a:gd name="connsiteY4" fmla="*/ 227725 h 663170"/>
              <a:gd name="connsiteX5" fmla="*/ 43559 w 107698"/>
              <a:gd name="connsiteY5" fmla="*/ 183275 h 663170"/>
              <a:gd name="connsiteX6" fmla="*/ 107059 w 107698"/>
              <a:gd name="connsiteY6" fmla="*/ 5475 h 66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98" h="663170">
                <a:moveTo>
                  <a:pt x="107059" y="5475"/>
                </a:moveTo>
                <a:cubicBezTo>
                  <a:pt x="100003" y="44281"/>
                  <a:pt x="11104" y="307100"/>
                  <a:pt x="1226" y="416108"/>
                </a:cubicBezTo>
                <a:cubicBezTo>
                  <a:pt x="-8652" y="525116"/>
                  <a:pt x="44264" y="639064"/>
                  <a:pt x="47792" y="659525"/>
                </a:cubicBezTo>
                <a:cubicBezTo>
                  <a:pt x="51320" y="679986"/>
                  <a:pt x="25567" y="610842"/>
                  <a:pt x="22392" y="538875"/>
                </a:cubicBezTo>
                <a:cubicBezTo>
                  <a:pt x="19217" y="466908"/>
                  <a:pt x="25214" y="286992"/>
                  <a:pt x="28742" y="227725"/>
                </a:cubicBezTo>
                <a:cubicBezTo>
                  <a:pt x="32270" y="168458"/>
                  <a:pt x="26273" y="221022"/>
                  <a:pt x="43559" y="183275"/>
                </a:cubicBezTo>
                <a:cubicBezTo>
                  <a:pt x="60845" y="145528"/>
                  <a:pt x="114115" y="-33331"/>
                  <a:pt x="107059" y="54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: 図形 911">
            <a:extLst>
              <a:ext uri="{FF2B5EF4-FFF2-40B4-BE49-F238E27FC236}">
                <a16:creationId xmlns:a16="http://schemas.microsoft.com/office/drawing/2014/main" id="{7F325568-A8E8-42E6-8E2A-C9A179B8FA8F}"/>
              </a:ext>
            </a:extLst>
          </p:cNvPr>
          <p:cNvSpPr/>
          <p:nvPr/>
        </p:nvSpPr>
        <p:spPr>
          <a:xfrm>
            <a:off x="5432474" y="6869707"/>
            <a:ext cx="410841" cy="806817"/>
          </a:xfrm>
          <a:custGeom>
            <a:avLst/>
            <a:gdLst>
              <a:gd name="connsiteX0" fmla="*/ 1009 w 410841"/>
              <a:gd name="connsiteY0" fmla="*/ 26393 h 806817"/>
              <a:gd name="connsiteX1" fmla="*/ 214793 w 410841"/>
              <a:gd name="connsiteY1" fmla="*/ 407393 h 806817"/>
              <a:gd name="connsiteX2" fmla="*/ 407409 w 410841"/>
              <a:gd name="connsiteY2" fmla="*/ 803210 h 806817"/>
              <a:gd name="connsiteX3" fmla="*/ 45459 w 410841"/>
              <a:gd name="connsiteY3" fmla="*/ 166093 h 806817"/>
              <a:gd name="connsiteX4" fmla="*/ 331209 w 410841"/>
              <a:gd name="connsiteY4" fmla="*/ 786276 h 806817"/>
              <a:gd name="connsiteX5" fmla="*/ 142826 w 410841"/>
              <a:gd name="connsiteY5" fmla="*/ 119526 h 806817"/>
              <a:gd name="connsiteX6" fmla="*/ 1009 w 410841"/>
              <a:gd name="connsiteY6" fmla="*/ 26393 h 8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41" h="806817">
                <a:moveTo>
                  <a:pt x="1009" y="26393"/>
                </a:moveTo>
                <a:cubicBezTo>
                  <a:pt x="13004" y="74371"/>
                  <a:pt x="147060" y="277924"/>
                  <a:pt x="214793" y="407393"/>
                </a:cubicBezTo>
                <a:cubicBezTo>
                  <a:pt x="282526" y="536862"/>
                  <a:pt x="435631" y="843427"/>
                  <a:pt x="407409" y="803210"/>
                </a:cubicBezTo>
                <a:cubicBezTo>
                  <a:pt x="379187" y="762993"/>
                  <a:pt x="58159" y="168915"/>
                  <a:pt x="45459" y="166093"/>
                </a:cubicBezTo>
                <a:cubicBezTo>
                  <a:pt x="32759" y="163271"/>
                  <a:pt x="314981" y="794037"/>
                  <a:pt x="331209" y="786276"/>
                </a:cubicBezTo>
                <a:cubicBezTo>
                  <a:pt x="347437" y="778515"/>
                  <a:pt x="198918" y="250759"/>
                  <a:pt x="142826" y="119526"/>
                </a:cubicBezTo>
                <a:cubicBezTo>
                  <a:pt x="86734" y="-11707"/>
                  <a:pt x="-10986" y="-21585"/>
                  <a:pt x="1009" y="263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13" name="グループ化 912">
            <a:extLst>
              <a:ext uri="{FF2B5EF4-FFF2-40B4-BE49-F238E27FC236}">
                <a16:creationId xmlns:a16="http://schemas.microsoft.com/office/drawing/2014/main" id="{47D60E36-F889-4FD7-A436-F6851617F633}"/>
              </a:ext>
            </a:extLst>
          </p:cNvPr>
          <p:cNvGrpSpPr/>
          <p:nvPr/>
        </p:nvGrpSpPr>
        <p:grpSpPr>
          <a:xfrm>
            <a:off x="11309012" y="475359"/>
            <a:ext cx="1873891" cy="2114723"/>
            <a:chOff x="5032191" y="4025730"/>
            <a:chExt cx="932369" cy="1052197"/>
          </a:xfrm>
        </p:grpSpPr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1874FA8D-48B1-4352-86B1-CD2411302E0A}"/>
                </a:ext>
              </a:extLst>
            </p:cNvPr>
            <p:cNvSpPr/>
            <p:nvPr/>
          </p:nvSpPr>
          <p:spPr>
            <a:xfrm>
              <a:off x="5032191" y="4395465"/>
              <a:ext cx="932369" cy="682462"/>
            </a:xfrm>
            <a:custGeom>
              <a:avLst/>
              <a:gdLst>
                <a:gd name="connsiteX0" fmla="*/ 25584 w 932369"/>
                <a:gd name="connsiteY0" fmla="*/ 17785 h 682462"/>
                <a:gd name="connsiteX1" fmla="*/ 120834 w 932369"/>
                <a:gd name="connsiteY1" fmla="*/ 27310 h 682462"/>
                <a:gd name="connsiteX2" fmla="*/ 835209 w 932369"/>
                <a:gd name="connsiteY2" fmla="*/ 30485 h 682462"/>
                <a:gd name="connsiteX3" fmla="*/ 920934 w 932369"/>
                <a:gd name="connsiteY3" fmla="*/ 90810 h 682462"/>
                <a:gd name="connsiteX4" fmla="*/ 790759 w 932369"/>
                <a:gd name="connsiteY4" fmla="*/ 1910 h 682462"/>
                <a:gd name="connsiteX5" fmla="*/ 895534 w 932369"/>
                <a:gd name="connsiteY5" fmla="*/ 192410 h 682462"/>
                <a:gd name="connsiteX6" fmla="*/ 565334 w 932369"/>
                <a:gd name="connsiteY6" fmla="*/ 681360 h 682462"/>
                <a:gd name="connsiteX7" fmla="*/ 425634 w 932369"/>
                <a:gd name="connsiteY7" fmla="*/ 328935 h 682462"/>
                <a:gd name="connsiteX8" fmla="*/ 476434 w 932369"/>
                <a:gd name="connsiteY8" fmla="*/ 449585 h 682462"/>
                <a:gd name="connsiteX9" fmla="*/ 638359 w 932369"/>
                <a:gd name="connsiteY9" fmla="*/ 351160 h 682462"/>
                <a:gd name="connsiteX10" fmla="*/ 793934 w 932369"/>
                <a:gd name="connsiteY10" fmla="*/ 40010 h 682462"/>
                <a:gd name="connsiteX11" fmla="*/ 549459 w 932369"/>
                <a:gd name="connsiteY11" fmla="*/ 122560 h 682462"/>
                <a:gd name="connsiteX12" fmla="*/ 393884 w 932369"/>
                <a:gd name="connsiteY12" fmla="*/ 186060 h 682462"/>
                <a:gd name="connsiteX13" fmla="*/ 25584 w 932369"/>
                <a:gd name="connsiteY13" fmla="*/ 17785 h 68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2369" h="682462">
                  <a:moveTo>
                    <a:pt x="25584" y="17785"/>
                  </a:moveTo>
                  <a:cubicBezTo>
                    <a:pt x="-19924" y="-8673"/>
                    <a:pt x="-14103" y="25193"/>
                    <a:pt x="120834" y="27310"/>
                  </a:cubicBezTo>
                  <a:cubicBezTo>
                    <a:pt x="255771" y="29427"/>
                    <a:pt x="701859" y="19902"/>
                    <a:pt x="835209" y="30485"/>
                  </a:cubicBezTo>
                  <a:cubicBezTo>
                    <a:pt x="968559" y="41068"/>
                    <a:pt x="928342" y="95573"/>
                    <a:pt x="920934" y="90810"/>
                  </a:cubicBezTo>
                  <a:cubicBezTo>
                    <a:pt x="913526" y="86048"/>
                    <a:pt x="794992" y="-15023"/>
                    <a:pt x="790759" y="1910"/>
                  </a:cubicBezTo>
                  <a:cubicBezTo>
                    <a:pt x="786526" y="18843"/>
                    <a:pt x="933105" y="79168"/>
                    <a:pt x="895534" y="192410"/>
                  </a:cubicBezTo>
                  <a:cubicBezTo>
                    <a:pt x="857963" y="305652"/>
                    <a:pt x="643651" y="658606"/>
                    <a:pt x="565334" y="681360"/>
                  </a:cubicBezTo>
                  <a:cubicBezTo>
                    <a:pt x="487017" y="704114"/>
                    <a:pt x="440451" y="367564"/>
                    <a:pt x="425634" y="328935"/>
                  </a:cubicBezTo>
                  <a:cubicBezTo>
                    <a:pt x="410817" y="290306"/>
                    <a:pt x="440980" y="445881"/>
                    <a:pt x="476434" y="449585"/>
                  </a:cubicBezTo>
                  <a:cubicBezTo>
                    <a:pt x="511888" y="453289"/>
                    <a:pt x="585442" y="419422"/>
                    <a:pt x="638359" y="351160"/>
                  </a:cubicBezTo>
                  <a:cubicBezTo>
                    <a:pt x="691276" y="282898"/>
                    <a:pt x="808751" y="78110"/>
                    <a:pt x="793934" y="40010"/>
                  </a:cubicBezTo>
                  <a:cubicBezTo>
                    <a:pt x="779117" y="1910"/>
                    <a:pt x="616134" y="98218"/>
                    <a:pt x="549459" y="122560"/>
                  </a:cubicBezTo>
                  <a:cubicBezTo>
                    <a:pt x="482784" y="146902"/>
                    <a:pt x="485959" y="202464"/>
                    <a:pt x="393884" y="186060"/>
                  </a:cubicBezTo>
                  <a:cubicBezTo>
                    <a:pt x="301809" y="169656"/>
                    <a:pt x="71092" y="44243"/>
                    <a:pt x="25584" y="17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361F6FCE-91E4-41C2-B8EF-1EA5F712F6BF}"/>
                </a:ext>
              </a:extLst>
            </p:cNvPr>
            <p:cNvSpPr/>
            <p:nvPr/>
          </p:nvSpPr>
          <p:spPr>
            <a:xfrm>
              <a:off x="5041846" y="4025730"/>
              <a:ext cx="635264" cy="811032"/>
            </a:xfrm>
            <a:custGeom>
              <a:avLst/>
              <a:gdLst>
                <a:gd name="connsiteX0" fmla="*/ 441379 w 635264"/>
                <a:gd name="connsiteY0" fmla="*/ 170 h 811032"/>
                <a:gd name="connsiteX1" fmla="*/ 533454 w 635264"/>
                <a:gd name="connsiteY1" fmla="*/ 254170 h 811032"/>
                <a:gd name="connsiteX2" fmla="*/ 463604 w 635264"/>
                <a:gd name="connsiteY2" fmla="*/ 349420 h 811032"/>
                <a:gd name="connsiteX3" fmla="*/ 285804 w 635264"/>
                <a:gd name="connsiteY3" fmla="*/ 641520 h 811032"/>
                <a:gd name="connsiteX4" fmla="*/ 54 w 635264"/>
                <a:gd name="connsiteY4" fmla="*/ 809795 h 811032"/>
                <a:gd name="connsiteX5" fmla="*/ 263579 w 635264"/>
                <a:gd name="connsiteY5" fmla="*/ 714545 h 811032"/>
                <a:gd name="connsiteX6" fmla="*/ 482654 w 635264"/>
                <a:gd name="connsiteY6" fmla="*/ 651045 h 811032"/>
                <a:gd name="connsiteX7" fmla="*/ 635054 w 635264"/>
                <a:gd name="connsiteY7" fmla="*/ 295445 h 811032"/>
                <a:gd name="connsiteX8" fmla="*/ 441379 w 635264"/>
                <a:gd name="connsiteY8" fmla="*/ 170 h 8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264" h="811032">
                  <a:moveTo>
                    <a:pt x="441379" y="170"/>
                  </a:moveTo>
                  <a:cubicBezTo>
                    <a:pt x="424446" y="-6709"/>
                    <a:pt x="529750" y="195962"/>
                    <a:pt x="533454" y="254170"/>
                  </a:cubicBezTo>
                  <a:cubicBezTo>
                    <a:pt x="537158" y="312378"/>
                    <a:pt x="504879" y="284862"/>
                    <a:pt x="463604" y="349420"/>
                  </a:cubicBezTo>
                  <a:cubicBezTo>
                    <a:pt x="422329" y="413978"/>
                    <a:pt x="363062" y="564791"/>
                    <a:pt x="285804" y="641520"/>
                  </a:cubicBezTo>
                  <a:cubicBezTo>
                    <a:pt x="208546" y="718249"/>
                    <a:pt x="3758" y="797624"/>
                    <a:pt x="54" y="809795"/>
                  </a:cubicBezTo>
                  <a:cubicBezTo>
                    <a:pt x="-3650" y="821966"/>
                    <a:pt x="183146" y="741003"/>
                    <a:pt x="263579" y="714545"/>
                  </a:cubicBezTo>
                  <a:cubicBezTo>
                    <a:pt x="344012" y="688087"/>
                    <a:pt x="420742" y="720895"/>
                    <a:pt x="482654" y="651045"/>
                  </a:cubicBezTo>
                  <a:cubicBezTo>
                    <a:pt x="544566" y="581195"/>
                    <a:pt x="640346" y="398103"/>
                    <a:pt x="635054" y="295445"/>
                  </a:cubicBezTo>
                  <a:cubicBezTo>
                    <a:pt x="629762" y="192787"/>
                    <a:pt x="458312" y="7049"/>
                    <a:pt x="441379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6" name="グループ化 915">
            <a:extLst>
              <a:ext uri="{FF2B5EF4-FFF2-40B4-BE49-F238E27FC236}">
                <a16:creationId xmlns:a16="http://schemas.microsoft.com/office/drawing/2014/main" id="{061073CE-DD3E-44CC-AB27-96007AA37630}"/>
              </a:ext>
            </a:extLst>
          </p:cNvPr>
          <p:cNvGrpSpPr/>
          <p:nvPr/>
        </p:nvGrpSpPr>
        <p:grpSpPr>
          <a:xfrm rot="1613708">
            <a:off x="12244486" y="2405994"/>
            <a:ext cx="1056058" cy="2059541"/>
            <a:chOff x="6062676" y="4075446"/>
            <a:chExt cx="525450" cy="1024741"/>
          </a:xfrm>
        </p:grpSpPr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577E756B-930F-49F9-AE15-7D7290294C17}"/>
                </a:ext>
              </a:extLst>
            </p:cNvPr>
            <p:cNvSpPr/>
            <p:nvPr/>
          </p:nvSpPr>
          <p:spPr>
            <a:xfrm>
              <a:off x="6062676" y="4108426"/>
              <a:ext cx="199152" cy="585977"/>
            </a:xfrm>
            <a:custGeom>
              <a:avLst/>
              <a:gdLst>
                <a:gd name="connsiteX0" fmla="*/ 1574 w 199152"/>
                <a:gd name="connsiteY0" fmla="*/ 24 h 585977"/>
                <a:gd name="connsiteX1" fmla="*/ 87299 w 199152"/>
                <a:gd name="connsiteY1" fmla="*/ 215924 h 585977"/>
                <a:gd name="connsiteX2" fmla="*/ 77774 w 199152"/>
                <a:gd name="connsiteY2" fmla="*/ 498499 h 585977"/>
                <a:gd name="connsiteX3" fmla="*/ 163499 w 199152"/>
                <a:gd name="connsiteY3" fmla="*/ 577874 h 585977"/>
                <a:gd name="connsiteX4" fmla="*/ 198424 w 199152"/>
                <a:gd name="connsiteY4" fmla="*/ 333399 h 585977"/>
                <a:gd name="connsiteX5" fmla="*/ 173024 w 199152"/>
                <a:gd name="connsiteY5" fmla="*/ 228624 h 585977"/>
                <a:gd name="connsiteX6" fmla="*/ 1574 w 199152"/>
                <a:gd name="connsiteY6" fmla="*/ 24 h 5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152" h="585977">
                  <a:moveTo>
                    <a:pt x="1574" y="24"/>
                  </a:moveTo>
                  <a:cubicBezTo>
                    <a:pt x="-12714" y="-2093"/>
                    <a:pt x="74599" y="132845"/>
                    <a:pt x="87299" y="215924"/>
                  </a:cubicBezTo>
                  <a:cubicBezTo>
                    <a:pt x="99999" y="299003"/>
                    <a:pt x="65074" y="438174"/>
                    <a:pt x="77774" y="498499"/>
                  </a:cubicBezTo>
                  <a:cubicBezTo>
                    <a:pt x="90474" y="558824"/>
                    <a:pt x="143391" y="605391"/>
                    <a:pt x="163499" y="577874"/>
                  </a:cubicBezTo>
                  <a:cubicBezTo>
                    <a:pt x="183607" y="550357"/>
                    <a:pt x="196836" y="391607"/>
                    <a:pt x="198424" y="333399"/>
                  </a:cubicBezTo>
                  <a:cubicBezTo>
                    <a:pt x="200012" y="275191"/>
                    <a:pt x="201599" y="279953"/>
                    <a:pt x="173024" y="228624"/>
                  </a:cubicBezTo>
                  <a:cubicBezTo>
                    <a:pt x="144449" y="177295"/>
                    <a:pt x="15862" y="2141"/>
                    <a:pt x="157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C71F2B4D-46C8-463E-AC05-D71777F962BD}"/>
                </a:ext>
              </a:extLst>
            </p:cNvPr>
            <p:cNvSpPr/>
            <p:nvPr/>
          </p:nvSpPr>
          <p:spPr>
            <a:xfrm>
              <a:off x="6229717" y="4075446"/>
              <a:ext cx="358409" cy="1024741"/>
            </a:xfrm>
            <a:custGeom>
              <a:avLst/>
              <a:gdLst>
                <a:gd name="connsiteX0" fmla="*/ 177433 w 358409"/>
                <a:gd name="connsiteY0" fmla="*/ 10779 h 1024741"/>
                <a:gd name="connsiteX1" fmla="*/ 212358 w 358409"/>
                <a:gd name="connsiteY1" fmla="*/ 325104 h 1024741"/>
                <a:gd name="connsiteX2" fmla="*/ 177433 w 358409"/>
                <a:gd name="connsiteY2" fmla="*/ 598154 h 1024741"/>
                <a:gd name="connsiteX3" fmla="*/ 2808 w 358409"/>
                <a:gd name="connsiteY3" fmla="*/ 1014079 h 1024741"/>
                <a:gd name="connsiteX4" fmla="*/ 88533 w 358409"/>
                <a:gd name="connsiteY4" fmla="*/ 880729 h 1024741"/>
                <a:gd name="connsiteX5" fmla="*/ 329833 w 358409"/>
                <a:gd name="connsiteY5" fmla="*/ 655304 h 1024741"/>
                <a:gd name="connsiteX6" fmla="*/ 339358 w 358409"/>
                <a:gd name="connsiteY6" fmla="*/ 220329 h 1024741"/>
                <a:gd name="connsiteX7" fmla="*/ 199658 w 358409"/>
                <a:gd name="connsiteY7" fmla="*/ 83804 h 1024741"/>
                <a:gd name="connsiteX8" fmla="*/ 177433 w 358409"/>
                <a:gd name="connsiteY8" fmla="*/ 10779 h 102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409" h="1024741">
                  <a:moveTo>
                    <a:pt x="177433" y="10779"/>
                  </a:moveTo>
                  <a:cubicBezTo>
                    <a:pt x="179550" y="50996"/>
                    <a:pt x="212358" y="227208"/>
                    <a:pt x="212358" y="325104"/>
                  </a:cubicBezTo>
                  <a:cubicBezTo>
                    <a:pt x="212358" y="423000"/>
                    <a:pt x="212358" y="483325"/>
                    <a:pt x="177433" y="598154"/>
                  </a:cubicBezTo>
                  <a:cubicBezTo>
                    <a:pt x="142508" y="712983"/>
                    <a:pt x="17625" y="966983"/>
                    <a:pt x="2808" y="1014079"/>
                  </a:cubicBezTo>
                  <a:cubicBezTo>
                    <a:pt x="-12009" y="1061175"/>
                    <a:pt x="34029" y="940525"/>
                    <a:pt x="88533" y="880729"/>
                  </a:cubicBezTo>
                  <a:cubicBezTo>
                    <a:pt x="143037" y="820933"/>
                    <a:pt x="288029" y="765371"/>
                    <a:pt x="329833" y="655304"/>
                  </a:cubicBezTo>
                  <a:cubicBezTo>
                    <a:pt x="371637" y="545237"/>
                    <a:pt x="361054" y="315579"/>
                    <a:pt x="339358" y="220329"/>
                  </a:cubicBezTo>
                  <a:cubicBezTo>
                    <a:pt x="317662" y="125079"/>
                    <a:pt x="229291" y="113967"/>
                    <a:pt x="199658" y="83804"/>
                  </a:cubicBezTo>
                  <a:cubicBezTo>
                    <a:pt x="170025" y="53642"/>
                    <a:pt x="175316" y="-29438"/>
                    <a:pt x="177433" y="10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9" name="グループ化 918">
            <a:extLst>
              <a:ext uri="{FF2B5EF4-FFF2-40B4-BE49-F238E27FC236}">
                <a16:creationId xmlns:a16="http://schemas.microsoft.com/office/drawing/2014/main" id="{5308C279-A814-49BD-BA28-00B0EB7C147D}"/>
              </a:ext>
            </a:extLst>
          </p:cNvPr>
          <p:cNvGrpSpPr/>
          <p:nvPr/>
        </p:nvGrpSpPr>
        <p:grpSpPr>
          <a:xfrm rot="2472207">
            <a:off x="13075994" y="3388014"/>
            <a:ext cx="2055922" cy="1909091"/>
            <a:chOff x="6716144" y="4015900"/>
            <a:chExt cx="1022940" cy="949883"/>
          </a:xfrm>
        </p:grpSpPr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4422D1F0-C17C-400D-8DF5-66B3257496C6}"/>
                </a:ext>
              </a:extLst>
            </p:cNvPr>
            <p:cNvSpPr/>
            <p:nvPr/>
          </p:nvSpPr>
          <p:spPr>
            <a:xfrm>
              <a:off x="6716144" y="4233891"/>
              <a:ext cx="764896" cy="731892"/>
            </a:xfrm>
            <a:custGeom>
              <a:avLst/>
              <a:gdLst>
                <a:gd name="connsiteX0" fmla="*/ 5331 w 764896"/>
                <a:gd name="connsiteY0" fmla="*/ 96809 h 731892"/>
                <a:gd name="connsiteX1" fmla="*/ 243456 w 764896"/>
                <a:gd name="connsiteY1" fmla="*/ 223809 h 731892"/>
                <a:gd name="connsiteX2" fmla="*/ 487931 w 764896"/>
                <a:gd name="connsiteY2" fmla="*/ 223809 h 731892"/>
                <a:gd name="connsiteX3" fmla="*/ 738756 w 764896"/>
                <a:gd name="connsiteY3" fmla="*/ 204759 h 731892"/>
                <a:gd name="connsiteX4" fmla="*/ 665731 w 764896"/>
                <a:gd name="connsiteY4" fmla="*/ 220634 h 731892"/>
                <a:gd name="connsiteX5" fmla="*/ 567306 w 764896"/>
                <a:gd name="connsiteY5" fmla="*/ 401609 h 731892"/>
                <a:gd name="connsiteX6" fmla="*/ 411731 w 764896"/>
                <a:gd name="connsiteY6" fmla="*/ 595284 h 731892"/>
                <a:gd name="connsiteX7" fmla="*/ 110106 w 764896"/>
                <a:gd name="connsiteY7" fmla="*/ 731809 h 731892"/>
                <a:gd name="connsiteX8" fmla="*/ 510156 w 764896"/>
                <a:gd name="connsiteY8" fmla="*/ 614334 h 731892"/>
                <a:gd name="connsiteX9" fmla="*/ 675256 w 764896"/>
                <a:gd name="connsiteY9" fmla="*/ 534959 h 731892"/>
                <a:gd name="connsiteX10" fmla="*/ 764156 w 764896"/>
                <a:gd name="connsiteY10" fmla="*/ 334934 h 731892"/>
                <a:gd name="connsiteX11" fmla="*/ 713356 w 764896"/>
                <a:gd name="connsiteY11" fmla="*/ 71409 h 731892"/>
                <a:gd name="connsiteX12" fmla="*/ 637156 w 764896"/>
                <a:gd name="connsiteY12" fmla="*/ 1559 h 731892"/>
                <a:gd name="connsiteX13" fmla="*/ 662556 w 764896"/>
                <a:gd name="connsiteY13" fmla="*/ 119034 h 731892"/>
                <a:gd name="connsiteX14" fmla="*/ 484756 w 764896"/>
                <a:gd name="connsiteY14" fmla="*/ 147609 h 731892"/>
                <a:gd name="connsiteX15" fmla="*/ 5331 w 764896"/>
                <a:gd name="connsiteY15" fmla="*/ 96809 h 73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4896" h="731892">
                  <a:moveTo>
                    <a:pt x="5331" y="96809"/>
                  </a:moveTo>
                  <a:cubicBezTo>
                    <a:pt x="-34886" y="109509"/>
                    <a:pt x="163023" y="202642"/>
                    <a:pt x="243456" y="223809"/>
                  </a:cubicBezTo>
                  <a:cubicBezTo>
                    <a:pt x="323889" y="244976"/>
                    <a:pt x="405381" y="226984"/>
                    <a:pt x="487931" y="223809"/>
                  </a:cubicBezTo>
                  <a:cubicBezTo>
                    <a:pt x="570481" y="220634"/>
                    <a:pt x="709123" y="205288"/>
                    <a:pt x="738756" y="204759"/>
                  </a:cubicBezTo>
                  <a:cubicBezTo>
                    <a:pt x="768389" y="204230"/>
                    <a:pt x="694306" y="187826"/>
                    <a:pt x="665731" y="220634"/>
                  </a:cubicBezTo>
                  <a:cubicBezTo>
                    <a:pt x="637156" y="253442"/>
                    <a:pt x="609639" y="339167"/>
                    <a:pt x="567306" y="401609"/>
                  </a:cubicBezTo>
                  <a:cubicBezTo>
                    <a:pt x="524973" y="464051"/>
                    <a:pt x="487931" y="540251"/>
                    <a:pt x="411731" y="595284"/>
                  </a:cubicBezTo>
                  <a:cubicBezTo>
                    <a:pt x="335531" y="650317"/>
                    <a:pt x="93702" y="728634"/>
                    <a:pt x="110106" y="731809"/>
                  </a:cubicBezTo>
                  <a:cubicBezTo>
                    <a:pt x="126510" y="734984"/>
                    <a:pt x="415964" y="647142"/>
                    <a:pt x="510156" y="614334"/>
                  </a:cubicBezTo>
                  <a:cubicBezTo>
                    <a:pt x="604348" y="581526"/>
                    <a:pt x="632923" y="581526"/>
                    <a:pt x="675256" y="534959"/>
                  </a:cubicBezTo>
                  <a:cubicBezTo>
                    <a:pt x="717589" y="488392"/>
                    <a:pt x="757806" y="412192"/>
                    <a:pt x="764156" y="334934"/>
                  </a:cubicBezTo>
                  <a:cubicBezTo>
                    <a:pt x="770506" y="257676"/>
                    <a:pt x="734523" y="126972"/>
                    <a:pt x="713356" y="71409"/>
                  </a:cubicBezTo>
                  <a:cubicBezTo>
                    <a:pt x="692189" y="15846"/>
                    <a:pt x="645623" y="-6379"/>
                    <a:pt x="637156" y="1559"/>
                  </a:cubicBezTo>
                  <a:cubicBezTo>
                    <a:pt x="628689" y="9496"/>
                    <a:pt x="687956" y="94692"/>
                    <a:pt x="662556" y="119034"/>
                  </a:cubicBezTo>
                  <a:cubicBezTo>
                    <a:pt x="637156" y="143376"/>
                    <a:pt x="595881" y="151842"/>
                    <a:pt x="484756" y="147609"/>
                  </a:cubicBezTo>
                  <a:cubicBezTo>
                    <a:pt x="373631" y="143376"/>
                    <a:pt x="45548" y="84109"/>
                    <a:pt x="5331" y="96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D846188D-CC93-4C0F-8974-16618FA9D1D0}"/>
                </a:ext>
              </a:extLst>
            </p:cNvPr>
            <p:cNvSpPr/>
            <p:nvPr/>
          </p:nvSpPr>
          <p:spPr>
            <a:xfrm>
              <a:off x="7296128" y="4157928"/>
              <a:ext cx="317501" cy="198613"/>
            </a:xfrm>
            <a:custGeom>
              <a:avLst/>
              <a:gdLst>
                <a:gd name="connsiteX0" fmla="*/ 22 w 317501"/>
                <a:gd name="connsiteY0" fmla="*/ 1322 h 198613"/>
                <a:gd name="connsiteX1" fmla="*/ 276247 w 317501"/>
                <a:gd name="connsiteY1" fmla="*/ 156897 h 198613"/>
                <a:gd name="connsiteX2" fmla="*/ 301647 w 317501"/>
                <a:gd name="connsiteY2" fmla="*/ 194997 h 198613"/>
                <a:gd name="connsiteX3" fmla="*/ 292122 w 317501"/>
                <a:gd name="connsiteY3" fmla="*/ 87047 h 198613"/>
                <a:gd name="connsiteX4" fmla="*/ 22 w 317501"/>
                <a:gd name="connsiteY4" fmla="*/ 1322 h 19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1" h="198613">
                  <a:moveTo>
                    <a:pt x="22" y="1322"/>
                  </a:moveTo>
                  <a:cubicBezTo>
                    <a:pt x="-2624" y="12964"/>
                    <a:pt x="225976" y="124618"/>
                    <a:pt x="276247" y="156897"/>
                  </a:cubicBezTo>
                  <a:cubicBezTo>
                    <a:pt x="326518" y="189176"/>
                    <a:pt x="299001" y="206639"/>
                    <a:pt x="301647" y="194997"/>
                  </a:cubicBezTo>
                  <a:cubicBezTo>
                    <a:pt x="304293" y="183355"/>
                    <a:pt x="341334" y="116151"/>
                    <a:pt x="292122" y="87047"/>
                  </a:cubicBezTo>
                  <a:cubicBezTo>
                    <a:pt x="242910" y="57943"/>
                    <a:pt x="2668" y="-10320"/>
                    <a:pt x="22" y="1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F5F615CC-E7B7-4E17-8D7C-ED9C3339CAE1}"/>
                </a:ext>
              </a:extLst>
            </p:cNvPr>
            <p:cNvSpPr/>
            <p:nvPr/>
          </p:nvSpPr>
          <p:spPr>
            <a:xfrm>
              <a:off x="7337009" y="4015900"/>
              <a:ext cx="402075" cy="212203"/>
            </a:xfrm>
            <a:custGeom>
              <a:avLst/>
              <a:gdLst>
                <a:gd name="connsiteX0" fmla="*/ 416 w 402075"/>
                <a:gd name="connsiteY0" fmla="*/ 475 h 212203"/>
                <a:gd name="connsiteX1" fmla="*/ 359191 w 402075"/>
                <a:gd name="connsiteY1" fmla="*/ 121125 h 212203"/>
                <a:gd name="connsiteX2" fmla="*/ 387766 w 402075"/>
                <a:gd name="connsiteY2" fmla="*/ 210025 h 212203"/>
                <a:gd name="connsiteX3" fmla="*/ 289341 w 402075"/>
                <a:gd name="connsiteY3" fmla="*/ 168750 h 212203"/>
                <a:gd name="connsiteX4" fmla="*/ 416 w 402075"/>
                <a:gd name="connsiteY4" fmla="*/ 475 h 21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075" h="212203">
                  <a:moveTo>
                    <a:pt x="416" y="475"/>
                  </a:moveTo>
                  <a:cubicBezTo>
                    <a:pt x="12058" y="-7463"/>
                    <a:pt x="294633" y="86200"/>
                    <a:pt x="359191" y="121125"/>
                  </a:cubicBezTo>
                  <a:cubicBezTo>
                    <a:pt x="423749" y="156050"/>
                    <a:pt x="399408" y="202088"/>
                    <a:pt x="387766" y="210025"/>
                  </a:cubicBezTo>
                  <a:cubicBezTo>
                    <a:pt x="376124" y="217963"/>
                    <a:pt x="354428" y="204204"/>
                    <a:pt x="289341" y="168750"/>
                  </a:cubicBezTo>
                  <a:cubicBezTo>
                    <a:pt x="224254" y="133296"/>
                    <a:pt x="-11226" y="8413"/>
                    <a:pt x="416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6" name="グループ化 935">
            <a:extLst>
              <a:ext uri="{FF2B5EF4-FFF2-40B4-BE49-F238E27FC236}">
                <a16:creationId xmlns:a16="http://schemas.microsoft.com/office/drawing/2014/main" id="{51ED73A7-FE77-4F86-A893-8F2A253CB5FC}"/>
              </a:ext>
            </a:extLst>
          </p:cNvPr>
          <p:cNvGrpSpPr/>
          <p:nvPr/>
        </p:nvGrpSpPr>
        <p:grpSpPr>
          <a:xfrm rot="1551123">
            <a:off x="13666836" y="5149251"/>
            <a:ext cx="3554364" cy="3086236"/>
            <a:chOff x="13666836" y="5149251"/>
            <a:chExt cx="2420187" cy="2101436"/>
          </a:xfrm>
        </p:grpSpPr>
        <p:grpSp>
          <p:nvGrpSpPr>
            <p:cNvPr id="923" name="グループ化 922">
              <a:extLst>
                <a:ext uri="{FF2B5EF4-FFF2-40B4-BE49-F238E27FC236}">
                  <a16:creationId xmlns:a16="http://schemas.microsoft.com/office/drawing/2014/main" id="{4F9288B6-474C-4909-93C4-7D4CEB382DC2}"/>
                </a:ext>
              </a:extLst>
            </p:cNvPr>
            <p:cNvGrpSpPr/>
            <p:nvPr/>
          </p:nvGrpSpPr>
          <p:grpSpPr>
            <a:xfrm>
              <a:off x="13666836" y="5149251"/>
              <a:ext cx="2420187" cy="2101436"/>
              <a:chOff x="7805809" y="4068674"/>
              <a:chExt cx="1204183" cy="1045586"/>
            </a:xfrm>
          </p:grpSpPr>
          <p:sp>
            <p:nvSpPr>
              <p:cNvPr id="924" name="フリーフォーム: 図形 923">
                <a:extLst>
                  <a:ext uri="{FF2B5EF4-FFF2-40B4-BE49-F238E27FC236}">
                    <a16:creationId xmlns:a16="http://schemas.microsoft.com/office/drawing/2014/main" id="{6E728B84-8383-4283-ADC9-5264D111581C}"/>
                  </a:ext>
                </a:extLst>
              </p:cNvPr>
              <p:cNvSpPr/>
              <p:nvPr/>
            </p:nvSpPr>
            <p:spPr>
              <a:xfrm>
                <a:off x="7870542" y="4079849"/>
                <a:ext cx="386099" cy="220956"/>
              </a:xfrm>
              <a:custGeom>
                <a:avLst/>
                <a:gdLst>
                  <a:gd name="connsiteX0" fmla="*/ 3458 w 386099"/>
                  <a:gd name="connsiteY0" fmla="*/ 26 h 220956"/>
                  <a:gd name="connsiteX1" fmla="*/ 352708 w 386099"/>
                  <a:gd name="connsiteY1" fmla="*/ 158776 h 220956"/>
                  <a:gd name="connsiteX2" fmla="*/ 340008 w 386099"/>
                  <a:gd name="connsiteY2" fmla="*/ 215926 h 220956"/>
                  <a:gd name="connsiteX3" fmla="*/ 70133 w 386099"/>
                  <a:gd name="connsiteY3" fmla="*/ 215926 h 220956"/>
                  <a:gd name="connsiteX4" fmla="*/ 254283 w 386099"/>
                  <a:gd name="connsiteY4" fmla="*/ 196876 h 220956"/>
                  <a:gd name="connsiteX5" fmla="*/ 178083 w 386099"/>
                  <a:gd name="connsiteY5" fmla="*/ 171476 h 220956"/>
                  <a:gd name="connsiteX6" fmla="*/ 3458 w 386099"/>
                  <a:gd name="connsiteY6" fmla="*/ 26 h 22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099" h="220956">
                    <a:moveTo>
                      <a:pt x="3458" y="26"/>
                    </a:moveTo>
                    <a:cubicBezTo>
                      <a:pt x="32562" y="-2091"/>
                      <a:pt x="296616" y="122793"/>
                      <a:pt x="352708" y="158776"/>
                    </a:cubicBezTo>
                    <a:cubicBezTo>
                      <a:pt x="408800" y="194759"/>
                      <a:pt x="387104" y="206401"/>
                      <a:pt x="340008" y="215926"/>
                    </a:cubicBezTo>
                    <a:cubicBezTo>
                      <a:pt x="292912" y="225451"/>
                      <a:pt x="84420" y="219101"/>
                      <a:pt x="70133" y="215926"/>
                    </a:cubicBezTo>
                    <a:cubicBezTo>
                      <a:pt x="55846" y="212751"/>
                      <a:pt x="236291" y="204284"/>
                      <a:pt x="254283" y="196876"/>
                    </a:cubicBezTo>
                    <a:cubicBezTo>
                      <a:pt x="272275" y="189468"/>
                      <a:pt x="218829" y="204814"/>
                      <a:pt x="178083" y="171476"/>
                    </a:cubicBezTo>
                    <a:cubicBezTo>
                      <a:pt x="137337" y="138139"/>
                      <a:pt x="-25646" y="2143"/>
                      <a:pt x="3458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5" name="フリーフォーム: 図形 924">
                <a:extLst>
                  <a:ext uri="{FF2B5EF4-FFF2-40B4-BE49-F238E27FC236}">
                    <a16:creationId xmlns:a16="http://schemas.microsoft.com/office/drawing/2014/main" id="{FD502961-B624-4CF4-8801-7EE215830808}"/>
                  </a:ext>
                </a:extLst>
              </p:cNvPr>
              <p:cNvSpPr/>
              <p:nvPr/>
            </p:nvSpPr>
            <p:spPr>
              <a:xfrm>
                <a:off x="7805809" y="4373290"/>
                <a:ext cx="382991" cy="653377"/>
              </a:xfrm>
              <a:custGeom>
                <a:avLst/>
                <a:gdLst>
                  <a:gd name="connsiteX0" fmla="*/ 1516 w 382991"/>
                  <a:gd name="connsiteY0" fmla="*/ 1860 h 653377"/>
                  <a:gd name="connsiteX1" fmla="*/ 122166 w 382991"/>
                  <a:gd name="connsiteY1" fmla="*/ 106635 h 653377"/>
                  <a:gd name="connsiteX2" fmla="*/ 93591 w 382991"/>
                  <a:gd name="connsiteY2" fmla="*/ 255860 h 653377"/>
                  <a:gd name="connsiteX3" fmla="*/ 71366 w 382991"/>
                  <a:gd name="connsiteY3" fmla="*/ 405085 h 653377"/>
                  <a:gd name="connsiteX4" fmla="*/ 201541 w 382991"/>
                  <a:gd name="connsiteY4" fmla="*/ 652735 h 653377"/>
                  <a:gd name="connsiteX5" fmla="*/ 290441 w 382991"/>
                  <a:gd name="connsiteY5" fmla="*/ 325710 h 653377"/>
                  <a:gd name="connsiteX6" fmla="*/ 382516 w 382991"/>
                  <a:gd name="connsiteY6" fmla="*/ 74885 h 653377"/>
                  <a:gd name="connsiteX7" fmla="*/ 319016 w 382991"/>
                  <a:gd name="connsiteY7" fmla="*/ 214585 h 653377"/>
                  <a:gd name="connsiteX8" fmla="*/ 163441 w 382991"/>
                  <a:gd name="connsiteY8" fmla="*/ 433660 h 653377"/>
                  <a:gd name="connsiteX9" fmla="*/ 220591 w 382991"/>
                  <a:gd name="connsiteY9" fmla="*/ 195535 h 653377"/>
                  <a:gd name="connsiteX10" fmla="*/ 1516 w 382991"/>
                  <a:gd name="connsiteY10" fmla="*/ 1860 h 65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2991" h="653377">
                    <a:moveTo>
                      <a:pt x="1516" y="1860"/>
                    </a:moveTo>
                    <a:cubicBezTo>
                      <a:pt x="-14888" y="-12957"/>
                      <a:pt x="106820" y="64302"/>
                      <a:pt x="122166" y="106635"/>
                    </a:cubicBezTo>
                    <a:cubicBezTo>
                      <a:pt x="137512" y="148968"/>
                      <a:pt x="102058" y="206118"/>
                      <a:pt x="93591" y="255860"/>
                    </a:cubicBezTo>
                    <a:cubicBezTo>
                      <a:pt x="85124" y="305602"/>
                      <a:pt x="53374" y="338939"/>
                      <a:pt x="71366" y="405085"/>
                    </a:cubicBezTo>
                    <a:cubicBezTo>
                      <a:pt x="89358" y="471231"/>
                      <a:pt x="165029" y="665964"/>
                      <a:pt x="201541" y="652735"/>
                    </a:cubicBezTo>
                    <a:cubicBezTo>
                      <a:pt x="238054" y="639506"/>
                      <a:pt x="260279" y="422018"/>
                      <a:pt x="290441" y="325710"/>
                    </a:cubicBezTo>
                    <a:cubicBezTo>
                      <a:pt x="320603" y="229402"/>
                      <a:pt x="377753" y="93406"/>
                      <a:pt x="382516" y="74885"/>
                    </a:cubicBezTo>
                    <a:cubicBezTo>
                      <a:pt x="387279" y="56364"/>
                      <a:pt x="355529" y="154789"/>
                      <a:pt x="319016" y="214585"/>
                    </a:cubicBezTo>
                    <a:cubicBezTo>
                      <a:pt x="282504" y="274381"/>
                      <a:pt x="179845" y="436835"/>
                      <a:pt x="163441" y="433660"/>
                    </a:cubicBezTo>
                    <a:cubicBezTo>
                      <a:pt x="147037" y="430485"/>
                      <a:pt x="244933" y="260622"/>
                      <a:pt x="220591" y="195535"/>
                    </a:cubicBezTo>
                    <a:cubicBezTo>
                      <a:pt x="196249" y="130448"/>
                      <a:pt x="17920" y="16677"/>
                      <a:pt x="1516" y="1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6" name="フリーフォーム: 図形 925">
                <a:extLst>
                  <a:ext uri="{FF2B5EF4-FFF2-40B4-BE49-F238E27FC236}">
                    <a16:creationId xmlns:a16="http://schemas.microsoft.com/office/drawing/2014/main" id="{007FD37A-E703-4DC3-AF63-30BE06686D1C}"/>
                  </a:ext>
                </a:extLst>
              </p:cNvPr>
              <p:cNvSpPr/>
              <p:nvPr/>
            </p:nvSpPr>
            <p:spPr>
              <a:xfrm>
                <a:off x="8259754" y="4068674"/>
                <a:ext cx="481636" cy="347576"/>
              </a:xfrm>
              <a:custGeom>
                <a:avLst/>
                <a:gdLst>
                  <a:gd name="connsiteX0" fmla="*/ 9534 w 481636"/>
                  <a:gd name="connsiteY0" fmla="*/ 89 h 347576"/>
                  <a:gd name="connsiteX1" fmla="*/ 144471 w 481636"/>
                  <a:gd name="connsiteY1" fmla="*/ 115976 h 347576"/>
                  <a:gd name="connsiteX2" fmla="*/ 28584 w 481636"/>
                  <a:gd name="connsiteY2" fmla="*/ 285839 h 347576"/>
                  <a:gd name="connsiteX3" fmla="*/ 9 w 481636"/>
                  <a:gd name="connsiteY3" fmla="*/ 312826 h 347576"/>
                  <a:gd name="connsiteX4" fmla="*/ 26996 w 481636"/>
                  <a:gd name="connsiteY4" fmla="*/ 295364 h 347576"/>
                  <a:gd name="connsiteX5" fmla="*/ 131771 w 481636"/>
                  <a:gd name="connsiteY5" fmla="*/ 336639 h 347576"/>
                  <a:gd name="connsiteX6" fmla="*/ 355609 w 481636"/>
                  <a:gd name="connsiteY6" fmla="*/ 342989 h 347576"/>
                  <a:gd name="connsiteX7" fmla="*/ 481021 w 481636"/>
                  <a:gd name="connsiteY7" fmla="*/ 276314 h 347576"/>
                  <a:gd name="connsiteX8" fmla="*/ 306396 w 481636"/>
                  <a:gd name="connsiteY8" fmla="*/ 242976 h 347576"/>
                  <a:gd name="connsiteX9" fmla="*/ 195271 w 481636"/>
                  <a:gd name="connsiteY9" fmla="*/ 215989 h 347576"/>
                  <a:gd name="connsiteX10" fmla="*/ 252421 w 481636"/>
                  <a:gd name="connsiteY10" fmla="*/ 98514 h 347576"/>
                  <a:gd name="connsiteX11" fmla="*/ 9534 w 481636"/>
                  <a:gd name="connsiteY11" fmla="*/ 89 h 34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636" h="347576">
                    <a:moveTo>
                      <a:pt x="9534" y="89"/>
                    </a:moveTo>
                    <a:cubicBezTo>
                      <a:pt x="-8458" y="2999"/>
                      <a:pt x="141296" y="68351"/>
                      <a:pt x="144471" y="115976"/>
                    </a:cubicBezTo>
                    <a:cubicBezTo>
                      <a:pt x="147646" y="163601"/>
                      <a:pt x="52661" y="253031"/>
                      <a:pt x="28584" y="285839"/>
                    </a:cubicBezTo>
                    <a:cubicBezTo>
                      <a:pt x="4507" y="318647"/>
                      <a:pt x="274" y="311239"/>
                      <a:pt x="9" y="312826"/>
                    </a:cubicBezTo>
                    <a:cubicBezTo>
                      <a:pt x="-256" y="314414"/>
                      <a:pt x="5036" y="291395"/>
                      <a:pt x="26996" y="295364"/>
                    </a:cubicBezTo>
                    <a:cubicBezTo>
                      <a:pt x="48956" y="299333"/>
                      <a:pt x="77002" y="328702"/>
                      <a:pt x="131771" y="336639"/>
                    </a:cubicBezTo>
                    <a:cubicBezTo>
                      <a:pt x="186540" y="344576"/>
                      <a:pt x="297401" y="353043"/>
                      <a:pt x="355609" y="342989"/>
                    </a:cubicBezTo>
                    <a:cubicBezTo>
                      <a:pt x="413817" y="332935"/>
                      <a:pt x="489223" y="292983"/>
                      <a:pt x="481021" y="276314"/>
                    </a:cubicBezTo>
                    <a:cubicBezTo>
                      <a:pt x="472819" y="259645"/>
                      <a:pt x="354021" y="253030"/>
                      <a:pt x="306396" y="242976"/>
                    </a:cubicBezTo>
                    <a:cubicBezTo>
                      <a:pt x="258771" y="232922"/>
                      <a:pt x="204267" y="240066"/>
                      <a:pt x="195271" y="215989"/>
                    </a:cubicBezTo>
                    <a:cubicBezTo>
                      <a:pt x="186275" y="191912"/>
                      <a:pt x="286817" y="131058"/>
                      <a:pt x="252421" y="98514"/>
                    </a:cubicBezTo>
                    <a:cubicBezTo>
                      <a:pt x="218025" y="65970"/>
                      <a:pt x="27526" y="-2821"/>
                      <a:pt x="9534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7" name="フリーフォーム: 図形 926">
                <a:extLst>
                  <a:ext uri="{FF2B5EF4-FFF2-40B4-BE49-F238E27FC236}">
                    <a16:creationId xmlns:a16="http://schemas.microsoft.com/office/drawing/2014/main" id="{48BA962B-05B9-40A4-9DE9-75DEF1849ECF}"/>
                  </a:ext>
                </a:extLst>
              </p:cNvPr>
              <p:cNvSpPr/>
              <p:nvPr/>
            </p:nvSpPr>
            <p:spPr>
              <a:xfrm>
                <a:off x="8156815" y="4320561"/>
                <a:ext cx="594605" cy="729976"/>
              </a:xfrm>
              <a:custGeom>
                <a:avLst/>
                <a:gdLst>
                  <a:gd name="connsiteX0" fmla="*/ 315673 w 594605"/>
                  <a:gd name="connsiteY0" fmla="*/ 29189 h 729976"/>
                  <a:gd name="connsiteX1" fmla="*/ 156923 w 594605"/>
                  <a:gd name="connsiteY1" fmla="*/ 270489 h 729976"/>
                  <a:gd name="connsiteX2" fmla="*/ 12460 w 594605"/>
                  <a:gd name="connsiteY2" fmla="*/ 430827 h 729976"/>
                  <a:gd name="connsiteX3" fmla="*/ 10873 w 594605"/>
                  <a:gd name="connsiteY3" fmla="*/ 548302 h 729976"/>
                  <a:gd name="connsiteX4" fmla="*/ 41035 w 594605"/>
                  <a:gd name="connsiteY4" fmla="*/ 511789 h 729976"/>
                  <a:gd name="connsiteX5" fmla="*/ 255348 w 594605"/>
                  <a:gd name="connsiteY5" fmla="*/ 557827 h 729976"/>
                  <a:gd name="connsiteX6" fmla="*/ 571260 w 594605"/>
                  <a:gd name="connsiteY6" fmla="*/ 726102 h 729976"/>
                  <a:gd name="connsiteX7" fmla="*/ 561735 w 594605"/>
                  <a:gd name="connsiteY7" fmla="*/ 668952 h 729976"/>
                  <a:gd name="connsiteX8" fmla="*/ 487123 w 594605"/>
                  <a:gd name="connsiteY8" fmla="*/ 587989 h 729976"/>
                  <a:gd name="connsiteX9" fmla="*/ 318848 w 594605"/>
                  <a:gd name="connsiteY9" fmla="*/ 524489 h 729976"/>
                  <a:gd name="connsiteX10" fmla="*/ 117235 w 594605"/>
                  <a:gd name="connsiteY10" fmla="*/ 465752 h 729976"/>
                  <a:gd name="connsiteX11" fmla="*/ 229948 w 594605"/>
                  <a:gd name="connsiteY11" fmla="*/ 318114 h 729976"/>
                  <a:gd name="connsiteX12" fmla="*/ 441085 w 594605"/>
                  <a:gd name="connsiteY12" fmla="*/ 33952 h 729976"/>
                  <a:gd name="connsiteX13" fmla="*/ 315673 w 594605"/>
                  <a:gd name="connsiteY13" fmla="*/ 29189 h 72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4605" h="729976">
                    <a:moveTo>
                      <a:pt x="315673" y="29189"/>
                    </a:moveTo>
                    <a:cubicBezTo>
                      <a:pt x="268313" y="68612"/>
                      <a:pt x="207458" y="203549"/>
                      <a:pt x="156923" y="270489"/>
                    </a:cubicBezTo>
                    <a:cubicBezTo>
                      <a:pt x="106388" y="337429"/>
                      <a:pt x="36802" y="384525"/>
                      <a:pt x="12460" y="430827"/>
                    </a:cubicBezTo>
                    <a:cubicBezTo>
                      <a:pt x="-11882" y="477129"/>
                      <a:pt x="6110" y="534808"/>
                      <a:pt x="10873" y="548302"/>
                    </a:cubicBezTo>
                    <a:cubicBezTo>
                      <a:pt x="15636" y="561796"/>
                      <a:pt x="289" y="510202"/>
                      <a:pt x="41035" y="511789"/>
                    </a:cubicBezTo>
                    <a:cubicBezTo>
                      <a:pt x="81781" y="513376"/>
                      <a:pt x="166977" y="522108"/>
                      <a:pt x="255348" y="557827"/>
                    </a:cubicBezTo>
                    <a:cubicBezTo>
                      <a:pt x="343719" y="593546"/>
                      <a:pt x="520196" y="707581"/>
                      <a:pt x="571260" y="726102"/>
                    </a:cubicBezTo>
                    <a:cubicBezTo>
                      <a:pt x="622325" y="744623"/>
                      <a:pt x="575758" y="691971"/>
                      <a:pt x="561735" y="668952"/>
                    </a:cubicBezTo>
                    <a:cubicBezTo>
                      <a:pt x="547712" y="645933"/>
                      <a:pt x="527604" y="612066"/>
                      <a:pt x="487123" y="587989"/>
                    </a:cubicBezTo>
                    <a:cubicBezTo>
                      <a:pt x="446642" y="563912"/>
                      <a:pt x="380496" y="544862"/>
                      <a:pt x="318848" y="524489"/>
                    </a:cubicBezTo>
                    <a:cubicBezTo>
                      <a:pt x="257200" y="504116"/>
                      <a:pt x="132052" y="500148"/>
                      <a:pt x="117235" y="465752"/>
                    </a:cubicBezTo>
                    <a:cubicBezTo>
                      <a:pt x="102418" y="431356"/>
                      <a:pt x="175973" y="390081"/>
                      <a:pt x="229948" y="318114"/>
                    </a:cubicBezTo>
                    <a:cubicBezTo>
                      <a:pt x="283923" y="246147"/>
                      <a:pt x="424946" y="78666"/>
                      <a:pt x="441085" y="33952"/>
                    </a:cubicBezTo>
                    <a:cubicBezTo>
                      <a:pt x="457224" y="-10762"/>
                      <a:pt x="363033" y="-10234"/>
                      <a:pt x="315673" y="29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8" name="フリーフォーム: 図形 927">
                <a:extLst>
                  <a:ext uri="{FF2B5EF4-FFF2-40B4-BE49-F238E27FC236}">
                    <a16:creationId xmlns:a16="http://schemas.microsoft.com/office/drawing/2014/main" id="{4A8E78D9-8DD8-460D-9E88-F2C083F52C32}"/>
                  </a:ext>
                </a:extLst>
              </p:cNvPr>
              <p:cNvSpPr/>
              <p:nvPr/>
            </p:nvSpPr>
            <p:spPr>
              <a:xfrm>
                <a:off x="8187891" y="4481290"/>
                <a:ext cx="492890" cy="632970"/>
              </a:xfrm>
              <a:custGeom>
                <a:avLst/>
                <a:gdLst>
                  <a:gd name="connsiteX0" fmla="*/ 62347 w 492890"/>
                  <a:gd name="connsiteY0" fmla="*/ 76423 h 632970"/>
                  <a:gd name="connsiteX1" fmla="*/ 349684 w 492890"/>
                  <a:gd name="connsiteY1" fmla="*/ 9748 h 632970"/>
                  <a:gd name="connsiteX2" fmla="*/ 414772 w 492890"/>
                  <a:gd name="connsiteY2" fmla="*/ 4985 h 632970"/>
                  <a:gd name="connsiteX3" fmla="*/ 462397 w 492890"/>
                  <a:gd name="connsiteY3" fmla="*/ 54198 h 632970"/>
                  <a:gd name="connsiteX4" fmla="*/ 490972 w 492890"/>
                  <a:gd name="connsiteY4" fmla="*/ 187548 h 632970"/>
                  <a:gd name="connsiteX5" fmla="*/ 408422 w 492890"/>
                  <a:gd name="connsiteY5" fmla="*/ 478060 h 632970"/>
                  <a:gd name="connsiteX6" fmla="*/ 216334 w 492890"/>
                  <a:gd name="connsiteY6" fmla="*/ 628873 h 632970"/>
                  <a:gd name="connsiteX7" fmla="*/ 227447 w 492890"/>
                  <a:gd name="connsiteY7" fmla="*/ 576485 h 632970"/>
                  <a:gd name="connsiteX8" fmla="*/ 5197 w 492890"/>
                  <a:gd name="connsiteY8" fmla="*/ 432023 h 632970"/>
                  <a:gd name="connsiteX9" fmla="*/ 84572 w 492890"/>
                  <a:gd name="connsiteY9" fmla="*/ 454248 h 632970"/>
                  <a:gd name="connsiteX10" fmla="*/ 243322 w 492890"/>
                  <a:gd name="connsiteY10" fmla="*/ 471710 h 632970"/>
                  <a:gd name="connsiteX11" fmla="*/ 341747 w 492890"/>
                  <a:gd name="connsiteY11" fmla="*/ 390748 h 632970"/>
                  <a:gd name="connsiteX12" fmla="*/ 406834 w 492890"/>
                  <a:gd name="connsiteY12" fmla="*/ 71660 h 632970"/>
                  <a:gd name="connsiteX13" fmla="*/ 168709 w 492890"/>
                  <a:gd name="connsiteY13" fmla="*/ 106585 h 632970"/>
                  <a:gd name="connsiteX14" fmla="*/ 62347 w 492890"/>
                  <a:gd name="connsiteY14" fmla="*/ 76423 h 63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2890" h="632970">
                    <a:moveTo>
                      <a:pt x="62347" y="76423"/>
                    </a:moveTo>
                    <a:cubicBezTo>
                      <a:pt x="92509" y="60284"/>
                      <a:pt x="290947" y="21654"/>
                      <a:pt x="349684" y="9748"/>
                    </a:cubicBezTo>
                    <a:cubicBezTo>
                      <a:pt x="408422" y="-2158"/>
                      <a:pt x="395987" y="-2423"/>
                      <a:pt x="414772" y="4985"/>
                    </a:cubicBezTo>
                    <a:cubicBezTo>
                      <a:pt x="433557" y="12393"/>
                      <a:pt x="449697" y="23771"/>
                      <a:pt x="462397" y="54198"/>
                    </a:cubicBezTo>
                    <a:cubicBezTo>
                      <a:pt x="475097" y="84625"/>
                      <a:pt x="499968" y="116904"/>
                      <a:pt x="490972" y="187548"/>
                    </a:cubicBezTo>
                    <a:cubicBezTo>
                      <a:pt x="481976" y="258192"/>
                      <a:pt x="454195" y="404506"/>
                      <a:pt x="408422" y="478060"/>
                    </a:cubicBezTo>
                    <a:cubicBezTo>
                      <a:pt x="362649" y="551614"/>
                      <a:pt x="246496" y="612469"/>
                      <a:pt x="216334" y="628873"/>
                    </a:cubicBezTo>
                    <a:cubicBezTo>
                      <a:pt x="186172" y="645277"/>
                      <a:pt x="262636" y="609293"/>
                      <a:pt x="227447" y="576485"/>
                    </a:cubicBezTo>
                    <a:cubicBezTo>
                      <a:pt x="192258" y="543677"/>
                      <a:pt x="29009" y="452396"/>
                      <a:pt x="5197" y="432023"/>
                    </a:cubicBezTo>
                    <a:cubicBezTo>
                      <a:pt x="-18615" y="411650"/>
                      <a:pt x="44885" y="447634"/>
                      <a:pt x="84572" y="454248"/>
                    </a:cubicBezTo>
                    <a:cubicBezTo>
                      <a:pt x="124259" y="460862"/>
                      <a:pt x="200460" y="482293"/>
                      <a:pt x="243322" y="471710"/>
                    </a:cubicBezTo>
                    <a:cubicBezTo>
                      <a:pt x="286184" y="461127"/>
                      <a:pt x="314495" y="457423"/>
                      <a:pt x="341747" y="390748"/>
                    </a:cubicBezTo>
                    <a:cubicBezTo>
                      <a:pt x="368999" y="324073"/>
                      <a:pt x="435674" y="119020"/>
                      <a:pt x="406834" y="71660"/>
                    </a:cubicBezTo>
                    <a:cubicBezTo>
                      <a:pt x="377994" y="24300"/>
                      <a:pt x="221626" y="104204"/>
                      <a:pt x="168709" y="106585"/>
                    </a:cubicBezTo>
                    <a:cubicBezTo>
                      <a:pt x="115792" y="108966"/>
                      <a:pt x="32185" y="92562"/>
                      <a:pt x="62347" y="76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9" name="フリーフォーム: 図形 928">
                <a:extLst>
                  <a:ext uri="{FF2B5EF4-FFF2-40B4-BE49-F238E27FC236}">
                    <a16:creationId xmlns:a16="http://schemas.microsoft.com/office/drawing/2014/main" id="{1F749BD6-1508-4DF9-835F-E1E95C345F41}"/>
                  </a:ext>
                </a:extLst>
              </p:cNvPr>
              <p:cNvSpPr/>
              <p:nvPr/>
            </p:nvSpPr>
            <p:spPr>
              <a:xfrm>
                <a:off x="8267669" y="4530418"/>
                <a:ext cx="256016" cy="326219"/>
              </a:xfrm>
              <a:custGeom>
                <a:avLst/>
                <a:gdLst>
                  <a:gd name="connsiteX0" fmla="*/ 155606 w 256016"/>
                  <a:gd name="connsiteY0" fmla="*/ 3482 h 326219"/>
                  <a:gd name="connsiteX1" fmla="*/ 254031 w 256016"/>
                  <a:gd name="connsiteY1" fmla="*/ 62220 h 326219"/>
                  <a:gd name="connsiteX2" fmla="*/ 219106 w 256016"/>
                  <a:gd name="connsiteY2" fmla="*/ 182870 h 326219"/>
                  <a:gd name="connsiteX3" fmla="*/ 188944 w 256016"/>
                  <a:gd name="connsiteY3" fmla="*/ 319395 h 326219"/>
                  <a:gd name="connsiteX4" fmla="*/ 144494 w 256016"/>
                  <a:gd name="connsiteY4" fmla="*/ 303520 h 326219"/>
                  <a:gd name="connsiteX5" fmla="*/ 31 w 256016"/>
                  <a:gd name="connsiteY5" fmla="*/ 284470 h 326219"/>
                  <a:gd name="connsiteX6" fmla="*/ 131794 w 256016"/>
                  <a:gd name="connsiteY6" fmla="*/ 249545 h 326219"/>
                  <a:gd name="connsiteX7" fmla="*/ 168306 w 256016"/>
                  <a:gd name="connsiteY7" fmla="*/ 160645 h 326219"/>
                  <a:gd name="connsiteX8" fmla="*/ 155606 w 256016"/>
                  <a:gd name="connsiteY8" fmla="*/ 3482 h 32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016" h="326219">
                    <a:moveTo>
                      <a:pt x="155606" y="3482"/>
                    </a:moveTo>
                    <a:cubicBezTo>
                      <a:pt x="169894" y="-12922"/>
                      <a:pt x="243448" y="32322"/>
                      <a:pt x="254031" y="62220"/>
                    </a:cubicBezTo>
                    <a:cubicBezTo>
                      <a:pt x="264614" y="92118"/>
                      <a:pt x="229954" y="140008"/>
                      <a:pt x="219106" y="182870"/>
                    </a:cubicBezTo>
                    <a:cubicBezTo>
                      <a:pt x="208258" y="225733"/>
                      <a:pt x="201379" y="299287"/>
                      <a:pt x="188944" y="319395"/>
                    </a:cubicBezTo>
                    <a:cubicBezTo>
                      <a:pt x="176509" y="339503"/>
                      <a:pt x="175980" y="309341"/>
                      <a:pt x="144494" y="303520"/>
                    </a:cubicBezTo>
                    <a:cubicBezTo>
                      <a:pt x="113008" y="297699"/>
                      <a:pt x="2148" y="293466"/>
                      <a:pt x="31" y="284470"/>
                    </a:cubicBezTo>
                    <a:cubicBezTo>
                      <a:pt x="-2086" y="275474"/>
                      <a:pt x="103748" y="270183"/>
                      <a:pt x="131794" y="249545"/>
                    </a:cubicBezTo>
                    <a:cubicBezTo>
                      <a:pt x="159840" y="228908"/>
                      <a:pt x="163014" y="202714"/>
                      <a:pt x="168306" y="160645"/>
                    </a:cubicBezTo>
                    <a:cubicBezTo>
                      <a:pt x="173598" y="118576"/>
                      <a:pt x="141318" y="19886"/>
                      <a:pt x="155606" y="3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0" name="フリーフォーム: 図形 929">
                <a:extLst>
                  <a:ext uri="{FF2B5EF4-FFF2-40B4-BE49-F238E27FC236}">
                    <a16:creationId xmlns:a16="http://schemas.microsoft.com/office/drawing/2014/main" id="{BDBFDB5C-88A7-44A5-BE8B-0A78002AB613}"/>
                  </a:ext>
                </a:extLst>
              </p:cNvPr>
              <p:cNvSpPr/>
              <p:nvPr/>
            </p:nvSpPr>
            <p:spPr>
              <a:xfrm>
                <a:off x="8045183" y="4618123"/>
                <a:ext cx="964809" cy="149716"/>
              </a:xfrm>
              <a:custGeom>
                <a:avLst/>
                <a:gdLst>
                  <a:gd name="connsiteX0" fmla="*/ 15084 w 964809"/>
                  <a:gd name="connsiteY0" fmla="*/ 70294 h 149716"/>
                  <a:gd name="connsiteX1" fmla="*/ 190767 w 964809"/>
                  <a:gd name="connsiteY1" fmla="*/ 95694 h 149716"/>
                  <a:gd name="connsiteX2" fmla="*/ 438417 w 964809"/>
                  <a:gd name="connsiteY2" fmla="*/ 57594 h 149716"/>
                  <a:gd name="connsiteX3" fmla="*/ 942184 w 964809"/>
                  <a:gd name="connsiteY3" fmla="*/ 148610 h 149716"/>
                  <a:gd name="connsiteX4" fmla="*/ 865984 w 964809"/>
                  <a:gd name="connsiteY4" fmla="*/ 102044 h 149716"/>
                  <a:gd name="connsiteX5" fmla="*/ 760150 w 964809"/>
                  <a:gd name="connsiteY5" fmla="*/ 13144 h 149716"/>
                  <a:gd name="connsiteX6" fmla="*/ 590817 w 964809"/>
                  <a:gd name="connsiteY6" fmla="*/ 6794 h 149716"/>
                  <a:gd name="connsiteX7" fmla="*/ 15084 w 964809"/>
                  <a:gd name="connsiteY7" fmla="*/ 70294 h 14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809" h="149716">
                    <a:moveTo>
                      <a:pt x="15084" y="70294"/>
                    </a:moveTo>
                    <a:cubicBezTo>
                      <a:pt x="-51591" y="85111"/>
                      <a:pt x="120212" y="97811"/>
                      <a:pt x="190767" y="95694"/>
                    </a:cubicBezTo>
                    <a:cubicBezTo>
                      <a:pt x="261322" y="93577"/>
                      <a:pt x="313181" y="48775"/>
                      <a:pt x="438417" y="57594"/>
                    </a:cubicBezTo>
                    <a:cubicBezTo>
                      <a:pt x="563653" y="66413"/>
                      <a:pt x="870923" y="141202"/>
                      <a:pt x="942184" y="148610"/>
                    </a:cubicBezTo>
                    <a:cubicBezTo>
                      <a:pt x="1013445" y="156018"/>
                      <a:pt x="896323" y="124622"/>
                      <a:pt x="865984" y="102044"/>
                    </a:cubicBezTo>
                    <a:cubicBezTo>
                      <a:pt x="835645" y="79466"/>
                      <a:pt x="806011" y="29019"/>
                      <a:pt x="760150" y="13144"/>
                    </a:cubicBezTo>
                    <a:cubicBezTo>
                      <a:pt x="714289" y="-2731"/>
                      <a:pt x="712172" y="-3436"/>
                      <a:pt x="590817" y="6794"/>
                    </a:cubicBezTo>
                    <a:cubicBezTo>
                      <a:pt x="469462" y="17024"/>
                      <a:pt x="81759" y="55477"/>
                      <a:pt x="15084" y="702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F3DC4899-1172-4BFC-8DF7-8A29B492EB07}"/>
                </a:ext>
              </a:extLst>
            </p:cNvPr>
            <p:cNvSpPr/>
            <p:nvPr/>
          </p:nvSpPr>
          <p:spPr>
            <a:xfrm>
              <a:off x="13872553" y="5692900"/>
              <a:ext cx="617407" cy="301815"/>
            </a:xfrm>
            <a:custGeom>
              <a:avLst/>
              <a:gdLst>
                <a:gd name="connsiteX0" fmla="*/ 6007 w 617407"/>
                <a:gd name="connsiteY0" fmla="*/ 6860 h 301815"/>
                <a:gd name="connsiteX1" fmla="*/ 564807 w 617407"/>
                <a:gd name="connsiteY1" fmla="*/ 27180 h 301815"/>
                <a:gd name="connsiteX2" fmla="*/ 580047 w 617407"/>
                <a:gd name="connsiteY2" fmla="*/ 52580 h 301815"/>
                <a:gd name="connsiteX3" fmla="*/ 442887 w 617407"/>
                <a:gd name="connsiteY3" fmla="*/ 113540 h 301815"/>
                <a:gd name="connsiteX4" fmla="*/ 300647 w 617407"/>
                <a:gd name="connsiteY4" fmla="*/ 301500 h 301815"/>
                <a:gd name="connsiteX5" fmla="*/ 270167 w 617407"/>
                <a:gd name="connsiteY5" fmla="*/ 154180 h 301815"/>
                <a:gd name="connsiteX6" fmla="*/ 6007 w 617407"/>
                <a:gd name="connsiteY6" fmla="*/ 6860 h 30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407" h="301815">
                  <a:moveTo>
                    <a:pt x="6007" y="6860"/>
                  </a:moveTo>
                  <a:cubicBezTo>
                    <a:pt x="55114" y="-14307"/>
                    <a:pt x="469134" y="19560"/>
                    <a:pt x="564807" y="27180"/>
                  </a:cubicBezTo>
                  <a:cubicBezTo>
                    <a:pt x="660480" y="34800"/>
                    <a:pt x="600367" y="38187"/>
                    <a:pt x="580047" y="52580"/>
                  </a:cubicBezTo>
                  <a:cubicBezTo>
                    <a:pt x="559727" y="66973"/>
                    <a:pt x="489454" y="72053"/>
                    <a:pt x="442887" y="113540"/>
                  </a:cubicBezTo>
                  <a:cubicBezTo>
                    <a:pt x="396320" y="155027"/>
                    <a:pt x="329434" y="294727"/>
                    <a:pt x="300647" y="301500"/>
                  </a:cubicBezTo>
                  <a:cubicBezTo>
                    <a:pt x="271860" y="308273"/>
                    <a:pt x="316734" y="204133"/>
                    <a:pt x="270167" y="154180"/>
                  </a:cubicBezTo>
                  <a:cubicBezTo>
                    <a:pt x="223600" y="104227"/>
                    <a:pt x="-43100" y="28027"/>
                    <a:pt x="6007" y="6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8" name="フリーフォーム: 図形 937">
            <a:extLst>
              <a:ext uri="{FF2B5EF4-FFF2-40B4-BE49-F238E27FC236}">
                <a16:creationId xmlns:a16="http://schemas.microsoft.com/office/drawing/2014/main" id="{978BDF9D-6650-4DE1-A44D-93FF9AA89CFA}"/>
              </a:ext>
            </a:extLst>
          </p:cNvPr>
          <p:cNvSpPr/>
          <p:nvPr/>
        </p:nvSpPr>
        <p:spPr>
          <a:xfrm rot="8994773">
            <a:off x="162970" y="4524542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: 図形 938">
            <a:extLst>
              <a:ext uri="{FF2B5EF4-FFF2-40B4-BE49-F238E27FC236}">
                <a16:creationId xmlns:a16="http://schemas.microsoft.com/office/drawing/2014/main" id="{B1816AE9-A97F-4103-9D18-02669E50DD25}"/>
              </a:ext>
            </a:extLst>
          </p:cNvPr>
          <p:cNvSpPr/>
          <p:nvPr/>
        </p:nvSpPr>
        <p:spPr>
          <a:xfrm rot="4118315">
            <a:off x="-56720" y="924093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: 図形 939">
            <a:extLst>
              <a:ext uri="{FF2B5EF4-FFF2-40B4-BE49-F238E27FC236}">
                <a16:creationId xmlns:a16="http://schemas.microsoft.com/office/drawing/2014/main" id="{E34B2971-783A-4720-9D83-859BADA2FD40}"/>
              </a:ext>
            </a:extLst>
          </p:cNvPr>
          <p:cNvSpPr/>
          <p:nvPr/>
        </p:nvSpPr>
        <p:spPr>
          <a:xfrm rot="4118315">
            <a:off x="95680" y="1076493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: 図形 940">
            <a:extLst>
              <a:ext uri="{FF2B5EF4-FFF2-40B4-BE49-F238E27FC236}">
                <a16:creationId xmlns:a16="http://schemas.microsoft.com/office/drawing/2014/main" id="{FAA46048-A4CA-4B98-A591-2336F0BB610F}"/>
              </a:ext>
            </a:extLst>
          </p:cNvPr>
          <p:cNvSpPr/>
          <p:nvPr/>
        </p:nvSpPr>
        <p:spPr>
          <a:xfrm rot="4118315">
            <a:off x="248080" y="1228893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: 図形 941">
            <a:extLst>
              <a:ext uri="{FF2B5EF4-FFF2-40B4-BE49-F238E27FC236}">
                <a16:creationId xmlns:a16="http://schemas.microsoft.com/office/drawing/2014/main" id="{423A1E36-769E-4119-A929-DD40F18AC99F}"/>
              </a:ext>
            </a:extLst>
          </p:cNvPr>
          <p:cNvSpPr/>
          <p:nvPr/>
        </p:nvSpPr>
        <p:spPr>
          <a:xfrm rot="4118315">
            <a:off x="13047754" y="1198892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: 図形 942">
            <a:extLst>
              <a:ext uri="{FF2B5EF4-FFF2-40B4-BE49-F238E27FC236}">
                <a16:creationId xmlns:a16="http://schemas.microsoft.com/office/drawing/2014/main" id="{91A05D02-4FAC-476D-9EFC-918F29B857F0}"/>
              </a:ext>
            </a:extLst>
          </p:cNvPr>
          <p:cNvSpPr/>
          <p:nvPr/>
        </p:nvSpPr>
        <p:spPr>
          <a:xfrm rot="4118315">
            <a:off x="13200154" y="1351292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: 図形 943">
            <a:extLst>
              <a:ext uri="{FF2B5EF4-FFF2-40B4-BE49-F238E27FC236}">
                <a16:creationId xmlns:a16="http://schemas.microsoft.com/office/drawing/2014/main" id="{B5DB30C8-FF41-4293-A475-58DB25379081}"/>
              </a:ext>
            </a:extLst>
          </p:cNvPr>
          <p:cNvSpPr/>
          <p:nvPr/>
        </p:nvSpPr>
        <p:spPr>
          <a:xfrm rot="4118315">
            <a:off x="-213727" y="5970435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: 図形 944">
            <a:extLst>
              <a:ext uri="{FF2B5EF4-FFF2-40B4-BE49-F238E27FC236}">
                <a16:creationId xmlns:a16="http://schemas.microsoft.com/office/drawing/2014/main" id="{DB74BF1B-38E4-49A9-808A-877CB0FC759C}"/>
              </a:ext>
            </a:extLst>
          </p:cNvPr>
          <p:cNvSpPr/>
          <p:nvPr/>
        </p:nvSpPr>
        <p:spPr>
          <a:xfrm rot="17481685" flipH="1">
            <a:off x="13504954" y="1656092"/>
            <a:ext cx="4234771" cy="2431872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: 図形 934">
            <a:extLst>
              <a:ext uri="{FF2B5EF4-FFF2-40B4-BE49-F238E27FC236}">
                <a16:creationId xmlns:a16="http://schemas.microsoft.com/office/drawing/2014/main" id="{C669AC97-A833-465D-998D-7ED73495E302}"/>
              </a:ext>
            </a:extLst>
          </p:cNvPr>
          <p:cNvSpPr/>
          <p:nvPr/>
        </p:nvSpPr>
        <p:spPr>
          <a:xfrm rot="20700000">
            <a:off x="6999997" y="5226390"/>
            <a:ext cx="7119075" cy="4176154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: 図形 936">
            <a:extLst>
              <a:ext uri="{FF2B5EF4-FFF2-40B4-BE49-F238E27FC236}">
                <a16:creationId xmlns:a16="http://schemas.microsoft.com/office/drawing/2014/main" id="{1157EDE7-CC7E-467A-AD5E-1D396ED9E112}"/>
              </a:ext>
            </a:extLst>
          </p:cNvPr>
          <p:cNvSpPr/>
          <p:nvPr/>
        </p:nvSpPr>
        <p:spPr>
          <a:xfrm>
            <a:off x="5397069" y="3669439"/>
            <a:ext cx="866698" cy="158295"/>
          </a:xfrm>
          <a:custGeom>
            <a:avLst/>
            <a:gdLst>
              <a:gd name="connsiteX0" fmla="*/ 431 w 866698"/>
              <a:gd name="connsiteY0" fmla="*/ 83411 h 158295"/>
              <a:gd name="connsiteX1" fmla="*/ 199398 w 866698"/>
              <a:gd name="connsiteY1" fmla="*/ 2978 h 158295"/>
              <a:gd name="connsiteX2" fmla="*/ 408948 w 866698"/>
              <a:gd name="connsiteY2" fmla="*/ 26261 h 158295"/>
              <a:gd name="connsiteX3" fmla="*/ 737031 w 866698"/>
              <a:gd name="connsiteY3" fmla="*/ 110928 h 158295"/>
              <a:gd name="connsiteX4" fmla="*/ 866148 w 866698"/>
              <a:gd name="connsiteY4" fmla="*/ 157494 h 158295"/>
              <a:gd name="connsiteX5" fmla="*/ 775131 w 866698"/>
              <a:gd name="connsiteY5" fmla="*/ 140561 h 158295"/>
              <a:gd name="connsiteX6" fmla="*/ 580398 w 866698"/>
              <a:gd name="connsiteY6" fmla="*/ 142678 h 158295"/>
              <a:gd name="connsiteX7" fmla="*/ 239614 w 866698"/>
              <a:gd name="connsiteY7" fmla="*/ 155378 h 158295"/>
              <a:gd name="connsiteX8" fmla="*/ 148598 w 866698"/>
              <a:gd name="connsiteY8" fmla="*/ 151144 h 158295"/>
              <a:gd name="connsiteX9" fmla="*/ 431 w 866698"/>
              <a:gd name="connsiteY9" fmla="*/ 83411 h 1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698" h="158295">
                <a:moveTo>
                  <a:pt x="431" y="83411"/>
                </a:moveTo>
                <a:cubicBezTo>
                  <a:pt x="8898" y="58717"/>
                  <a:pt x="131312" y="12503"/>
                  <a:pt x="199398" y="2978"/>
                </a:cubicBezTo>
                <a:cubicBezTo>
                  <a:pt x="267484" y="-6547"/>
                  <a:pt x="319343" y="8269"/>
                  <a:pt x="408948" y="26261"/>
                </a:cubicBezTo>
                <a:cubicBezTo>
                  <a:pt x="498553" y="44253"/>
                  <a:pt x="660831" y="89056"/>
                  <a:pt x="737031" y="110928"/>
                </a:cubicBezTo>
                <a:cubicBezTo>
                  <a:pt x="813231" y="132800"/>
                  <a:pt x="859798" y="152555"/>
                  <a:pt x="866148" y="157494"/>
                </a:cubicBezTo>
                <a:cubicBezTo>
                  <a:pt x="872498" y="162433"/>
                  <a:pt x="822756" y="143030"/>
                  <a:pt x="775131" y="140561"/>
                </a:cubicBezTo>
                <a:cubicBezTo>
                  <a:pt x="727506" y="138092"/>
                  <a:pt x="669651" y="140209"/>
                  <a:pt x="580398" y="142678"/>
                </a:cubicBezTo>
                <a:lnTo>
                  <a:pt x="239614" y="155378"/>
                </a:lnTo>
                <a:cubicBezTo>
                  <a:pt x="167647" y="156789"/>
                  <a:pt x="186698" y="161022"/>
                  <a:pt x="148598" y="151144"/>
                </a:cubicBezTo>
                <a:cubicBezTo>
                  <a:pt x="110498" y="141266"/>
                  <a:pt x="-8036" y="108105"/>
                  <a:pt x="431" y="83411"/>
                </a:cubicBezTo>
                <a:close/>
              </a:path>
            </a:pathLst>
          </a:custGeom>
          <a:solidFill>
            <a:srgbClr val="FF00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: 図形 946">
            <a:extLst>
              <a:ext uri="{FF2B5EF4-FFF2-40B4-BE49-F238E27FC236}">
                <a16:creationId xmlns:a16="http://schemas.microsoft.com/office/drawing/2014/main" id="{D06AFD10-82FA-4FE2-97CF-21350954305D}"/>
              </a:ext>
            </a:extLst>
          </p:cNvPr>
          <p:cNvSpPr/>
          <p:nvPr/>
        </p:nvSpPr>
        <p:spPr>
          <a:xfrm>
            <a:off x="5426109" y="3752456"/>
            <a:ext cx="802253" cy="254698"/>
          </a:xfrm>
          <a:custGeom>
            <a:avLst/>
            <a:gdLst>
              <a:gd name="connsiteX0" fmla="*/ 11608 w 802253"/>
              <a:gd name="connsiteY0" fmla="*/ 394 h 254698"/>
              <a:gd name="connsiteX1" fmla="*/ 409541 w 802253"/>
              <a:gd name="connsiteY1" fmla="*/ 72361 h 254698"/>
              <a:gd name="connsiteX2" fmla="*/ 794774 w 802253"/>
              <a:gd name="connsiteY2" fmla="*/ 36377 h 254698"/>
              <a:gd name="connsiteX3" fmla="*/ 650841 w 802253"/>
              <a:gd name="connsiteY3" fmla="*/ 78711 h 254698"/>
              <a:gd name="connsiteX4" fmla="*/ 485741 w 802253"/>
              <a:gd name="connsiteY4" fmla="*/ 203594 h 254698"/>
              <a:gd name="connsiteX5" fmla="*/ 415891 w 802253"/>
              <a:gd name="connsiteY5" fmla="*/ 254394 h 254698"/>
              <a:gd name="connsiteX6" fmla="*/ 424358 w 802253"/>
              <a:gd name="connsiteY6" fmla="*/ 224761 h 254698"/>
              <a:gd name="connsiteX7" fmla="*/ 212691 w 802253"/>
              <a:gd name="connsiteY7" fmla="*/ 224761 h 254698"/>
              <a:gd name="connsiteX8" fmla="*/ 166124 w 802253"/>
              <a:gd name="connsiteY8" fmla="*/ 222644 h 254698"/>
              <a:gd name="connsiteX9" fmla="*/ 210574 w 802253"/>
              <a:gd name="connsiteY9" fmla="*/ 214177 h 254698"/>
              <a:gd name="connsiteX10" fmla="*/ 98391 w 802253"/>
              <a:gd name="connsiteY10" fmla="*/ 180311 h 254698"/>
              <a:gd name="connsiteX11" fmla="*/ 100508 w 802253"/>
              <a:gd name="connsiteY11" fmla="*/ 129511 h 254698"/>
              <a:gd name="connsiteX12" fmla="*/ 108974 w 802253"/>
              <a:gd name="connsiteY12" fmla="*/ 110461 h 254698"/>
              <a:gd name="connsiteX13" fmla="*/ 11608 w 802253"/>
              <a:gd name="connsiteY13" fmla="*/ 394 h 25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2253" h="254698">
                <a:moveTo>
                  <a:pt x="11608" y="394"/>
                </a:moveTo>
                <a:cubicBezTo>
                  <a:pt x="61702" y="-5956"/>
                  <a:pt x="279013" y="66364"/>
                  <a:pt x="409541" y="72361"/>
                </a:cubicBezTo>
                <a:cubicBezTo>
                  <a:pt x="540069" y="78358"/>
                  <a:pt x="754557" y="35319"/>
                  <a:pt x="794774" y="36377"/>
                </a:cubicBezTo>
                <a:cubicBezTo>
                  <a:pt x="834991" y="37435"/>
                  <a:pt x="702346" y="50842"/>
                  <a:pt x="650841" y="78711"/>
                </a:cubicBezTo>
                <a:cubicBezTo>
                  <a:pt x="599336" y="106580"/>
                  <a:pt x="485741" y="203594"/>
                  <a:pt x="485741" y="203594"/>
                </a:cubicBezTo>
                <a:cubicBezTo>
                  <a:pt x="446583" y="232874"/>
                  <a:pt x="426122" y="250866"/>
                  <a:pt x="415891" y="254394"/>
                </a:cubicBezTo>
                <a:cubicBezTo>
                  <a:pt x="405660" y="257922"/>
                  <a:pt x="458225" y="229700"/>
                  <a:pt x="424358" y="224761"/>
                </a:cubicBezTo>
                <a:cubicBezTo>
                  <a:pt x="390491" y="219822"/>
                  <a:pt x="255730" y="225114"/>
                  <a:pt x="212691" y="224761"/>
                </a:cubicBezTo>
                <a:cubicBezTo>
                  <a:pt x="169652" y="224408"/>
                  <a:pt x="166477" y="224408"/>
                  <a:pt x="166124" y="222644"/>
                </a:cubicBezTo>
                <a:cubicBezTo>
                  <a:pt x="165771" y="220880"/>
                  <a:pt x="221863" y="221232"/>
                  <a:pt x="210574" y="214177"/>
                </a:cubicBezTo>
                <a:cubicBezTo>
                  <a:pt x="199285" y="207122"/>
                  <a:pt x="116735" y="194422"/>
                  <a:pt x="98391" y="180311"/>
                </a:cubicBezTo>
                <a:cubicBezTo>
                  <a:pt x="80047" y="166200"/>
                  <a:pt x="98744" y="141153"/>
                  <a:pt x="100508" y="129511"/>
                </a:cubicBezTo>
                <a:cubicBezTo>
                  <a:pt x="102272" y="117869"/>
                  <a:pt x="129435" y="130922"/>
                  <a:pt x="108974" y="110461"/>
                </a:cubicBezTo>
                <a:cubicBezTo>
                  <a:pt x="88513" y="90000"/>
                  <a:pt x="-38486" y="6744"/>
                  <a:pt x="11608" y="394"/>
                </a:cubicBezTo>
                <a:close/>
              </a:path>
            </a:pathLst>
          </a:custGeom>
          <a:solidFill>
            <a:srgbClr val="FF00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: 図形 947">
            <a:extLst>
              <a:ext uri="{FF2B5EF4-FFF2-40B4-BE49-F238E27FC236}">
                <a16:creationId xmlns:a16="http://schemas.microsoft.com/office/drawing/2014/main" id="{27FE93BC-618C-4952-B586-0D038ACA6DBD}"/>
              </a:ext>
            </a:extLst>
          </p:cNvPr>
          <p:cNvSpPr/>
          <p:nvPr/>
        </p:nvSpPr>
        <p:spPr>
          <a:xfrm>
            <a:off x="5580322" y="3732761"/>
            <a:ext cx="404023" cy="56156"/>
          </a:xfrm>
          <a:custGeom>
            <a:avLst/>
            <a:gdLst>
              <a:gd name="connsiteX0" fmla="*/ 1328 w 404023"/>
              <a:gd name="connsiteY0" fmla="*/ 1039 h 56156"/>
              <a:gd name="connsiteX1" fmla="*/ 240511 w 404023"/>
              <a:gd name="connsiteY1" fmla="*/ 17972 h 56156"/>
              <a:gd name="connsiteX2" fmla="*/ 339995 w 404023"/>
              <a:gd name="connsiteY2" fmla="*/ 7389 h 56156"/>
              <a:gd name="connsiteX3" fmla="*/ 261678 w 404023"/>
              <a:gd name="connsiteY3" fmla="*/ 26439 h 56156"/>
              <a:gd name="connsiteX4" fmla="*/ 168545 w 404023"/>
              <a:gd name="connsiteY4" fmla="*/ 53956 h 56156"/>
              <a:gd name="connsiteX5" fmla="*/ 403495 w 404023"/>
              <a:gd name="connsiteY5" fmla="*/ 17972 h 56156"/>
              <a:gd name="connsiteX6" fmla="*/ 229928 w 404023"/>
              <a:gd name="connsiteY6" fmla="*/ 45489 h 56156"/>
              <a:gd name="connsiteX7" fmla="*/ 147378 w 404023"/>
              <a:gd name="connsiteY7" fmla="*/ 53956 h 56156"/>
              <a:gd name="connsiteX8" fmla="*/ 1328 w 404023"/>
              <a:gd name="connsiteY8" fmla="*/ 1039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23" h="56156">
                <a:moveTo>
                  <a:pt x="1328" y="1039"/>
                </a:moveTo>
                <a:cubicBezTo>
                  <a:pt x="16850" y="-4958"/>
                  <a:pt x="184067" y="16914"/>
                  <a:pt x="240511" y="17972"/>
                </a:cubicBezTo>
                <a:cubicBezTo>
                  <a:pt x="296955" y="19030"/>
                  <a:pt x="336467" y="5978"/>
                  <a:pt x="339995" y="7389"/>
                </a:cubicBezTo>
                <a:cubicBezTo>
                  <a:pt x="343523" y="8800"/>
                  <a:pt x="290253" y="18678"/>
                  <a:pt x="261678" y="26439"/>
                </a:cubicBezTo>
                <a:cubicBezTo>
                  <a:pt x="233103" y="34200"/>
                  <a:pt x="144909" y="55367"/>
                  <a:pt x="168545" y="53956"/>
                </a:cubicBezTo>
                <a:cubicBezTo>
                  <a:pt x="192181" y="52545"/>
                  <a:pt x="393265" y="19383"/>
                  <a:pt x="403495" y="17972"/>
                </a:cubicBezTo>
                <a:cubicBezTo>
                  <a:pt x="413725" y="16561"/>
                  <a:pt x="272614" y="39492"/>
                  <a:pt x="229928" y="45489"/>
                </a:cubicBezTo>
                <a:cubicBezTo>
                  <a:pt x="187242" y="51486"/>
                  <a:pt x="184067" y="60306"/>
                  <a:pt x="147378" y="53956"/>
                </a:cubicBezTo>
                <a:cubicBezTo>
                  <a:pt x="110689" y="47606"/>
                  <a:pt x="-14194" y="7036"/>
                  <a:pt x="1328" y="10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: 図形 948">
            <a:extLst>
              <a:ext uri="{FF2B5EF4-FFF2-40B4-BE49-F238E27FC236}">
                <a16:creationId xmlns:a16="http://schemas.microsoft.com/office/drawing/2014/main" id="{C59DA48C-5E11-492E-996B-464A7D4354B7}"/>
              </a:ext>
            </a:extLst>
          </p:cNvPr>
          <p:cNvSpPr/>
          <p:nvPr/>
        </p:nvSpPr>
        <p:spPr>
          <a:xfrm>
            <a:off x="5613315" y="3822695"/>
            <a:ext cx="334549" cy="82839"/>
          </a:xfrm>
          <a:custGeom>
            <a:avLst/>
            <a:gdLst>
              <a:gd name="connsiteX0" fmla="*/ 4318 w 334549"/>
              <a:gd name="connsiteY0" fmla="*/ 48688 h 82839"/>
              <a:gd name="connsiteX1" fmla="*/ 215985 w 334549"/>
              <a:gd name="connsiteY1" fmla="*/ 25405 h 82839"/>
              <a:gd name="connsiteX2" fmla="*/ 334518 w 334549"/>
              <a:gd name="connsiteY2" fmla="*/ 5 h 82839"/>
              <a:gd name="connsiteX3" fmla="*/ 226568 w 334549"/>
              <a:gd name="connsiteY3" fmla="*/ 27522 h 82839"/>
              <a:gd name="connsiteX4" fmla="*/ 110152 w 334549"/>
              <a:gd name="connsiteY4" fmla="*/ 52922 h 82839"/>
              <a:gd name="connsiteX5" fmla="*/ 294302 w 334549"/>
              <a:gd name="connsiteY5" fmla="*/ 35988 h 82839"/>
              <a:gd name="connsiteX6" fmla="*/ 127085 w 334549"/>
              <a:gd name="connsiteY6" fmla="*/ 69855 h 82839"/>
              <a:gd name="connsiteX7" fmla="*/ 76285 w 334549"/>
              <a:gd name="connsiteY7" fmla="*/ 82555 h 82839"/>
              <a:gd name="connsiteX8" fmla="*/ 4318 w 334549"/>
              <a:gd name="connsiteY8" fmla="*/ 48688 h 8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549" h="82839">
                <a:moveTo>
                  <a:pt x="4318" y="48688"/>
                </a:moveTo>
                <a:cubicBezTo>
                  <a:pt x="27601" y="39163"/>
                  <a:pt x="160952" y="33519"/>
                  <a:pt x="215985" y="25405"/>
                </a:cubicBezTo>
                <a:cubicBezTo>
                  <a:pt x="271018" y="17291"/>
                  <a:pt x="332754" y="-348"/>
                  <a:pt x="334518" y="5"/>
                </a:cubicBezTo>
                <a:cubicBezTo>
                  <a:pt x="336282" y="358"/>
                  <a:pt x="263962" y="18703"/>
                  <a:pt x="226568" y="27522"/>
                </a:cubicBezTo>
                <a:cubicBezTo>
                  <a:pt x="189174" y="36341"/>
                  <a:pt x="98863" y="51511"/>
                  <a:pt x="110152" y="52922"/>
                </a:cubicBezTo>
                <a:cubicBezTo>
                  <a:pt x="121441" y="54333"/>
                  <a:pt x="291480" y="33166"/>
                  <a:pt x="294302" y="35988"/>
                </a:cubicBezTo>
                <a:cubicBezTo>
                  <a:pt x="297124" y="38810"/>
                  <a:pt x="163421" y="62094"/>
                  <a:pt x="127085" y="69855"/>
                </a:cubicBezTo>
                <a:cubicBezTo>
                  <a:pt x="90749" y="77616"/>
                  <a:pt x="93924" y="84319"/>
                  <a:pt x="76285" y="82555"/>
                </a:cubicBezTo>
                <a:cubicBezTo>
                  <a:pt x="58646" y="80791"/>
                  <a:pt x="-18965" y="58213"/>
                  <a:pt x="4318" y="486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: 図形 949">
            <a:extLst>
              <a:ext uri="{FF2B5EF4-FFF2-40B4-BE49-F238E27FC236}">
                <a16:creationId xmlns:a16="http://schemas.microsoft.com/office/drawing/2014/main" id="{A4E01490-5212-41D3-B5BC-EC4EEA76CFDB}"/>
              </a:ext>
            </a:extLst>
          </p:cNvPr>
          <p:cNvSpPr/>
          <p:nvPr/>
        </p:nvSpPr>
        <p:spPr>
          <a:xfrm>
            <a:off x="6314307" y="4031806"/>
            <a:ext cx="394179" cy="1449677"/>
          </a:xfrm>
          <a:custGeom>
            <a:avLst/>
            <a:gdLst>
              <a:gd name="connsiteX0" fmla="*/ 391293 w 394179"/>
              <a:gd name="connsiteY0" fmla="*/ 42354 h 1449677"/>
              <a:gd name="connsiteX1" fmla="*/ 20453 w 394179"/>
              <a:gd name="connsiteY1" fmla="*/ 1368234 h 1449677"/>
              <a:gd name="connsiteX2" fmla="*/ 56013 w 394179"/>
              <a:gd name="connsiteY2" fmla="*/ 1231074 h 1449677"/>
              <a:gd name="connsiteX3" fmla="*/ 122053 w 394179"/>
              <a:gd name="connsiteY3" fmla="*/ 616394 h 1449677"/>
              <a:gd name="connsiteX4" fmla="*/ 188093 w 394179"/>
              <a:gd name="connsiteY4" fmla="*/ 352234 h 1449677"/>
              <a:gd name="connsiteX5" fmla="*/ 391293 w 394179"/>
              <a:gd name="connsiteY5" fmla="*/ 42354 h 144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79" h="1449677">
                <a:moveTo>
                  <a:pt x="391293" y="42354"/>
                </a:moveTo>
                <a:cubicBezTo>
                  <a:pt x="363353" y="211687"/>
                  <a:pt x="76333" y="1170114"/>
                  <a:pt x="20453" y="1368234"/>
                </a:cubicBezTo>
                <a:cubicBezTo>
                  <a:pt x="-35427" y="1566354"/>
                  <a:pt x="39080" y="1356381"/>
                  <a:pt x="56013" y="1231074"/>
                </a:cubicBezTo>
                <a:cubicBezTo>
                  <a:pt x="72946" y="1105767"/>
                  <a:pt x="100040" y="762867"/>
                  <a:pt x="122053" y="616394"/>
                </a:cubicBezTo>
                <a:cubicBezTo>
                  <a:pt x="144066" y="469921"/>
                  <a:pt x="139833" y="444521"/>
                  <a:pt x="188093" y="352234"/>
                </a:cubicBezTo>
                <a:cubicBezTo>
                  <a:pt x="236353" y="259947"/>
                  <a:pt x="419233" y="-126979"/>
                  <a:pt x="391293" y="42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: 図形 950">
            <a:extLst>
              <a:ext uri="{FF2B5EF4-FFF2-40B4-BE49-F238E27FC236}">
                <a16:creationId xmlns:a16="http://schemas.microsoft.com/office/drawing/2014/main" id="{15902B27-4E2C-4640-B887-1AE8D47DB44B}"/>
              </a:ext>
            </a:extLst>
          </p:cNvPr>
          <p:cNvSpPr/>
          <p:nvPr/>
        </p:nvSpPr>
        <p:spPr>
          <a:xfrm>
            <a:off x="5179368" y="3981548"/>
            <a:ext cx="291886" cy="1446326"/>
          </a:xfrm>
          <a:custGeom>
            <a:avLst/>
            <a:gdLst>
              <a:gd name="connsiteX0" fmla="*/ 42872 w 291886"/>
              <a:gd name="connsiteY0" fmla="*/ 6252 h 1446326"/>
              <a:gd name="connsiteX1" fmla="*/ 256232 w 291886"/>
              <a:gd name="connsiteY1" fmla="*/ 432972 h 1446326"/>
              <a:gd name="connsiteX2" fmla="*/ 205432 w 291886"/>
              <a:gd name="connsiteY2" fmla="*/ 778412 h 1446326"/>
              <a:gd name="connsiteX3" fmla="*/ 2232 w 291886"/>
              <a:gd name="connsiteY3" fmla="*/ 1428652 h 1446326"/>
              <a:gd name="connsiteX4" fmla="*/ 108912 w 291886"/>
              <a:gd name="connsiteY4" fmla="*/ 1220372 h 1446326"/>
              <a:gd name="connsiteX5" fmla="*/ 291792 w 291886"/>
              <a:gd name="connsiteY5" fmla="*/ 778412 h 1446326"/>
              <a:gd name="connsiteX6" fmla="*/ 42872 w 291886"/>
              <a:gd name="connsiteY6" fmla="*/ 6252 h 144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886" h="1446326">
                <a:moveTo>
                  <a:pt x="42872" y="6252"/>
                </a:moveTo>
                <a:cubicBezTo>
                  <a:pt x="36945" y="-51321"/>
                  <a:pt x="229139" y="304279"/>
                  <a:pt x="256232" y="432972"/>
                </a:cubicBezTo>
                <a:cubicBezTo>
                  <a:pt x="283325" y="561665"/>
                  <a:pt x="247765" y="612465"/>
                  <a:pt x="205432" y="778412"/>
                </a:cubicBezTo>
                <a:cubicBezTo>
                  <a:pt x="163099" y="944359"/>
                  <a:pt x="18319" y="1354992"/>
                  <a:pt x="2232" y="1428652"/>
                </a:cubicBezTo>
                <a:cubicBezTo>
                  <a:pt x="-13855" y="1502312"/>
                  <a:pt x="60652" y="1328745"/>
                  <a:pt x="108912" y="1220372"/>
                </a:cubicBezTo>
                <a:cubicBezTo>
                  <a:pt x="157172" y="1111999"/>
                  <a:pt x="296025" y="979072"/>
                  <a:pt x="291792" y="778412"/>
                </a:cubicBezTo>
                <a:cubicBezTo>
                  <a:pt x="287559" y="577752"/>
                  <a:pt x="48799" y="63825"/>
                  <a:pt x="42872" y="6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: 図形 951">
            <a:extLst>
              <a:ext uri="{FF2B5EF4-FFF2-40B4-BE49-F238E27FC236}">
                <a16:creationId xmlns:a16="http://schemas.microsoft.com/office/drawing/2014/main" id="{6F967E0B-4CC7-42A7-AEAF-11B18D41441F}"/>
              </a:ext>
            </a:extLst>
          </p:cNvPr>
          <p:cNvSpPr/>
          <p:nvPr/>
        </p:nvSpPr>
        <p:spPr>
          <a:xfrm>
            <a:off x="5901260" y="3868180"/>
            <a:ext cx="737412" cy="551567"/>
          </a:xfrm>
          <a:custGeom>
            <a:avLst/>
            <a:gdLst>
              <a:gd name="connsiteX0" fmla="*/ 719673 w 737412"/>
              <a:gd name="connsiteY0" fmla="*/ 5320 h 551567"/>
              <a:gd name="connsiteX1" fmla="*/ 110073 w 737412"/>
              <a:gd name="connsiteY1" fmla="*/ 475220 h 551567"/>
              <a:gd name="connsiteX2" fmla="*/ 309040 w 737412"/>
              <a:gd name="connsiteY2" fmla="*/ 386320 h 551567"/>
              <a:gd name="connsiteX3" fmla="*/ 7 w 737412"/>
              <a:gd name="connsiteY3" fmla="*/ 551420 h 551567"/>
              <a:gd name="connsiteX4" fmla="*/ 300573 w 737412"/>
              <a:gd name="connsiteY4" fmla="*/ 352453 h 551567"/>
              <a:gd name="connsiteX5" fmla="*/ 550340 w 737412"/>
              <a:gd name="connsiteY5" fmla="*/ 229687 h 551567"/>
              <a:gd name="connsiteX6" fmla="*/ 719673 w 737412"/>
              <a:gd name="connsiteY6" fmla="*/ 5320 h 5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412" h="551567">
                <a:moveTo>
                  <a:pt x="719673" y="5320"/>
                </a:moveTo>
                <a:cubicBezTo>
                  <a:pt x="646295" y="46242"/>
                  <a:pt x="178512" y="411720"/>
                  <a:pt x="110073" y="475220"/>
                </a:cubicBezTo>
                <a:cubicBezTo>
                  <a:pt x="41634" y="538720"/>
                  <a:pt x="327384" y="373620"/>
                  <a:pt x="309040" y="386320"/>
                </a:cubicBezTo>
                <a:cubicBezTo>
                  <a:pt x="290696" y="399020"/>
                  <a:pt x="1418" y="557065"/>
                  <a:pt x="7" y="551420"/>
                </a:cubicBezTo>
                <a:cubicBezTo>
                  <a:pt x="-1404" y="545775"/>
                  <a:pt x="208851" y="406075"/>
                  <a:pt x="300573" y="352453"/>
                </a:cubicBezTo>
                <a:cubicBezTo>
                  <a:pt x="392295" y="298831"/>
                  <a:pt x="481195" y="288248"/>
                  <a:pt x="550340" y="229687"/>
                </a:cubicBezTo>
                <a:cubicBezTo>
                  <a:pt x="619484" y="171126"/>
                  <a:pt x="793051" y="-35602"/>
                  <a:pt x="719673" y="5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: 図形 952">
            <a:extLst>
              <a:ext uri="{FF2B5EF4-FFF2-40B4-BE49-F238E27FC236}">
                <a16:creationId xmlns:a16="http://schemas.microsoft.com/office/drawing/2014/main" id="{D56D4DEB-C6B0-4A6F-91A0-0381A0284351}"/>
              </a:ext>
            </a:extLst>
          </p:cNvPr>
          <p:cNvSpPr/>
          <p:nvPr/>
        </p:nvSpPr>
        <p:spPr>
          <a:xfrm>
            <a:off x="6366357" y="4068781"/>
            <a:ext cx="64394" cy="927217"/>
          </a:xfrm>
          <a:custGeom>
            <a:avLst/>
            <a:gdLst>
              <a:gd name="connsiteX0" fmla="*/ 55610 w 64394"/>
              <a:gd name="connsiteY0" fmla="*/ 3686 h 927217"/>
              <a:gd name="connsiteX1" fmla="*/ 59843 w 64394"/>
              <a:gd name="connsiteY1" fmla="*/ 871519 h 927217"/>
              <a:gd name="connsiteX2" fmla="*/ 59843 w 64394"/>
              <a:gd name="connsiteY2" fmla="*/ 786852 h 927217"/>
              <a:gd name="connsiteX3" fmla="*/ 576 w 64394"/>
              <a:gd name="connsiteY3" fmla="*/ 350819 h 927217"/>
              <a:gd name="connsiteX4" fmla="*/ 30210 w 64394"/>
              <a:gd name="connsiteY4" fmla="*/ 549786 h 927217"/>
              <a:gd name="connsiteX5" fmla="*/ 55610 w 64394"/>
              <a:gd name="connsiteY5" fmla="*/ 3686 h 9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94" h="927217">
                <a:moveTo>
                  <a:pt x="55610" y="3686"/>
                </a:moveTo>
                <a:cubicBezTo>
                  <a:pt x="60549" y="57308"/>
                  <a:pt x="59138" y="740991"/>
                  <a:pt x="59843" y="871519"/>
                </a:cubicBezTo>
                <a:cubicBezTo>
                  <a:pt x="60548" y="1002047"/>
                  <a:pt x="69721" y="873635"/>
                  <a:pt x="59843" y="786852"/>
                </a:cubicBezTo>
                <a:cubicBezTo>
                  <a:pt x="49965" y="700069"/>
                  <a:pt x="5515" y="390330"/>
                  <a:pt x="576" y="350819"/>
                </a:cubicBezTo>
                <a:cubicBezTo>
                  <a:pt x="-4363" y="311308"/>
                  <a:pt x="23860" y="601292"/>
                  <a:pt x="30210" y="549786"/>
                </a:cubicBezTo>
                <a:cubicBezTo>
                  <a:pt x="36560" y="498280"/>
                  <a:pt x="50671" y="-49936"/>
                  <a:pt x="55610" y="3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13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ビーチ, カリブ海, パラダイス, 砂, 空, 国, ビーチの街並み, 休日, 経験, 水, 入浴, 海">
            <a:extLst>
              <a:ext uri="{FF2B5EF4-FFF2-40B4-BE49-F238E27FC236}">
                <a16:creationId xmlns:a16="http://schemas.microsoft.com/office/drawing/2014/main" id="{D76041FE-E504-4CFD-8166-E5A9DBF1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125957" y="3442279"/>
            <a:ext cx="5933898" cy="30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9064605B-6B1C-4CDE-9CF0-FF30F3345E42}"/>
              </a:ext>
            </a:extLst>
          </p:cNvPr>
          <p:cNvSpPr/>
          <p:nvPr/>
        </p:nvSpPr>
        <p:spPr>
          <a:xfrm rot="20700000">
            <a:off x="4035222" y="2383048"/>
            <a:ext cx="8279144" cy="5051005"/>
          </a:xfrm>
          <a:custGeom>
            <a:avLst/>
            <a:gdLst>
              <a:gd name="connsiteX0" fmla="*/ 906748 w 12757969"/>
              <a:gd name="connsiteY0" fmla="*/ 2364177 h 7783482"/>
              <a:gd name="connsiteX1" fmla="*/ 5580348 w 12757969"/>
              <a:gd name="connsiteY1" fmla="*/ 1068777 h 7783482"/>
              <a:gd name="connsiteX2" fmla="*/ 5046948 w 12757969"/>
              <a:gd name="connsiteY2" fmla="*/ 1233877 h 7783482"/>
              <a:gd name="connsiteX3" fmla="*/ 132048 w 12757969"/>
              <a:gd name="connsiteY3" fmla="*/ 3926277 h 7783482"/>
              <a:gd name="connsiteX4" fmla="*/ 1300448 w 12757969"/>
              <a:gd name="connsiteY4" fmla="*/ 3405577 h 7783482"/>
              <a:gd name="connsiteX5" fmla="*/ 8082248 w 12757969"/>
              <a:gd name="connsiteY5" fmla="*/ 763977 h 7783482"/>
              <a:gd name="connsiteX6" fmla="*/ 7929848 w 12757969"/>
              <a:gd name="connsiteY6" fmla="*/ 814777 h 7783482"/>
              <a:gd name="connsiteX7" fmla="*/ 462248 w 12757969"/>
              <a:gd name="connsiteY7" fmla="*/ 4688277 h 7783482"/>
              <a:gd name="connsiteX8" fmla="*/ 1059148 w 12757969"/>
              <a:gd name="connsiteY8" fmla="*/ 4485077 h 7783482"/>
              <a:gd name="connsiteX9" fmla="*/ 10241248 w 12757969"/>
              <a:gd name="connsiteY9" fmla="*/ 827477 h 7783482"/>
              <a:gd name="connsiteX10" fmla="*/ 9949148 w 12757969"/>
              <a:gd name="connsiteY10" fmla="*/ 941777 h 7783482"/>
              <a:gd name="connsiteX11" fmla="*/ 7510748 w 12757969"/>
              <a:gd name="connsiteY11" fmla="*/ 2567377 h 7783482"/>
              <a:gd name="connsiteX12" fmla="*/ 690848 w 12757969"/>
              <a:gd name="connsiteY12" fmla="*/ 5196277 h 7783482"/>
              <a:gd name="connsiteX13" fmla="*/ 1262348 w 12757969"/>
              <a:gd name="connsiteY13" fmla="*/ 5005777 h 7783482"/>
              <a:gd name="connsiteX14" fmla="*/ 11168348 w 12757969"/>
              <a:gd name="connsiteY14" fmla="*/ 1564077 h 7783482"/>
              <a:gd name="connsiteX15" fmla="*/ 10558748 w 12757969"/>
              <a:gd name="connsiteY15" fmla="*/ 1843477 h 7783482"/>
              <a:gd name="connsiteX16" fmla="*/ 894048 w 12757969"/>
              <a:gd name="connsiteY16" fmla="*/ 6440877 h 7783482"/>
              <a:gd name="connsiteX17" fmla="*/ 2037048 w 12757969"/>
              <a:gd name="connsiteY17" fmla="*/ 5958277 h 7783482"/>
              <a:gd name="connsiteX18" fmla="*/ 11625548 w 12757969"/>
              <a:gd name="connsiteY18" fmla="*/ 2135577 h 7783482"/>
              <a:gd name="connsiteX19" fmla="*/ 11015948 w 12757969"/>
              <a:gd name="connsiteY19" fmla="*/ 2402277 h 7783482"/>
              <a:gd name="connsiteX20" fmla="*/ 1859248 w 12757969"/>
              <a:gd name="connsiteY20" fmla="*/ 7240977 h 7783482"/>
              <a:gd name="connsiteX21" fmla="*/ 4056348 w 12757969"/>
              <a:gd name="connsiteY21" fmla="*/ 6301177 h 7783482"/>
              <a:gd name="connsiteX22" fmla="*/ 11511248 w 12757969"/>
              <a:gd name="connsiteY22" fmla="*/ 2808677 h 7783482"/>
              <a:gd name="connsiteX23" fmla="*/ 10152348 w 12757969"/>
              <a:gd name="connsiteY23" fmla="*/ 3481777 h 7783482"/>
              <a:gd name="connsiteX24" fmla="*/ 4297648 w 12757969"/>
              <a:gd name="connsiteY24" fmla="*/ 7240977 h 7783482"/>
              <a:gd name="connsiteX25" fmla="*/ 6291548 w 12757969"/>
              <a:gd name="connsiteY25" fmla="*/ 6199577 h 7783482"/>
              <a:gd name="connsiteX26" fmla="*/ 11358848 w 12757969"/>
              <a:gd name="connsiteY26" fmla="*/ 3824677 h 7783482"/>
              <a:gd name="connsiteX27" fmla="*/ 10279348 w 12757969"/>
              <a:gd name="connsiteY27" fmla="*/ 4408877 h 7783482"/>
              <a:gd name="connsiteX28" fmla="*/ 6113748 w 12757969"/>
              <a:gd name="connsiteY28" fmla="*/ 7533077 h 7783482"/>
              <a:gd name="connsiteX29" fmla="*/ 11892248 w 12757969"/>
              <a:gd name="connsiteY29" fmla="*/ 5031177 h 7783482"/>
              <a:gd name="connsiteX30" fmla="*/ 9212548 w 12757969"/>
              <a:gd name="connsiteY30" fmla="*/ 6136077 h 7783482"/>
              <a:gd name="connsiteX31" fmla="*/ 5034248 w 12757969"/>
              <a:gd name="connsiteY31" fmla="*/ 7748977 h 7783482"/>
              <a:gd name="connsiteX32" fmla="*/ 5821648 w 12757969"/>
              <a:gd name="connsiteY32" fmla="*/ 7279077 h 7783482"/>
              <a:gd name="connsiteX33" fmla="*/ 12235148 w 12757969"/>
              <a:gd name="connsiteY33" fmla="*/ 3240477 h 7783482"/>
              <a:gd name="connsiteX34" fmla="*/ 11104848 w 12757969"/>
              <a:gd name="connsiteY34" fmla="*/ 3773877 h 7783482"/>
              <a:gd name="connsiteX35" fmla="*/ 1008348 w 12757969"/>
              <a:gd name="connsiteY35" fmla="*/ 6936177 h 7783482"/>
              <a:gd name="connsiteX36" fmla="*/ 3637248 w 12757969"/>
              <a:gd name="connsiteY36" fmla="*/ 6009077 h 7783482"/>
              <a:gd name="connsiteX37" fmla="*/ 12006548 w 12757969"/>
              <a:gd name="connsiteY37" fmla="*/ 2021277 h 7783482"/>
              <a:gd name="connsiteX38" fmla="*/ 10469848 w 12757969"/>
              <a:gd name="connsiteY38" fmla="*/ 2630877 h 7783482"/>
              <a:gd name="connsiteX39" fmla="*/ 703548 w 12757969"/>
              <a:gd name="connsiteY39" fmla="*/ 5932877 h 7783482"/>
              <a:gd name="connsiteX40" fmla="*/ 2595848 w 12757969"/>
              <a:gd name="connsiteY40" fmla="*/ 5361377 h 7783482"/>
              <a:gd name="connsiteX41" fmla="*/ 11447748 w 12757969"/>
              <a:gd name="connsiteY41" fmla="*/ 1233877 h 7783482"/>
              <a:gd name="connsiteX42" fmla="*/ 9898348 w 12757969"/>
              <a:gd name="connsiteY42" fmla="*/ 1868877 h 7783482"/>
              <a:gd name="connsiteX43" fmla="*/ 970248 w 12757969"/>
              <a:gd name="connsiteY43" fmla="*/ 4612077 h 7783482"/>
              <a:gd name="connsiteX44" fmla="*/ 3180048 w 12757969"/>
              <a:gd name="connsiteY44" fmla="*/ 4129477 h 7783482"/>
              <a:gd name="connsiteX45" fmla="*/ 10673048 w 12757969"/>
              <a:gd name="connsiteY45" fmla="*/ 878277 h 7783482"/>
              <a:gd name="connsiteX46" fmla="*/ 7345648 w 12757969"/>
              <a:gd name="connsiteY46" fmla="*/ 1792677 h 7783482"/>
              <a:gd name="connsiteX47" fmla="*/ 271748 w 12757969"/>
              <a:gd name="connsiteY47" fmla="*/ 3583377 h 7783482"/>
              <a:gd name="connsiteX48" fmla="*/ 2722848 w 12757969"/>
              <a:gd name="connsiteY48" fmla="*/ 2973777 h 7783482"/>
              <a:gd name="connsiteX49" fmla="*/ 9085548 w 12757969"/>
              <a:gd name="connsiteY49" fmla="*/ 52777 h 7783482"/>
              <a:gd name="connsiteX50" fmla="*/ 4399248 w 12757969"/>
              <a:gd name="connsiteY50" fmla="*/ 1183077 h 7783482"/>
              <a:gd name="connsiteX51" fmla="*/ 906748 w 12757969"/>
              <a:gd name="connsiteY51" fmla="*/ 2364177 h 77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57969" h="7783482">
                <a:moveTo>
                  <a:pt x="906748" y="2364177"/>
                </a:moveTo>
                <a:cubicBezTo>
                  <a:pt x="1103598" y="2345127"/>
                  <a:pt x="4890315" y="1257160"/>
                  <a:pt x="5580348" y="1068777"/>
                </a:cubicBezTo>
                <a:cubicBezTo>
                  <a:pt x="6270381" y="880394"/>
                  <a:pt x="5954998" y="757627"/>
                  <a:pt x="5046948" y="1233877"/>
                </a:cubicBezTo>
                <a:cubicBezTo>
                  <a:pt x="4138898" y="1710127"/>
                  <a:pt x="756465" y="3564327"/>
                  <a:pt x="132048" y="3926277"/>
                </a:cubicBezTo>
                <a:cubicBezTo>
                  <a:pt x="-492369" y="4288227"/>
                  <a:pt x="1300448" y="3405577"/>
                  <a:pt x="1300448" y="3405577"/>
                </a:cubicBezTo>
                <a:lnTo>
                  <a:pt x="8082248" y="763977"/>
                </a:lnTo>
                <a:cubicBezTo>
                  <a:pt x="9187148" y="332177"/>
                  <a:pt x="7929848" y="814777"/>
                  <a:pt x="7929848" y="814777"/>
                </a:cubicBezTo>
                <a:lnTo>
                  <a:pt x="462248" y="4688277"/>
                </a:lnTo>
                <a:cubicBezTo>
                  <a:pt x="-682869" y="5299994"/>
                  <a:pt x="1059148" y="4485077"/>
                  <a:pt x="1059148" y="4485077"/>
                </a:cubicBezTo>
                <a:lnTo>
                  <a:pt x="10241248" y="827477"/>
                </a:lnTo>
                <a:cubicBezTo>
                  <a:pt x="11722914" y="236927"/>
                  <a:pt x="10404231" y="651794"/>
                  <a:pt x="9949148" y="941777"/>
                </a:cubicBezTo>
                <a:cubicBezTo>
                  <a:pt x="9494065" y="1231760"/>
                  <a:pt x="9053798" y="1858294"/>
                  <a:pt x="7510748" y="2567377"/>
                </a:cubicBezTo>
                <a:cubicBezTo>
                  <a:pt x="5967698" y="3276460"/>
                  <a:pt x="1732248" y="4789877"/>
                  <a:pt x="690848" y="5196277"/>
                </a:cubicBezTo>
                <a:cubicBezTo>
                  <a:pt x="-350552" y="5602677"/>
                  <a:pt x="1262348" y="5005777"/>
                  <a:pt x="1262348" y="5005777"/>
                </a:cubicBezTo>
                <a:lnTo>
                  <a:pt x="11168348" y="1564077"/>
                </a:lnTo>
                <a:cubicBezTo>
                  <a:pt x="12717748" y="1037027"/>
                  <a:pt x="10558748" y="1843477"/>
                  <a:pt x="10558748" y="1843477"/>
                </a:cubicBezTo>
                <a:lnTo>
                  <a:pt x="894048" y="6440877"/>
                </a:lnTo>
                <a:cubicBezTo>
                  <a:pt x="-526235" y="7126677"/>
                  <a:pt x="2037048" y="5958277"/>
                  <a:pt x="2037048" y="5958277"/>
                </a:cubicBezTo>
                <a:lnTo>
                  <a:pt x="11625548" y="2135577"/>
                </a:lnTo>
                <a:cubicBezTo>
                  <a:pt x="13122031" y="1542910"/>
                  <a:pt x="11015948" y="2402277"/>
                  <a:pt x="11015948" y="2402277"/>
                </a:cubicBezTo>
                <a:lnTo>
                  <a:pt x="1859248" y="7240977"/>
                </a:lnTo>
                <a:cubicBezTo>
                  <a:pt x="699315" y="7890794"/>
                  <a:pt x="4056348" y="6301177"/>
                  <a:pt x="4056348" y="6301177"/>
                </a:cubicBezTo>
                <a:lnTo>
                  <a:pt x="11511248" y="2808677"/>
                </a:lnTo>
                <a:cubicBezTo>
                  <a:pt x="12527248" y="2338777"/>
                  <a:pt x="11354615" y="2743060"/>
                  <a:pt x="10152348" y="3481777"/>
                </a:cubicBezTo>
                <a:cubicBezTo>
                  <a:pt x="8950081" y="4220494"/>
                  <a:pt x="4941115" y="6788010"/>
                  <a:pt x="4297648" y="7240977"/>
                </a:cubicBezTo>
                <a:cubicBezTo>
                  <a:pt x="3654181" y="7693944"/>
                  <a:pt x="5114681" y="6768960"/>
                  <a:pt x="6291548" y="6199577"/>
                </a:cubicBezTo>
                <a:cubicBezTo>
                  <a:pt x="7468415" y="5630194"/>
                  <a:pt x="10694215" y="4123127"/>
                  <a:pt x="11358848" y="3824677"/>
                </a:cubicBezTo>
                <a:cubicBezTo>
                  <a:pt x="12023481" y="3526227"/>
                  <a:pt x="11153531" y="3790810"/>
                  <a:pt x="10279348" y="4408877"/>
                </a:cubicBezTo>
                <a:cubicBezTo>
                  <a:pt x="9405165" y="5026944"/>
                  <a:pt x="5844931" y="7429360"/>
                  <a:pt x="6113748" y="7533077"/>
                </a:cubicBezTo>
                <a:cubicBezTo>
                  <a:pt x="6382565" y="7636794"/>
                  <a:pt x="11375781" y="5264010"/>
                  <a:pt x="11892248" y="5031177"/>
                </a:cubicBezTo>
                <a:cubicBezTo>
                  <a:pt x="12408715" y="4798344"/>
                  <a:pt x="10355548" y="5683110"/>
                  <a:pt x="9212548" y="6136077"/>
                </a:cubicBezTo>
                <a:cubicBezTo>
                  <a:pt x="8069548" y="6589044"/>
                  <a:pt x="5599398" y="7558477"/>
                  <a:pt x="5034248" y="7748977"/>
                </a:cubicBezTo>
                <a:cubicBezTo>
                  <a:pt x="4469098" y="7939477"/>
                  <a:pt x="5821648" y="7279077"/>
                  <a:pt x="5821648" y="7279077"/>
                </a:cubicBezTo>
                <a:lnTo>
                  <a:pt x="12235148" y="3240477"/>
                </a:lnTo>
                <a:cubicBezTo>
                  <a:pt x="13115681" y="2656277"/>
                  <a:pt x="12975981" y="3157927"/>
                  <a:pt x="11104848" y="3773877"/>
                </a:cubicBezTo>
                <a:cubicBezTo>
                  <a:pt x="9233715" y="4389827"/>
                  <a:pt x="2252948" y="6563644"/>
                  <a:pt x="1008348" y="6936177"/>
                </a:cubicBezTo>
                <a:cubicBezTo>
                  <a:pt x="-236252" y="7308710"/>
                  <a:pt x="1804215" y="6828227"/>
                  <a:pt x="3637248" y="6009077"/>
                </a:cubicBezTo>
                <a:cubicBezTo>
                  <a:pt x="5470281" y="5189927"/>
                  <a:pt x="10867781" y="2584310"/>
                  <a:pt x="12006548" y="2021277"/>
                </a:cubicBezTo>
                <a:cubicBezTo>
                  <a:pt x="13145315" y="1458244"/>
                  <a:pt x="10469848" y="2630877"/>
                  <a:pt x="10469848" y="2630877"/>
                </a:cubicBezTo>
                <a:lnTo>
                  <a:pt x="703548" y="5932877"/>
                </a:lnTo>
                <a:cubicBezTo>
                  <a:pt x="-608785" y="6387960"/>
                  <a:pt x="805148" y="6144544"/>
                  <a:pt x="2595848" y="5361377"/>
                </a:cubicBezTo>
                <a:cubicBezTo>
                  <a:pt x="4386548" y="4578210"/>
                  <a:pt x="10230665" y="1815960"/>
                  <a:pt x="11447748" y="1233877"/>
                </a:cubicBezTo>
                <a:cubicBezTo>
                  <a:pt x="12664831" y="651794"/>
                  <a:pt x="11644598" y="1305844"/>
                  <a:pt x="9898348" y="1868877"/>
                </a:cubicBezTo>
                <a:cubicBezTo>
                  <a:pt x="8152098" y="2431910"/>
                  <a:pt x="2089965" y="4235310"/>
                  <a:pt x="970248" y="4612077"/>
                </a:cubicBezTo>
                <a:cubicBezTo>
                  <a:pt x="-149469" y="4988844"/>
                  <a:pt x="1562915" y="4751777"/>
                  <a:pt x="3180048" y="4129477"/>
                </a:cubicBezTo>
                <a:cubicBezTo>
                  <a:pt x="4797181" y="3507177"/>
                  <a:pt x="9978781" y="1267744"/>
                  <a:pt x="10673048" y="878277"/>
                </a:cubicBezTo>
                <a:cubicBezTo>
                  <a:pt x="11367315" y="488810"/>
                  <a:pt x="7345648" y="1792677"/>
                  <a:pt x="7345648" y="1792677"/>
                </a:cubicBezTo>
                <a:lnTo>
                  <a:pt x="271748" y="3583377"/>
                </a:lnTo>
                <a:cubicBezTo>
                  <a:pt x="-498719" y="3780227"/>
                  <a:pt x="1253881" y="3562210"/>
                  <a:pt x="2722848" y="2973777"/>
                </a:cubicBezTo>
                <a:cubicBezTo>
                  <a:pt x="4191815" y="2385344"/>
                  <a:pt x="8806148" y="351227"/>
                  <a:pt x="9085548" y="52777"/>
                </a:cubicBezTo>
                <a:cubicBezTo>
                  <a:pt x="9364948" y="-245673"/>
                  <a:pt x="5768731" y="802077"/>
                  <a:pt x="4399248" y="1183077"/>
                </a:cubicBezTo>
                <a:cubicBezTo>
                  <a:pt x="3029765" y="1564077"/>
                  <a:pt x="709898" y="2383227"/>
                  <a:pt x="906748" y="2364177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0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CAEE464-EB17-4CEC-8E9A-4045C10B2F3E}"/>
              </a:ext>
            </a:extLst>
          </p:cNvPr>
          <p:cNvGrpSpPr/>
          <p:nvPr/>
        </p:nvGrpSpPr>
        <p:grpSpPr>
          <a:xfrm>
            <a:off x="4412431" y="4005410"/>
            <a:ext cx="932369" cy="1052197"/>
            <a:chOff x="5032191" y="4025730"/>
            <a:chExt cx="932369" cy="1052197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90D99AD8-8A0B-4FF1-9AAC-7253614362A2}"/>
                </a:ext>
              </a:extLst>
            </p:cNvPr>
            <p:cNvSpPr/>
            <p:nvPr/>
          </p:nvSpPr>
          <p:spPr>
            <a:xfrm>
              <a:off x="5032191" y="4395465"/>
              <a:ext cx="932369" cy="682462"/>
            </a:xfrm>
            <a:custGeom>
              <a:avLst/>
              <a:gdLst>
                <a:gd name="connsiteX0" fmla="*/ 25584 w 932369"/>
                <a:gd name="connsiteY0" fmla="*/ 17785 h 682462"/>
                <a:gd name="connsiteX1" fmla="*/ 120834 w 932369"/>
                <a:gd name="connsiteY1" fmla="*/ 27310 h 682462"/>
                <a:gd name="connsiteX2" fmla="*/ 835209 w 932369"/>
                <a:gd name="connsiteY2" fmla="*/ 30485 h 682462"/>
                <a:gd name="connsiteX3" fmla="*/ 920934 w 932369"/>
                <a:gd name="connsiteY3" fmla="*/ 90810 h 682462"/>
                <a:gd name="connsiteX4" fmla="*/ 790759 w 932369"/>
                <a:gd name="connsiteY4" fmla="*/ 1910 h 682462"/>
                <a:gd name="connsiteX5" fmla="*/ 895534 w 932369"/>
                <a:gd name="connsiteY5" fmla="*/ 192410 h 682462"/>
                <a:gd name="connsiteX6" fmla="*/ 565334 w 932369"/>
                <a:gd name="connsiteY6" fmla="*/ 681360 h 682462"/>
                <a:gd name="connsiteX7" fmla="*/ 425634 w 932369"/>
                <a:gd name="connsiteY7" fmla="*/ 328935 h 682462"/>
                <a:gd name="connsiteX8" fmla="*/ 476434 w 932369"/>
                <a:gd name="connsiteY8" fmla="*/ 449585 h 682462"/>
                <a:gd name="connsiteX9" fmla="*/ 638359 w 932369"/>
                <a:gd name="connsiteY9" fmla="*/ 351160 h 682462"/>
                <a:gd name="connsiteX10" fmla="*/ 793934 w 932369"/>
                <a:gd name="connsiteY10" fmla="*/ 40010 h 682462"/>
                <a:gd name="connsiteX11" fmla="*/ 549459 w 932369"/>
                <a:gd name="connsiteY11" fmla="*/ 122560 h 682462"/>
                <a:gd name="connsiteX12" fmla="*/ 393884 w 932369"/>
                <a:gd name="connsiteY12" fmla="*/ 186060 h 682462"/>
                <a:gd name="connsiteX13" fmla="*/ 25584 w 932369"/>
                <a:gd name="connsiteY13" fmla="*/ 17785 h 68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2369" h="682462">
                  <a:moveTo>
                    <a:pt x="25584" y="17785"/>
                  </a:moveTo>
                  <a:cubicBezTo>
                    <a:pt x="-19924" y="-8673"/>
                    <a:pt x="-14103" y="25193"/>
                    <a:pt x="120834" y="27310"/>
                  </a:cubicBezTo>
                  <a:cubicBezTo>
                    <a:pt x="255771" y="29427"/>
                    <a:pt x="701859" y="19902"/>
                    <a:pt x="835209" y="30485"/>
                  </a:cubicBezTo>
                  <a:cubicBezTo>
                    <a:pt x="968559" y="41068"/>
                    <a:pt x="928342" y="95573"/>
                    <a:pt x="920934" y="90810"/>
                  </a:cubicBezTo>
                  <a:cubicBezTo>
                    <a:pt x="913526" y="86048"/>
                    <a:pt x="794992" y="-15023"/>
                    <a:pt x="790759" y="1910"/>
                  </a:cubicBezTo>
                  <a:cubicBezTo>
                    <a:pt x="786526" y="18843"/>
                    <a:pt x="933105" y="79168"/>
                    <a:pt x="895534" y="192410"/>
                  </a:cubicBezTo>
                  <a:cubicBezTo>
                    <a:pt x="857963" y="305652"/>
                    <a:pt x="643651" y="658606"/>
                    <a:pt x="565334" y="681360"/>
                  </a:cubicBezTo>
                  <a:cubicBezTo>
                    <a:pt x="487017" y="704114"/>
                    <a:pt x="440451" y="367564"/>
                    <a:pt x="425634" y="328935"/>
                  </a:cubicBezTo>
                  <a:cubicBezTo>
                    <a:pt x="410817" y="290306"/>
                    <a:pt x="440980" y="445881"/>
                    <a:pt x="476434" y="449585"/>
                  </a:cubicBezTo>
                  <a:cubicBezTo>
                    <a:pt x="511888" y="453289"/>
                    <a:pt x="585442" y="419422"/>
                    <a:pt x="638359" y="351160"/>
                  </a:cubicBezTo>
                  <a:cubicBezTo>
                    <a:pt x="691276" y="282898"/>
                    <a:pt x="808751" y="78110"/>
                    <a:pt x="793934" y="40010"/>
                  </a:cubicBezTo>
                  <a:cubicBezTo>
                    <a:pt x="779117" y="1910"/>
                    <a:pt x="616134" y="98218"/>
                    <a:pt x="549459" y="122560"/>
                  </a:cubicBezTo>
                  <a:cubicBezTo>
                    <a:pt x="482784" y="146902"/>
                    <a:pt x="485959" y="202464"/>
                    <a:pt x="393884" y="186060"/>
                  </a:cubicBezTo>
                  <a:cubicBezTo>
                    <a:pt x="301809" y="169656"/>
                    <a:pt x="71092" y="44243"/>
                    <a:pt x="25584" y="17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3E6B54E5-7268-439E-8BA0-192D9D847273}"/>
                </a:ext>
              </a:extLst>
            </p:cNvPr>
            <p:cNvSpPr/>
            <p:nvPr/>
          </p:nvSpPr>
          <p:spPr>
            <a:xfrm>
              <a:off x="5041846" y="4025730"/>
              <a:ext cx="635264" cy="811032"/>
            </a:xfrm>
            <a:custGeom>
              <a:avLst/>
              <a:gdLst>
                <a:gd name="connsiteX0" fmla="*/ 441379 w 635264"/>
                <a:gd name="connsiteY0" fmla="*/ 170 h 811032"/>
                <a:gd name="connsiteX1" fmla="*/ 533454 w 635264"/>
                <a:gd name="connsiteY1" fmla="*/ 254170 h 811032"/>
                <a:gd name="connsiteX2" fmla="*/ 463604 w 635264"/>
                <a:gd name="connsiteY2" fmla="*/ 349420 h 811032"/>
                <a:gd name="connsiteX3" fmla="*/ 285804 w 635264"/>
                <a:gd name="connsiteY3" fmla="*/ 641520 h 811032"/>
                <a:gd name="connsiteX4" fmla="*/ 54 w 635264"/>
                <a:gd name="connsiteY4" fmla="*/ 809795 h 811032"/>
                <a:gd name="connsiteX5" fmla="*/ 263579 w 635264"/>
                <a:gd name="connsiteY5" fmla="*/ 714545 h 811032"/>
                <a:gd name="connsiteX6" fmla="*/ 482654 w 635264"/>
                <a:gd name="connsiteY6" fmla="*/ 651045 h 811032"/>
                <a:gd name="connsiteX7" fmla="*/ 635054 w 635264"/>
                <a:gd name="connsiteY7" fmla="*/ 295445 h 811032"/>
                <a:gd name="connsiteX8" fmla="*/ 441379 w 635264"/>
                <a:gd name="connsiteY8" fmla="*/ 170 h 8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264" h="811032">
                  <a:moveTo>
                    <a:pt x="441379" y="170"/>
                  </a:moveTo>
                  <a:cubicBezTo>
                    <a:pt x="424446" y="-6709"/>
                    <a:pt x="529750" y="195962"/>
                    <a:pt x="533454" y="254170"/>
                  </a:cubicBezTo>
                  <a:cubicBezTo>
                    <a:pt x="537158" y="312378"/>
                    <a:pt x="504879" y="284862"/>
                    <a:pt x="463604" y="349420"/>
                  </a:cubicBezTo>
                  <a:cubicBezTo>
                    <a:pt x="422329" y="413978"/>
                    <a:pt x="363062" y="564791"/>
                    <a:pt x="285804" y="641520"/>
                  </a:cubicBezTo>
                  <a:cubicBezTo>
                    <a:pt x="208546" y="718249"/>
                    <a:pt x="3758" y="797624"/>
                    <a:pt x="54" y="809795"/>
                  </a:cubicBezTo>
                  <a:cubicBezTo>
                    <a:pt x="-3650" y="821966"/>
                    <a:pt x="183146" y="741003"/>
                    <a:pt x="263579" y="714545"/>
                  </a:cubicBezTo>
                  <a:cubicBezTo>
                    <a:pt x="344012" y="688087"/>
                    <a:pt x="420742" y="720895"/>
                    <a:pt x="482654" y="651045"/>
                  </a:cubicBezTo>
                  <a:cubicBezTo>
                    <a:pt x="544566" y="581195"/>
                    <a:pt x="640346" y="398103"/>
                    <a:pt x="635054" y="295445"/>
                  </a:cubicBezTo>
                  <a:cubicBezTo>
                    <a:pt x="629762" y="192787"/>
                    <a:pt x="458312" y="7049"/>
                    <a:pt x="441379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7CB2BD6-5379-442D-B04F-DDF006ECD366}"/>
              </a:ext>
            </a:extLst>
          </p:cNvPr>
          <p:cNvGrpSpPr/>
          <p:nvPr/>
        </p:nvGrpSpPr>
        <p:grpSpPr>
          <a:xfrm>
            <a:off x="5442916" y="4288229"/>
            <a:ext cx="525450" cy="1024741"/>
            <a:chOff x="6062676" y="4075446"/>
            <a:chExt cx="525450" cy="1024741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FF2DBFEF-B9DD-40FD-BD60-96B59209F018}"/>
                </a:ext>
              </a:extLst>
            </p:cNvPr>
            <p:cNvSpPr/>
            <p:nvPr/>
          </p:nvSpPr>
          <p:spPr>
            <a:xfrm>
              <a:off x="6062676" y="4108426"/>
              <a:ext cx="199152" cy="585977"/>
            </a:xfrm>
            <a:custGeom>
              <a:avLst/>
              <a:gdLst>
                <a:gd name="connsiteX0" fmla="*/ 1574 w 199152"/>
                <a:gd name="connsiteY0" fmla="*/ 24 h 585977"/>
                <a:gd name="connsiteX1" fmla="*/ 87299 w 199152"/>
                <a:gd name="connsiteY1" fmla="*/ 215924 h 585977"/>
                <a:gd name="connsiteX2" fmla="*/ 77774 w 199152"/>
                <a:gd name="connsiteY2" fmla="*/ 498499 h 585977"/>
                <a:gd name="connsiteX3" fmla="*/ 163499 w 199152"/>
                <a:gd name="connsiteY3" fmla="*/ 577874 h 585977"/>
                <a:gd name="connsiteX4" fmla="*/ 198424 w 199152"/>
                <a:gd name="connsiteY4" fmla="*/ 333399 h 585977"/>
                <a:gd name="connsiteX5" fmla="*/ 173024 w 199152"/>
                <a:gd name="connsiteY5" fmla="*/ 228624 h 585977"/>
                <a:gd name="connsiteX6" fmla="*/ 1574 w 199152"/>
                <a:gd name="connsiteY6" fmla="*/ 24 h 5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152" h="585977">
                  <a:moveTo>
                    <a:pt x="1574" y="24"/>
                  </a:moveTo>
                  <a:cubicBezTo>
                    <a:pt x="-12714" y="-2093"/>
                    <a:pt x="74599" y="132845"/>
                    <a:pt x="87299" y="215924"/>
                  </a:cubicBezTo>
                  <a:cubicBezTo>
                    <a:pt x="99999" y="299003"/>
                    <a:pt x="65074" y="438174"/>
                    <a:pt x="77774" y="498499"/>
                  </a:cubicBezTo>
                  <a:cubicBezTo>
                    <a:pt x="90474" y="558824"/>
                    <a:pt x="143391" y="605391"/>
                    <a:pt x="163499" y="577874"/>
                  </a:cubicBezTo>
                  <a:cubicBezTo>
                    <a:pt x="183607" y="550357"/>
                    <a:pt x="196836" y="391607"/>
                    <a:pt x="198424" y="333399"/>
                  </a:cubicBezTo>
                  <a:cubicBezTo>
                    <a:pt x="200012" y="275191"/>
                    <a:pt x="201599" y="279953"/>
                    <a:pt x="173024" y="228624"/>
                  </a:cubicBezTo>
                  <a:cubicBezTo>
                    <a:pt x="144449" y="177295"/>
                    <a:pt x="15862" y="2141"/>
                    <a:pt x="157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71BF9BE-8D30-4769-BCB4-0157C0173F90}"/>
                </a:ext>
              </a:extLst>
            </p:cNvPr>
            <p:cNvSpPr/>
            <p:nvPr/>
          </p:nvSpPr>
          <p:spPr>
            <a:xfrm>
              <a:off x="6229717" y="4075446"/>
              <a:ext cx="358409" cy="1024741"/>
            </a:xfrm>
            <a:custGeom>
              <a:avLst/>
              <a:gdLst>
                <a:gd name="connsiteX0" fmla="*/ 177433 w 358409"/>
                <a:gd name="connsiteY0" fmla="*/ 10779 h 1024741"/>
                <a:gd name="connsiteX1" fmla="*/ 212358 w 358409"/>
                <a:gd name="connsiteY1" fmla="*/ 325104 h 1024741"/>
                <a:gd name="connsiteX2" fmla="*/ 177433 w 358409"/>
                <a:gd name="connsiteY2" fmla="*/ 598154 h 1024741"/>
                <a:gd name="connsiteX3" fmla="*/ 2808 w 358409"/>
                <a:gd name="connsiteY3" fmla="*/ 1014079 h 1024741"/>
                <a:gd name="connsiteX4" fmla="*/ 88533 w 358409"/>
                <a:gd name="connsiteY4" fmla="*/ 880729 h 1024741"/>
                <a:gd name="connsiteX5" fmla="*/ 329833 w 358409"/>
                <a:gd name="connsiteY5" fmla="*/ 655304 h 1024741"/>
                <a:gd name="connsiteX6" fmla="*/ 339358 w 358409"/>
                <a:gd name="connsiteY6" fmla="*/ 220329 h 1024741"/>
                <a:gd name="connsiteX7" fmla="*/ 199658 w 358409"/>
                <a:gd name="connsiteY7" fmla="*/ 83804 h 1024741"/>
                <a:gd name="connsiteX8" fmla="*/ 177433 w 358409"/>
                <a:gd name="connsiteY8" fmla="*/ 10779 h 102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409" h="1024741">
                  <a:moveTo>
                    <a:pt x="177433" y="10779"/>
                  </a:moveTo>
                  <a:cubicBezTo>
                    <a:pt x="179550" y="50996"/>
                    <a:pt x="212358" y="227208"/>
                    <a:pt x="212358" y="325104"/>
                  </a:cubicBezTo>
                  <a:cubicBezTo>
                    <a:pt x="212358" y="423000"/>
                    <a:pt x="212358" y="483325"/>
                    <a:pt x="177433" y="598154"/>
                  </a:cubicBezTo>
                  <a:cubicBezTo>
                    <a:pt x="142508" y="712983"/>
                    <a:pt x="17625" y="966983"/>
                    <a:pt x="2808" y="1014079"/>
                  </a:cubicBezTo>
                  <a:cubicBezTo>
                    <a:pt x="-12009" y="1061175"/>
                    <a:pt x="34029" y="940525"/>
                    <a:pt x="88533" y="880729"/>
                  </a:cubicBezTo>
                  <a:cubicBezTo>
                    <a:pt x="143037" y="820933"/>
                    <a:pt x="288029" y="765371"/>
                    <a:pt x="329833" y="655304"/>
                  </a:cubicBezTo>
                  <a:cubicBezTo>
                    <a:pt x="371637" y="545237"/>
                    <a:pt x="361054" y="315579"/>
                    <a:pt x="339358" y="220329"/>
                  </a:cubicBezTo>
                  <a:cubicBezTo>
                    <a:pt x="317662" y="125079"/>
                    <a:pt x="229291" y="113967"/>
                    <a:pt x="199658" y="83804"/>
                  </a:cubicBezTo>
                  <a:cubicBezTo>
                    <a:pt x="170025" y="53642"/>
                    <a:pt x="175316" y="-29438"/>
                    <a:pt x="177433" y="10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280406C-29F1-4CC5-BBB2-C3363C213630}"/>
              </a:ext>
            </a:extLst>
          </p:cNvPr>
          <p:cNvGrpSpPr/>
          <p:nvPr/>
        </p:nvGrpSpPr>
        <p:grpSpPr>
          <a:xfrm>
            <a:off x="5943984" y="4325658"/>
            <a:ext cx="1022940" cy="949883"/>
            <a:chOff x="6716144" y="4015900"/>
            <a:chExt cx="1022940" cy="949883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6C254DA-B12C-4A7C-9F1A-C267A829CB12}"/>
                </a:ext>
              </a:extLst>
            </p:cNvPr>
            <p:cNvSpPr/>
            <p:nvPr/>
          </p:nvSpPr>
          <p:spPr>
            <a:xfrm>
              <a:off x="6716144" y="4233891"/>
              <a:ext cx="764896" cy="731892"/>
            </a:xfrm>
            <a:custGeom>
              <a:avLst/>
              <a:gdLst>
                <a:gd name="connsiteX0" fmla="*/ 5331 w 764896"/>
                <a:gd name="connsiteY0" fmla="*/ 96809 h 731892"/>
                <a:gd name="connsiteX1" fmla="*/ 243456 w 764896"/>
                <a:gd name="connsiteY1" fmla="*/ 223809 h 731892"/>
                <a:gd name="connsiteX2" fmla="*/ 487931 w 764896"/>
                <a:gd name="connsiteY2" fmla="*/ 223809 h 731892"/>
                <a:gd name="connsiteX3" fmla="*/ 738756 w 764896"/>
                <a:gd name="connsiteY3" fmla="*/ 204759 h 731892"/>
                <a:gd name="connsiteX4" fmla="*/ 665731 w 764896"/>
                <a:gd name="connsiteY4" fmla="*/ 220634 h 731892"/>
                <a:gd name="connsiteX5" fmla="*/ 567306 w 764896"/>
                <a:gd name="connsiteY5" fmla="*/ 401609 h 731892"/>
                <a:gd name="connsiteX6" fmla="*/ 411731 w 764896"/>
                <a:gd name="connsiteY6" fmla="*/ 595284 h 731892"/>
                <a:gd name="connsiteX7" fmla="*/ 110106 w 764896"/>
                <a:gd name="connsiteY7" fmla="*/ 731809 h 731892"/>
                <a:gd name="connsiteX8" fmla="*/ 510156 w 764896"/>
                <a:gd name="connsiteY8" fmla="*/ 614334 h 731892"/>
                <a:gd name="connsiteX9" fmla="*/ 675256 w 764896"/>
                <a:gd name="connsiteY9" fmla="*/ 534959 h 731892"/>
                <a:gd name="connsiteX10" fmla="*/ 764156 w 764896"/>
                <a:gd name="connsiteY10" fmla="*/ 334934 h 731892"/>
                <a:gd name="connsiteX11" fmla="*/ 713356 w 764896"/>
                <a:gd name="connsiteY11" fmla="*/ 71409 h 731892"/>
                <a:gd name="connsiteX12" fmla="*/ 637156 w 764896"/>
                <a:gd name="connsiteY12" fmla="*/ 1559 h 731892"/>
                <a:gd name="connsiteX13" fmla="*/ 662556 w 764896"/>
                <a:gd name="connsiteY13" fmla="*/ 119034 h 731892"/>
                <a:gd name="connsiteX14" fmla="*/ 484756 w 764896"/>
                <a:gd name="connsiteY14" fmla="*/ 147609 h 731892"/>
                <a:gd name="connsiteX15" fmla="*/ 5331 w 764896"/>
                <a:gd name="connsiteY15" fmla="*/ 96809 h 73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4896" h="731892">
                  <a:moveTo>
                    <a:pt x="5331" y="96809"/>
                  </a:moveTo>
                  <a:cubicBezTo>
                    <a:pt x="-34886" y="109509"/>
                    <a:pt x="163023" y="202642"/>
                    <a:pt x="243456" y="223809"/>
                  </a:cubicBezTo>
                  <a:cubicBezTo>
                    <a:pt x="323889" y="244976"/>
                    <a:pt x="405381" y="226984"/>
                    <a:pt x="487931" y="223809"/>
                  </a:cubicBezTo>
                  <a:cubicBezTo>
                    <a:pt x="570481" y="220634"/>
                    <a:pt x="709123" y="205288"/>
                    <a:pt x="738756" y="204759"/>
                  </a:cubicBezTo>
                  <a:cubicBezTo>
                    <a:pt x="768389" y="204230"/>
                    <a:pt x="694306" y="187826"/>
                    <a:pt x="665731" y="220634"/>
                  </a:cubicBezTo>
                  <a:cubicBezTo>
                    <a:pt x="637156" y="253442"/>
                    <a:pt x="609639" y="339167"/>
                    <a:pt x="567306" y="401609"/>
                  </a:cubicBezTo>
                  <a:cubicBezTo>
                    <a:pt x="524973" y="464051"/>
                    <a:pt x="487931" y="540251"/>
                    <a:pt x="411731" y="595284"/>
                  </a:cubicBezTo>
                  <a:cubicBezTo>
                    <a:pt x="335531" y="650317"/>
                    <a:pt x="93702" y="728634"/>
                    <a:pt x="110106" y="731809"/>
                  </a:cubicBezTo>
                  <a:cubicBezTo>
                    <a:pt x="126510" y="734984"/>
                    <a:pt x="415964" y="647142"/>
                    <a:pt x="510156" y="614334"/>
                  </a:cubicBezTo>
                  <a:cubicBezTo>
                    <a:pt x="604348" y="581526"/>
                    <a:pt x="632923" y="581526"/>
                    <a:pt x="675256" y="534959"/>
                  </a:cubicBezTo>
                  <a:cubicBezTo>
                    <a:pt x="717589" y="488392"/>
                    <a:pt x="757806" y="412192"/>
                    <a:pt x="764156" y="334934"/>
                  </a:cubicBezTo>
                  <a:cubicBezTo>
                    <a:pt x="770506" y="257676"/>
                    <a:pt x="734523" y="126972"/>
                    <a:pt x="713356" y="71409"/>
                  </a:cubicBezTo>
                  <a:cubicBezTo>
                    <a:pt x="692189" y="15846"/>
                    <a:pt x="645623" y="-6379"/>
                    <a:pt x="637156" y="1559"/>
                  </a:cubicBezTo>
                  <a:cubicBezTo>
                    <a:pt x="628689" y="9496"/>
                    <a:pt x="687956" y="94692"/>
                    <a:pt x="662556" y="119034"/>
                  </a:cubicBezTo>
                  <a:cubicBezTo>
                    <a:pt x="637156" y="143376"/>
                    <a:pt x="595881" y="151842"/>
                    <a:pt x="484756" y="147609"/>
                  </a:cubicBezTo>
                  <a:cubicBezTo>
                    <a:pt x="373631" y="143376"/>
                    <a:pt x="45548" y="84109"/>
                    <a:pt x="5331" y="96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7FCFE265-F0EB-43B5-B9B4-036645359BBD}"/>
                </a:ext>
              </a:extLst>
            </p:cNvPr>
            <p:cNvSpPr/>
            <p:nvPr/>
          </p:nvSpPr>
          <p:spPr>
            <a:xfrm>
              <a:off x="7296128" y="4157928"/>
              <a:ext cx="317501" cy="198613"/>
            </a:xfrm>
            <a:custGeom>
              <a:avLst/>
              <a:gdLst>
                <a:gd name="connsiteX0" fmla="*/ 22 w 317501"/>
                <a:gd name="connsiteY0" fmla="*/ 1322 h 198613"/>
                <a:gd name="connsiteX1" fmla="*/ 276247 w 317501"/>
                <a:gd name="connsiteY1" fmla="*/ 156897 h 198613"/>
                <a:gd name="connsiteX2" fmla="*/ 301647 w 317501"/>
                <a:gd name="connsiteY2" fmla="*/ 194997 h 198613"/>
                <a:gd name="connsiteX3" fmla="*/ 292122 w 317501"/>
                <a:gd name="connsiteY3" fmla="*/ 87047 h 198613"/>
                <a:gd name="connsiteX4" fmla="*/ 22 w 317501"/>
                <a:gd name="connsiteY4" fmla="*/ 1322 h 19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1" h="198613">
                  <a:moveTo>
                    <a:pt x="22" y="1322"/>
                  </a:moveTo>
                  <a:cubicBezTo>
                    <a:pt x="-2624" y="12964"/>
                    <a:pt x="225976" y="124618"/>
                    <a:pt x="276247" y="156897"/>
                  </a:cubicBezTo>
                  <a:cubicBezTo>
                    <a:pt x="326518" y="189176"/>
                    <a:pt x="299001" y="206639"/>
                    <a:pt x="301647" y="194997"/>
                  </a:cubicBezTo>
                  <a:cubicBezTo>
                    <a:pt x="304293" y="183355"/>
                    <a:pt x="341334" y="116151"/>
                    <a:pt x="292122" y="87047"/>
                  </a:cubicBezTo>
                  <a:cubicBezTo>
                    <a:pt x="242910" y="57943"/>
                    <a:pt x="2668" y="-10320"/>
                    <a:pt x="22" y="1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6662DE37-5825-473C-A618-44DFC381DF48}"/>
                </a:ext>
              </a:extLst>
            </p:cNvPr>
            <p:cNvSpPr/>
            <p:nvPr/>
          </p:nvSpPr>
          <p:spPr>
            <a:xfrm>
              <a:off x="7337009" y="4015900"/>
              <a:ext cx="402075" cy="212203"/>
            </a:xfrm>
            <a:custGeom>
              <a:avLst/>
              <a:gdLst>
                <a:gd name="connsiteX0" fmla="*/ 416 w 402075"/>
                <a:gd name="connsiteY0" fmla="*/ 475 h 212203"/>
                <a:gd name="connsiteX1" fmla="*/ 359191 w 402075"/>
                <a:gd name="connsiteY1" fmla="*/ 121125 h 212203"/>
                <a:gd name="connsiteX2" fmla="*/ 387766 w 402075"/>
                <a:gd name="connsiteY2" fmla="*/ 210025 h 212203"/>
                <a:gd name="connsiteX3" fmla="*/ 289341 w 402075"/>
                <a:gd name="connsiteY3" fmla="*/ 168750 h 212203"/>
                <a:gd name="connsiteX4" fmla="*/ 416 w 402075"/>
                <a:gd name="connsiteY4" fmla="*/ 475 h 21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075" h="212203">
                  <a:moveTo>
                    <a:pt x="416" y="475"/>
                  </a:moveTo>
                  <a:cubicBezTo>
                    <a:pt x="12058" y="-7463"/>
                    <a:pt x="294633" y="86200"/>
                    <a:pt x="359191" y="121125"/>
                  </a:cubicBezTo>
                  <a:cubicBezTo>
                    <a:pt x="423749" y="156050"/>
                    <a:pt x="399408" y="202088"/>
                    <a:pt x="387766" y="210025"/>
                  </a:cubicBezTo>
                  <a:cubicBezTo>
                    <a:pt x="376124" y="217963"/>
                    <a:pt x="354428" y="204204"/>
                    <a:pt x="289341" y="168750"/>
                  </a:cubicBezTo>
                  <a:cubicBezTo>
                    <a:pt x="224254" y="133296"/>
                    <a:pt x="-11226" y="8413"/>
                    <a:pt x="416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BFA3711-95F1-46AB-AC6C-848B729521C8}"/>
              </a:ext>
            </a:extLst>
          </p:cNvPr>
          <p:cNvGrpSpPr/>
          <p:nvPr/>
        </p:nvGrpSpPr>
        <p:grpSpPr>
          <a:xfrm>
            <a:off x="7003169" y="4368394"/>
            <a:ext cx="1204183" cy="1045586"/>
            <a:chOff x="7805809" y="4068674"/>
            <a:chExt cx="1204183" cy="1045586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8665B60-C70C-4A12-B4A6-68E7D14844FF}"/>
                </a:ext>
              </a:extLst>
            </p:cNvPr>
            <p:cNvSpPr/>
            <p:nvPr/>
          </p:nvSpPr>
          <p:spPr>
            <a:xfrm>
              <a:off x="7870542" y="4079849"/>
              <a:ext cx="386099" cy="220956"/>
            </a:xfrm>
            <a:custGeom>
              <a:avLst/>
              <a:gdLst>
                <a:gd name="connsiteX0" fmla="*/ 3458 w 386099"/>
                <a:gd name="connsiteY0" fmla="*/ 26 h 220956"/>
                <a:gd name="connsiteX1" fmla="*/ 352708 w 386099"/>
                <a:gd name="connsiteY1" fmla="*/ 158776 h 220956"/>
                <a:gd name="connsiteX2" fmla="*/ 340008 w 386099"/>
                <a:gd name="connsiteY2" fmla="*/ 215926 h 220956"/>
                <a:gd name="connsiteX3" fmla="*/ 70133 w 386099"/>
                <a:gd name="connsiteY3" fmla="*/ 215926 h 220956"/>
                <a:gd name="connsiteX4" fmla="*/ 254283 w 386099"/>
                <a:gd name="connsiteY4" fmla="*/ 196876 h 220956"/>
                <a:gd name="connsiteX5" fmla="*/ 178083 w 386099"/>
                <a:gd name="connsiteY5" fmla="*/ 171476 h 220956"/>
                <a:gd name="connsiteX6" fmla="*/ 3458 w 386099"/>
                <a:gd name="connsiteY6" fmla="*/ 26 h 2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099" h="220956">
                  <a:moveTo>
                    <a:pt x="3458" y="26"/>
                  </a:moveTo>
                  <a:cubicBezTo>
                    <a:pt x="32562" y="-2091"/>
                    <a:pt x="296616" y="122793"/>
                    <a:pt x="352708" y="158776"/>
                  </a:cubicBezTo>
                  <a:cubicBezTo>
                    <a:pt x="408800" y="194759"/>
                    <a:pt x="387104" y="206401"/>
                    <a:pt x="340008" y="215926"/>
                  </a:cubicBezTo>
                  <a:cubicBezTo>
                    <a:pt x="292912" y="225451"/>
                    <a:pt x="84420" y="219101"/>
                    <a:pt x="70133" y="215926"/>
                  </a:cubicBezTo>
                  <a:cubicBezTo>
                    <a:pt x="55846" y="212751"/>
                    <a:pt x="236291" y="204284"/>
                    <a:pt x="254283" y="196876"/>
                  </a:cubicBezTo>
                  <a:cubicBezTo>
                    <a:pt x="272275" y="189468"/>
                    <a:pt x="218829" y="204814"/>
                    <a:pt x="178083" y="171476"/>
                  </a:cubicBezTo>
                  <a:cubicBezTo>
                    <a:pt x="137337" y="138139"/>
                    <a:pt x="-25646" y="2143"/>
                    <a:pt x="3458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A190CF24-7C2F-4213-AC52-25C372256834}"/>
                </a:ext>
              </a:extLst>
            </p:cNvPr>
            <p:cNvSpPr/>
            <p:nvPr/>
          </p:nvSpPr>
          <p:spPr>
            <a:xfrm>
              <a:off x="7805809" y="4373290"/>
              <a:ext cx="382991" cy="653377"/>
            </a:xfrm>
            <a:custGeom>
              <a:avLst/>
              <a:gdLst>
                <a:gd name="connsiteX0" fmla="*/ 1516 w 382991"/>
                <a:gd name="connsiteY0" fmla="*/ 1860 h 653377"/>
                <a:gd name="connsiteX1" fmla="*/ 122166 w 382991"/>
                <a:gd name="connsiteY1" fmla="*/ 106635 h 653377"/>
                <a:gd name="connsiteX2" fmla="*/ 93591 w 382991"/>
                <a:gd name="connsiteY2" fmla="*/ 255860 h 653377"/>
                <a:gd name="connsiteX3" fmla="*/ 71366 w 382991"/>
                <a:gd name="connsiteY3" fmla="*/ 405085 h 653377"/>
                <a:gd name="connsiteX4" fmla="*/ 201541 w 382991"/>
                <a:gd name="connsiteY4" fmla="*/ 652735 h 653377"/>
                <a:gd name="connsiteX5" fmla="*/ 290441 w 382991"/>
                <a:gd name="connsiteY5" fmla="*/ 325710 h 653377"/>
                <a:gd name="connsiteX6" fmla="*/ 382516 w 382991"/>
                <a:gd name="connsiteY6" fmla="*/ 74885 h 653377"/>
                <a:gd name="connsiteX7" fmla="*/ 319016 w 382991"/>
                <a:gd name="connsiteY7" fmla="*/ 214585 h 653377"/>
                <a:gd name="connsiteX8" fmla="*/ 163441 w 382991"/>
                <a:gd name="connsiteY8" fmla="*/ 433660 h 653377"/>
                <a:gd name="connsiteX9" fmla="*/ 220591 w 382991"/>
                <a:gd name="connsiteY9" fmla="*/ 195535 h 653377"/>
                <a:gd name="connsiteX10" fmla="*/ 1516 w 382991"/>
                <a:gd name="connsiteY10" fmla="*/ 1860 h 65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991" h="653377">
                  <a:moveTo>
                    <a:pt x="1516" y="1860"/>
                  </a:moveTo>
                  <a:cubicBezTo>
                    <a:pt x="-14888" y="-12957"/>
                    <a:pt x="106820" y="64302"/>
                    <a:pt x="122166" y="106635"/>
                  </a:cubicBezTo>
                  <a:cubicBezTo>
                    <a:pt x="137512" y="148968"/>
                    <a:pt x="102058" y="206118"/>
                    <a:pt x="93591" y="255860"/>
                  </a:cubicBezTo>
                  <a:cubicBezTo>
                    <a:pt x="85124" y="305602"/>
                    <a:pt x="53374" y="338939"/>
                    <a:pt x="71366" y="405085"/>
                  </a:cubicBezTo>
                  <a:cubicBezTo>
                    <a:pt x="89358" y="471231"/>
                    <a:pt x="165029" y="665964"/>
                    <a:pt x="201541" y="652735"/>
                  </a:cubicBezTo>
                  <a:cubicBezTo>
                    <a:pt x="238054" y="639506"/>
                    <a:pt x="260279" y="422018"/>
                    <a:pt x="290441" y="325710"/>
                  </a:cubicBezTo>
                  <a:cubicBezTo>
                    <a:pt x="320603" y="229402"/>
                    <a:pt x="377753" y="93406"/>
                    <a:pt x="382516" y="74885"/>
                  </a:cubicBezTo>
                  <a:cubicBezTo>
                    <a:pt x="387279" y="56364"/>
                    <a:pt x="355529" y="154789"/>
                    <a:pt x="319016" y="214585"/>
                  </a:cubicBezTo>
                  <a:cubicBezTo>
                    <a:pt x="282504" y="274381"/>
                    <a:pt x="179845" y="436835"/>
                    <a:pt x="163441" y="433660"/>
                  </a:cubicBezTo>
                  <a:cubicBezTo>
                    <a:pt x="147037" y="430485"/>
                    <a:pt x="244933" y="260622"/>
                    <a:pt x="220591" y="195535"/>
                  </a:cubicBezTo>
                  <a:cubicBezTo>
                    <a:pt x="196249" y="130448"/>
                    <a:pt x="17920" y="16677"/>
                    <a:pt x="1516" y="1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8CFCEDD-4976-4B60-AB8A-607E04F6992B}"/>
                </a:ext>
              </a:extLst>
            </p:cNvPr>
            <p:cNvSpPr/>
            <p:nvPr/>
          </p:nvSpPr>
          <p:spPr>
            <a:xfrm>
              <a:off x="8259754" y="4068674"/>
              <a:ext cx="481636" cy="347576"/>
            </a:xfrm>
            <a:custGeom>
              <a:avLst/>
              <a:gdLst>
                <a:gd name="connsiteX0" fmla="*/ 9534 w 481636"/>
                <a:gd name="connsiteY0" fmla="*/ 89 h 347576"/>
                <a:gd name="connsiteX1" fmla="*/ 144471 w 481636"/>
                <a:gd name="connsiteY1" fmla="*/ 115976 h 347576"/>
                <a:gd name="connsiteX2" fmla="*/ 28584 w 481636"/>
                <a:gd name="connsiteY2" fmla="*/ 285839 h 347576"/>
                <a:gd name="connsiteX3" fmla="*/ 9 w 481636"/>
                <a:gd name="connsiteY3" fmla="*/ 312826 h 347576"/>
                <a:gd name="connsiteX4" fmla="*/ 26996 w 481636"/>
                <a:gd name="connsiteY4" fmla="*/ 295364 h 347576"/>
                <a:gd name="connsiteX5" fmla="*/ 131771 w 481636"/>
                <a:gd name="connsiteY5" fmla="*/ 336639 h 347576"/>
                <a:gd name="connsiteX6" fmla="*/ 355609 w 481636"/>
                <a:gd name="connsiteY6" fmla="*/ 342989 h 347576"/>
                <a:gd name="connsiteX7" fmla="*/ 481021 w 481636"/>
                <a:gd name="connsiteY7" fmla="*/ 276314 h 347576"/>
                <a:gd name="connsiteX8" fmla="*/ 306396 w 481636"/>
                <a:gd name="connsiteY8" fmla="*/ 242976 h 347576"/>
                <a:gd name="connsiteX9" fmla="*/ 195271 w 481636"/>
                <a:gd name="connsiteY9" fmla="*/ 215989 h 347576"/>
                <a:gd name="connsiteX10" fmla="*/ 252421 w 481636"/>
                <a:gd name="connsiteY10" fmla="*/ 98514 h 347576"/>
                <a:gd name="connsiteX11" fmla="*/ 9534 w 481636"/>
                <a:gd name="connsiteY11" fmla="*/ 89 h 34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636" h="347576">
                  <a:moveTo>
                    <a:pt x="9534" y="89"/>
                  </a:moveTo>
                  <a:cubicBezTo>
                    <a:pt x="-8458" y="2999"/>
                    <a:pt x="141296" y="68351"/>
                    <a:pt x="144471" y="115976"/>
                  </a:cubicBezTo>
                  <a:cubicBezTo>
                    <a:pt x="147646" y="163601"/>
                    <a:pt x="52661" y="253031"/>
                    <a:pt x="28584" y="285839"/>
                  </a:cubicBezTo>
                  <a:cubicBezTo>
                    <a:pt x="4507" y="318647"/>
                    <a:pt x="274" y="311239"/>
                    <a:pt x="9" y="312826"/>
                  </a:cubicBezTo>
                  <a:cubicBezTo>
                    <a:pt x="-256" y="314414"/>
                    <a:pt x="5036" y="291395"/>
                    <a:pt x="26996" y="295364"/>
                  </a:cubicBezTo>
                  <a:cubicBezTo>
                    <a:pt x="48956" y="299333"/>
                    <a:pt x="77002" y="328702"/>
                    <a:pt x="131771" y="336639"/>
                  </a:cubicBezTo>
                  <a:cubicBezTo>
                    <a:pt x="186540" y="344576"/>
                    <a:pt x="297401" y="353043"/>
                    <a:pt x="355609" y="342989"/>
                  </a:cubicBezTo>
                  <a:cubicBezTo>
                    <a:pt x="413817" y="332935"/>
                    <a:pt x="489223" y="292983"/>
                    <a:pt x="481021" y="276314"/>
                  </a:cubicBezTo>
                  <a:cubicBezTo>
                    <a:pt x="472819" y="259645"/>
                    <a:pt x="354021" y="253030"/>
                    <a:pt x="306396" y="242976"/>
                  </a:cubicBezTo>
                  <a:cubicBezTo>
                    <a:pt x="258771" y="232922"/>
                    <a:pt x="204267" y="240066"/>
                    <a:pt x="195271" y="215989"/>
                  </a:cubicBezTo>
                  <a:cubicBezTo>
                    <a:pt x="186275" y="191912"/>
                    <a:pt x="286817" y="131058"/>
                    <a:pt x="252421" y="98514"/>
                  </a:cubicBezTo>
                  <a:cubicBezTo>
                    <a:pt x="218025" y="65970"/>
                    <a:pt x="27526" y="-2821"/>
                    <a:pt x="953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7DE49CE-2248-43A2-BA5C-E4A34AECB65D}"/>
                </a:ext>
              </a:extLst>
            </p:cNvPr>
            <p:cNvSpPr/>
            <p:nvPr/>
          </p:nvSpPr>
          <p:spPr>
            <a:xfrm>
              <a:off x="8156815" y="4320561"/>
              <a:ext cx="594605" cy="729976"/>
            </a:xfrm>
            <a:custGeom>
              <a:avLst/>
              <a:gdLst>
                <a:gd name="connsiteX0" fmla="*/ 315673 w 594605"/>
                <a:gd name="connsiteY0" fmla="*/ 29189 h 729976"/>
                <a:gd name="connsiteX1" fmla="*/ 156923 w 594605"/>
                <a:gd name="connsiteY1" fmla="*/ 270489 h 729976"/>
                <a:gd name="connsiteX2" fmla="*/ 12460 w 594605"/>
                <a:gd name="connsiteY2" fmla="*/ 430827 h 729976"/>
                <a:gd name="connsiteX3" fmla="*/ 10873 w 594605"/>
                <a:gd name="connsiteY3" fmla="*/ 548302 h 729976"/>
                <a:gd name="connsiteX4" fmla="*/ 41035 w 594605"/>
                <a:gd name="connsiteY4" fmla="*/ 511789 h 729976"/>
                <a:gd name="connsiteX5" fmla="*/ 255348 w 594605"/>
                <a:gd name="connsiteY5" fmla="*/ 557827 h 729976"/>
                <a:gd name="connsiteX6" fmla="*/ 571260 w 594605"/>
                <a:gd name="connsiteY6" fmla="*/ 726102 h 729976"/>
                <a:gd name="connsiteX7" fmla="*/ 561735 w 594605"/>
                <a:gd name="connsiteY7" fmla="*/ 668952 h 729976"/>
                <a:gd name="connsiteX8" fmla="*/ 487123 w 594605"/>
                <a:gd name="connsiteY8" fmla="*/ 587989 h 729976"/>
                <a:gd name="connsiteX9" fmla="*/ 318848 w 594605"/>
                <a:gd name="connsiteY9" fmla="*/ 524489 h 729976"/>
                <a:gd name="connsiteX10" fmla="*/ 117235 w 594605"/>
                <a:gd name="connsiteY10" fmla="*/ 465752 h 729976"/>
                <a:gd name="connsiteX11" fmla="*/ 229948 w 594605"/>
                <a:gd name="connsiteY11" fmla="*/ 318114 h 729976"/>
                <a:gd name="connsiteX12" fmla="*/ 441085 w 594605"/>
                <a:gd name="connsiteY12" fmla="*/ 33952 h 729976"/>
                <a:gd name="connsiteX13" fmla="*/ 315673 w 594605"/>
                <a:gd name="connsiteY13" fmla="*/ 29189 h 72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605" h="729976">
                  <a:moveTo>
                    <a:pt x="315673" y="29189"/>
                  </a:moveTo>
                  <a:cubicBezTo>
                    <a:pt x="268313" y="68612"/>
                    <a:pt x="207458" y="203549"/>
                    <a:pt x="156923" y="270489"/>
                  </a:cubicBezTo>
                  <a:cubicBezTo>
                    <a:pt x="106388" y="337429"/>
                    <a:pt x="36802" y="384525"/>
                    <a:pt x="12460" y="430827"/>
                  </a:cubicBezTo>
                  <a:cubicBezTo>
                    <a:pt x="-11882" y="477129"/>
                    <a:pt x="6110" y="534808"/>
                    <a:pt x="10873" y="548302"/>
                  </a:cubicBezTo>
                  <a:cubicBezTo>
                    <a:pt x="15636" y="561796"/>
                    <a:pt x="289" y="510202"/>
                    <a:pt x="41035" y="511789"/>
                  </a:cubicBezTo>
                  <a:cubicBezTo>
                    <a:pt x="81781" y="513376"/>
                    <a:pt x="166977" y="522108"/>
                    <a:pt x="255348" y="557827"/>
                  </a:cubicBezTo>
                  <a:cubicBezTo>
                    <a:pt x="343719" y="593546"/>
                    <a:pt x="520196" y="707581"/>
                    <a:pt x="571260" y="726102"/>
                  </a:cubicBezTo>
                  <a:cubicBezTo>
                    <a:pt x="622325" y="744623"/>
                    <a:pt x="575758" y="691971"/>
                    <a:pt x="561735" y="668952"/>
                  </a:cubicBezTo>
                  <a:cubicBezTo>
                    <a:pt x="547712" y="645933"/>
                    <a:pt x="527604" y="612066"/>
                    <a:pt x="487123" y="587989"/>
                  </a:cubicBezTo>
                  <a:cubicBezTo>
                    <a:pt x="446642" y="563912"/>
                    <a:pt x="380496" y="544862"/>
                    <a:pt x="318848" y="524489"/>
                  </a:cubicBezTo>
                  <a:cubicBezTo>
                    <a:pt x="257200" y="504116"/>
                    <a:pt x="132052" y="500148"/>
                    <a:pt x="117235" y="465752"/>
                  </a:cubicBezTo>
                  <a:cubicBezTo>
                    <a:pt x="102418" y="431356"/>
                    <a:pt x="175973" y="390081"/>
                    <a:pt x="229948" y="318114"/>
                  </a:cubicBezTo>
                  <a:cubicBezTo>
                    <a:pt x="283923" y="246147"/>
                    <a:pt x="424946" y="78666"/>
                    <a:pt x="441085" y="33952"/>
                  </a:cubicBezTo>
                  <a:cubicBezTo>
                    <a:pt x="457224" y="-10762"/>
                    <a:pt x="363033" y="-10234"/>
                    <a:pt x="315673" y="29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D92DEE4-AAFE-43E2-8352-2CEDA3889E54}"/>
                </a:ext>
              </a:extLst>
            </p:cNvPr>
            <p:cNvSpPr/>
            <p:nvPr/>
          </p:nvSpPr>
          <p:spPr>
            <a:xfrm>
              <a:off x="8187891" y="4481290"/>
              <a:ext cx="492890" cy="632970"/>
            </a:xfrm>
            <a:custGeom>
              <a:avLst/>
              <a:gdLst>
                <a:gd name="connsiteX0" fmla="*/ 62347 w 492890"/>
                <a:gd name="connsiteY0" fmla="*/ 76423 h 632970"/>
                <a:gd name="connsiteX1" fmla="*/ 349684 w 492890"/>
                <a:gd name="connsiteY1" fmla="*/ 9748 h 632970"/>
                <a:gd name="connsiteX2" fmla="*/ 414772 w 492890"/>
                <a:gd name="connsiteY2" fmla="*/ 4985 h 632970"/>
                <a:gd name="connsiteX3" fmla="*/ 462397 w 492890"/>
                <a:gd name="connsiteY3" fmla="*/ 54198 h 632970"/>
                <a:gd name="connsiteX4" fmla="*/ 490972 w 492890"/>
                <a:gd name="connsiteY4" fmla="*/ 187548 h 632970"/>
                <a:gd name="connsiteX5" fmla="*/ 408422 w 492890"/>
                <a:gd name="connsiteY5" fmla="*/ 478060 h 632970"/>
                <a:gd name="connsiteX6" fmla="*/ 216334 w 492890"/>
                <a:gd name="connsiteY6" fmla="*/ 628873 h 632970"/>
                <a:gd name="connsiteX7" fmla="*/ 227447 w 492890"/>
                <a:gd name="connsiteY7" fmla="*/ 576485 h 632970"/>
                <a:gd name="connsiteX8" fmla="*/ 5197 w 492890"/>
                <a:gd name="connsiteY8" fmla="*/ 432023 h 632970"/>
                <a:gd name="connsiteX9" fmla="*/ 84572 w 492890"/>
                <a:gd name="connsiteY9" fmla="*/ 454248 h 632970"/>
                <a:gd name="connsiteX10" fmla="*/ 243322 w 492890"/>
                <a:gd name="connsiteY10" fmla="*/ 471710 h 632970"/>
                <a:gd name="connsiteX11" fmla="*/ 341747 w 492890"/>
                <a:gd name="connsiteY11" fmla="*/ 390748 h 632970"/>
                <a:gd name="connsiteX12" fmla="*/ 406834 w 492890"/>
                <a:gd name="connsiteY12" fmla="*/ 71660 h 632970"/>
                <a:gd name="connsiteX13" fmla="*/ 168709 w 492890"/>
                <a:gd name="connsiteY13" fmla="*/ 106585 h 632970"/>
                <a:gd name="connsiteX14" fmla="*/ 62347 w 492890"/>
                <a:gd name="connsiteY14" fmla="*/ 76423 h 63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2890" h="632970">
                  <a:moveTo>
                    <a:pt x="62347" y="76423"/>
                  </a:moveTo>
                  <a:cubicBezTo>
                    <a:pt x="92509" y="60284"/>
                    <a:pt x="290947" y="21654"/>
                    <a:pt x="349684" y="9748"/>
                  </a:cubicBezTo>
                  <a:cubicBezTo>
                    <a:pt x="408422" y="-2158"/>
                    <a:pt x="395987" y="-2423"/>
                    <a:pt x="414772" y="4985"/>
                  </a:cubicBezTo>
                  <a:cubicBezTo>
                    <a:pt x="433557" y="12393"/>
                    <a:pt x="449697" y="23771"/>
                    <a:pt x="462397" y="54198"/>
                  </a:cubicBezTo>
                  <a:cubicBezTo>
                    <a:pt x="475097" y="84625"/>
                    <a:pt x="499968" y="116904"/>
                    <a:pt x="490972" y="187548"/>
                  </a:cubicBezTo>
                  <a:cubicBezTo>
                    <a:pt x="481976" y="258192"/>
                    <a:pt x="454195" y="404506"/>
                    <a:pt x="408422" y="478060"/>
                  </a:cubicBezTo>
                  <a:cubicBezTo>
                    <a:pt x="362649" y="551614"/>
                    <a:pt x="246496" y="612469"/>
                    <a:pt x="216334" y="628873"/>
                  </a:cubicBezTo>
                  <a:cubicBezTo>
                    <a:pt x="186172" y="645277"/>
                    <a:pt x="262636" y="609293"/>
                    <a:pt x="227447" y="576485"/>
                  </a:cubicBezTo>
                  <a:cubicBezTo>
                    <a:pt x="192258" y="543677"/>
                    <a:pt x="29009" y="452396"/>
                    <a:pt x="5197" y="432023"/>
                  </a:cubicBezTo>
                  <a:cubicBezTo>
                    <a:pt x="-18615" y="411650"/>
                    <a:pt x="44885" y="447634"/>
                    <a:pt x="84572" y="454248"/>
                  </a:cubicBezTo>
                  <a:cubicBezTo>
                    <a:pt x="124259" y="460862"/>
                    <a:pt x="200460" y="482293"/>
                    <a:pt x="243322" y="471710"/>
                  </a:cubicBezTo>
                  <a:cubicBezTo>
                    <a:pt x="286184" y="461127"/>
                    <a:pt x="314495" y="457423"/>
                    <a:pt x="341747" y="390748"/>
                  </a:cubicBezTo>
                  <a:cubicBezTo>
                    <a:pt x="368999" y="324073"/>
                    <a:pt x="435674" y="119020"/>
                    <a:pt x="406834" y="71660"/>
                  </a:cubicBezTo>
                  <a:cubicBezTo>
                    <a:pt x="377994" y="24300"/>
                    <a:pt x="221626" y="104204"/>
                    <a:pt x="168709" y="106585"/>
                  </a:cubicBezTo>
                  <a:cubicBezTo>
                    <a:pt x="115792" y="108966"/>
                    <a:pt x="32185" y="92562"/>
                    <a:pt x="62347" y="76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509C3724-3895-4D68-A876-666BF2AFC3F7}"/>
                </a:ext>
              </a:extLst>
            </p:cNvPr>
            <p:cNvSpPr/>
            <p:nvPr/>
          </p:nvSpPr>
          <p:spPr>
            <a:xfrm>
              <a:off x="8267669" y="4530418"/>
              <a:ext cx="256016" cy="326219"/>
            </a:xfrm>
            <a:custGeom>
              <a:avLst/>
              <a:gdLst>
                <a:gd name="connsiteX0" fmla="*/ 155606 w 256016"/>
                <a:gd name="connsiteY0" fmla="*/ 3482 h 326219"/>
                <a:gd name="connsiteX1" fmla="*/ 254031 w 256016"/>
                <a:gd name="connsiteY1" fmla="*/ 62220 h 326219"/>
                <a:gd name="connsiteX2" fmla="*/ 219106 w 256016"/>
                <a:gd name="connsiteY2" fmla="*/ 182870 h 326219"/>
                <a:gd name="connsiteX3" fmla="*/ 188944 w 256016"/>
                <a:gd name="connsiteY3" fmla="*/ 319395 h 326219"/>
                <a:gd name="connsiteX4" fmla="*/ 144494 w 256016"/>
                <a:gd name="connsiteY4" fmla="*/ 303520 h 326219"/>
                <a:gd name="connsiteX5" fmla="*/ 31 w 256016"/>
                <a:gd name="connsiteY5" fmla="*/ 284470 h 326219"/>
                <a:gd name="connsiteX6" fmla="*/ 131794 w 256016"/>
                <a:gd name="connsiteY6" fmla="*/ 249545 h 326219"/>
                <a:gd name="connsiteX7" fmla="*/ 168306 w 256016"/>
                <a:gd name="connsiteY7" fmla="*/ 160645 h 326219"/>
                <a:gd name="connsiteX8" fmla="*/ 155606 w 256016"/>
                <a:gd name="connsiteY8" fmla="*/ 3482 h 3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016" h="326219">
                  <a:moveTo>
                    <a:pt x="155606" y="3482"/>
                  </a:moveTo>
                  <a:cubicBezTo>
                    <a:pt x="169894" y="-12922"/>
                    <a:pt x="243448" y="32322"/>
                    <a:pt x="254031" y="62220"/>
                  </a:cubicBezTo>
                  <a:cubicBezTo>
                    <a:pt x="264614" y="92118"/>
                    <a:pt x="229954" y="140008"/>
                    <a:pt x="219106" y="182870"/>
                  </a:cubicBezTo>
                  <a:cubicBezTo>
                    <a:pt x="208258" y="225733"/>
                    <a:pt x="201379" y="299287"/>
                    <a:pt x="188944" y="319395"/>
                  </a:cubicBezTo>
                  <a:cubicBezTo>
                    <a:pt x="176509" y="339503"/>
                    <a:pt x="175980" y="309341"/>
                    <a:pt x="144494" y="303520"/>
                  </a:cubicBezTo>
                  <a:cubicBezTo>
                    <a:pt x="113008" y="297699"/>
                    <a:pt x="2148" y="293466"/>
                    <a:pt x="31" y="284470"/>
                  </a:cubicBezTo>
                  <a:cubicBezTo>
                    <a:pt x="-2086" y="275474"/>
                    <a:pt x="103748" y="270183"/>
                    <a:pt x="131794" y="249545"/>
                  </a:cubicBezTo>
                  <a:cubicBezTo>
                    <a:pt x="159840" y="228908"/>
                    <a:pt x="163014" y="202714"/>
                    <a:pt x="168306" y="160645"/>
                  </a:cubicBezTo>
                  <a:cubicBezTo>
                    <a:pt x="173598" y="118576"/>
                    <a:pt x="141318" y="19886"/>
                    <a:pt x="155606" y="3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21DCD2D9-4494-4C0D-B1C6-2BD0D1DEBB42}"/>
                </a:ext>
              </a:extLst>
            </p:cNvPr>
            <p:cNvSpPr/>
            <p:nvPr/>
          </p:nvSpPr>
          <p:spPr>
            <a:xfrm>
              <a:off x="8045183" y="4618123"/>
              <a:ext cx="964809" cy="149716"/>
            </a:xfrm>
            <a:custGeom>
              <a:avLst/>
              <a:gdLst>
                <a:gd name="connsiteX0" fmla="*/ 15084 w 964809"/>
                <a:gd name="connsiteY0" fmla="*/ 70294 h 149716"/>
                <a:gd name="connsiteX1" fmla="*/ 190767 w 964809"/>
                <a:gd name="connsiteY1" fmla="*/ 95694 h 149716"/>
                <a:gd name="connsiteX2" fmla="*/ 438417 w 964809"/>
                <a:gd name="connsiteY2" fmla="*/ 57594 h 149716"/>
                <a:gd name="connsiteX3" fmla="*/ 942184 w 964809"/>
                <a:gd name="connsiteY3" fmla="*/ 148610 h 149716"/>
                <a:gd name="connsiteX4" fmla="*/ 865984 w 964809"/>
                <a:gd name="connsiteY4" fmla="*/ 102044 h 149716"/>
                <a:gd name="connsiteX5" fmla="*/ 760150 w 964809"/>
                <a:gd name="connsiteY5" fmla="*/ 13144 h 149716"/>
                <a:gd name="connsiteX6" fmla="*/ 590817 w 964809"/>
                <a:gd name="connsiteY6" fmla="*/ 6794 h 149716"/>
                <a:gd name="connsiteX7" fmla="*/ 15084 w 964809"/>
                <a:gd name="connsiteY7" fmla="*/ 70294 h 14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809" h="149716">
                  <a:moveTo>
                    <a:pt x="15084" y="70294"/>
                  </a:moveTo>
                  <a:cubicBezTo>
                    <a:pt x="-51591" y="85111"/>
                    <a:pt x="120212" y="97811"/>
                    <a:pt x="190767" y="95694"/>
                  </a:cubicBezTo>
                  <a:cubicBezTo>
                    <a:pt x="261322" y="93577"/>
                    <a:pt x="313181" y="48775"/>
                    <a:pt x="438417" y="57594"/>
                  </a:cubicBezTo>
                  <a:cubicBezTo>
                    <a:pt x="563653" y="66413"/>
                    <a:pt x="870923" y="141202"/>
                    <a:pt x="942184" y="148610"/>
                  </a:cubicBezTo>
                  <a:cubicBezTo>
                    <a:pt x="1013445" y="156018"/>
                    <a:pt x="896323" y="124622"/>
                    <a:pt x="865984" y="102044"/>
                  </a:cubicBezTo>
                  <a:cubicBezTo>
                    <a:pt x="835645" y="79466"/>
                    <a:pt x="806011" y="29019"/>
                    <a:pt x="760150" y="13144"/>
                  </a:cubicBezTo>
                  <a:cubicBezTo>
                    <a:pt x="714289" y="-2731"/>
                    <a:pt x="712172" y="-3436"/>
                    <a:pt x="590817" y="6794"/>
                  </a:cubicBezTo>
                  <a:cubicBezTo>
                    <a:pt x="469462" y="17024"/>
                    <a:pt x="81759" y="55477"/>
                    <a:pt x="15084" y="702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2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映画『パイレーツ・オブ・カリビアン/生命の泉』のトリヴィア10">
            <a:extLst>
              <a:ext uri="{FF2B5EF4-FFF2-40B4-BE49-F238E27FC236}">
                <a16:creationId xmlns:a16="http://schemas.microsoft.com/office/drawing/2014/main" id="{CA0E51EE-E8FC-4D7C-8428-71B62B5D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" y="0"/>
            <a:ext cx="15414171" cy="9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6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97A5B-BFE7-48F6-9F09-C42AE90F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CB0578-ED2B-4E81-80C4-90EB2BE0B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DD5D40F-3CFB-4AF6-95E3-E654419C5EB3}"/>
              </a:ext>
            </a:extLst>
          </p:cNvPr>
          <p:cNvSpPr/>
          <p:nvPr/>
        </p:nvSpPr>
        <p:spPr>
          <a:xfrm>
            <a:off x="8430509" y="7501536"/>
            <a:ext cx="393202" cy="441140"/>
          </a:xfrm>
          <a:custGeom>
            <a:avLst/>
            <a:gdLst>
              <a:gd name="connsiteX0" fmla="*/ 704 w 393202"/>
              <a:gd name="connsiteY0" fmla="*/ 4164 h 441140"/>
              <a:gd name="connsiteX1" fmla="*/ 378529 w 393202"/>
              <a:gd name="connsiteY1" fmla="*/ 229589 h 441140"/>
              <a:gd name="connsiteX2" fmla="*/ 286454 w 393202"/>
              <a:gd name="connsiteY2" fmla="*/ 435964 h 441140"/>
              <a:gd name="connsiteX3" fmla="*/ 704 w 393202"/>
              <a:gd name="connsiteY3" fmla="*/ 4164 h 44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202" h="441140">
                <a:moveTo>
                  <a:pt x="704" y="4164"/>
                </a:moveTo>
                <a:cubicBezTo>
                  <a:pt x="16050" y="-30232"/>
                  <a:pt x="330904" y="157622"/>
                  <a:pt x="378529" y="229589"/>
                </a:cubicBezTo>
                <a:cubicBezTo>
                  <a:pt x="426154" y="301556"/>
                  <a:pt x="347837" y="473006"/>
                  <a:pt x="286454" y="435964"/>
                </a:cubicBezTo>
                <a:cubicBezTo>
                  <a:pt x="225071" y="398922"/>
                  <a:pt x="-14642" y="38560"/>
                  <a:pt x="704" y="4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0</Words>
  <Application>Microsoft Office PowerPoint</Application>
  <PresentationFormat>ユーザー設定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38</cp:revision>
  <dcterms:created xsi:type="dcterms:W3CDTF">2022-02-14T11:01:45Z</dcterms:created>
  <dcterms:modified xsi:type="dcterms:W3CDTF">2022-02-16T15:07:56Z</dcterms:modified>
</cp:coreProperties>
</file>