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63" r:id="rId5"/>
    <p:sldId id="259" r:id="rId6"/>
    <p:sldId id="258" r:id="rId7"/>
    <p:sldId id="261" r:id="rId8"/>
    <p:sldId id="257" r:id="rId9"/>
    <p:sldId id="260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-2548" y="-1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239995-90E3-44DC-AE94-7C4BD4409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C6985B-6A2C-4F08-9EB4-7B2C321CE8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CFA454-C6BA-4F8C-B79D-C2B3001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73E-4EF5-4090-9D6A-5CE1048D593F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AEBA3D-96F3-4A46-A89E-779DBFF1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42AA6E-4E99-4104-9757-B9BAE93C3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FAC-A258-4CB8-80A1-7DFC35B3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53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321F8D-4E30-4C3D-8998-C4CC6863F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1A62BF-D69C-4AF2-87D8-07999496D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6175B6-1678-44DE-A118-F544517E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73E-4EF5-4090-9D6A-5CE1048D593F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CA4ACD-6EFD-4BE3-8668-6843E8B35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C20C1A-C81F-4ACC-98CE-5D468C9B0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FAC-A258-4CB8-80A1-7DFC35B3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52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21D445-5F7A-444A-BD96-7CDCD65ABE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2A6B924-6AC4-4D75-9A8E-746C44DBB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83A91D-EB23-4EF1-867D-D339903A1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73E-4EF5-4090-9D6A-5CE1048D593F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23DDE9-BC19-48DF-970B-92828B04D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3E0F3E-099B-4EF5-88C0-48AFF480C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FAC-A258-4CB8-80A1-7DFC35B3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96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98085C-50E4-4974-9C2F-4EB9A5938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F6CEF2-4DD1-4DC0-8545-2F14BFD05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8F7AF3-1C4E-4EEF-ADBB-D9F197561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73E-4EF5-4090-9D6A-5CE1048D593F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04D434-DAB4-41AA-BCA4-F990F0498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651FA0-332D-4803-921D-2011AB1DA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FAC-A258-4CB8-80A1-7DFC35B3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2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DB2D21-FE37-414C-B27B-66A10EF06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44B3AE-3B9A-48C0-9948-6A7F055E0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4891A3-638F-425A-9571-919ED612C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73E-4EF5-4090-9D6A-5CE1048D593F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F0AF48-5893-421E-97E4-C8F6804D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6ABF9D-7551-4F23-99BC-0924739C3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FAC-A258-4CB8-80A1-7DFC35B3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45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C2E156-A0F2-412F-BEED-CB1347130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F9FB99-6E52-4512-A985-64A0F850B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F1FCA4-DD3D-4734-8692-6214AAE05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7FADCD-A5D2-441E-A043-139DBF860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73E-4EF5-4090-9D6A-5CE1048D593F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913DA4-F885-46C3-AD04-61DC3A225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62D529-2154-4BE1-ABBD-6A96B102B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FAC-A258-4CB8-80A1-7DFC35B3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1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861B5B-3D2B-4D95-9CC3-DF7C0FC5D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51250A-4222-417C-B89C-09D5EDE46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4634ABE-D12C-435C-ADBD-A90ADF186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DE1EF8C-EF90-411B-A75C-C1D57461BA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F8B8FA6-9FF7-48DA-AEED-BD9C3B89EC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9D0FAB3-F585-45D2-9199-9CEA5A77A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73E-4EF5-4090-9D6A-5CE1048D593F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D863284-699B-4DAF-9FE8-34F6D779A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9375279-D6D8-45B7-82DD-54832BA8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FAC-A258-4CB8-80A1-7DFC35B3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11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7376AF-7B5B-4D94-A5B1-7B94F0523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24271AE-9005-4993-8F9C-D4A39F455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73E-4EF5-4090-9D6A-5CE1048D593F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5FBEE83-C3F9-4CEB-BF37-D9DD3EE54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466B8A-FC06-4056-B5E8-B1360530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FAC-A258-4CB8-80A1-7DFC35B3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12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9BD22AE-C6AC-414F-A541-41496331D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73E-4EF5-4090-9D6A-5CE1048D593F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A90EC76-F55F-4C5A-8A0B-FC757694C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6D079B-A70D-48AA-9704-C60F6FDCF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FAC-A258-4CB8-80A1-7DFC35B3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27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A97373-A7D5-4F6B-8C12-E12AE0967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6B46F5-9096-40B2-A84D-40D510F34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DC3AE4A-0603-4C9E-AB79-B6495E0EB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0D74CE-A416-4016-BFCA-2583E425B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73E-4EF5-4090-9D6A-5CE1048D593F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4FD0C2-60C5-4EC8-8D48-F1E1266F3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40B424-4EAE-4D38-A244-BC4A200C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FAC-A258-4CB8-80A1-7DFC35B3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36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53668E-F9A3-4AE1-95A0-E0A88053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9597F24-8FF1-4AF0-9307-88978AB86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20EA7F-D303-4FEF-9D09-712FB68C2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2089F7-6B1A-4F33-91DA-91908FEB8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73E-4EF5-4090-9D6A-5CE1048D593F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094310-C73A-4EDD-8DAF-6FE00DAAD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764792-5D4C-4200-BE32-28A72991A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FAC-A258-4CB8-80A1-7DFC35B3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28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5BC7A50-8BD6-4ED8-BFA5-B4813C959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AF5D66-6ED3-4439-82F2-84E6D012E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3156CB-7A4D-44A9-B126-1CAF773C1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273E-4EF5-4090-9D6A-5CE1048D593F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1DE1A5-78FC-42CC-8652-66C3DEC1B8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731044-B1AD-48DB-AFFD-59E2E710B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2DFAC-A258-4CB8-80A1-7DFC35B3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16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ポテト | よくあるご質問 | McDonald&amp;#39;s Japan" hidden="1">
            <a:extLst>
              <a:ext uri="{FF2B5EF4-FFF2-40B4-BE49-F238E27FC236}">
                <a16:creationId xmlns:a16="http://schemas.microsoft.com/office/drawing/2014/main" id="{A4BD509E-0746-42CA-915F-CEA3BB978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2" y="947737"/>
            <a:ext cx="8829675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2" name="グループ化 491">
            <a:extLst>
              <a:ext uri="{FF2B5EF4-FFF2-40B4-BE49-F238E27FC236}">
                <a16:creationId xmlns:a16="http://schemas.microsoft.com/office/drawing/2014/main" id="{FBAC70C2-93E4-4EFE-B81C-43FFBF730CEF}"/>
              </a:ext>
            </a:extLst>
          </p:cNvPr>
          <p:cNvGrpSpPr/>
          <p:nvPr/>
        </p:nvGrpSpPr>
        <p:grpSpPr>
          <a:xfrm>
            <a:off x="3297772" y="2315394"/>
            <a:ext cx="5981595" cy="3072122"/>
            <a:chOff x="3297772" y="2315394"/>
            <a:chExt cx="5981595" cy="3072122"/>
          </a:xfrm>
        </p:grpSpPr>
        <p:grpSp>
          <p:nvGrpSpPr>
            <p:cNvPr id="1199" name="グループ化 1198">
              <a:extLst>
                <a:ext uri="{FF2B5EF4-FFF2-40B4-BE49-F238E27FC236}">
                  <a16:creationId xmlns:a16="http://schemas.microsoft.com/office/drawing/2014/main" id="{99BAB3F5-A810-4921-8EF6-CA206B101C16}"/>
                </a:ext>
              </a:extLst>
            </p:cNvPr>
            <p:cNvGrpSpPr/>
            <p:nvPr/>
          </p:nvGrpSpPr>
          <p:grpSpPr>
            <a:xfrm>
              <a:off x="4574935" y="2985744"/>
              <a:ext cx="4485516" cy="2326096"/>
              <a:chOff x="4574935" y="2985744"/>
              <a:chExt cx="4485516" cy="2326096"/>
            </a:xfrm>
            <a:solidFill>
              <a:schemeClr val="bg2">
                <a:lumMod val="50000"/>
              </a:schemeClr>
            </a:solidFill>
          </p:grpSpPr>
          <p:sp>
            <p:nvSpPr>
              <p:cNvPr id="39" name="フリーフォーム: 図形 38">
                <a:extLst>
                  <a:ext uri="{FF2B5EF4-FFF2-40B4-BE49-F238E27FC236}">
                    <a16:creationId xmlns:a16="http://schemas.microsoft.com/office/drawing/2014/main" id="{727F7192-4000-4912-BF7E-2778658AFB4C}"/>
                  </a:ext>
                </a:extLst>
              </p:cNvPr>
              <p:cNvSpPr/>
              <p:nvPr/>
            </p:nvSpPr>
            <p:spPr>
              <a:xfrm>
                <a:off x="4579324" y="4486881"/>
                <a:ext cx="67988" cy="619977"/>
              </a:xfrm>
              <a:custGeom>
                <a:avLst/>
                <a:gdLst>
                  <a:gd name="connsiteX0" fmla="*/ 38714 w 67988"/>
                  <a:gd name="connsiteY0" fmla="*/ 4157 h 619977"/>
                  <a:gd name="connsiteX1" fmla="*/ 33951 w 67988"/>
                  <a:gd name="connsiteY1" fmla="*/ 381982 h 619977"/>
                  <a:gd name="connsiteX2" fmla="*/ 24426 w 67988"/>
                  <a:gd name="connsiteY2" fmla="*/ 326419 h 619977"/>
                  <a:gd name="connsiteX3" fmla="*/ 5376 w 67988"/>
                  <a:gd name="connsiteY3" fmla="*/ 404207 h 619977"/>
                  <a:gd name="connsiteX4" fmla="*/ 5376 w 67988"/>
                  <a:gd name="connsiteY4" fmla="*/ 537557 h 619977"/>
                  <a:gd name="connsiteX5" fmla="*/ 67289 w 67988"/>
                  <a:gd name="connsiteY5" fmla="*/ 616932 h 619977"/>
                  <a:gd name="connsiteX6" fmla="*/ 37126 w 67988"/>
                  <a:gd name="connsiteY6" fmla="*/ 577244 h 619977"/>
                  <a:gd name="connsiteX7" fmla="*/ 11726 w 67988"/>
                  <a:gd name="connsiteY7" fmla="*/ 342294 h 619977"/>
                  <a:gd name="connsiteX8" fmla="*/ 18076 w 67988"/>
                  <a:gd name="connsiteY8" fmla="*/ 331182 h 619977"/>
                  <a:gd name="connsiteX9" fmla="*/ 24426 w 67988"/>
                  <a:gd name="connsiteY9" fmla="*/ 186719 h 619977"/>
                  <a:gd name="connsiteX10" fmla="*/ 38714 w 67988"/>
                  <a:gd name="connsiteY10" fmla="*/ 4157 h 619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7988" h="619977">
                    <a:moveTo>
                      <a:pt x="38714" y="4157"/>
                    </a:moveTo>
                    <a:cubicBezTo>
                      <a:pt x="40301" y="36701"/>
                      <a:pt x="36332" y="328272"/>
                      <a:pt x="33951" y="381982"/>
                    </a:cubicBezTo>
                    <a:cubicBezTo>
                      <a:pt x="31570" y="435692"/>
                      <a:pt x="29188" y="322715"/>
                      <a:pt x="24426" y="326419"/>
                    </a:cubicBezTo>
                    <a:cubicBezTo>
                      <a:pt x="19664" y="330123"/>
                      <a:pt x="8551" y="369017"/>
                      <a:pt x="5376" y="404207"/>
                    </a:cubicBezTo>
                    <a:cubicBezTo>
                      <a:pt x="2201" y="439397"/>
                      <a:pt x="-4943" y="502103"/>
                      <a:pt x="5376" y="537557"/>
                    </a:cubicBezTo>
                    <a:cubicBezTo>
                      <a:pt x="15695" y="573011"/>
                      <a:pt x="61997" y="610318"/>
                      <a:pt x="67289" y="616932"/>
                    </a:cubicBezTo>
                    <a:cubicBezTo>
                      <a:pt x="72581" y="623546"/>
                      <a:pt x="46387" y="623017"/>
                      <a:pt x="37126" y="577244"/>
                    </a:cubicBezTo>
                    <a:cubicBezTo>
                      <a:pt x="27865" y="531471"/>
                      <a:pt x="14901" y="383304"/>
                      <a:pt x="11726" y="342294"/>
                    </a:cubicBezTo>
                    <a:cubicBezTo>
                      <a:pt x="8551" y="301284"/>
                      <a:pt x="15959" y="357111"/>
                      <a:pt x="18076" y="331182"/>
                    </a:cubicBezTo>
                    <a:cubicBezTo>
                      <a:pt x="20193" y="305253"/>
                      <a:pt x="23897" y="234079"/>
                      <a:pt x="24426" y="186719"/>
                    </a:cubicBezTo>
                    <a:cubicBezTo>
                      <a:pt x="24955" y="139359"/>
                      <a:pt x="37127" y="-28387"/>
                      <a:pt x="38714" y="41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: 図形 39">
                <a:extLst>
                  <a:ext uri="{FF2B5EF4-FFF2-40B4-BE49-F238E27FC236}">
                    <a16:creationId xmlns:a16="http://schemas.microsoft.com/office/drawing/2014/main" id="{D071F229-FD56-4DC3-BEE8-ABBFE5927F6A}"/>
                  </a:ext>
                </a:extLst>
              </p:cNvPr>
              <p:cNvSpPr/>
              <p:nvPr/>
            </p:nvSpPr>
            <p:spPr>
              <a:xfrm>
                <a:off x="4631008" y="4818032"/>
                <a:ext cx="171296" cy="230152"/>
              </a:xfrm>
              <a:custGeom>
                <a:avLst/>
                <a:gdLst>
                  <a:gd name="connsiteX0" fmla="*/ 7667 w 171296"/>
                  <a:gd name="connsiteY0" fmla="*/ 31 h 230152"/>
                  <a:gd name="connsiteX1" fmla="*/ 25130 w 171296"/>
                  <a:gd name="connsiteY1" fmla="*/ 101631 h 230152"/>
                  <a:gd name="connsiteX2" fmla="*/ 44180 w 171296"/>
                  <a:gd name="connsiteY2" fmla="*/ 142906 h 230152"/>
                  <a:gd name="connsiteX3" fmla="*/ 169592 w 171296"/>
                  <a:gd name="connsiteY3" fmla="*/ 228631 h 230152"/>
                  <a:gd name="connsiteX4" fmla="*/ 109267 w 171296"/>
                  <a:gd name="connsiteY4" fmla="*/ 195293 h 230152"/>
                  <a:gd name="connsiteX5" fmla="*/ 2905 w 171296"/>
                  <a:gd name="connsiteY5" fmla="*/ 163543 h 230152"/>
                  <a:gd name="connsiteX6" fmla="*/ 28305 w 171296"/>
                  <a:gd name="connsiteY6" fmla="*/ 157193 h 230152"/>
                  <a:gd name="connsiteX7" fmla="*/ 9255 w 171296"/>
                  <a:gd name="connsiteY7" fmla="*/ 112743 h 230152"/>
                  <a:gd name="connsiteX8" fmla="*/ 7667 w 171296"/>
                  <a:gd name="connsiteY8" fmla="*/ 31 h 230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1296" h="230152">
                    <a:moveTo>
                      <a:pt x="7667" y="31"/>
                    </a:moveTo>
                    <a:cubicBezTo>
                      <a:pt x="10313" y="-1821"/>
                      <a:pt x="19045" y="77819"/>
                      <a:pt x="25130" y="101631"/>
                    </a:cubicBezTo>
                    <a:cubicBezTo>
                      <a:pt x="31215" y="125443"/>
                      <a:pt x="20103" y="121739"/>
                      <a:pt x="44180" y="142906"/>
                    </a:cubicBezTo>
                    <a:cubicBezTo>
                      <a:pt x="68257" y="164073"/>
                      <a:pt x="158744" y="219900"/>
                      <a:pt x="169592" y="228631"/>
                    </a:cubicBezTo>
                    <a:cubicBezTo>
                      <a:pt x="180440" y="237362"/>
                      <a:pt x="137048" y="206141"/>
                      <a:pt x="109267" y="195293"/>
                    </a:cubicBezTo>
                    <a:cubicBezTo>
                      <a:pt x="81486" y="184445"/>
                      <a:pt x="16399" y="169893"/>
                      <a:pt x="2905" y="163543"/>
                    </a:cubicBezTo>
                    <a:cubicBezTo>
                      <a:pt x="-10589" y="157193"/>
                      <a:pt x="27247" y="165660"/>
                      <a:pt x="28305" y="157193"/>
                    </a:cubicBezTo>
                    <a:cubicBezTo>
                      <a:pt x="29363" y="148726"/>
                      <a:pt x="13488" y="132322"/>
                      <a:pt x="9255" y="112743"/>
                    </a:cubicBezTo>
                    <a:cubicBezTo>
                      <a:pt x="5022" y="93164"/>
                      <a:pt x="5021" y="1883"/>
                      <a:pt x="7667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: 図形 40">
                <a:extLst>
                  <a:ext uri="{FF2B5EF4-FFF2-40B4-BE49-F238E27FC236}">
                    <a16:creationId xmlns:a16="http://schemas.microsoft.com/office/drawing/2014/main" id="{599EF58A-7347-4E76-B971-104F00F17E40}"/>
                  </a:ext>
                </a:extLst>
              </p:cNvPr>
              <p:cNvSpPr/>
              <p:nvPr/>
            </p:nvSpPr>
            <p:spPr>
              <a:xfrm>
                <a:off x="4806236" y="4483530"/>
                <a:ext cx="78644" cy="521825"/>
              </a:xfrm>
              <a:custGeom>
                <a:avLst/>
                <a:gdLst>
                  <a:gd name="connsiteX0" fmla="*/ 78502 w 78644"/>
                  <a:gd name="connsiteY0" fmla="*/ 5920 h 521825"/>
                  <a:gd name="connsiteX1" fmla="*/ 22939 w 78644"/>
                  <a:gd name="connsiteY1" fmla="*/ 420258 h 521825"/>
                  <a:gd name="connsiteX2" fmla="*/ 2302 w 78644"/>
                  <a:gd name="connsiteY2" fmla="*/ 520270 h 521825"/>
                  <a:gd name="connsiteX3" fmla="*/ 3889 w 78644"/>
                  <a:gd name="connsiteY3" fmla="*/ 463120 h 521825"/>
                  <a:gd name="connsiteX4" fmla="*/ 32464 w 78644"/>
                  <a:gd name="connsiteY4" fmla="*/ 237695 h 521825"/>
                  <a:gd name="connsiteX5" fmla="*/ 30877 w 78644"/>
                  <a:gd name="connsiteY5" fmla="*/ 298020 h 521825"/>
                  <a:gd name="connsiteX6" fmla="*/ 38814 w 78644"/>
                  <a:gd name="connsiteY6" fmla="*/ 180545 h 521825"/>
                  <a:gd name="connsiteX7" fmla="*/ 78502 w 78644"/>
                  <a:gd name="connsiteY7" fmla="*/ 5920 h 521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8644" h="521825">
                    <a:moveTo>
                      <a:pt x="78502" y="5920"/>
                    </a:moveTo>
                    <a:cubicBezTo>
                      <a:pt x="75856" y="45872"/>
                      <a:pt x="35639" y="334533"/>
                      <a:pt x="22939" y="420258"/>
                    </a:cubicBezTo>
                    <a:cubicBezTo>
                      <a:pt x="10239" y="505983"/>
                      <a:pt x="5477" y="513126"/>
                      <a:pt x="2302" y="520270"/>
                    </a:cubicBezTo>
                    <a:cubicBezTo>
                      <a:pt x="-873" y="527414"/>
                      <a:pt x="-1138" y="510216"/>
                      <a:pt x="3889" y="463120"/>
                    </a:cubicBezTo>
                    <a:cubicBezTo>
                      <a:pt x="8916" y="416024"/>
                      <a:pt x="27966" y="265212"/>
                      <a:pt x="32464" y="237695"/>
                    </a:cubicBezTo>
                    <a:cubicBezTo>
                      <a:pt x="36962" y="210178"/>
                      <a:pt x="29819" y="307545"/>
                      <a:pt x="30877" y="298020"/>
                    </a:cubicBezTo>
                    <a:cubicBezTo>
                      <a:pt x="31935" y="288495"/>
                      <a:pt x="31406" y="221291"/>
                      <a:pt x="38814" y="180545"/>
                    </a:cubicBezTo>
                    <a:cubicBezTo>
                      <a:pt x="46222" y="139799"/>
                      <a:pt x="81148" y="-34032"/>
                      <a:pt x="78502" y="59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: 図形 41">
                <a:extLst>
                  <a:ext uri="{FF2B5EF4-FFF2-40B4-BE49-F238E27FC236}">
                    <a16:creationId xmlns:a16="http://schemas.microsoft.com/office/drawing/2014/main" id="{F92C4932-2F11-4DD2-A513-FACD70F7228B}"/>
                  </a:ext>
                </a:extLst>
              </p:cNvPr>
              <p:cNvSpPr/>
              <p:nvPr/>
            </p:nvSpPr>
            <p:spPr>
              <a:xfrm>
                <a:off x="4574935" y="4511630"/>
                <a:ext cx="336496" cy="602541"/>
              </a:xfrm>
              <a:custGeom>
                <a:avLst/>
                <a:gdLst>
                  <a:gd name="connsiteX0" fmla="*/ 335203 w 336496"/>
                  <a:gd name="connsiteY0" fmla="*/ 45 h 602541"/>
                  <a:gd name="connsiteX1" fmla="*/ 281228 w 336496"/>
                  <a:gd name="connsiteY1" fmla="*/ 395333 h 602541"/>
                  <a:gd name="connsiteX2" fmla="*/ 301865 w 336496"/>
                  <a:gd name="connsiteY2" fmla="*/ 158795 h 602541"/>
                  <a:gd name="connsiteX3" fmla="*/ 260590 w 336496"/>
                  <a:gd name="connsiteY3" fmla="*/ 458833 h 602541"/>
                  <a:gd name="connsiteX4" fmla="*/ 230428 w 336496"/>
                  <a:gd name="connsiteY4" fmla="*/ 593770 h 602541"/>
                  <a:gd name="connsiteX5" fmla="*/ 200265 w 336496"/>
                  <a:gd name="connsiteY5" fmla="*/ 585833 h 602541"/>
                  <a:gd name="connsiteX6" fmla="*/ 240 w 336496"/>
                  <a:gd name="connsiteY6" fmla="*/ 557258 h 602541"/>
                  <a:gd name="connsiteX7" fmla="*/ 160578 w 336496"/>
                  <a:gd name="connsiteY7" fmla="*/ 596945 h 602541"/>
                  <a:gd name="connsiteX8" fmla="*/ 212965 w 336496"/>
                  <a:gd name="connsiteY8" fmla="*/ 595358 h 602541"/>
                  <a:gd name="connsiteX9" fmla="*/ 238365 w 336496"/>
                  <a:gd name="connsiteY9" fmla="*/ 547733 h 602541"/>
                  <a:gd name="connsiteX10" fmla="*/ 312978 w 336496"/>
                  <a:gd name="connsiteY10" fmla="*/ 423908 h 602541"/>
                  <a:gd name="connsiteX11" fmla="*/ 335203 w 336496"/>
                  <a:gd name="connsiteY11" fmla="*/ 45 h 602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36496" h="602541">
                    <a:moveTo>
                      <a:pt x="335203" y="45"/>
                    </a:moveTo>
                    <a:cubicBezTo>
                      <a:pt x="329911" y="-4718"/>
                      <a:pt x="286784" y="368875"/>
                      <a:pt x="281228" y="395333"/>
                    </a:cubicBezTo>
                    <a:cubicBezTo>
                      <a:pt x="275672" y="421791"/>
                      <a:pt x="305305" y="148212"/>
                      <a:pt x="301865" y="158795"/>
                    </a:cubicBezTo>
                    <a:cubicBezTo>
                      <a:pt x="298425" y="169378"/>
                      <a:pt x="272496" y="386337"/>
                      <a:pt x="260590" y="458833"/>
                    </a:cubicBezTo>
                    <a:cubicBezTo>
                      <a:pt x="248684" y="531329"/>
                      <a:pt x="240482" y="572603"/>
                      <a:pt x="230428" y="593770"/>
                    </a:cubicBezTo>
                    <a:cubicBezTo>
                      <a:pt x="220374" y="614937"/>
                      <a:pt x="238630" y="591918"/>
                      <a:pt x="200265" y="585833"/>
                    </a:cubicBezTo>
                    <a:cubicBezTo>
                      <a:pt x="161900" y="579748"/>
                      <a:pt x="6854" y="555406"/>
                      <a:pt x="240" y="557258"/>
                    </a:cubicBezTo>
                    <a:cubicBezTo>
                      <a:pt x="-6375" y="559110"/>
                      <a:pt x="125124" y="590595"/>
                      <a:pt x="160578" y="596945"/>
                    </a:cubicBezTo>
                    <a:cubicBezTo>
                      <a:pt x="196032" y="603295"/>
                      <a:pt x="200001" y="603560"/>
                      <a:pt x="212965" y="595358"/>
                    </a:cubicBezTo>
                    <a:cubicBezTo>
                      <a:pt x="225929" y="587156"/>
                      <a:pt x="221696" y="576308"/>
                      <a:pt x="238365" y="547733"/>
                    </a:cubicBezTo>
                    <a:cubicBezTo>
                      <a:pt x="255034" y="519158"/>
                      <a:pt x="297103" y="512279"/>
                      <a:pt x="312978" y="423908"/>
                    </a:cubicBezTo>
                    <a:cubicBezTo>
                      <a:pt x="328853" y="335537"/>
                      <a:pt x="340495" y="4808"/>
                      <a:pt x="33520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1547E566-6478-4C61-AD8B-CB3258F2AD98}"/>
                  </a:ext>
                </a:extLst>
              </p:cNvPr>
              <p:cNvSpPr/>
              <p:nvPr/>
            </p:nvSpPr>
            <p:spPr>
              <a:xfrm>
                <a:off x="4694981" y="4329774"/>
                <a:ext cx="78725" cy="334301"/>
              </a:xfrm>
              <a:custGeom>
                <a:avLst/>
                <a:gdLst>
                  <a:gd name="connsiteX0" fmla="*/ 844 w 78725"/>
                  <a:gd name="connsiteY0" fmla="*/ 4101 h 334301"/>
                  <a:gd name="connsiteX1" fmla="*/ 24657 w 78725"/>
                  <a:gd name="connsiteY1" fmla="*/ 94589 h 334301"/>
                  <a:gd name="connsiteX2" fmla="*/ 73869 w 78725"/>
                  <a:gd name="connsiteY2" fmla="*/ 250164 h 334301"/>
                  <a:gd name="connsiteX3" fmla="*/ 40532 w 78725"/>
                  <a:gd name="connsiteY3" fmla="*/ 150151 h 334301"/>
                  <a:gd name="connsiteX4" fmla="*/ 11957 w 78725"/>
                  <a:gd name="connsiteY4" fmla="*/ 105701 h 334301"/>
                  <a:gd name="connsiteX5" fmla="*/ 45294 w 78725"/>
                  <a:gd name="connsiteY5" fmla="*/ 227939 h 334301"/>
                  <a:gd name="connsiteX6" fmla="*/ 78632 w 78725"/>
                  <a:gd name="connsiteY6" fmla="*/ 334301 h 334301"/>
                  <a:gd name="connsiteX7" fmla="*/ 53232 w 78725"/>
                  <a:gd name="connsiteY7" fmla="*/ 226351 h 334301"/>
                  <a:gd name="connsiteX8" fmla="*/ 844 w 78725"/>
                  <a:gd name="connsiteY8" fmla="*/ 4101 h 334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8725" h="334301">
                    <a:moveTo>
                      <a:pt x="844" y="4101"/>
                    </a:moveTo>
                    <a:cubicBezTo>
                      <a:pt x="-3919" y="-17859"/>
                      <a:pt x="12486" y="53579"/>
                      <a:pt x="24657" y="94589"/>
                    </a:cubicBezTo>
                    <a:cubicBezTo>
                      <a:pt x="36828" y="135599"/>
                      <a:pt x="71223" y="240904"/>
                      <a:pt x="73869" y="250164"/>
                    </a:cubicBezTo>
                    <a:cubicBezTo>
                      <a:pt x="76515" y="259424"/>
                      <a:pt x="50851" y="174228"/>
                      <a:pt x="40532" y="150151"/>
                    </a:cubicBezTo>
                    <a:cubicBezTo>
                      <a:pt x="30213" y="126074"/>
                      <a:pt x="11163" y="92736"/>
                      <a:pt x="11957" y="105701"/>
                    </a:cubicBezTo>
                    <a:cubicBezTo>
                      <a:pt x="12751" y="118666"/>
                      <a:pt x="34182" y="189839"/>
                      <a:pt x="45294" y="227939"/>
                    </a:cubicBezTo>
                    <a:cubicBezTo>
                      <a:pt x="56406" y="266039"/>
                      <a:pt x="77309" y="334566"/>
                      <a:pt x="78632" y="334301"/>
                    </a:cubicBezTo>
                    <a:cubicBezTo>
                      <a:pt x="79955" y="334036"/>
                      <a:pt x="66990" y="277415"/>
                      <a:pt x="53232" y="226351"/>
                    </a:cubicBezTo>
                    <a:cubicBezTo>
                      <a:pt x="39474" y="175287"/>
                      <a:pt x="5607" y="26061"/>
                      <a:pt x="844" y="4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: 図形 43">
                <a:extLst>
                  <a:ext uri="{FF2B5EF4-FFF2-40B4-BE49-F238E27FC236}">
                    <a16:creationId xmlns:a16="http://schemas.microsoft.com/office/drawing/2014/main" id="{85020BD2-ECBE-4B57-B112-F7A18F5FE8E4}"/>
                  </a:ext>
                </a:extLst>
              </p:cNvPr>
              <p:cNvSpPr/>
              <p:nvPr/>
            </p:nvSpPr>
            <p:spPr>
              <a:xfrm>
                <a:off x="4791063" y="4020233"/>
                <a:ext cx="107890" cy="480775"/>
              </a:xfrm>
              <a:custGeom>
                <a:avLst/>
                <a:gdLst>
                  <a:gd name="connsiteX0" fmla="*/ 12 w 107890"/>
                  <a:gd name="connsiteY0" fmla="*/ 2492 h 480775"/>
                  <a:gd name="connsiteX1" fmla="*/ 57162 w 107890"/>
                  <a:gd name="connsiteY1" fmla="*/ 285067 h 480775"/>
                  <a:gd name="connsiteX2" fmla="*/ 23825 w 107890"/>
                  <a:gd name="connsiteY2" fmla="*/ 123142 h 480775"/>
                  <a:gd name="connsiteX3" fmla="*/ 58750 w 107890"/>
                  <a:gd name="connsiteY3" fmla="*/ 221567 h 480775"/>
                  <a:gd name="connsiteX4" fmla="*/ 106375 w 107890"/>
                  <a:gd name="connsiteY4" fmla="*/ 467630 h 480775"/>
                  <a:gd name="connsiteX5" fmla="*/ 92087 w 107890"/>
                  <a:gd name="connsiteY5" fmla="*/ 416830 h 480775"/>
                  <a:gd name="connsiteX6" fmla="*/ 52400 w 107890"/>
                  <a:gd name="connsiteY6" fmla="*/ 159655 h 480775"/>
                  <a:gd name="connsiteX7" fmla="*/ 12 w 107890"/>
                  <a:gd name="connsiteY7" fmla="*/ 2492 h 480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890" h="480775">
                    <a:moveTo>
                      <a:pt x="12" y="2492"/>
                    </a:moveTo>
                    <a:cubicBezTo>
                      <a:pt x="806" y="23394"/>
                      <a:pt x="53193" y="264959"/>
                      <a:pt x="57162" y="285067"/>
                    </a:cubicBezTo>
                    <a:cubicBezTo>
                      <a:pt x="61131" y="305175"/>
                      <a:pt x="23560" y="133725"/>
                      <a:pt x="23825" y="123142"/>
                    </a:cubicBezTo>
                    <a:cubicBezTo>
                      <a:pt x="24090" y="112559"/>
                      <a:pt x="44992" y="164152"/>
                      <a:pt x="58750" y="221567"/>
                    </a:cubicBezTo>
                    <a:cubicBezTo>
                      <a:pt x="72508" y="278982"/>
                      <a:pt x="100819" y="435086"/>
                      <a:pt x="106375" y="467630"/>
                    </a:cubicBezTo>
                    <a:cubicBezTo>
                      <a:pt x="111931" y="500174"/>
                      <a:pt x="101083" y="468159"/>
                      <a:pt x="92087" y="416830"/>
                    </a:cubicBezTo>
                    <a:cubicBezTo>
                      <a:pt x="83091" y="365501"/>
                      <a:pt x="68275" y="222097"/>
                      <a:pt x="52400" y="159655"/>
                    </a:cubicBezTo>
                    <a:cubicBezTo>
                      <a:pt x="36525" y="97213"/>
                      <a:pt x="-782" y="-18410"/>
                      <a:pt x="12" y="24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: 図形 44">
                <a:extLst>
                  <a:ext uri="{FF2B5EF4-FFF2-40B4-BE49-F238E27FC236}">
                    <a16:creationId xmlns:a16="http://schemas.microsoft.com/office/drawing/2014/main" id="{7743B8CA-FEBC-4538-B724-6D20E19997D0}"/>
                  </a:ext>
                </a:extLst>
              </p:cNvPr>
              <p:cNvSpPr/>
              <p:nvPr/>
            </p:nvSpPr>
            <p:spPr>
              <a:xfrm>
                <a:off x="5021927" y="3701242"/>
                <a:ext cx="188010" cy="333273"/>
              </a:xfrm>
              <a:custGeom>
                <a:avLst/>
                <a:gdLst>
                  <a:gd name="connsiteX0" fmla="*/ 3040 w 188010"/>
                  <a:gd name="connsiteY0" fmla="*/ 2925 h 333273"/>
                  <a:gd name="connsiteX1" fmla="*/ 187190 w 188010"/>
                  <a:gd name="connsiteY1" fmla="*/ 331008 h 333273"/>
                  <a:gd name="connsiteX2" fmla="*/ 70773 w 188010"/>
                  <a:gd name="connsiteY2" fmla="*/ 148975 h 333273"/>
                  <a:gd name="connsiteX3" fmla="*/ 72890 w 188010"/>
                  <a:gd name="connsiteY3" fmla="*/ 168025 h 333273"/>
                  <a:gd name="connsiteX4" fmla="*/ 3040 w 188010"/>
                  <a:gd name="connsiteY4" fmla="*/ 2925 h 33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8010" h="333273">
                    <a:moveTo>
                      <a:pt x="3040" y="2925"/>
                    </a:moveTo>
                    <a:cubicBezTo>
                      <a:pt x="22090" y="30089"/>
                      <a:pt x="175901" y="306666"/>
                      <a:pt x="187190" y="331008"/>
                    </a:cubicBezTo>
                    <a:cubicBezTo>
                      <a:pt x="198479" y="355350"/>
                      <a:pt x="89823" y="176139"/>
                      <a:pt x="70773" y="148975"/>
                    </a:cubicBezTo>
                    <a:cubicBezTo>
                      <a:pt x="51723" y="121811"/>
                      <a:pt x="85590" y="189897"/>
                      <a:pt x="72890" y="168025"/>
                    </a:cubicBezTo>
                    <a:cubicBezTo>
                      <a:pt x="60190" y="146153"/>
                      <a:pt x="-16010" y="-24239"/>
                      <a:pt x="3040" y="29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: 図形 45">
                <a:extLst>
                  <a:ext uri="{FF2B5EF4-FFF2-40B4-BE49-F238E27FC236}">
                    <a16:creationId xmlns:a16="http://schemas.microsoft.com/office/drawing/2014/main" id="{6A286E83-EC98-44AC-9C4E-14D175FE4041}"/>
                  </a:ext>
                </a:extLst>
              </p:cNvPr>
              <p:cNvSpPr/>
              <p:nvPr/>
            </p:nvSpPr>
            <p:spPr>
              <a:xfrm>
                <a:off x="4965819" y="3685460"/>
                <a:ext cx="206261" cy="339246"/>
              </a:xfrm>
              <a:custGeom>
                <a:avLst/>
                <a:gdLst>
                  <a:gd name="connsiteX0" fmla="*/ 3056 w 206261"/>
                  <a:gd name="connsiteY0" fmla="*/ 7065 h 339246"/>
                  <a:gd name="connsiteX1" fmla="*/ 96719 w 206261"/>
                  <a:gd name="connsiteY1" fmla="*/ 199153 h 339246"/>
                  <a:gd name="connsiteX2" fmla="*/ 87194 w 206261"/>
                  <a:gd name="connsiteY2" fmla="*/ 175340 h 339246"/>
                  <a:gd name="connsiteX3" fmla="*/ 133231 w 206261"/>
                  <a:gd name="connsiteY3" fmla="*/ 246778 h 339246"/>
                  <a:gd name="connsiteX4" fmla="*/ 204669 w 206261"/>
                  <a:gd name="connsiteY4" fmla="*/ 335678 h 339246"/>
                  <a:gd name="connsiteX5" fmla="*/ 174506 w 206261"/>
                  <a:gd name="connsiteY5" fmla="*/ 310278 h 339246"/>
                  <a:gd name="connsiteX6" fmla="*/ 80844 w 206261"/>
                  <a:gd name="connsiteY6" fmla="*/ 205503 h 339246"/>
                  <a:gd name="connsiteX7" fmla="*/ 26869 w 206261"/>
                  <a:gd name="connsiteY7" fmla="*/ 54690 h 339246"/>
                  <a:gd name="connsiteX8" fmla="*/ 3056 w 206261"/>
                  <a:gd name="connsiteY8" fmla="*/ 7065 h 339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6261" h="339246">
                    <a:moveTo>
                      <a:pt x="3056" y="7065"/>
                    </a:moveTo>
                    <a:cubicBezTo>
                      <a:pt x="14698" y="31142"/>
                      <a:pt x="82696" y="171107"/>
                      <a:pt x="96719" y="199153"/>
                    </a:cubicBezTo>
                    <a:cubicBezTo>
                      <a:pt x="110742" y="227199"/>
                      <a:pt x="81109" y="167403"/>
                      <a:pt x="87194" y="175340"/>
                    </a:cubicBezTo>
                    <a:cubicBezTo>
                      <a:pt x="93279" y="183277"/>
                      <a:pt x="113652" y="220055"/>
                      <a:pt x="133231" y="246778"/>
                    </a:cubicBezTo>
                    <a:cubicBezTo>
                      <a:pt x="152810" y="273501"/>
                      <a:pt x="197790" y="325095"/>
                      <a:pt x="204669" y="335678"/>
                    </a:cubicBezTo>
                    <a:cubicBezTo>
                      <a:pt x="211548" y="346261"/>
                      <a:pt x="195144" y="331974"/>
                      <a:pt x="174506" y="310278"/>
                    </a:cubicBezTo>
                    <a:cubicBezTo>
                      <a:pt x="153869" y="288582"/>
                      <a:pt x="105450" y="248101"/>
                      <a:pt x="80844" y="205503"/>
                    </a:cubicBezTo>
                    <a:cubicBezTo>
                      <a:pt x="56238" y="162905"/>
                      <a:pt x="37717" y="83530"/>
                      <a:pt x="26869" y="54690"/>
                    </a:cubicBezTo>
                    <a:cubicBezTo>
                      <a:pt x="16021" y="25850"/>
                      <a:pt x="-8586" y="-17012"/>
                      <a:pt x="3056" y="706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: 図形 46">
                <a:extLst>
                  <a:ext uri="{FF2B5EF4-FFF2-40B4-BE49-F238E27FC236}">
                    <a16:creationId xmlns:a16="http://schemas.microsoft.com/office/drawing/2014/main" id="{A62B75FE-BEE3-4551-B805-807C8D9A1BEA}"/>
                  </a:ext>
                </a:extLst>
              </p:cNvPr>
              <p:cNvSpPr/>
              <p:nvPr/>
            </p:nvSpPr>
            <p:spPr>
              <a:xfrm>
                <a:off x="5217875" y="4062351"/>
                <a:ext cx="285102" cy="541037"/>
              </a:xfrm>
              <a:custGeom>
                <a:avLst/>
                <a:gdLst>
                  <a:gd name="connsiteX0" fmla="*/ 238 w 285102"/>
                  <a:gd name="connsiteY0" fmla="*/ 62 h 541037"/>
                  <a:gd name="connsiteX1" fmla="*/ 47863 w 285102"/>
                  <a:gd name="connsiteY1" fmla="*/ 115949 h 541037"/>
                  <a:gd name="connsiteX2" fmla="*/ 65325 w 285102"/>
                  <a:gd name="connsiteY2" fmla="*/ 119124 h 541037"/>
                  <a:gd name="connsiteX3" fmla="*/ 82788 w 285102"/>
                  <a:gd name="connsiteY3" fmla="*/ 154049 h 541037"/>
                  <a:gd name="connsiteX4" fmla="*/ 117713 w 285102"/>
                  <a:gd name="connsiteY4" fmla="*/ 252474 h 541037"/>
                  <a:gd name="connsiteX5" fmla="*/ 279638 w 285102"/>
                  <a:gd name="connsiteY5" fmla="*/ 528699 h 541037"/>
                  <a:gd name="connsiteX6" fmla="*/ 235188 w 285102"/>
                  <a:gd name="connsiteY6" fmla="*/ 465199 h 541037"/>
                  <a:gd name="connsiteX7" fmla="*/ 119300 w 285102"/>
                  <a:gd name="connsiteY7" fmla="*/ 217549 h 541037"/>
                  <a:gd name="connsiteX8" fmla="*/ 70088 w 285102"/>
                  <a:gd name="connsiteY8" fmla="*/ 133412 h 541037"/>
                  <a:gd name="connsiteX9" fmla="*/ 238 w 285102"/>
                  <a:gd name="connsiteY9" fmla="*/ 62 h 541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85102" h="541037">
                    <a:moveTo>
                      <a:pt x="238" y="62"/>
                    </a:moveTo>
                    <a:cubicBezTo>
                      <a:pt x="-3466" y="-2849"/>
                      <a:pt x="37015" y="96105"/>
                      <a:pt x="47863" y="115949"/>
                    </a:cubicBezTo>
                    <a:cubicBezTo>
                      <a:pt x="58711" y="135793"/>
                      <a:pt x="59504" y="112774"/>
                      <a:pt x="65325" y="119124"/>
                    </a:cubicBezTo>
                    <a:cubicBezTo>
                      <a:pt x="71146" y="125474"/>
                      <a:pt x="74057" y="131824"/>
                      <a:pt x="82788" y="154049"/>
                    </a:cubicBezTo>
                    <a:cubicBezTo>
                      <a:pt x="91519" y="176274"/>
                      <a:pt x="84905" y="190032"/>
                      <a:pt x="117713" y="252474"/>
                    </a:cubicBezTo>
                    <a:cubicBezTo>
                      <a:pt x="150521" y="314916"/>
                      <a:pt x="260059" y="493245"/>
                      <a:pt x="279638" y="528699"/>
                    </a:cubicBezTo>
                    <a:cubicBezTo>
                      <a:pt x="299217" y="564153"/>
                      <a:pt x="261911" y="517057"/>
                      <a:pt x="235188" y="465199"/>
                    </a:cubicBezTo>
                    <a:cubicBezTo>
                      <a:pt x="208465" y="413341"/>
                      <a:pt x="146817" y="272847"/>
                      <a:pt x="119300" y="217549"/>
                    </a:cubicBezTo>
                    <a:cubicBezTo>
                      <a:pt x="91783" y="162251"/>
                      <a:pt x="87286" y="165691"/>
                      <a:pt x="70088" y="133412"/>
                    </a:cubicBezTo>
                    <a:cubicBezTo>
                      <a:pt x="52890" y="101133"/>
                      <a:pt x="3942" y="2973"/>
                      <a:pt x="238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: 図形 47">
                <a:extLst>
                  <a:ext uri="{FF2B5EF4-FFF2-40B4-BE49-F238E27FC236}">
                    <a16:creationId xmlns:a16="http://schemas.microsoft.com/office/drawing/2014/main" id="{37009596-8DB3-48D9-AF54-A63452D33BDE}"/>
                  </a:ext>
                </a:extLst>
              </p:cNvPr>
              <p:cNvSpPr/>
              <p:nvPr/>
            </p:nvSpPr>
            <p:spPr>
              <a:xfrm>
                <a:off x="4819031" y="3917667"/>
                <a:ext cx="329149" cy="716411"/>
              </a:xfrm>
              <a:custGeom>
                <a:avLst/>
                <a:gdLst>
                  <a:gd name="connsiteX0" fmla="*/ 2207 w 329149"/>
                  <a:gd name="connsiteY0" fmla="*/ 9808 h 716411"/>
                  <a:gd name="connsiteX1" fmla="*/ 170482 w 329149"/>
                  <a:gd name="connsiteY1" fmla="*/ 340008 h 716411"/>
                  <a:gd name="connsiteX2" fmla="*/ 70469 w 329149"/>
                  <a:gd name="connsiteY2" fmla="*/ 101883 h 716411"/>
                  <a:gd name="connsiteX3" fmla="*/ 133969 w 329149"/>
                  <a:gd name="connsiteY3" fmla="*/ 239996 h 716411"/>
                  <a:gd name="connsiteX4" fmla="*/ 246682 w 329149"/>
                  <a:gd name="connsiteY4" fmla="*/ 455896 h 716411"/>
                  <a:gd name="connsiteX5" fmla="*/ 302244 w 329149"/>
                  <a:gd name="connsiteY5" fmla="*/ 576546 h 716411"/>
                  <a:gd name="connsiteX6" fmla="*/ 321294 w 329149"/>
                  <a:gd name="connsiteY6" fmla="*/ 652746 h 716411"/>
                  <a:gd name="connsiteX7" fmla="*/ 327644 w 329149"/>
                  <a:gd name="connsiteY7" fmla="*/ 716246 h 716411"/>
                  <a:gd name="connsiteX8" fmla="*/ 294307 w 329149"/>
                  <a:gd name="connsiteY8" fmla="*/ 633696 h 716411"/>
                  <a:gd name="connsiteX9" fmla="*/ 221282 w 329149"/>
                  <a:gd name="connsiteY9" fmla="*/ 454308 h 716411"/>
                  <a:gd name="connsiteX10" fmla="*/ 83169 w 329149"/>
                  <a:gd name="connsiteY10" fmla="*/ 119346 h 716411"/>
                  <a:gd name="connsiteX11" fmla="*/ 2207 w 329149"/>
                  <a:gd name="connsiteY11" fmla="*/ 9808 h 716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29149" h="716411">
                    <a:moveTo>
                      <a:pt x="2207" y="9808"/>
                    </a:moveTo>
                    <a:cubicBezTo>
                      <a:pt x="16759" y="46585"/>
                      <a:pt x="159105" y="324662"/>
                      <a:pt x="170482" y="340008"/>
                    </a:cubicBezTo>
                    <a:cubicBezTo>
                      <a:pt x="181859" y="355354"/>
                      <a:pt x="76554" y="118552"/>
                      <a:pt x="70469" y="101883"/>
                    </a:cubicBezTo>
                    <a:cubicBezTo>
                      <a:pt x="64384" y="85214"/>
                      <a:pt x="104600" y="180994"/>
                      <a:pt x="133969" y="239996"/>
                    </a:cubicBezTo>
                    <a:cubicBezTo>
                      <a:pt x="163338" y="298998"/>
                      <a:pt x="218636" y="399805"/>
                      <a:pt x="246682" y="455896"/>
                    </a:cubicBezTo>
                    <a:cubicBezTo>
                      <a:pt x="274728" y="511987"/>
                      <a:pt x="289809" y="543738"/>
                      <a:pt x="302244" y="576546"/>
                    </a:cubicBezTo>
                    <a:cubicBezTo>
                      <a:pt x="314679" y="609354"/>
                      <a:pt x="317061" y="629463"/>
                      <a:pt x="321294" y="652746"/>
                    </a:cubicBezTo>
                    <a:cubicBezTo>
                      <a:pt x="325527" y="676029"/>
                      <a:pt x="332142" y="719421"/>
                      <a:pt x="327644" y="716246"/>
                    </a:cubicBezTo>
                    <a:cubicBezTo>
                      <a:pt x="323146" y="713071"/>
                      <a:pt x="312034" y="677352"/>
                      <a:pt x="294307" y="633696"/>
                    </a:cubicBezTo>
                    <a:cubicBezTo>
                      <a:pt x="276580" y="590040"/>
                      <a:pt x="256472" y="540033"/>
                      <a:pt x="221282" y="454308"/>
                    </a:cubicBezTo>
                    <a:cubicBezTo>
                      <a:pt x="186092" y="368583"/>
                      <a:pt x="117829" y="192371"/>
                      <a:pt x="83169" y="119346"/>
                    </a:cubicBezTo>
                    <a:cubicBezTo>
                      <a:pt x="48509" y="46321"/>
                      <a:pt x="-12345" y="-26969"/>
                      <a:pt x="2207" y="980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: 図形 48">
                <a:extLst>
                  <a:ext uri="{FF2B5EF4-FFF2-40B4-BE49-F238E27FC236}">
                    <a16:creationId xmlns:a16="http://schemas.microsoft.com/office/drawing/2014/main" id="{EF365807-672A-4499-9AF1-F620E1D5981C}"/>
                  </a:ext>
                </a:extLst>
              </p:cNvPr>
              <p:cNvSpPr/>
              <p:nvPr/>
            </p:nvSpPr>
            <p:spPr>
              <a:xfrm>
                <a:off x="5159076" y="4387523"/>
                <a:ext cx="244644" cy="246529"/>
              </a:xfrm>
              <a:custGeom>
                <a:avLst/>
                <a:gdLst>
                  <a:gd name="connsiteX0" fmla="*/ 12999 w 244644"/>
                  <a:gd name="connsiteY0" fmla="*/ 246390 h 246529"/>
                  <a:gd name="connsiteX1" fmla="*/ 28874 w 244644"/>
                  <a:gd name="connsiteY1" fmla="*/ 116215 h 246529"/>
                  <a:gd name="connsiteX2" fmla="*/ 28874 w 244644"/>
                  <a:gd name="connsiteY2" fmla="*/ 327 h 246529"/>
                  <a:gd name="connsiteX3" fmla="*/ 299 w 244644"/>
                  <a:gd name="connsiteY3" fmla="*/ 81290 h 246529"/>
                  <a:gd name="connsiteX4" fmla="*/ 49512 w 244644"/>
                  <a:gd name="connsiteY4" fmla="*/ 79702 h 246529"/>
                  <a:gd name="connsiteX5" fmla="*/ 133649 w 244644"/>
                  <a:gd name="connsiteY5" fmla="*/ 97165 h 246529"/>
                  <a:gd name="connsiteX6" fmla="*/ 243187 w 244644"/>
                  <a:gd name="connsiteY6" fmla="*/ 146377 h 246529"/>
                  <a:gd name="connsiteX7" fmla="*/ 192387 w 244644"/>
                  <a:gd name="connsiteY7" fmla="*/ 130502 h 246529"/>
                  <a:gd name="connsiteX8" fmla="*/ 132062 w 244644"/>
                  <a:gd name="connsiteY8" fmla="*/ 140027 h 246529"/>
                  <a:gd name="connsiteX9" fmla="*/ 60624 w 244644"/>
                  <a:gd name="connsiteY9" fmla="*/ 181302 h 246529"/>
                  <a:gd name="connsiteX10" fmla="*/ 166987 w 244644"/>
                  <a:gd name="connsiteY10" fmla="*/ 125740 h 246529"/>
                  <a:gd name="connsiteX11" fmla="*/ 92374 w 244644"/>
                  <a:gd name="connsiteY11" fmla="*/ 95577 h 246529"/>
                  <a:gd name="connsiteX12" fmla="*/ 35224 w 244644"/>
                  <a:gd name="connsiteY12" fmla="*/ 47952 h 246529"/>
                  <a:gd name="connsiteX13" fmla="*/ 16174 w 244644"/>
                  <a:gd name="connsiteY13" fmla="*/ 90815 h 246529"/>
                  <a:gd name="connsiteX14" fmla="*/ 12999 w 244644"/>
                  <a:gd name="connsiteY14" fmla="*/ 246390 h 246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44644" h="246529">
                    <a:moveTo>
                      <a:pt x="12999" y="246390"/>
                    </a:moveTo>
                    <a:cubicBezTo>
                      <a:pt x="15116" y="250623"/>
                      <a:pt x="26228" y="157225"/>
                      <a:pt x="28874" y="116215"/>
                    </a:cubicBezTo>
                    <a:cubicBezTo>
                      <a:pt x="31520" y="75205"/>
                      <a:pt x="33636" y="6148"/>
                      <a:pt x="28874" y="327"/>
                    </a:cubicBezTo>
                    <a:cubicBezTo>
                      <a:pt x="24112" y="-5494"/>
                      <a:pt x="-3141" y="68061"/>
                      <a:pt x="299" y="81290"/>
                    </a:cubicBezTo>
                    <a:cubicBezTo>
                      <a:pt x="3739" y="94519"/>
                      <a:pt x="27287" y="77056"/>
                      <a:pt x="49512" y="79702"/>
                    </a:cubicBezTo>
                    <a:cubicBezTo>
                      <a:pt x="71737" y="82348"/>
                      <a:pt x="101370" y="86052"/>
                      <a:pt x="133649" y="97165"/>
                    </a:cubicBezTo>
                    <a:cubicBezTo>
                      <a:pt x="165928" y="108277"/>
                      <a:pt x="233397" y="140821"/>
                      <a:pt x="243187" y="146377"/>
                    </a:cubicBezTo>
                    <a:cubicBezTo>
                      <a:pt x="252977" y="151933"/>
                      <a:pt x="210908" y="131560"/>
                      <a:pt x="192387" y="130502"/>
                    </a:cubicBezTo>
                    <a:cubicBezTo>
                      <a:pt x="173866" y="129444"/>
                      <a:pt x="154022" y="131560"/>
                      <a:pt x="132062" y="140027"/>
                    </a:cubicBezTo>
                    <a:cubicBezTo>
                      <a:pt x="110102" y="148494"/>
                      <a:pt x="54803" y="183683"/>
                      <a:pt x="60624" y="181302"/>
                    </a:cubicBezTo>
                    <a:cubicBezTo>
                      <a:pt x="66445" y="178921"/>
                      <a:pt x="161695" y="140027"/>
                      <a:pt x="166987" y="125740"/>
                    </a:cubicBezTo>
                    <a:cubicBezTo>
                      <a:pt x="172279" y="111453"/>
                      <a:pt x="114334" y="108542"/>
                      <a:pt x="92374" y="95577"/>
                    </a:cubicBezTo>
                    <a:cubicBezTo>
                      <a:pt x="70414" y="82612"/>
                      <a:pt x="47924" y="48746"/>
                      <a:pt x="35224" y="47952"/>
                    </a:cubicBezTo>
                    <a:cubicBezTo>
                      <a:pt x="22524" y="47158"/>
                      <a:pt x="21201" y="62504"/>
                      <a:pt x="16174" y="90815"/>
                    </a:cubicBezTo>
                    <a:cubicBezTo>
                      <a:pt x="11147" y="119126"/>
                      <a:pt x="10882" y="242157"/>
                      <a:pt x="12999" y="2463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: 図形 49">
                <a:extLst>
                  <a:ext uri="{FF2B5EF4-FFF2-40B4-BE49-F238E27FC236}">
                    <a16:creationId xmlns:a16="http://schemas.microsoft.com/office/drawing/2014/main" id="{D479C34B-B2DF-4848-9139-A11113E9B72B}"/>
                  </a:ext>
                </a:extLst>
              </p:cNvPr>
              <p:cNvSpPr/>
              <p:nvPr/>
            </p:nvSpPr>
            <p:spPr>
              <a:xfrm>
                <a:off x="5186498" y="4548170"/>
                <a:ext cx="313957" cy="247908"/>
              </a:xfrm>
              <a:custGeom>
                <a:avLst/>
                <a:gdLst>
                  <a:gd name="connsiteX0" fmla="*/ 1452 w 313957"/>
                  <a:gd name="connsiteY0" fmla="*/ 103205 h 247908"/>
                  <a:gd name="connsiteX1" fmla="*/ 152265 w 313957"/>
                  <a:gd name="connsiteY1" fmla="*/ 173055 h 247908"/>
                  <a:gd name="connsiteX2" fmla="*/ 206240 w 313957"/>
                  <a:gd name="connsiteY2" fmla="*/ 246080 h 247908"/>
                  <a:gd name="connsiteX3" fmla="*/ 245927 w 313957"/>
                  <a:gd name="connsiteY3" fmla="*/ 222268 h 247908"/>
                  <a:gd name="connsiteX4" fmla="*/ 268152 w 313957"/>
                  <a:gd name="connsiteY4" fmla="*/ 182580 h 247908"/>
                  <a:gd name="connsiteX5" fmla="*/ 311015 w 313957"/>
                  <a:gd name="connsiteY5" fmla="*/ 9543 h 247908"/>
                  <a:gd name="connsiteX6" fmla="*/ 301490 w 313957"/>
                  <a:gd name="connsiteY6" fmla="*/ 42880 h 247908"/>
                  <a:gd name="connsiteX7" fmla="*/ 231640 w 313957"/>
                  <a:gd name="connsiteY7" fmla="*/ 214330 h 247908"/>
                  <a:gd name="connsiteX8" fmla="*/ 206240 w 313957"/>
                  <a:gd name="connsiteY8" fmla="*/ 201630 h 247908"/>
                  <a:gd name="connsiteX9" fmla="*/ 85590 w 313957"/>
                  <a:gd name="connsiteY9" fmla="*/ 123843 h 247908"/>
                  <a:gd name="connsiteX10" fmla="*/ 1452 w 313957"/>
                  <a:gd name="connsiteY10" fmla="*/ 103205 h 2479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3957" h="247908">
                    <a:moveTo>
                      <a:pt x="1452" y="103205"/>
                    </a:moveTo>
                    <a:cubicBezTo>
                      <a:pt x="12564" y="111407"/>
                      <a:pt x="118134" y="149243"/>
                      <a:pt x="152265" y="173055"/>
                    </a:cubicBezTo>
                    <a:cubicBezTo>
                      <a:pt x="186396" y="196868"/>
                      <a:pt x="190630" y="237878"/>
                      <a:pt x="206240" y="246080"/>
                    </a:cubicBezTo>
                    <a:cubicBezTo>
                      <a:pt x="221850" y="254282"/>
                      <a:pt x="235608" y="232851"/>
                      <a:pt x="245927" y="222268"/>
                    </a:cubicBezTo>
                    <a:cubicBezTo>
                      <a:pt x="256246" y="211685"/>
                      <a:pt x="257304" y="218034"/>
                      <a:pt x="268152" y="182580"/>
                    </a:cubicBezTo>
                    <a:cubicBezTo>
                      <a:pt x="279000" y="147126"/>
                      <a:pt x="305459" y="32826"/>
                      <a:pt x="311015" y="9543"/>
                    </a:cubicBezTo>
                    <a:cubicBezTo>
                      <a:pt x="316571" y="-13740"/>
                      <a:pt x="314719" y="8749"/>
                      <a:pt x="301490" y="42880"/>
                    </a:cubicBezTo>
                    <a:cubicBezTo>
                      <a:pt x="288261" y="77011"/>
                      <a:pt x="247515" y="187872"/>
                      <a:pt x="231640" y="214330"/>
                    </a:cubicBezTo>
                    <a:cubicBezTo>
                      <a:pt x="215765" y="240788"/>
                      <a:pt x="230582" y="216711"/>
                      <a:pt x="206240" y="201630"/>
                    </a:cubicBezTo>
                    <a:cubicBezTo>
                      <a:pt x="181898" y="186549"/>
                      <a:pt x="125806" y="141041"/>
                      <a:pt x="85590" y="123843"/>
                    </a:cubicBezTo>
                    <a:cubicBezTo>
                      <a:pt x="45374" y="106645"/>
                      <a:pt x="-9660" y="95003"/>
                      <a:pt x="1452" y="10320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: 図形 50">
                <a:extLst>
                  <a:ext uri="{FF2B5EF4-FFF2-40B4-BE49-F238E27FC236}">
                    <a16:creationId xmlns:a16="http://schemas.microsoft.com/office/drawing/2014/main" id="{D166996D-9D2D-4139-A0C3-F36886D23B12}"/>
                  </a:ext>
                </a:extLst>
              </p:cNvPr>
              <p:cNvSpPr/>
              <p:nvPr/>
            </p:nvSpPr>
            <p:spPr>
              <a:xfrm>
                <a:off x="5322979" y="4508490"/>
                <a:ext cx="114406" cy="194638"/>
              </a:xfrm>
              <a:custGeom>
                <a:avLst/>
                <a:gdLst>
                  <a:gd name="connsiteX0" fmla="*/ 114209 w 114406"/>
                  <a:gd name="connsiteY0" fmla="*/ 10 h 194638"/>
                  <a:gd name="connsiteX1" fmla="*/ 30071 w 114406"/>
                  <a:gd name="connsiteY1" fmla="*/ 58748 h 194638"/>
                  <a:gd name="connsiteX2" fmla="*/ 25309 w 114406"/>
                  <a:gd name="connsiteY2" fmla="*/ 101610 h 194638"/>
                  <a:gd name="connsiteX3" fmla="*/ 18959 w 114406"/>
                  <a:gd name="connsiteY3" fmla="*/ 193685 h 194638"/>
                  <a:gd name="connsiteX4" fmla="*/ 18959 w 114406"/>
                  <a:gd name="connsiteY4" fmla="*/ 144473 h 194638"/>
                  <a:gd name="connsiteX5" fmla="*/ 3084 w 114406"/>
                  <a:gd name="connsiteY5" fmla="*/ 63510 h 194638"/>
                  <a:gd name="connsiteX6" fmla="*/ 114209 w 114406"/>
                  <a:gd name="connsiteY6" fmla="*/ 10 h 194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406" h="194638">
                    <a:moveTo>
                      <a:pt x="114209" y="10"/>
                    </a:moveTo>
                    <a:cubicBezTo>
                      <a:pt x="118707" y="-784"/>
                      <a:pt x="44888" y="41815"/>
                      <a:pt x="30071" y="58748"/>
                    </a:cubicBezTo>
                    <a:cubicBezTo>
                      <a:pt x="15254" y="75681"/>
                      <a:pt x="27161" y="79121"/>
                      <a:pt x="25309" y="101610"/>
                    </a:cubicBezTo>
                    <a:cubicBezTo>
                      <a:pt x="23457" y="124099"/>
                      <a:pt x="20017" y="186541"/>
                      <a:pt x="18959" y="193685"/>
                    </a:cubicBezTo>
                    <a:cubicBezTo>
                      <a:pt x="17901" y="200829"/>
                      <a:pt x="21605" y="166169"/>
                      <a:pt x="18959" y="144473"/>
                    </a:cubicBezTo>
                    <a:cubicBezTo>
                      <a:pt x="16313" y="122777"/>
                      <a:pt x="-8558" y="84677"/>
                      <a:pt x="3084" y="63510"/>
                    </a:cubicBezTo>
                    <a:cubicBezTo>
                      <a:pt x="14726" y="42343"/>
                      <a:pt x="109711" y="804"/>
                      <a:pt x="114209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: 図形 53">
                <a:extLst>
                  <a:ext uri="{FF2B5EF4-FFF2-40B4-BE49-F238E27FC236}">
                    <a16:creationId xmlns:a16="http://schemas.microsoft.com/office/drawing/2014/main" id="{69AA499E-650E-4C8F-9471-70205F48D9EF}"/>
                  </a:ext>
                </a:extLst>
              </p:cNvPr>
              <p:cNvSpPr/>
              <p:nvPr/>
            </p:nvSpPr>
            <p:spPr>
              <a:xfrm>
                <a:off x="5379861" y="4581478"/>
                <a:ext cx="79651" cy="111888"/>
              </a:xfrm>
              <a:custGeom>
                <a:avLst/>
                <a:gdLst>
                  <a:gd name="connsiteX0" fmla="*/ 79552 w 79651"/>
                  <a:gd name="connsiteY0" fmla="*/ 47 h 111888"/>
                  <a:gd name="connsiteX1" fmla="*/ 19227 w 79651"/>
                  <a:gd name="connsiteY1" fmla="*/ 27035 h 111888"/>
                  <a:gd name="connsiteX2" fmla="*/ 177 w 79651"/>
                  <a:gd name="connsiteY2" fmla="*/ 111172 h 111888"/>
                  <a:gd name="connsiteX3" fmla="*/ 9702 w 79651"/>
                  <a:gd name="connsiteY3" fmla="*/ 65135 h 111888"/>
                  <a:gd name="connsiteX4" fmla="*/ 9702 w 79651"/>
                  <a:gd name="connsiteY4" fmla="*/ 22272 h 111888"/>
                  <a:gd name="connsiteX5" fmla="*/ 14464 w 79651"/>
                  <a:gd name="connsiteY5" fmla="*/ 71485 h 111888"/>
                  <a:gd name="connsiteX6" fmla="*/ 33514 w 79651"/>
                  <a:gd name="connsiteY6" fmla="*/ 31797 h 111888"/>
                  <a:gd name="connsiteX7" fmla="*/ 79552 w 79651"/>
                  <a:gd name="connsiteY7" fmla="*/ 47 h 111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651" h="111888">
                    <a:moveTo>
                      <a:pt x="79552" y="47"/>
                    </a:moveTo>
                    <a:cubicBezTo>
                      <a:pt x="77171" y="-747"/>
                      <a:pt x="32456" y="8514"/>
                      <a:pt x="19227" y="27035"/>
                    </a:cubicBezTo>
                    <a:cubicBezTo>
                      <a:pt x="5998" y="45556"/>
                      <a:pt x="1764" y="104822"/>
                      <a:pt x="177" y="111172"/>
                    </a:cubicBezTo>
                    <a:cubicBezTo>
                      <a:pt x="-1411" y="117522"/>
                      <a:pt x="8115" y="79952"/>
                      <a:pt x="9702" y="65135"/>
                    </a:cubicBezTo>
                    <a:cubicBezTo>
                      <a:pt x="11289" y="50318"/>
                      <a:pt x="8908" y="21214"/>
                      <a:pt x="9702" y="22272"/>
                    </a:cubicBezTo>
                    <a:cubicBezTo>
                      <a:pt x="10496" y="23330"/>
                      <a:pt x="10495" y="69898"/>
                      <a:pt x="14464" y="71485"/>
                    </a:cubicBezTo>
                    <a:cubicBezTo>
                      <a:pt x="18433" y="73072"/>
                      <a:pt x="26106" y="41322"/>
                      <a:pt x="33514" y="31797"/>
                    </a:cubicBezTo>
                    <a:cubicBezTo>
                      <a:pt x="40922" y="22272"/>
                      <a:pt x="81933" y="841"/>
                      <a:pt x="79552" y="4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: 図形 54">
                <a:extLst>
                  <a:ext uri="{FF2B5EF4-FFF2-40B4-BE49-F238E27FC236}">
                    <a16:creationId xmlns:a16="http://schemas.microsoft.com/office/drawing/2014/main" id="{F3000A09-3137-499E-BCA3-FECF7AA3E7F7}"/>
                  </a:ext>
                </a:extLst>
              </p:cNvPr>
              <p:cNvSpPr/>
              <p:nvPr/>
            </p:nvSpPr>
            <p:spPr>
              <a:xfrm>
                <a:off x="4920872" y="3936967"/>
                <a:ext cx="88685" cy="281994"/>
              </a:xfrm>
              <a:custGeom>
                <a:avLst/>
                <a:gdLst>
                  <a:gd name="connsiteX0" fmla="*/ 378 w 88685"/>
                  <a:gd name="connsiteY0" fmla="*/ 33 h 281994"/>
                  <a:gd name="connsiteX1" fmla="*/ 51178 w 88685"/>
                  <a:gd name="connsiteY1" fmla="*/ 82583 h 281994"/>
                  <a:gd name="connsiteX2" fmla="*/ 84516 w 88685"/>
                  <a:gd name="connsiteY2" fmla="*/ 277846 h 281994"/>
                  <a:gd name="connsiteX3" fmla="*/ 82928 w 88685"/>
                  <a:gd name="connsiteY3" fmla="*/ 204821 h 281994"/>
                  <a:gd name="connsiteX4" fmla="*/ 36891 w 88685"/>
                  <a:gd name="connsiteY4" fmla="*/ 74646 h 281994"/>
                  <a:gd name="connsiteX5" fmla="*/ 79753 w 88685"/>
                  <a:gd name="connsiteY5" fmla="*/ 152433 h 281994"/>
                  <a:gd name="connsiteX6" fmla="*/ 79753 w 88685"/>
                  <a:gd name="connsiteY6" fmla="*/ 90521 h 281994"/>
                  <a:gd name="connsiteX7" fmla="*/ 378 w 88685"/>
                  <a:gd name="connsiteY7" fmla="*/ 33 h 28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685" h="281994">
                    <a:moveTo>
                      <a:pt x="378" y="33"/>
                    </a:moveTo>
                    <a:cubicBezTo>
                      <a:pt x="-4384" y="-1290"/>
                      <a:pt x="37155" y="36281"/>
                      <a:pt x="51178" y="82583"/>
                    </a:cubicBezTo>
                    <a:cubicBezTo>
                      <a:pt x="65201" y="128885"/>
                      <a:pt x="79224" y="257473"/>
                      <a:pt x="84516" y="277846"/>
                    </a:cubicBezTo>
                    <a:cubicBezTo>
                      <a:pt x="89808" y="298219"/>
                      <a:pt x="90866" y="238688"/>
                      <a:pt x="82928" y="204821"/>
                    </a:cubicBezTo>
                    <a:cubicBezTo>
                      <a:pt x="74991" y="170954"/>
                      <a:pt x="37420" y="83377"/>
                      <a:pt x="36891" y="74646"/>
                    </a:cubicBezTo>
                    <a:cubicBezTo>
                      <a:pt x="36362" y="65915"/>
                      <a:pt x="72609" y="149787"/>
                      <a:pt x="79753" y="152433"/>
                    </a:cubicBezTo>
                    <a:cubicBezTo>
                      <a:pt x="86897" y="155079"/>
                      <a:pt x="90336" y="115392"/>
                      <a:pt x="79753" y="90521"/>
                    </a:cubicBezTo>
                    <a:cubicBezTo>
                      <a:pt x="69170" y="65650"/>
                      <a:pt x="5140" y="1356"/>
                      <a:pt x="3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: 図形 55">
                <a:extLst>
                  <a:ext uri="{FF2B5EF4-FFF2-40B4-BE49-F238E27FC236}">
                    <a16:creationId xmlns:a16="http://schemas.microsoft.com/office/drawing/2014/main" id="{88FDC1F9-A006-4DB7-A16B-56B33B46DC91}"/>
                  </a:ext>
                </a:extLst>
              </p:cNvPr>
              <p:cNvSpPr/>
              <p:nvPr/>
            </p:nvSpPr>
            <p:spPr>
              <a:xfrm>
                <a:off x="5158117" y="4057611"/>
                <a:ext cx="144162" cy="360533"/>
              </a:xfrm>
              <a:custGeom>
                <a:avLst/>
                <a:gdLst>
                  <a:gd name="connsiteX0" fmla="*/ 2846 w 144162"/>
                  <a:gd name="connsiteY0" fmla="*/ 39 h 360533"/>
                  <a:gd name="connsiteX1" fmla="*/ 7608 w 144162"/>
                  <a:gd name="connsiteY1" fmla="*/ 81002 h 360533"/>
                  <a:gd name="connsiteX2" fmla="*/ 58408 w 144162"/>
                  <a:gd name="connsiteY2" fmla="*/ 114339 h 360533"/>
                  <a:gd name="connsiteX3" fmla="*/ 47296 w 144162"/>
                  <a:gd name="connsiteY3" fmla="*/ 173077 h 360533"/>
                  <a:gd name="connsiteX4" fmla="*/ 71108 w 144162"/>
                  <a:gd name="connsiteY4" fmla="*/ 276264 h 360533"/>
                  <a:gd name="connsiteX5" fmla="*/ 80633 w 144162"/>
                  <a:gd name="connsiteY5" fmla="*/ 254039 h 360533"/>
                  <a:gd name="connsiteX6" fmla="*/ 120321 w 144162"/>
                  <a:gd name="connsiteY6" fmla="*/ 206414 h 360533"/>
                  <a:gd name="connsiteX7" fmla="*/ 90158 w 144162"/>
                  <a:gd name="connsiteY7" fmla="*/ 269914 h 360533"/>
                  <a:gd name="connsiteX8" fmla="*/ 77458 w 144162"/>
                  <a:gd name="connsiteY8" fmla="*/ 301664 h 360533"/>
                  <a:gd name="connsiteX9" fmla="*/ 144133 w 144162"/>
                  <a:gd name="connsiteY9" fmla="*/ 360402 h 360533"/>
                  <a:gd name="connsiteX10" fmla="*/ 85396 w 144162"/>
                  <a:gd name="connsiteY10" fmla="*/ 312777 h 360533"/>
                  <a:gd name="connsiteX11" fmla="*/ 44121 w 144162"/>
                  <a:gd name="connsiteY11" fmla="*/ 169902 h 360533"/>
                  <a:gd name="connsiteX12" fmla="*/ 20308 w 144162"/>
                  <a:gd name="connsiteY12" fmla="*/ 107989 h 360533"/>
                  <a:gd name="connsiteX13" fmla="*/ 1258 w 144162"/>
                  <a:gd name="connsiteY13" fmla="*/ 92114 h 360533"/>
                  <a:gd name="connsiteX14" fmla="*/ 2846 w 144162"/>
                  <a:gd name="connsiteY14" fmla="*/ 39 h 360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4162" h="360533">
                    <a:moveTo>
                      <a:pt x="2846" y="39"/>
                    </a:moveTo>
                    <a:cubicBezTo>
                      <a:pt x="3904" y="-1813"/>
                      <a:pt x="-1652" y="61952"/>
                      <a:pt x="7608" y="81002"/>
                    </a:cubicBezTo>
                    <a:cubicBezTo>
                      <a:pt x="16868" y="100052"/>
                      <a:pt x="51793" y="98993"/>
                      <a:pt x="58408" y="114339"/>
                    </a:cubicBezTo>
                    <a:cubicBezTo>
                      <a:pt x="65023" y="129685"/>
                      <a:pt x="45179" y="146090"/>
                      <a:pt x="47296" y="173077"/>
                    </a:cubicBezTo>
                    <a:cubicBezTo>
                      <a:pt x="49413" y="200065"/>
                      <a:pt x="65552" y="262770"/>
                      <a:pt x="71108" y="276264"/>
                    </a:cubicBezTo>
                    <a:cubicBezTo>
                      <a:pt x="76664" y="289758"/>
                      <a:pt x="72431" y="265681"/>
                      <a:pt x="80633" y="254039"/>
                    </a:cubicBezTo>
                    <a:cubicBezTo>
                      <a:pt x="88835" y="242397"/>
                      <a:pt x="118734" y="203768"/>
                      <a:pt x="120321" y="206414"/>
                    </a:cubicBezTo>
                    <a:cubicBezTo>
                      <a:pt x="121909" y="209060"/>
                      <a:pt x="97302" y="254039"/>
                      <a:pt x="90158" y="269914"/>
                    </a:cubicBezTo>
                    <a:cubicBezTo>
                      <a:pt x="83014" y="285789"/>
                      <a:pt x="68462" y="286583"/>
                      <a:pt x="77458" y="301664"/>
                    </a:cubicBezTo>
                    <a:cubicBezTo>
                      <a:pt x="86454" y="316745"/>
                      <a:pt x="142810" y="358550"/>
                      <a:pt x="144133" y="360402"/>
                    </a:cubicBezTo>
                    <a:cubicBezTo>
                      <a:pt x="145456" y="362254"/>
                      <a:pt x="102065" y="344527"/>
                      <a:pt x="85396" y="312777"/>
                    </a:cubicBezTo>
                    <a:cubicBezTo>
                      <a:pt x="68727" y="281027"/>
                      <a:pt x="54969" y="204033"/>
                      <a:pt x="44121" y="169902"/>
                    </a:cubicBezTo>
                    <a:cubicBezTo>
                      <a:pt x="33273" y="135771"/>
                      <a:pt x="27452" y="120954"/>
                      <a:pt x="20308" y="107989"/>
                    </a:cubicBezTo>
                    <a:cubicBezTo>
                      <a:pt x="13164" y="95024"/>
                      <a:pt x="4433" y="106666"/>
                      <a:pt x="1258" y="92114"/>
                    </a:cubicBezTo>
                    <a:cubicBezTo>
                      <a:pt x="-1917" y="77562"/>
                      <a:pt x="1788" y="1891"/>
                      <a:pt x="2846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: 図形 56">
                <a:extLst>
                  <a:ext uri="{FF2B5EF4-FFF2-40B4-BE49-F238E27FC236}">
                    <a16:creationId xmlns:a16="http://schemas.microsoft.com/office/drawing/2014/main" id="{9C57817E-3EB5-4427-AB1E-7270FB071F4D}"/>
                  </a:ext>
                </a:extLst>
              </p:cNvPr>
              <p:cNvSpPr/>
              <p:nvPr/>
            </p:nvSpPr>
            <p:spPr>
              <a:xfrm>
                <a:off x="4897368" y="4503689"/>
                <a:ext cx="518309" cy="390852"/>
              </a:xfrm>
              <a:custGeom>
                <a:avLst/>
                <a:gdLst>
                  <a:gd name="connsiteX0" fmla="*/ 70 w 518309"/>
                  <a:gd name="connsiteY0" fmla="*/ 49 h 390852"/>
                  <a:gd name="connsiteX1" fmla="*/ 160407 w 518309"/>
                  <a:gd name="connsiteY1" fmla="*/ 74661 h 390852"/>
                  <a:gd name="connsiteX2" fmla="*/ 250895 w 518309"/>
                  <a:gd name="connsiteY2" fmla="*/ 154036 h 390852"/>
                  <a:gd name="connsiteX3" fmla="*/ 165170 w 518309"/>
                  <a:gd name="connsiteY3" fmla="*/ 93711 h 390852"/>
                  <a:gd name="connsiteX4" fmla="*/ 101670 w 518309"/>
                  <a:gd name="connsiteY4" fmla="*/ 63549 h 390852"/>
                  <a:gd name="connsiteX5" fmla="*/ 249307 w 518309"/>
                  <a:gd name="connsiteY5" fmla="*/ 144511 h 390852"/>
                  <a:gd name="connsiteX6" fmla="*/ 358845 w 518309"/>
                  <a:gd name="connsiteY6" fmla="*/ 211186 h 390852"/>
                  <a:gd name="connsiteX7" fmla="*/ 425520 w 518309"/>
                  <a:gd name="connsiteY7" fmla="*/ 273099 h 390852"/>
                  <a:gd name="connsiteX8" fmla="*/ 517595 w 518309"/>
                  <a:gd name="connsiteY8" fmla="*/ 388986 h 390852"/>
                  <a:gd name="connsiteX9" fmla="*/ 460445 w 518309"/>
                  <a:gd name="connsiteY9" fmla="*/ 333424 h 390852"/>
                  <a:gd name="connsiteX10" fmla="*/ 323920 w 518309"/>
                  <a:gd name="connsiteY10" fmla="*/ 188961 h 390852"/>
                  <a:gd name="connsiteX11" fmla="*/ 133420 w 518309"/>
                  <a:gd name="connsiteY11" fmla="*/ 66724 h 390852"/>
                  <a:gd name="connsiteX12" fmla="*/ 139770 w 518309"/>
                  <a:gd name="connsiteY12" fmla="*/ 85774 h 390852"/>
                  <a:gd name="connsiteX13" fmla="*/ 70 w 518309"/>
                  <a:gd name="connsiteY13" fmla="*/ 49 h 390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18309" h="390852">
                    <a:moveTo>
                      <a:pt x="70" y="49"/>
                    </a:moveTo>
                    <a:cubicBezTo>
                      <a:pt x="3509" y="-1803"/>
                      <a:pt x="118603" y="48997"/>
                      <a:pt x="160407" y="74661"/>
                    </a:cubicBezTo>
                    <a:cubicBezTo>
                      <a:pt x="202211" y="100326"/>
                      <a:pt x="250101" y="150861"/>
                      <a:pt x="250895" y="154036"/>
                    </a:cubicBezTo>
                    <a:cubicBezTo>
                      <a:pt x="251689" y="157211"/>
                      <a:pt x="190041" y="108792"/>
                      <a:pt x="165170" y="93711"/>
                    </a:cubicBezTo>
                    <a:cubicBezTo>
                      <a:pt x="140299" y="78630"/>
                      <a:pt x="87647" y="55082"/>
                      <a:pt x="101670" y="63549"/>
                    </a:cubicBezTo>
                    <a:cubicBezTo>
                      <a:pt x="115693" y="72016"/>
                      <a:pt x="206445" y="119905"/>
                      <a:pt x="249307" y="144511"/>
                    </a:cubicBezTo>
                    <a:cubicBezTo>
                      <a:pt x="292169" y="169117"/>
                      <a:pt x="329476" y="189755"/>
                      <a:pt x="358845" y="211186"/>
                    </a:cubicBezTo>
                    <a:cubicBezTo>
                      <a:pt x="388214" y="232617"/>
                      <a:pt x="399062" y="243466"/>
                      <a:pt x="425520" y="273099"/>
                    </a:cubicBezTo>
                    <a:cubicBezTo>
                      <a:pt x="451978" y="302732"/>
                      <a:pt x="511774" y="378932"/>
                      <a:pt x="517595" y="388986"/>
                    </a:cubicBezTo>
                    <a:cubicBezTo>
                      <a:pt x="523416" y="399040"/>
                      <a:pt x="492724" y="366761"/>
                      <a:pt x="460445" y="333424"/>
                    </a:cubicBezTo>
                    <a:cubicBezTo>
                      <a:pt x="428166" y="300087"/>
                      <a:pt x="378424" y="233411"/>
                      <a:pt x="323920" y="188961"/>
                    </a:cubicBezTo>
                    <a:cubicBezTo>
                      <a:pt x="269416" y="144511"/>
                      <a:pt x="164112" y="83922"/>
                      <a:pt x="133420" y="66724"/>
                    </a:cubicBezTo>
                    <a:cubicBezTo>
                      <a:pt x="102728" y="49526"/>
                      <a:pt x="159349" y="92918"/>
                      <a:pt x="139770" y="85774"/>
                    </a:cubicBezTo>
                    <a:cubicBezTo>
                      <a:pt x="120191" y="78630"/>
                      <a:pt x="-3369" y="1901"/>
                      <a:pt x="70" y="4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: 図形 57">
                <a:extLst>
                  <a:ext uri="{FF2B5EF4-FFF2-40B4-BE49-F238E27FC236}">
                    <a16:creationId xmlns:a16="http://schemas.microsoft.com/office/drawing/2014/main" id="{33B4FBF9-81F9-4DEE-B4D4-9AE32F4EBAAD}"/>
                  </a:ext>
                </a:extLst>
              </p:cNvPr>
              <p:cNvSpPr/>
              <p:nvPr/>
            </p:nvSpPr>
            <p:spPr>
              <a:xfrm>
                <a:off x="4915820" y="4775093"/>
                <a:ext cx="352253" cy="281595"/>
              </a:xfrm>
              <a:custGeom>
                <a:avLst/>
                <a:gdLst>
                  <a:gd name="connsiteX0" fmla="*/ 668 w 352253"/>
                  <a:gd name="connsiteY0" fmla="*/ 107 h 281595"/>
                  <a:gd name="connsiteX1" fmla="*/ 130843 w 352253"/>
                  <a:gd name="connsiteY1" fmla="*/ 58845 h 281595"/>
                  <a:gd name="connsiteX2" fmla="*/ 189580 w 352253"/>
                  <a:gd name="connsiteY2" fmla="*/ 135045 h 281595"/>
                  <a:gd name="connsiteX3" fmla="*/ 154655 w 352253"/>
                  <a:gd name="connsiteY3" fmla="*/ 92182 h 281595"/>
                  <a:gd name="connsiteX4" fmla="*/ 124493 w 352253"/>
                  <a:gd name="connsiteY4" fmla="*/ 68370 h 281595"/>
                  <a:gd name="connsiteX5" fmla="*/ 168943 w 352253"/>
                  <a:gd name="connsiteY5" fmla="*/ 120757 h 281595"/>
                  <a:gd name="connsiteX6" fmla="*/ 219743 w 352253"/>
                  <a:gd name="connsiteY6" fmla="*/ 184257 h 281595"/>
                  <a:gd name="connsiteX7" fmla="*/ 349918 w 352253"/>
                  <a:gd name="connsiteY7" fmla="*/ 279507 h 281595"/>
                  <a:gd name="connsiteX8" fmla="*/ 294355 w 352253"/>
                  <a:gd name="connsiteY8" fmla="*/ 239820 h 281595"/>
                  <a:gd name="connsiteX9" fmla="*/ 181643 w 352253"/>
                  <a:gd name="connsiteY9" fmla="*/ 123932 h 281595"/>
                  <a:gd name="connsiteX10" fmla="*/ 127668 w 352253"/>
                  <a:gd name="connsiteY10" fmla="*/ 69957 h 281595"/>
                  <a:gd name="connsiteX11" fmla="*/ 81630 w 352253"/>
                  <a:gd name="connsiteY11" fmla="*/ 44557 h 281595"/>
                  <a:gd name="connsiteX12" fmla="*/ 668 w 352253"/>
                  <a:gd name="connsiteY12" fmla="*/ 107 h 281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2253" h="281595">
                    <a:moveTo>
                      <a:pt x="668" y="107"/>
                    </a:moveTo>
                    <a:cubicBezTo>
                      <a:pt x="8870" y="2488"/>
                      <a:pt x="99358" y="36355"/>
                      <a:pt x="130843" y="58845"/>
                    </a:cubicBezTo>
                    <a:cubicBezTo>
                      <a:pt x="162328" y="81335"/>
                      <a:pt x="185611" y="129489"/>
                      <a:pt x="189580" y="135045"/>
                    </a:cubicBezTo>
                    <a:cubicBezTo>
                      <a:pt x="193549" y="140601"/>
                      <a:pt x="165503" y="103295"/>
                      <a:pt x="154655" y="92182"/>
                    </a:cubicBezTo>
                    <a:cubicBezTo>
                      <a:pt x="143807" y="81070"/>
                      <a:pt x="122112" y="63608"/>
                      <a:pt x="124493" y="68370"/>
                    </a:cubicBezTo>
                    <a:cubicBezTo>
                      <a:pt x="126874" y="73132"/>
                      <a:pt x="153068" y="101443"/>
                      <a:pt x="168943" y="120757"/>
                    </a:cubicBezTo>
                    <a:cubicBezTo>
                      <a:pt x="184818" y="140071"/>
                      <a:pt x="189581" y="157799"/>
                      <a:pt x="219743" y="184257"/>
                    </a:cubicBezTo>
                    <a:cubicBezTo>
                      <a:pt x="249905" y="210715"/>
                      <a:pt x="337483" y="270247"/>
                      <a:pt x="349918" y="279507"/>
                    </a:cubicBezTo>
                    <a:cubicBezTo>
                      <a:pt x="362353" y="288767"/>
                      <a:pt x="322401" y="265749"/>
                      <a:pt x="294355" y="239820"/>
                    </a:cubicBezTo>
                    <a:cubicBezTo>
                      <a:pt x="266309" y="213891"/>
                      <a:pt x="209424" y="152242"/>
                      <a:pt x="181643" y="123932"/>
                    </a:cubicBezTo>
                    <a:cubicBezTo>
                      <a:pt x="153862" y="95622"/>
                      <a:pt x="144337" y="83186"/>
                      <a:pt x="127668" y="69957"/>
                    </a:cubicBezTo>
                    <a:cubicBezTo>
                      <a:pt x="110999" y="56728"/>
                      <a:pt x="101209" y="53553"/>
                      <a:pt x="81630" y="44557"/>
                    </a:cubicBezTo>
                    <a:cubicBezTo>
                      <a:pt x="62051" y="35561"/>
                      <a:pt x="-7534" y="-2274"/>
                      <a:pt x="668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: 図形 58">
                <a:extLst>
                  <a:ext uri="{FF2B5EF4-FFF2-40B4-BE49-F238E27FC236}">
                    <a16:creationId xmlns:a16="http://schemas.microsoft.com/office/drawing/2014/main" id="{3B774B5F-03A5-45DB-B1F9-C4C5F470604E}"/>
                  </a:ext>
                </a:extLst>
              </p:cNvPr>
              <p:cNvSpPr/>
              <p:nvPr/>
            </p:nvSpPr>
            <p:spPr>
              <a:xfrm>
                <a:off x="4884738" y="4784725"/>
                <a:ext cx="238692" cy="147642"/>
              </a:xfrm>
              <a:custGeom>
                <a:avLst/>
                <a:gdLst>
                  <a:gd name="connsiteX0" fmla="*/ 0 w 238692"/>
                  <a:gd name="connsiteY0" fmla="*/ 0 h 147642"/>
                  <a:gd name="connsiteX1" fmla="*/ 134937 w 238692"/>
                  <a:gd name="connsiteY1" fmla="*/ 79375 h 147642"/>
                  <a:gd name="connsiteX2" fmla="*/ 215900 w 238692"/>
                  <a:gd name="connsiteY2" fmla="*/ 80963 h 147642"/>
                  <a:gd name="connsiteX3" fmla="*/ 206375 w 238692"/>
                  <a:gd name="connsiteY3" fmla="*/ 85725 h 147642"/>
                  <a:gd name="connsiteX4" fmla="*/ 238125 w 238692"/>
                  <a:gd name="connsiteY4" fmla="*/ 147638 h 147642"/>
                  <a:gd name="connsiteX5" fmla="*/ 174625 w 238692"/>
                  <a:gd name="connsiteY5" fmla="*/ 82550 h 147642"/>
                  <a:gd name="connsiteX6" fmla="*/ 122237 w 238692"/>
                  <a:gd name="connsiteY6" fmla="*/ 49213 h 147642"/>
                  <a:gd name="connsiteX7" fmla="*/ 157162 w 238692"/>
                  <a:gd name="connsiteY7" fmla="*/ 63500 h 147642"/>
                  <a:gd name="connsiteX8" fmla="*/ 0 w 238692"/>
                  <a:gd name="connsiteY8" fmla="*/ 0 h 147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8692" h="147642">
                    <a:moveTo>
                      <a:pt x="0" y="0"/>
                    </a:moveTo>
                    <a:cubicBezTo>
                      <a:pt x="49477" y="32940"/>
                      <a:pt x="98954" y="65881"/>
                      <a:pt x="134937" y="79375"/>
                    </a:cubicBezTo>
                    <a:cubicBezTo>
                      <a:pt x="170920" y="92869"/>
                      <a:pt x="203994" y="79905"/>
                      <a:pt x="215900" y="80963"/>
                    </a:cubicBezTo>
                    <a:cubicBezTo>
                      <a:pt x="227806" y="82021"/>
                      <a:pt x="202671" y="74613"/>
                      <a:pt x="206375" y="85725"/>
                    </a:cubicBezTo>
                    <a:cubicBezTo>
                      <a:pt x="210079" y="96837"/>
                      <a:pt x="243417" y="148167"/>
                      <a:pt x="238125" y="147638"/>
                    </a:cubicBezTo>
                    <a:cubicBezTo>
                      <a:pt x="232833" y="147109"/>
                      <a:pt x="193940" y="98954"/>
                      <a:pt x="174625" y="82550"/>
                    </a:cubicBezTo>
                    <a:cubicBezTo>
                      <a:pt x="155310" y="66146"/>
                      <a:pt x="125148" y="52388"/>
                      <a:pt x="122237" y="49213"/>
                    </a:cubicBezTo>
                    <a:cubicBezTo>
                      <a:pt x="119327" y="46038"/>
                      <a:pt x="157162" y="63500"/>
                      <a:pt x="157162" y="6350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: 図形 59">
                <a:extLst>
                  <a:ext uri="{FF2B5EF4-FFF2-40B4-BE49-F238E27FC236}">
                    <a16:creationId xmlns:a16="http://schemas.microsoft.com/office/drawing/2014/main" id="{97E3CFBD-9ACF-483B-B5EA-CBA580659A03}"/>
                  </a:ext>
                </a:extLst>
              </p:cNvPr>
              <p:cNvSpPr/>
              <p:nvPr/>
            </p:nvSpPr>
            <p:spPr>
              <a:xfrm>
                <a:off x="5084457" y="4662464"/>
                <a:ext cx="123174" cy="215233"/>
              </a:xfrm>
              <a:custGeom>
                <a:avLst/>
                <a:gdLst>
                  <a:gd name="connsiteX0" fmla="*/ 46343 w 123174"/>
                  <a:gd name="connsiteY0" fmla="*/ 24 h 215233"/>
                  <a:gd name="connsiteX1" fmla="*/ 120956 w 123174"/>
                  <a:gd name="connsiteY1" fmla="*/ 127024 h 215233"/>
                  <a:gd name="connsiteX2" fmla="*/ 97143 w 123174"/>
                  <a:gd name="connsiteY2" fmla="*/ 144486 h 215233"/>
                  <a:gd name="connsiteX3" fmla="*/ 32056 w 123174"/>
                  <a:gd name="connsiteY3" fmla="*/ 212749 h 215233"/>
                  <a:gd name="connsiteX4" fmla="*/ 27293 w 123174"/>
                  <a:gd name="connsiteY4" fmla="*/ 187349 h 215233"/>
                  <a:gd name="connsiteX5" fmla="*/ 35231 w 123174"/>
                  <a:gd name="connsiteY5" fmla="*/ 66699 h 215233"/>
                  <a:gd name="connsiteX6" fmla="*/ 27293 w 123174"/>
                  <a:gd name="connsiteY6" fmla="*/ 112736 h 215233"/>
                  <a:gd name="connsiteX7" fmla="*/ 13006 w 123174"/>
                  <a:gd name="connsiteY7" fmla="*/ 161949 h 215233"/>
                  <a:gd name="connsiteX8" fmla="*/ 1893 w 123174"/>
                  <a:gd name="connsiteY8" fmla="*/ 185761 h 215233"/>
                  <a:gd name="connsiteX9" fmla="*/ 54281 w 123174"/>
                  <a:gd name="connsiteY9" fmla="*/ 169886 h 215233"/>
                  <a:gd name="connsiteX10" fmla="*/ 101906 w 123174"/>
                  <a:gd name="connsiteY10" fmla="*/ 138136 h 215233"/>
                  <a:gd name="connsiteX11" fmla="*/ 46343 w 123174"/>
                  <a:gd name="connsiteY11" fmla="*/ 24 h 2152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3174" h="215233">
                    <a:moveTo>
                      <a:pt x="46343" y="24"/>
                    </a:moveTo>
                    <a:cubicBezTo>
                      <a:pt x="49518" y="-1828"/>
                      <a:pt x="112489" y="102947"/>
                      <a:pt x="120956" y="127024"/>
                    </a:cubicBezTo>
                    <a:cubicBezTo>
                      <a:pt x="129423" y="151101"/>
                      <a:pt x="111960" y="130199"/>
                      <a:pt x="97143" y="144486"/>
                    </a:cubicBezTo>
                    <a:cubicBezTo>
                      <a:pt x="82326" y="158773"/>
                      <a:pt x="43698" y="205605"/>
                      <a:pt x="32056" y="212749"/>
                    </a:cubicBezTo>
                    <a:cubicBezTo>
                      <a:pt x="20414" y="219893"/>
                      <a:pt x="26764" y="211691"/>
                      <a:pt x="27293" y="187349"/>
                    </a:cubicBezTo>
                    <a:cubicBezTo>
                      <a:pt x="27822" y="163007"/>
                      <a:pt x="35231" y="79134"/>
                      <a:pt x="35231" y="66699"/>
                    </a:cubicBezTo>
                    <a:cubicBezTo>
                      <a:pt x="35231" y="54264"/>
                      <a:pt x="30997" y="96861"/>
                      <a:pt x="27293" y="112736"/>
                    </a:cubicBezTo>
                    <a:cubicBezTo>
                      <a:pt x="23589" y="128611"/>
                      <a:pt x="17239" y="149778"/>
                      <a:pt x="13006" y="161949"/>
                    </a:cubicBezTo>
                    <a:cubicBezTo>
                      <a:pt x="8773" y="174120"/>
                      <a:pt x="-4986" y="184438"/>
                      <a:pt x="1893" y="185761"/>
                    </a:cubicBezTo>
                    <a:cubicBezTo>
                      <a:pt x="8772" y="187084"/>
                      <a:pt x="37612" y="177823"/>
                      <a:pt x="54281" y="169886"/>
                    </a:cubicBezTo>
                    <a:cubicBezTo>
                      <a:pt x="70950" y="161949"/>
                      <a:pt x="101112" y="161948"/>
                      <a:pt x="101906" y="138136"/>
                    </a:cubicBezTo>
                    <a:cubicBezTo>
                      <a:pt x="102700" y="114324"/>
                      <a:pt x="43168" y="1876"/>
                      <a:pt x="46343" y="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: 図形 60">
                <a:extLst>
                  <a:ext uri="{FF2B5EF4-FFF2-40B4-BE49-F238E27FC236}">
                    <a16:creationId xmlns:a16="http://schemas.microsoft.com/office/drawing/2014/main" id="{6830B18A-C451-445D-95B0-2E4CFB54E5E7}"/>
                  </a:ext>
                </a:extLst>
              </p:cNvPr>
              <p:cNvSpPr/>
              <p:nvPr/>
            </p:nvSpPr>
            <p:spPr>
              <a:xfrm>
                <a:off x="4951049" y="4582809"/>
                <a:ext cx="125776" cy="240121"/>
              </a:xfrm>
              <a:custGeom>
                <a:avLst/>
                <a:gdLst>
                  <a:gd name="connsiteX0" fmla="*/ 79739 w 125776"/>
                  <a:gd name="connsiteY0" fmla="*/ 1891 h 240121"/>
                  <a:gd name="connsiteX1" fmla="*/ 27351 w 125776"/>
                  <a:gd name="connsiteY1" fmla="*/ 87616 h 240121"/>
                  <a:gd name="connsiteX2" fmla="*/ 1951 w 125776"/>
                  <a:gd name="connsiteY2" fmla="*/ 108254 h 240121"/>
                  <a:gd name="connsiteX3" fmla="*/ 5126 w 125776"/>
                  <a:gd name="connsiteY3" fmla="*/ 108254 h 240121"/>
                  <a:gd name="connsiteX4" fmla="*/ 32114 w 125776"/>
                  <a:gd name="connsiteY4" fmla="*/ 90791 h 240121"/>
                  <a:gd name="connsiteX5" fmla="*/ 24176 w 125776"/>
                  <a:gd name="connsiteY5" fmla="*/ 143179 h 240121"/>
                  <a:gd name="connsiteX6" fmla="*/ 35289 w 125776"/>
                  <a:gd name="connsiteY6" fmla="*/ 197154 h 240121"/>
                  <a:gd name="connsiteX7" fmla="*/ 55926 w 125776"/>
                  <a:gd name="connsiteY7" fmla="*/ 205091 h 240121"/>
                  <a:gd name="connsiteX8" fmla="*/ 125776 w 125776"/>
                  <a:gd name="connsiteY8" fmla="*/ 143179 h 240121"/>
                  <a:gd name="connsiteX9" fmla="*/ 57514 w 125776"/>
                  <a:gd name="connsiteY9" fmla="*/ 228904 h 240121"/>
                  <a:gd name="connsiteX10" fmla="*/ 43226 w 125776"/>
                  <a:gd name="connsiteY10" fmla="*/ 228904 h 240121"/>
                  <a:gd name="connsiteX11" fmla="*/ 3539 w 125776"/>
                  <a:gd name="connsiteY11" fmla="*/ 135241 h 240121"/>
                  <a:gd name="connsiteX12" fmla="*/ 24176 w 125776"/>
                  <a:gd name="connsiteY12" fmla="*/ 57454 h 240121"/>
                  <a:gd name="connsiteX13" fmla="*/ 14651 w 125776"/>
                  <a:gd name="connsiteY13" fmla="*/ 122541 h 240121"/>
                  <a:gd name="connsiteX14" fmla="*/ 41639 w 125776"/>
                  <a:gd name="connsiteY14" fmla="*/ 35229 h 240121"/>
                  <a:gd name="connsiteX15" fmla="*/ 79739 w 125776"/>
                  <a:gd name="connsiteY15" fmla="*/ 1891 h 240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25776" h="240121">
                    <a:moveTo>
                      <a:pt x="79739" y="1891"/>
                    </a:moveTo>
                    <a:cubicBezTo>
                      <a:pt x="77358" y="10622"/>
                      <a:pt x="40316" y="69889"/>
                      <a:pt x="27351" y="87616"/>
                    </a:cubicBezTo>
                    <a:cubicBezTo>
                      <a:pt x="14386" y="105343"/>
                      <a:pt x="5655" y="104814"/>
                      <a:pt x="1951" y="108254"/>
                    </a:cubicBezTo>
                    <a:cubicBezTo>
                      <a:pt x="-1753" y="111694"/>
                      <a:pt x="99" y="111164"/>
                      <a:pt x="5126" y="108254"/>
                    </a:cubicBezTo>
                    <a:cubicBezTo>
                      <a:pt x="10153" y="105344"/>
                      <a:pt x="28939" y="84970"/>
                      <a:pt x="32114" y="90791"/>
                    </a:cubicBezTo>
                    <a:cubicBezTo>
                      <a:pt x="35289" y="96612"/>
                      <a:pt x="23647" y="125452"/>
                      <a:pt x="24176" y="143179"/>
                    </a:cubicBezTo>
                    <a:cubicBezTo>
                      <a:pt x="24705" y="160906"/>
                      <a:pt x="29997" y="186835"/>
                      <a:pt x="35289" y="197154"/>
                    </a:cubicBezTo>
                    <a:cubicBezTo>
                      <a:pt x="40581" y="207473"/>
                      <a:pt x="40845" y="214087"/>
                      <a:pt x="55926" y="205091"/>
                    </a:cubicBezTo>
                    <a:cubicBezTo>
                      <a:pt x="71007" y="196095"/>
                      <a:pt x="125511" y="139210"/>
                      <a:pt x="125776" y="143179"/>
                    </a:cubicBezTo>
                    <a:cubicBezTo>
                      <a:pt x="126041" y="147148"/>
                      <a:pt x="71272" y="214616"/>
                      <a:pt x="57514" y="228904"/>
                    </a:cubicBezTo>
                    <a:cubicBezTo>
                      <a:pt x="43756" y="243192"/>
                      <a:pt x="52222" y="244514"/>
                      <a:pt x="43226" y="228904"/>
                    </a:cubicBezTo>
                    <a:cubicBezTo>
                      <a:pt x="34230" y="213294"/>
                      <a:pt x="6714" y="163816"/>
                      <a:pt x="3539" y="135241"/>
                    </a:cubicBezTo>
                    <a:cubicBezTo>
                      <a:pt x="364" y="106666"/>
                      <a:pt x="22324" y="59571"/>
                      <a:pt x="24176" y="57454"/>
                    </a:cubicBezTo>
                    <a:cubicBezTo>
                      <a:pt x="26028" y="55337"/>
                      <a:pt x="11740" y="126245"/>
                      <a:pt x="14651" y="122541"/>
                    </a:cubicBezTo>
                    <a:cubicBezTo>
                      <a:pt x="17561" y="118837"/>
                      <a:pt x="31585" y="54014"/>
                      <a:pt x="41639" y="35229"/>
                    </a:cubicBezTo>
                    <a:cubicBezTo>
                      <a:pt x="51693" y="16444"/>
                      <a:pt x="82120" y="-6840"/>
                      <a:pt x="79739" y="189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: 図形 61">
                <a:extLst>
                  <a:ext uri="{FF2B5EF4-FFF2-40B4-BE49-F238E27FC236}">
                    <a16:creationId xmlns:a16="http://schemas.microsoft.com/office/drawing/2014/main" id="{BFC7D7A5-9298-41B4-86F7-C33EE7A6FD05}"/>
                  </a:ext>
                </a:extLst>
              </p:cNvPr>
              <p:cNvSpPr/>
              <p:nvPr/>
            </p:nvSpPr>
            <p:spPr>
              <a:xfrm>
                <a:off x="5157287" y="4723704"/>
                <a:ext cx="218940" cy="311979"/>
              </a:xfrm>
              <a:custGeom>
                <a:avLst/>
                <a:gdLst>
                  <a:gd name="connsiteX0" fmla="*/ 37013 w 218940"/>
                  <a:gd name="connsiteY0" fmla="*/ 696 h 311979"/>
                  <a:gd name="connsiteX1" fmla="*/ 217988 w 218940"/>
                  <a:gd name="connsiteY1" fmla="*/ 170559 h 311979"/>
                  <a:gd name="connsiteX2" fmla="*/ 110038 w 218940"/>
                  <a:gd name="connsiteY2" fmla="*/ 56259 h 311979"/>
                  <a:gd name="connsiteX3" fmla="*/ 146551 w 218940"/>
                  <a:gd name="connsiteY3" fmla="*/ 97534 h 311979"/>
                  <a:gd name="connsiteX4" fmla="*/ 202113 w 218940"/>
                  <a:gd name="connsiteY4" fmla="*/ 199134 h 311979"/>
                  <a:gd name="connsiteX5" fmla="*/ 191001 w 218940"/>
                  <a:gd name="connsiteY5" fmla="*/ 226121 h 311979"/>
                  <a:gd name="connsiteX6" fmla="*/ 135438 w 218940"/>
                  <a:gd name="connsiteY6" fmla="*/ 310259 h 311979"/>
                  <a:gd name="connsiteX7" fmla="*/ 103688 w 218940"/>
                  <a:gd name="connsiteY7" fmla="*/ 284859 h 311979"/>
                  <a:gd name="connsiteX8" fmla="*/ 501 w 218940"/>
                  <a:gd name="connsiteY8" fmla="*/ 200721 h 311979"/>
                  <a:gd name="connsiteX9" fmla="*/ 151313 w 218940"/>
                  <a:gd name="connsiteY9" fmla="*/ 292796 h 311979"/>
                  <a:gd name="connsiteX10" fmla="*/ 202113 w 218940"/>
                  <a:gd name="connsiteY10" fmla="*/ 164209 h 311979"/>
                  <a:gd name="connsiteX11" fmla="*/ 170363 w 218940"/>
                  <a:gd name="connsiteY11" fmla="*/ 111821 h 311979"/>
                  <a:gd name="connsiteX12" fmla="*/ 37013 w 218940"/>
                  <a:gd name="connsiteY12" fmla="*/ 696 h 311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18940" h="311979">
                    <a:moveTo>
                      <a:pt x="37013" y="696"/>
                    </a:moveTo>
                    <a:cubicBezTo>
                      <a:pt x="44950" y="10486"/>
                      <a:pt x="205817" y="161299"/>
                      <a:pt x="217988" y="170559"/>
                    </a:cubicBezTo>
                    <a:cubicBezTo>
                      <a:pt x="230159" y="179819"/>
                      <a:pt x="121944" y="68430"/>
                      <a:pt x="110038" y="56259"/>
                    </a:cubicBezTo>
                    <a:cubicBezTo>
                      <a:pt x="98132" y="44088"/>
                      <a:pt x="131205" y="73722"/>
                      <a:pt x="146551" y="97534"/>
                    </a:cubicBezTo>
                    <a:cubicBezTo>
                      <a:pt x="161897" y="121346"/>
                      <a:pt x="194705" y="177703"/>
                      <a:pt x="202113" y="199134"/>
                    </a:cubicBezTo>
                    <a:cubicBezTo>
                      <a:pt x="209521" y="220565"/>
                      <a:pt x="202114" y="207600"/>
                      <a:pt x="191001" y="226121"/>
                    </a:cubicBezTo>
                    <a:cubicBezTo>
                      <a:pt x="179889" y="244642"/>
                      <a:pt x="149990" y="300469"/>
                      <a:pt x="135438" y="310259"/>
                    </a:cubicBezTo>
                    <a:cubicBezTo>
                      <a:pt x="120886" y="320049"/>
                      <a:pt x="103688" y="284859"/>
                      <a:pt x="103688" y="284859"/>
                    </a:cubicBezTo>
                    <a:cubicBezTo>
                      <a:pt x="81199" y="266603"/>
                      <a:pt x="-7437" y="199398"/>
                      <a:pt x="501" y="200721"/>
                    </a:cubicBezTo>
                    <a:cubicBezTo>
                      <a:pt x="8438" y="202044"/>
                      <a:pt x="117711" y="298881"/>
                      <a:pt x="151313" y="292796"/>
                    </a:cubicBezTo>
                    <a:cubicBezTo>
                      <a:pt x="184915" y="286711"/>
                      <a:pt x="198938" y="194372"/>
                      <a:pt x="202113" y="164209"/>
                    </a:cubicBezTo>
                    <a:cubicBezTo>
                      <a:pt x="205288" y="134046"/>
                      <a:pt x="194969" y="136427"/>
                      <a:pt x="170363" y="111821"/>
                    </a:cubicBezTo>
                    <a:cubicBezTo>
                      <a:pt x="145757" y="87215"/>
                      <a:pt x="29076" y="-9094"/>
                      <a:pt x="37013" y="69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: 図形 62">
                <a:extLst>
                  <a:ext uri="{FF2B5EF4-FFF2-40B4-BE49-F238E27FC236}">
                    <a16:creationId xmlns:a16="http://schemas.microsoft.com/office/drawing/2014/main" id="{36D8D9E6-88D8-4818-A7E8-43228648D0D0}"/>
                  </a:ext>
                </a:extLst>
              </p:cNvPr>
              <p:cNvSpPr/>
              <p:nvPr/>
            </p:nvSpPr>
            <p:spPr>
              <a:xfrm>
                <a:off x="5130798" y="4795519"/>
                <a:ext cx="146479" cy="111549"/>
              </a:xfrm>
              <a:custGeom>
                <a:avLst/>
                <a:gdLst>
                  <a:gd name="connsiteX0" fmla="*/ 115890 w 146479"/>
                  <a:gd name="connsiteY0" fmla="*/ 319 h 111549"/>
                  <a:gd name="connsiteX1" fmla="*/ 1590 w 146479"/>
                  <a:gd name="connsiteY1" fmla="*/ 103506 h 111549"/>
                  <a:gd name="connsiteX2" fmla="*/ 55565 w 146479"/>
                  <a:gd name="connsiteY2" fmla="*/ 82869 h 111549"/>
                  <a:gd name="connsiteX3" fmla="*/ 146052 w 146479"/>
                  <a:gd name="connsiteY3" fmla="*/ 66994 h 111549"/>
                  <a:gd name="connsiteX4" fmla="*/ 87315 w 146479"/>
                  <a:gd name="connsiteY4" fmla="*/ 82869 h 111549"/>
                  <a:gd name="connsiteX5" fmla="*/ 33340 w 146479"/>
                  <a:gd name="connsiteY5" fmla="*/ 111444 h 111549"/>
                  <a:gd name="connsiteX6" fmla="*/ 58740 w 146479"/>
                  <a:gd name="connsiteY6" fmla="*/ 71756 h 111549"/>
                  <a:gd name="connsiteX7" fmla="*/ 115890 w 146479"/>
                  <a:gd name="connsiteY7" fmla="*/ 319 h 111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6479" h="111549">
                    <a:moveTo>
                      <a:pt x="115890" y="319"/>
                    </a:moveTo>
                    <a:cubicBezTo>
                      <a:pt x="106365" y="5611"/>
                      <a:pt x="11644" y="89748"/>
                      <a:pt x="1590" y="103506"/>
                    </a:cubicBezTo>
                    <a:cubicBezTo>
                      <a:pt x="-8464" y="117264"/>
                      <a:pt x="31488" y="88954"/>
                      <a:pt x="55565" y="82869"/>
                    </a:cubicBezTo>
                    <a:cubicBezTo>
                      <a:pt x="79642" y="76784"/>
                      <a:pt x="140760" y="66994"/>
                      <a:pt x="146052" y="66994"/>
                    </a:cubicBezTo>
                    <a:cubicBezTo>
                      <a:pt x="151344" y="66994"/>
                      <a:pt x="106100" y="75461"/>
                      <a:pt x="87315" y="82869"/>
                    </a:cubicBezTo>
                    <a:cubicBezTo>
                      <a:pt x="68530" y="90277"/>
                      <a:pt x="38102" y="113296"/>
                      <a:pt x="33340" y="111444"/>
                    </a:cubicBezTo>
                    <a:cubicBezTo>
                      <a:pt x="28578" y="109592"/>
                      <a:pt x="58740" y="71756"/>
                      <a:pt x="58740" y="71756"/>
                    </a:cubicBezTo>
                    <a:cubicBezTo>
                      <a:pt x="68000" y="56939"/>
                      <a:pt x="125415" y="-4973"/>
                      <a:pt x="115890" y="3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4" name="フリーフォーム: 図形 1023">
                <a:extLst>
                  <a:ext uri="{FF2B5EF4-FFF2-40B4-BE49-F238E27FC236}">
                    <a16:creationId xmlns:a16="http://schemas.microsoft.com/office/drawing/2014/main" id="{C9CC5812-8B10-423A-81CB-7E6A62A65D70}"/>
                  </a:ext>
                </a:extLst>
              </p:cNvPr>
              <p:cNvSpPr/>
              <p:nvPr/>
            </p:nvSpPr>
            <p:spPr>
              <a:xfrm>
                <a:off x="5221285" y="4868852"/>
                <a:ext cx="174754" cy="209569"/>
              </a:xfrm>
              <a:custGeom>
                <a:avLst/>
                <a:gdLst>
                  <a:gd name="connsiteX0" fmla="*/ 174628 w 174754"/>
                  <a:gd name="connsiteY0" fmla="*/ 11 h 209569"/>
                  <a:gd name="connsiteX1" fmla="*/ 147640 w 174754"/>
                  <a:gd name="connsiteY1" fmla="*/ 92086 h 209569"/>
                  <a:gd name="connsiteX2" fmla="*/ 92078 w 174754"/>
                  <a:gd name="connsiteY2" fmla="*/ 142886 h 209569"/>
                  <a:gd name="connsiteX3" fmla="*/ 85728 w 174754"/>
                  <a:gd name="connsiteY3" fmla="*/ 201623 h 209569"/>
                  <a:gd name="connsiteX4" fmla="*/ 3 w 174754"/>
                  <a:gd name="connsiteY4" fmla="*/ 138123 h 209569"/>
                  <a:gd name="connsiteX5" fmla="*/ 82553 w 174754"/>
                  <a:gd name="connsiteY5" fmla="*/ 209561 h 209569"/>
                  <a:gd name="connsiteX6" fmla="*/ 115890 w 174754"/>
                  <a:gd name="connsiteY6" fmla="*/ 142886 h 209569"/>
                  <a:gd name="connsiteX7" fmla="*/ 106365 w 174754"/>
                  <a:gd name="connsiteY7" fmla="*/ 155586 h 209569"/>
                  <a:gd name="connsiteX8" fmla="*/ 155578 w 174754"/>
                  <a:gd name="connsiteY8" fmla="*/ 98436 h 209569"/>
                  <a:gd name="connsiteX9" fmla="*/ 174628 w 174754"/>
                  <a:gd name="connsiteY9" fmla="*/ 11 h 20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4754" h="209569">
                    <a:moveTo>
                      <a:pt x="174628" y="11"/>
                    </a:moveTo>
                    <a:cubicBezTo>
                      <a:pt x="173305" y="-1047"/>
                      <a:pt x="161398" y="68274"/>
                      <a:pt x="147640" y="92086"/>
                    </a:cubicBezTo>
                    <a:cubicBezTo>
                      <a:pt x="133882" y="115898"/>
                      <a:pt x="102397" y="124630"/>
                      <a:pt x="92078" y="142886"/>
                    </a:cubicBezTo>
                    <a:cubicBezTo>
                      <a:pt x="81759" y="161142"/>
                      <a:pt x="101074" y="202417"/>
                      <a:pt x="85728" y="201623"/>
                    </a:cubicBezTo>
                    <a:cubicBezTo>
                      <a:pt x="70382" y="200829"/>
                      <a:pt x="532" y="136800"/>
                      <a:pt x="3" y="138123"/>
                    </a:cubicBezTo>
                    <a:cubicBezTo>
                      <a:pt x="-526" y="139446"/>
                      <a:pt x="63239" y="208767"/>
                      <a:pt x="82553" y="209561"/>
                    </a:cubicBezTo>
                    <a:cubicBezTo>
                      <a:pt x="101867" y="210355"/>
                      <a:pt x="111921" y="151882"/>
                      <a:pt x="115890" y="142886"/>
                    </a:cubicBezTo>
                    <a:cubicBezTo>
                      <a:pt x="119859" y="133890"/>
                      <a:pt x="99750" y="162994"/>
                      <a:pt x="106365" y="155586"/>
                    </a:cubicBezTo>
                    <a:cubicBezTo>
                      <a:pt x="112980" y="148178"/>
                      <a:pt x="144466" y="116427"/>
                      <a:pt x="155578" y="98436"/>
                    </a:cubicBezTo>
                    <a:cubicBezTo>
                      <a:pt x="166690" y="80445"/>
                      <a:pt x="175951" y="1069"/>
                      <a:pt x="174628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5" name="フリーフォーム: 図形 1024">
                <a:extLst>
                  <a:ext uri="{FF2B5EF4-FFF2-40B4-BE49-F238E27FC236}">
                    <a16:creationId xmlns:a16="http://schemas.microsoft.com/office/drawing/2014/main" id="{4DE47188-8DAD-4410-BCFE-78DD2C529DD2}"/>
                  </a:ext>
                </a:extLst>
              </p:cNvPr>
              <p:cNvSpPr/>
              <p:nvPr/>
            </p:nvSpPr>
            <p:spPr>
              <a:xfrm>
                <a:off x="5448154" y="4748083"/>
                <a:ext cx="379984" cy="179142"/>
              </a:xfrm>
              <a:custGeom>
                <a:avLst/>
                <a:gdLst>
                  <a:gd name="connsiteX0" fmla="*/ 146 w 379984"/>
                  <a:gd name="connsiteY0" fmla="*/ 130 h 179142"/>
                  <a:gd name="connsiteX1" fmla="*/ 150959 w 379984"/>
                  <a:gd name="connsiteY1" fmla="*/ 81092 h 179142"/>
                  <a:gd name="connsiteX2" fmla="*/ 258909 w 379984"/>
                  <a:gd name="connsiteY2" fmla="*/ 130305 h 179142"/>
                  <a:gd name="connsiteX3" fmla="*/ 100159 w 379984"/>
                  <a:gd name="connsiteY3" fmla="*/ 46167 h 179142"/>
                  <a:gd name="connsiteX4" fmla="*/ 320821 w 379984"/>
                  <a:gd name="connsiteY4" fmla="*/ 152530 h 179142"/>
                  <a:gd name="connsiteX5" fmla="*/ 371621 w 379984"/>
                  <a:gd name="connsiteY5" fmla="*/ 173167 h 179142"/>
                  <a:gd name="connsiteX6" fmla="*/ 179534 w 379984"/>
                  <a:gd name="connsiteY6" fmla="*/ 65217 h 179142"/>
                  <a:gd name="connsiteX7" fmla="*/ 146 w 379984"/>
                  <a:gd name="connsiteY7" fmla="*/ 130 h 179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9984" h="179142">
                    <a:moveTo>
                      <a:pt x="146" y="130"/>
                    </a:moveTo>
                    <a:cubicBezTo>
                      <a:pt x="-4616" y="2776"/>
                      <a:pt x="107832" y="59396"/>
                      <a:pt x="150959" y="81092"/>
                    </a:cubicBezTo>
                    <a:cubicBezTo>
                      <a:pt x="194086" y="102788"/>
                      <a:pt x="267376" y="136126"/>
                      <a:pt x="258909" y="130305"/>
                    </a:cubicBezTo>
                    <a:cubicBezTo>
                      <a:pt x="250442" y="124484"/>
                      <a:pt x="89840" y="42463"/>
                      <a:pt x="100159" y="46167"/>
                    </a:cubicBezTo>
                    <a:cubicBezTo>
                      <a:pt x="110478" y="49871"/>
                      <a:pt x="275577" y="131363"/>
                      <a:pt x="320821" y="152530"/>
                    </a:cubicBezTo>
                    <a:cubicBezTo>
                      <a:pt x="366065" y="173697"/>
                      <a:pt x="395169" y="187719"/>
                      <a:pt x="371621" y="173167"/>
                    </a:cubicBezTo>
                    <a:cubicBezTo>
                      <a:pt x="348073" y="158615"/>
                      <a:pt x="239330" y="94850"/>
                      <a:pt x="179534" y="65217"/>
                    </a:cubicBezTo>
                    <a:cubicBezTo>
                      <a:pt x="119738" y="35584"/>
                      <a:pt x="4908" y="-2516"/>
                      <a:pt x="146" y="1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フリーフォーム: 図形 1026">
                <a:extLst>
                  <a:ext uri="{FF2B5EF4-FFF2-40B4-BE49-F238E27FC236}">
                    <a16:creationId xmlns:a16="http://schemas.microsoft.com/office/drawing/2014/main" id="{53DD9367-5EC2-4A73-A390-D2F4B7BC3321}"/>
                  </a:ext>
                </a:extLst>
              </p:cNvPr>
              <p:cNvSpPr/>
              <p:nvPr/>
            </p:nvSpPr>
            <p:spPr>
              <a:xfrm>
                <a:off x="5489523" y="4775103"/>
                <a:ext cx="351871" cy="188566"/>
              </a:xfrm>
              <a:custGeom>
                <a:avLst/>
                <a:gdLst>
                  <a:gd name="connsiteX0" fmla="*/ 52 w 351871"/>
                  <a:gd name="connsiteY0" fmla="*/ 97 h 188566"/>
                  <a:gd name="connsiteX1" fmla="*/ 131815 w 351871"/>
                  <a:gd name="connsiteY1" fmla="*/ 108047 h 188566"/>
                  <a:gd name="connsiteX2" fmla="*/ 333427 w 351871"/>
                  <a:gd name="connsiteY2" fmla="*/ 173135 h 188566"/>
                  <a:gd name="connsiteX3" fmla="*/ 328665 w 351871"/>
                  <a:gd name="connsiteY3" fmla="*/ 184247 h 188566"/>
                  <a:gd name="connsiteX4" fmla="*/ 209602 w 351871"/>
                  <a:gd name="connsiteY4" fmla="*/ 114397 h 188566"/>
                  <a:gd name="connsiteX5" fmla="*/ 146102 w 351871"/>
                  <a:gd name="connsiteY5" fmla="*/ 88997 h 188566"/>
                  <a:gd name="connsiteX6" fmla="*/ 52 w 351871"/>
                  <a:gd name="connsiteY6" fmla="*/ 97 h 188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1871" h="188566">
                    <a:moveTo>
                      <a:pt x="52" y="97"/>
                    </a:moveTo>
                    <a:cubicBezTo>
                      <a:pt x="-2329" y="3272"/>
                      <a:pt x="76253" y="79207"/>
                      <a:pt x="131815" y="108047"/>
                    </a:cubicBezTo>
                    <a:cubicBezTo>
                      <a:pt x="187377" y="136887"/>
                      <a:pt x="300619" y="160435"/>
                      <a:pt x="333427" y="173135"/>
                    </a:cubicBezTo>
                    <a:cubicBezTo>
                      <a:pt x="366235" y="185835"/>
                      <a:pt x="349303" y="194037"/>
                      <a:pt x="328665" y="184247"/>
                    </a:cubicBezTo>
                    <a:cubicBezTo>
                      <a:pt x="308027" y="174457"/>
                      <a:pt x="240029" y="130272"/>
                      <a:pt x="209602" y="114397"/>
                    </a:cubicBezTo>
                    <a:cubicBezTo>
                      <a:pt x="179175" y="98522"/>
                      <a:pt x="178646" y="105666"/>
                      <a:pt x="146102" y="88997"/>
                    </a:cubicBezTo>
                    <a:cubicBezTo>
                      <a:pt x="113558" y="72328"/>
                      <a:pt x="2433" y="-3078"/>
                      <a:pt x="52" y="9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8" name="フリーフォーム: 図形 1027">
                <a:extLst>
                  <a:ext uri="{FF2B5EF4-FFF2-40B4-BE49-F238E27FC236}">
                    <a16:creationId xmlns:a16="http://schemas.microsoft.com/office/drawing/2014/main" id="{FDAB4218-B8F7-4F9A-BC4E-2A69C4F99E97}"/>
                  </a:ext>
                </a:extLst>
              </p:cNvPr>
              <p:cNvSpPr/>
              <p:nvPr/>
            </p:nvSpPr>
            <p:spPr>
              <a:xfrm>
                <a:off x="5729102" y="4906484"/>
                <a:ext cx="73215" cy="278522"/>
              </a:xfrm>
              <a:custGeom>
                <a:avLst/>
                <a:gdLst>
                  <a:gd name="connsiteX0" fmla="*/ 54161 w 73215"/>
                  <a:gd name="connsiteY0" fmla="*/ 479 h 278522"/>
                  <a:gd name="connsiteX1" fmla="*/ 65273 w 73215"/>
                  <a:gd name="connsiteY1" fmla="*/ 152879 h 278522"/>
                  <a:gd name="connsiteX2" fmla="*/ 54161 w 73215"/>
                  <a:gd name="connsiteY2" fmla="*/ 216379 h 278522"/>
                  <a:gd name="connsiteX3" fmla="*/ 38286 w 73215"/>
                  <a:gd name="connsiteY3" fmla="*/ 244954 h 278522"/>
                  <a:gd name="connsiteX4" fmla="*/ 186 w 73215"/>
                  <a:gd name="connsiteY4" fmla="*/ 275116 h 278522"/>
                  <a:gd name="connsiteX5" fmla="*/ 55748 w 73215"/>
                  <a:gd name="connsiteY5" fmla="*/ 159229 h 278522"/>
                  <a:gd name="connsiteX6" fmla="*/ 38286 w 73215"/>
                  <a:gd name="connsiteY6" fmla="*/ 219554 h 278522"/>
                  <a:gd name="connsiteX7" fmla="*/ 55748 w 73215"/>
                  <a:gd name="connsiteY7" fmla="*/ 173516 h 278522"/>
                  <a:gd name="connsiteX8" fmla="*/ 73211 w 73215"/>
                  <a:gd name="connsiteY8" fmla="*/ 106841 h 278522"/>
                  <a:gd name="connsiteX9" fmla="*/ 54161 w 73215"/>
                  <a:gd name="connsiteY9" fmla="*/ 479 h 278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3215" h="278522">
                    <a:moveTo>
                      <a:pt x="54161" y="479"/>
                    </a:moveTo>
                    <a:cubicBezTo>
                      <a:pt x="52838" y="8152"/>
                      <a:pt x="65273" y="116896"/>
                      <a:pt x="65273" y="152879"/>
                    </a:cubicBezTo>
                    <a:cubicBezTo>
                      <a:pt x="65273" y="188862"/>
                      <a:pt x="58659" y="201033"/>
                      <a:pt x="54161" y="216379"/>
                    </a:cubicBezTo>
                    <a:cubicBezTo>
                      <a:pt x="49663" y="231725"/>
                      <a:pt x="47282" y="235165"/>
                      <a:pt x="38286" y="244954"/>
                    </a:cubicBezTo>
                    <a:cubicBezTo>
                      <a:pt x="29290" y="254743"/>
                      <a:pt x="-2724" y="289404"/>
                      <a:pt x="186" y="275116"/>
                    </a:cubicBezTo>
                    <a:cubicBezTo>
                      <a:pt x="3096" y="260828"/>
                      <a:pt x="49398" y="168489"/>
                      <a:pt x="55748" y="159229"/>
                    </a:cubicBezTo>
                    <a:cubicBezTo>
                      <a:pt x="62098" y="149969"/>
                      <a:pt x="38286" y="217173"/>
                      <a:pt x="38286" y="219554"/>
                    </a:cubicBezTo>
                    <a:cubicBezTo>
                      <a:pt x="38286" y="221935"/>
                      <a:pt x="49927" y="192301"/>
                      <a:pt x="55748" y="173516"/>
                    </a:cubicBezTo>
                    <a:cubicBezTo>
                      <a:pt x="61569" y="154731"/>
                      <a:pt x="73475" y="134358"/>
                      <a:pt x="73211" y="106841"/>
                    </a:cubicBezTo>
                    <a:cubicBezTo>
                      <a:pt x="72947" y="79324"/>
                      <a:pt x="55484" y="-7194"/>
                      <a:pt x="54161" y="47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フリーフォーム: 図形 1029">
                <a:extLst>
                  <a:ext uri="{FF2B5EF4-FFF2-40B4-BE49-F238E27FC236}">
                    <a16:creationId xmlns:a16="http://schemas.microsoft.com/office/drawing/2014/main" id="{2BC63ACF-E15A-4E43-B159-DFDEDD0E29A9}"/>
                  </a:ext>
                </a:extLst>
              </p:cNvPr>
              <p:cNvSpPr/>
              <p:nvPr/>
            </p:nvSpPr>
            <p:spPr>
              <a:xfrm>
                <a:off x="5744907" y="4913294"/>
                <a:ext cx="209922" cy="263837"/>
              </a:xfrm>
              <a:custGeom>
                <a:avLst/>
                <a:gdLst>
                  <a:gd name="connsiteX0" fmla="*/ 68518 w 209922"/>
                  <a:gd name="connsiteY0" fmla="*/ 19 h 263837"/>
                  <a:gd name="connsiteX1" fmla="*/ 93918 w 209922"/>
                  <a:gd name="connsiteY1" fmla="*/ 131781 h 263837"/>
                  <a:gd name="connsiteX2" fmla="*/ 78043 w 209922"/>
                  <a:gd name="connsiteY2" fmla="*/ 160356 h 263837"/>
                  <a:gd name="connsiteX3" fmla="*/ 256 w 209922"/>
                  <a:gd name="connsiteY3" fmla="*/ 263544 h 263837"/>
                  <a:gd name="connsiteX4" fmla="*/ 54231 w 209922"/>
                  <a:gd name="connsiteY4" fmla="*/ 192106 h 263837"/>
                  <a:gd name="connsiteX5" fmla="*/ 89156 w 209922"/>
                  <a:gd name="connsiteY5" fmla="*/ 211156 h 263837"/>
                  <a:gd name="connsiteX6" fmla="*/ 209806 w 209922"/>
                  <a:gd name="connsiteY6" fmla="*/ 201631 h 263837"/>
                  <a:gd name="connsiteX7" fmla="*/ 65343 w 209922"/>
                  <a:gd name="connsiteY7" fmla="*/ 195281 h 263837"/>
                  <a:gd name="connsiteX8" fmla="*/ 65343 w 209922"/>
                  <a:gd name="connsiteY8" fmla="*/ 192106 h 263837"/>
                  <a:gd name="connsiteX9" fmla="*/ 78043 w 209922"/>
                  <a:gd name="connsiteY9" fmla="*/ 122256 h 263837"/>
                  <a:gd name="connsiteX10" fmla="*/ 68518 w 209922"/>
                  <a:gd name="connsiteY10" fmla="*/ 19 h 263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9922" h="263837">
                    <a:moveTo>
                      <a:pt x="68518" y="19"/>
                    </a:moveTo>
                    <a:cubicBezTo>
                      <a:pt x="71164" y="1607"/>
                      <a:pt x="92331" y="105058"/>
                      <a:pt x="93918" y="131781"/>
                    </a:cubicBezTo>
                    <a:cubicBezTo>
                      <a:pt x="95505" y="158504"/>
                      <a:pt x="93653" y="138396"/>
                      <a:pt x="78043" y="160356"/>
                    </a:cubicBezTo>
                    <a:cubicBezTo>
                      <a:pt x="62433" y="182316"/>
                      <a:pt x="4225" y="258252"/>
                      <a:pt x="256" y="263544"/>
                    </a:cubicBezTo>
                    <a:cubicBezTo>
                      <a:pt x="-3713" y="268836"/>
                      <a:pt x="39414" y="200837"/>
                      <a:pt x="54231" y="192106"/>
                    </a:cubicBezTo>
                    <a:cubicBezTo>
                      <a:pt x="69048" y="183375"/>
                      <a:pt x="63227" y="209569"/>
                      <a:pt x="89156" y="211156"/>
                    </a:cubicBezTo>
                    <a:cubicBezTo>
                      <a:pt x="115085" y="212744"/>
                      <a:pt x="213775" y="204277"/>
                      <a:pt x="209806" y="201631"/>
                    </a:cubicBezTo>
                    <a:cubicBezTo>
                      <a:pt x="205837" y="198985"/>
                      <a:pt x="65343" y="195281"/>
                      <a:pt x="65343" y="195281"/>
                    </a:cubicBezTo>
                    <a:cubicBezTo>
                      <a:pt x="41266" y="193694"/>
                      <a:pt x="63226" y="204277"/>
                      <a:pt x="65343" y="192106"/>
                    </a:cubicBezTo>
                    <a:cubicBezTo>
                      <a:pt x="67460" y="179935"/>
                      <a:pt x="75662" y="150831"/>
                      <a:pt x="78043" y="122256"/>
                    </a:cubicBezTo>
                    <a:cubicBezTo>
                      <a:pt x="80424" y="93681"/>
                      <a:pt x="65872" y="-1569"/>
                      <a:pt x="68518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フリーフォーム: 図形 1030">
                <a:extLst>
                  <a:ext uri="{FF2B5EF4-FFF2-40B4-BE49-F238E27FC236}">
                    <a16:creationId xmlns:a16="http://schemas.microsoft.com/office/drawing/2014/main" id="{18856263-3BFA-4114-97D2-CF0D372459CD}"/>
                  </a:ext>
                </a:extLst>
              </p:cNvPr>
              <p:cNvSpPr/>
              <p:nvPr/>
            </p:nvSpPr>
            <p:spPr>
              <a:xfrm>
                <a:off x="5386302" y="4956795"/>
                <a:ext cx="368541" cy="217184"/>
              </a:xfrm>
              <a:custGeom>
                <a:avLst/>
                <a:gdLst>
                  <a:gd name="connsiteX0" fmla="*/ 1673 w 368541"/>
                  <a:gd name="connsiteY0" fmla="*/ 968 h 217184"/>
                  <a:gd name="connsiteX1" fmla="*/ 127086 w 368541"/>
                  <a:gd name="connsiteY1" fmla="*/ 126380 h 217184"/>
                  <a:gd name="connsiteX2" fmla="*/ 147723 w 368541"/>
                  <a:gd name="connsiteY2" fmla="*/ 139080 h 217184"/>
                  <a:gd name="connsiteX3" fmla="*/ 66761 w 368541"/>
                  <a:gd name="connsiteY3" fmla="*/ 78755 h 217184"/>
                  <a:gd name="connsiteX4" fmla="*/ 231861 w 368541"/>
                  <a:gd name="connsiteY4" fmla="*/ 185118 h 217184"/>
                  <a:gd name="connsiteX5" fmla="*/ 368386 w 368541"/>
                  <a:gd name="connsiteY5" fmla="*/ 216868 h 217184"/>
                  <a:gd name="connsiteX6" fmla="*/ 255673 w 368541"/>
                  <a:gd name="connsiteY6" fmla="*/ 170830 h 217184"/>
                  <a:gd name="connsiteX7" fmla="*/ 106448 w 368541"/>
                  <a:gd name="connsiteY7" fmla="*/ 77168 h 217184"/>
                  <a:gd name="connsiteX8" fmla="*/ 92161 w 368541"/>
                  <a:gd name="connsiteY8" fmla="*/ 97805 h 217184"/>
                  <a:gd name="connsiteX9" fmla="*/ 57236 w 368541"/>
                  <a:gd name="connsiteY9" fmla="*/ 69230 h 217184"/>
                  <a:gd name="connsiteX10" fmla="*/ 1673 w 368541"/>
                  <a:gd name="connsiteY10" fmla="*/ 968 h 217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8541" h="217184">
                    <a:moveTo>
                      <a:pt x="1673" y="968"/>
                    </a:moveTo>
                    <a:cubicBezTo>
                      <a:pt x="13315" y="10493"/>
                      <a:pt x="102744" y="103361"/>
                      <a:pt x="127086" y="126380"/>
                    </a:cubicBezTo>
                    <a:cubicBezTo>
                      <a:pt x="151428" y="149399"/>
                      <a:pt x="157777" y="147017"/>
                      <a:pt x="147723" y="139080"/>
                    </a:cubicBezTo>
                    <a:cubicBezTo>
                      <a:pt x="137669" y="131143"/>
                      <a:pt x="52738" y="71082"/>
                      <a:pt x="66761" y="78755"/>
                    </a:cubicBezTo>
                    <a:cubicBezTo>
                      <a:pt x="80784" y="86428"/>
                      <a:pt x="181590" y="162099"/>
                      <a:pt x="231861" y="185118"/>
                    </a:cubicBezTo>
                    <a:cubicBezTo>
                      <a:pt x="282132" y="208137"/>
                      <a:pt x="364417" y="219249"/>
                      <a:pt x="368386" y="216868"/>
                    </a:cubicBezTo>
                    <a:cubicBezTo>
                      <a:pt x="372355" y="214487"/>
                      <a:pt x="299329" y="194113"/>
                      <a:pt x="255673" y="170830"/>
                    </a:cubicBezTo>
                    <a:cubicBezTo>
                      <a:pt x="212017" y="147547"/>
                      <a:pt x="133700" y="89339"/>
                      <a:pt x="106448" y="77168"/>
                    </a:cubicBezTo>
                    <a:cubicBezTo>
                      <a:pt x="79196" y="64997"/>
                      <a:pt x="100363" y="99128"/>
                      <a:pt x="92161" y="97805"/>
                    </a:cubicBezTo>
                    <a:cubicBezTo>
                      <a:pt x="83959" y="96482"/>
                      <a:pt x="72053" y="83517"/>
                      <a:pt x="57236" y="69230"/>
                    </a:cubicBezTo>
                    <a:cubicBezTo>
                      <a:pt x="42419" y="54943"/>
                      <a:pt x="-9969" y="-8557"/>
                      <a:pt x="1673" y="9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フリーフォーム: 図形 1031">
                <a:extLst>
                  <a:ext uri="{FF2B5EF4-FFF2-40B4-BE49-F238E27FC236}">
                    <a16:creationId xmlns:a16="http://schemas.microsoft.com/office/drawing/2014/main" id="{3BBB175F-3B07-4EA3-AE50-89AF113C73C0}"/>
                  </a:ext>
                </a:extLst>
              </p:cNvPr>
              <p:cNvSpPr/>
              <p:nvPr/>
            </p:nvSpPr>
            <p:spPr>
              <a:xfrm>
                <a:off x="5524593" y="4829002"/>
                <a:ext cx="136199" cy="227995"/>
              </a:xfrm>
              <a:custGeom>
                <a:avLst/>
                <a:gdLst>
                  <a:gd name="connsiteX0" fmla="*/ 31657 w 136199"/>
                  <a:gd name="connsiteY0" fmla="*/ 173 h 227995"/>
                  <a:gd name="connsiteX1" fmla="*/ 131670 w 136199"/>
                  <a:gd name="connsiteY1" fmla="*/ 187498 h 227995"/>
                  <a:gd name="connsiteX2" fmla="*/ 109445 w 136199"/>
                  <a:gd name="connsiteY2" fmla="*/ 203373 h 227995"/>
                  <a:gd name="connsiteX3" fmla="*/ 23720 w 136199"/>
                  <a:gd name="connsiteY3" fmla="*/ 225598 h 227995"/>
                  <a:gd name="connsiteX4" fmla="*/ 6257 w 136199"/>
                  <a:gd name="connsiteY4" fmla="*/ 225598 h 227995"/>
                  <a:gd name="connsiteX5" fmla="*/ 115795 w 136199"/>
                  <a:gd name="connsiteY5" fmla="*/ 209723 h 227995"/>
                  <a:gd name="connsiteX6" fmla="*/ 115795 w 136199"/>
                  <a:gd name="connsiteY6" fmla="*/ 170036 h 227995"/>
                  <a:gd name="connsiteX7" fmla="*/ 82457 w 136199"/>
                  <a:gd name="connsiteY7" fmla="*/ 100186 h 227995"/>
                  <a:gd name="connsiteX8" fmla="*/ 120557 w 136199"/>
                  <a:gd name="connsiteY8" fmla="*/ 209723 h 227995"/>
                  <a:gd name="connsiteX9" fmla="*/ 61820 w 136199"/>
                  <a:gd name="connsiteY9" fmla="*/ 209723 h 227995"/>
                  <a:gd name="connsiteX10" fmla="*/ 85632 w 136199"/>
                  <a:gd name="connsiteY10" fmla="*/ 154161 h 227995"/>
                  <a:gd name="connsiteX11" fmla="*/ 31657 w 136199"/>
                  <a:gd name="connsiteY11" fmla="*/ 173 h 227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6199" h="227995">
                    <a:moveTo>
                      <a:pt x="31657" y="173"/>
                    </a:moveTo>
                    <a:cubicBezTo>
                      <a:pt x="39330" y="5729"/>
                      <a:pt x="118705" y="153632"/>
                      <a:pt x="131670" y="187498"/>
                    </a:cubicBezTo>
                    <a:cubicBezTo>
                      <a:pt x="144635" y="221364"/>
                      <a:pt x="127437" y="197023"/>
                      <a:pt x="109445" y="203373"/>
                    </a:cubicBezTo>
                    <a:cubicBezTo>
                      <a:pt x="91453" y="209723"/>
                      <a:pt x="40918" y="221894"/>
                      <a:pt x="23720" y="225598"/>
                    </a:cubicBezTo>
                    <a:cubicBezTo>
                      <a:pt x="6522" y="229302"/>
                      <a:pt x="-9089" y="228244"/>
                      <a:pt x="6257" y="225598"/>
                    </a:cubicBezTo>
                    <a:cubicBezTo>
                      <a:pt x="21603" y="222952"/>
                      <a:pt x="97539" y="218983"/>
                      <a:pt x="115795" y="209723"/>
                    </a:cubicBezTo>
                    <a:cubicBezTo>
                      <a:pt x="134051" y="200463"/>
                      <a:pt x="121351" y="188292"/>
                      <a:pt x="115795" y="170036"/>
                    </a:cubicBezTo>
                    <a:cubicBezTo>
                      <a:pt x="110239" y="151780"/>
                      <a:pt x="81663" y="93572"/>
                      <a:pt x="82457" y="100186"/>
                    </a:cubicBezTo>
                    <a:cubicBezTo>
                      <a:pt x="83251" y="106800"/>
                      <a:pt x="123997" y="191467"/>
                      <a:pt x="120557" y="209723"/>
                    </a:cubicBezTo>
                    <a:cubicBezTo>
                      <a:pt x="117118" y="227979"/>
                      <a:pt x="67641" y="218983"/>
                      <a:pt x="61820" y="209723"/>
                    </a:cubicBezTo>
                    <a:cubicBezTo>
                      <a:pt x="55999" y="200463"/>
                      <a:pt x="84838" y="184323"/>
                      <a:pt x="85632" y="154161"/>
                    </a:cubicBezTo>
                    <a:cubicBezTo>
                      <a:pt x="86426" y="123999"/>
                      <a:pt x="23984" y="-5383"/>
                      <a:pt x="31657" y="1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フリーフォーム: 図形 1032">
                <a:extLst>
                  <a:ext uri="{FF2B5EF4-FFF2-40B4-BE49-F238E27FC236}">
                    <a16:creationId xmlns:a16="http://schemas.microsoft.com/office/drawing/2014/main" id="{2B634C44-A952-426B-B241-48445B649905}"/>
                  </a:ext>
                </a:extLst>
              </p:cNvPr>
              <p:cNvSpPr/>
              <p:nvPr/>
            </p:nvSpPr>
            <p:spPr>
              <a:xfrm>
                <a:off x="5640327" y="4998652"/>
                <a:ext cx="147057" cy="101987"/>
              </a:xfrm>
              <a:custGeom>
                <a:avLst/>
                <a:gdLst>
                  <a:gd name="connsiteX0" fmla="*/ 61 w 147057"/>
                  <a:gd name="connsiteY0" fmla="*/ 386 h 101987"/>
                  <a:gd name="connsiteX1" fmla="*/ 144523 w 147057"/>
                  <a:gd name="connsiteY1" fmla="*/ 48011 h 101987"/>
                  <a:gd name="connsiteX2" fmla="*/ 90548 w 147057"/>
                  <a:gd name="connsiteY2" fmla="*/ 55948 h 101987"/>
                  <a:gd name="connsiteX3" fmla="*/ 69911 w 147057"/>
                  <a:gd name="connsiteY3" fmla="*/ 101986 h 101987"/>
                  <a:gd name="connsiteX4" fmla="*/ 68323 w 147057"/>
                  <a:gd name="connsiteY4" fmla="*/ 57536 h 101987"/>
                  <a:gd name="connsiteX5" fmla="*/ 125473 w 147057"/>
                  <a:gd name="connsiteY5" fmla="*/ 27373 h 101987"/>
                  <a:gd name="connsiteX6" fmla="*/ 61 w 147057"/>
                  <a:gd name="connsiteY6" fmla="*/ 386 h 101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7057" h="101987">
                    <a:moveTo>
                      <a:pt x="61" y="386"/>
                    </a:moveTo>
                    <a:cubicBezTo>
                      <a:pt x="3236" y="3826"/>
                      <a:pt x="129442" y="38751"/>
                      <a:pt x="144523" y="48011"/>
                    </a:cubicBezTo>
                    <a:cubicBezTo>
                      <a:pt x="159604" y="57271"/>
                      <a:pt x="102983" y="46952"/>
                      <a:pt x="90548" y="55948"/>
                    </a:cubicBezTo>
                    <a:cubicBezTo>
                      <a:pt x="78113" y="64944"/>
                      <a:pt x="73615" y="101721"/>
                      <a:pt x="69911" y="101986"/>
                    </a:cubicBezTo>
                    <a:cubicBezTo>
                      <a:pt x="66207" y="102251"/>
                      <a:pt x="59063" y="69971"/>
                      <a:pt x="68323" y="57536"/>
                    </a:cubicBezTo>
                    <a:cubicBezTo>
                      <a:pt x="77583" y="45101"/>
                      <a:pt x="133940" y="37427"/>
                      <a:pt x="125473" y="27373"/>
                    </a:cubicBezTo>
                    <a:cubicBezTo>
                      <a:pt x="117006" y="17319"/>
                      <a:pt x="-3114" y="-3054"/>
                      <a:pt x="61" y="3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フリーフォーム: 図形 1033">
                <a:extLst>
                  <a:ext uri="{FF2B5EF4-FFF2-40B4-BE49-F238E27FC236}">
                    <a16:creationId xmlns:a16="http://schemas.microsoft.com/office/drawing/2014/main" id="{B5345C9A-8E7A-42AE-BE63-895AE3544A73}"/>
                  </a:ext>
                </a:extLst>
              </p:cNvPr>
              <p:cNvSpPr/>
              <p:nvPr/>
            </p:nvSpPr>
            <p:spPr>
              <a:xfrm>
                <a:off x="5056157" y="3651012"/>
                <a:ext cx="735075" cy="538402"/>
              </a:xfrm>
              <a:custGeom>
                <a:avLst/>
                <a:gdLst>
                  <a:gd name="connsiteX0" fmla="*/ 31 w 735075"/>
                  <a:gd name="connsiteY0" fmla="*/ 238 h 538402"/>
                  <a:gd name="connsiteX1" fmla="*/ 263556 w 735075"/>
                  <a:gd name="connsiteY1" fmla="*/ 236776 h 538402"/>
                  <a:gd name="connsiteX2" fmla="*/ 158781 w 735075"/>
                  <a:gd name="connsiteY2" fmla="*/ 154226 h 538402"/>
                  <a:gd name="connsiteX3" fmla="*/ 36543 w 735075"/>
                  <a:gd name="connsiteY3" fmla="*/ 41513 h 538402"/>
                  <a:gd name="connsiteX4" fmla="*/ 203231 w 735075"/>
                  <a:gd name="connsiteY4" fmla="*/ 155813 h 538402"/>
                  <a:gd name="connsiteX5" fmla="*/ 282606 w 735075"/>
                  <a:gd name="connsiteY5" fmla="*/ 238363 h 538402"/>
                  <a:gd name="connsiteX6" fmla="*/ 382618 w 735075"/>
                  <a:gd name="connsiteY6" fmla="*/ 312976 h 538402"/>
                  <a:gd name="connsiteX7" fmla="*/ 458818 w 735075"/>
                  <a:gd name="connsiteY7" fmla="*/ 365363 h 538402"/>
                  <a:gd name="connsiteX8" fmla="*/ 449293 w 735075"/>
                  <a:gd name="connsiteY8" fmla="*/ 355838 h 538402"/>
                  <a:gd name="connsiteX9" fmla="*/ 546131 w 735075"/>
                  <a:gd name="connsiteY9" fmla="*/ 417751 h 538402"/>
                  <a:gd name="connsiteX10" fmla="*/ 647731 w 735075"/>
                  <a:gd name="connsiteY10" fmla="*/ 492363 h 538402"/>
                  <a:gd name="connsiteX11" fmla="*/ 735043 w 735075"/>
                  <a:gd name="connsiteY11" fmla="*/ 538401 h 538402"/>
                  <a:gd name="connsiteX12" fmla="*/ 638206 w 735075"/>
                  <a:gd name="connsiteY12" fmla="*/ 493951 h 538402"/>
                  <a:gd name="connsiteX13" fmla="*/ 544543 w 735075"/>
                  <a:gd name="connsiteY13" fmla="*/ 435213 h 538402"/>
                  <a:gd name="connsiteX14" fmla="*/ 408018 w 735075"/>
                  <a:gd name="connsiteY14" fmla="*/ 341551 h 538402"/>
                  <a:gd name="connsiteX15" fmla="*/ 282606 w 735075"/>
                  <a:gd name="connsiteY15" fmla="*/ 287576 h 538402"/>
                  <a:gd name="connsiteX16" fmla="*/ 31 w 735075"/>
                  <a:gd name="connsiteY16" fmla="*/ 238 h 538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35075" h="538402">
                    <a:moveTo>
                      <a:pt x="31" y="238"/>
                    </a:moveTo>
                    <a:cubicBezTo>
                      <a:pt x="-3144" y="-8229"/>
                      <a:pt x="237098" y="211111"/>
                      <a:pt x="263556" y="236776"/>
                    </a:cubicBezTo>
                    <a:cubicBezTo>
                      <a:pt x="290014" y="262441"/>
                      <a:pt x="196616" y="186770"/>
                      <a:pt x="158781" y="154226"/>
                    </a:cubicBezTo>
                    <a:cubicBezTo>
                      <a:pt x="120946" y="121682"/>
                      <a:pt x="29135" y="41249"/>
                      <a:pt x="36543" y="41513"/>
                    </a:cubicBezTo>
                    <a:cubicBezTo>
                      <a:pt x="43951" y="41778"/>
                      <a:pt x="162221" y="123005"/>
                      <a:pt x="203231" y="155813"/>
                    </a:cubicBezTo>
                    <a:cubicBezTo>
                      <a:pt x="244242" y="188621"/>
                      <a:pt x="252708" y="212169"/>
                      <a:pt x="282606" y="238363"/>
                    </a:cubicBezTo>
                    <a:cubicBezTo>
                      <a:pt x="312504" y="264557"/>
                      <a:pt x="353249" y="291809"/>
                      <a:pt x="382618" y="312976"/>
                    </a:cubicBezTo>
                    <a:cubicBezTo>
                      <a:pt x="411987" y="334143"/>
                      <a:pt x="447706" y="358219"/>
                      <a:pt x="458818" y="365363"/>
                    </a:cubicBezTo>
                    <a:cubicBezTo>
                      <a:pt x="469931" y="372507"/>
                      <a:pt x="434741" y="347107"/>
                      <a:pt x="449293" y="355838"/>
                    </a:cubicBezTo>
                    <a:cubicBezTo>
                      <a:pt x="463845" y="364569"/>
                      <a:pt x="513058" y="394997"/>
                      <a:pt x="546131" y="417751"/>
                    </a:cubicBezTo>
                    <a:cubicBezTo>
                      <a:pt x="579204" y="440505"/>
                      <a:pt x="616246" y="472255"/>
                      <a:pt x="647731" y="492363"/>
                    </a:cubicBezTo>
                    <a:cubicBezTo>
                      <a:pt x="679216" y="512471"/>
                      <a:pt x="736631" y="538136"/>
                      <a:pt x="735043" y="538401"/>
                    </a:cubicBezTo>
                    <a:cubicBezTo>
                      <a:pt x="733456" y="538666"/>
                      <a:pt x="669956" y="511149"/>
                      <a:pt x="638206" y="493951"/>
                    </a:cubicBezTo>
                    <a:cubicBezTo>
                      <a:pt x="606456" y="476753"/>
                      <a:pt x="582908" y="460613"/>
                      <a:pt x="544543" y="435213"/>
                    </a:cubicBezTo>
                    <a:cubicBezTo>
                      <a:pt x="506178" y="409813"/>
                      <a:pt x="451674" y="366157"/>
                      <a:pt x="408018" y="341551"/>
                    </a:cubicBezTo>
                    <a:cubicBezTo>
                      <a:pt x="364362" y="316945"/>
                      <a:pt x="348487" y="344197"/>
                      <a:pt x="282606" y="287576"/>
                    </a:cubicBezTo>
                    <a:cubicBezTo>
                      <a:pt x="216725" y="230955"/>
                      <a:pt x="3206" y="8705"/>
                      <a:pt x="31" y="2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フリーフォーム: 図形 1034">
                <a:extLst>
                  <a:ext uri="{FF2B5EF4-FFF2-40B4-BE49-F238E27FC236}">
                    <a16:creationId xmlns:a16="http://schemas.microsoft.com/office/drawing/2014/main" id="{367DC4C4-FB94-4138-926B-BC8CB6AF924E}"/>
                  </a:ext>
                </a:extLst>
              </p:cNvPr>
              <p:cNvSpPr/>
              <p:nvPr/>
            </p:nvSpPr>
            <p:spPr>
              <a:xfrm>
                <a:off x="5174923" y="3930410"/>
                <a:ext cx="582679" cy="323613"/>
              </a:xfrm>
              <a:custGeom>
                <a:avLst/>
                <a:gdLst>
                  <a:gd name="connsiteX0" fmla="*/ 327 w 582679"/>
                  <a:gd name="connsiteY0" fmla="*/ 240 h 323613"/>
                  <a:gd name="connsiteX1" fmla="*/ 290840 w 582679"/>
                  <a:gd name="connsiteY1" fmla="*/ 203440 h 323613"/>
                  <a:gd name="connsiteX2" fmla="*/ 198765 w 582679"/>
                  <a:gd name="connsiteY2" fmla="*/ 143115 h 323613"/>
                  <a:gd name="connsiteX3" fmla="*/ 116215 w 582679"/>
                  <a:gd name="connsiteY3" fmla="*/ 103428 h 323613"/>
                  <a:gd name="connsiteX4" fmla="*/ 340052 w 582679"/>
                  <a:gd name="connsiteY4" fmla="*/ 274878 h 323613"/>
                  <a:gd name="connsiteX5" fmla="*/ 378152 w 582679"/>
                  <a:gd name="connsiteY5" fmla="*/ 263765 h 323613"/>
                  <a:gd name="connsiteX6" fmla="*/ 544840 w 582679"/>
                  <a:gd name="connsiteY6" fmla="*/ 268528 h 323613"/>
                  <a:gd name="connsiteX7" fmla="*/ 578177 w 582679"/>
                  <a:gd name="connsiteY7" fmla="*/ 247890 h 323613"/>
                  <a:gd name="connsiteX8" fmla="*/ 473402 w 582679"/>
                  <a:gd name="connsiteY8" fmla="*/ 259003 h 323613"/>
                  <a:gd name="connsiteX9" fmla="*/ 360690 w 582679"/>
                  <a:gd name="connsiteY9" fmla="*/ 322503 h 323613"/>
                  <a:gd name="connsiteX10" fmla="*/ 474990 w 582679"/>
                  <a:gd name="connsiteY10" fmla="*/ 298690 h 323613"/>
                  <a:gd name="connsiteX11" fmla="*/ 421015 w 582679"/>
                  <a:gd name="connsiteY11" fmla="*/ 289165 h 323613"/>
                  <a:gd name="connsiteX12" fmla="*/ 332115 w 582679"/>
                  <a:gd name="connsiteY12" fmla="*/ 241540 h 323613"/>
                  <a:gd name="connsiteX13" fmla="*/ 235277 w 582679"/>
                  <a:gd name="connsiteY13" fmla="*/ 163753 h 323613"/>
                  <a:gd name="connsiteX14" fmla="*/ 327 w 582679"/>
                  <a:gd name="connsiteY14" fmla="*/ 240 h 323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82679" h="323613">
                    <a:moveTo>
                      <a:pt x="327" y="240"/>
                    </a:moveTo>
                    <a:cubicBezTo>
                      <a:pt x="9587" y="6854"/>
                      <a:pt x="257767" y="179628"/>
                      <a:pt x="290840" y="203440"/>
                    </a:cubicBezTo>
                    <a:cubicBezTo>
                      <a:pt x="323913" y="227252"/>
                      <a:pt x="227869" y="159784"/>
                      <a:pt x="198765" y="143115"/>
                    </a:cubicBezTo>
                    <a:cubicBezTo>
                      <a:pt x="169661" y="126446"/>
                      <a:pt x="92667" y="81467"/>
                      <a:pt x="116215" y="103428"/>
                    </a:cubicBezTo>
                    <a:cubicBezTo>
                      <a:pt x="139763" y="125389"/>
                      <a:pt x="296396" y="248155"/>
                      <a:pt x="340052" y="274878"/>
                    </a:cubicBezTo>
                    <a:cubicBezTo>
                      <a:pt x="383708" y="301601"/>
                      <a:pt x="344021" y="264823"/>
                      <a:pt x="378152" y="263765"/>
                    </a:cubicBezTo>
                    <a:cubicBezTo>
                      <a:pt x="412283" y="262707"/>
                      <a:pt x="511503" y="271174"/>
                      <a:pt x="544840" y="268528"/>
                    </a:cubicBezTo>
                    <a:cubicBezTo>
                      <a:pt x="578178" y="265882"/>
                      <a:pt x="590083" y="249477"/>
                      <a:pt x="578177" y="247890"/>
                    </a:cubicBezTo>
                    <a:cubicBezTo>
                      <a:pt x="566271" y="246303"/>
                      <a:pt x="509650" y="246568"/>
                      <a:pt x="473402" y="259003"/>
                    </a:cubicBezTo>
                    <a:cubicBezTo>
                      <a:pt x="437154" y="271438"/>
                      <a:pt x="360425" y="315889"/>
                      <a:pt x="360690" y="322503"/>
                    </a:cubicBezTo>
                    <a:cubicBezTo>
                      <a:pt x="360955" y="329118"/>
                      <a:pt x="464936" y="304246"/>
                      <a:pt x="474990" y="298690"/>
                    </a:cubicBezTo>
                    <a:cubicBezTo>
                      <a:pt x="485044" y="293134"/>
                      <a:pt x="444828" y="298690"/>
                      <a:pt x="421015" y="289165"/>
                    </a:cubicBezTo>
                    <a:cubicBezTo>
                      <a:pt x="397203" y="279640"/>
                      <a:pt x="363071" y="262442"/>
                      <a:pt x="332115" y="241540"/>
                    </a:cubicBezTo>
                    <a:cubicBezTo>
                      <a:pt x="301159" y="220638"/>
                      <a:pt x="289781" y="202382"/>
                      <a:pt x="235277" y="163753"/>
                    </a:cubicBezTo>
                    <a:cubicBezTo>
                      <a:pt x="180773" y="125124"/>
                      <a:pt x="-8933" y="-6374"/>
                      <a:pt x="327" y="2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6" name="フリーフォーム: 図形 1035">
                <a:extLst>
                  <a:ext uri="{FF2B5EF4-FFF2-40B4-BE49-F238E27FC236}">
                    <a16:creationId xmlns:a16="http://schemas.microsoft.com/office/drawing/2014/main" id="{60602ADD-28B2-42FA-82D8-2451DFB4C58A}"/>
                  </a:ext>
                </a:extLst>
              </p:cNvPr>
              <p:cNvSpPr/>
              <p:nvPr/>
            </p:nvSpPr>
            <p:spPr>
              <a:xfrm>
                <a:off x="5335588" y="4275138"/>
                <a:ext cx="497816" cy="160355"/>
              </a:xfrm>
              <a:custGeom>
                <a:avLst/>
                <a:gdLst>
                  <a:gd name="connsiteX0" fmla="*/ 0 w 497816"/>
                  <a:gd name="connsiteY0" fmla="*/ 0 h 160355"/>
                  <a:gd name="connsiteX1" fmla="*/ 125412 w 497816"/>
                  <a:gd name="connsiteY1" fmla="*/ 90487 h 160355"/>
                  <a:gd name="connsiteX2" fmla="*/ 112712 w 497816"/>
                  <a:gd name="connsiteY2" fmla="*/ 65087 h 160355"/>
                  <a:gd name="connsiteX3" fmla="*/ 165100 w 497816"/>
                  <a:gd name="connsiteY3" fmla="*/ 119062 h 160355"/>
                  <a:gd name="connsiteX4" fmla="*/ 298450 w 497816"/>
                  <a:gd name="connsiteY4" fmla="*/ 131762 h 160355"/>
                  <a:gd name="connsiteX5" fmla="*/ 496887 w 497816"/>
                  <a:gd name="connsiteY5" fmla="*/ 160337 h 160355"/>
                  <a:gd name="connsiteX6" fmla="*/ 377825 w 497816"/>
                  <a:gd name="connsiteY6" fmla="*/ 136525 h 160355"/>
                  <a:gd name="connsiteX7" fmla="*/ 149225 w 497816"/>
                  <a:gd name="connsiteY7" fmla="*/ 93662 h 160355"/>
                  <a:gd name="connsiteX8" fmla="*/ 138112 w 497816"/>
                  <a:gd name="connsiteY8" fmla="*/ 85725 h 160355"/>
                  <a:gd name="connsiteX9" fmla="*/ 0 w 497816"/>
                  <a:gd name="connsiteY9" fmla="*/ 0 h 160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97816" h="160355">
                    <a:moveTo>
                      <a:pt x="0" y="0"/>
                    </a:moveTo>
                    <a:cubicBezTo>
                      <a:pt x="53313" y="39819"/>
                      <a:pt x="106627" y="79639"/>
                      <a:pt x="125412" y="90487"/>
                    </a:cubicBezTo>
                    <a:cubicBezTo>
                      <a:pt x="144197" y="101335"/>
                      <a:pt x="106097" y="60325"/>
                      <a:pt x="112712" y="65087"/>
                    </a:cubicBezTo>
                    <a:cubicBezTo>
                      <a:pt x="119327" y="69849"/>
                      <a:pt x="134144" y="107950"/>
                      <a:pt x="165100" y="119062"/>
                    </a:cubicBezTo>
                    <a:cubicBezTo>
                      <a:pt x="196056" y="130174"/>
                      <a:pt x="243152" y="124883"/>
                      <a:pt x="298450" y="131762"/>
                    </a:cubicBezTo>
                    <a:cubicBezTo>
                      <a:pt x="353748" y="138641"/>
                      <a:pt x="483658" y="159543"/>
                      <a:pt x="496887" y="160337"/>
                    </a:cubicBezTo>
                    <a:cubicBezTo>
                      <a:pt x="510116" y="161131"/>
                      <a:pt x="377825" y="136525"/>
                      <a:pt x="377825" y="136525"/>
                    </a:cubicBezTo>
                    <a:lnTo>
                      <a:pt x="149225" y="93662"/>
                    </a:lnTo>
                    <a:cubicBezTo>
                      <a:pt x="109273" y="85195"/>
                      <a:pt x="138112" y="85725"/>
                      <a:pt x="138112" y="85725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フリーフォーム: 図形 1036">
                <a:extLst>
                  <a:ext uri="{FF2B5EF4-FFF2-40B4-BE49-F238E27FC236}">
                    <a16:creationId xmlns:a16="http://schemas.microsoft.com/office/drawing/2014/main" id="{521B53E1-F9CB-490B-A333-EA680309592A}"/>
                  </a:ext>
                </a:extLst>
              </p:cNvPr>
              <p:cNvSpPr/>
              <p:nvPr/>
            </p:nvSpPr>
            <p:spPr>
              <a:xfrm>
                <a:off x="5278431" y="4037012"/>
                <a:ext cx="345192" cy="319245"/>
              </a:xfrm>
              <a:custGeom>
                <a:avLst/>
                <a:gdLst>
                  <a:gd name="connsiteX0" fmla="*/ 7 w 345192"/>
                  <a:gd name="connsiteY0" fmla="*/ 1 h 319245"/>
                  <a:gd name="connsiteX1" fmla="*/ 79382 w 345192"/>
                  <a:gd name="connsiteY1" fmla="*/ 188913 h 319245"/>
                  <a:gd name="connsiteX2" fmla="*/ 93669 w 345192"/>
                  <a:gd name="connsiteY2" fmla="*/ 184151 h 319245"/>
                  <a:gd name="connsiteX3" fmla="*/ 38107 w 345192"/>
                  <a:gd name="connsiteY3" fmla="*/ 106363 h 319245"/>
                  <a:gd name="connsiteX4" fmla="*/ 76207 w 345192"/>
                  <a:gd name="connsiteY4" fmla="*/ 169863 h 319245"/>
                  <a:gd name="connsiteX5" fmla="*/ 106369 w 345192"/>
                  <a:gd name="connsiteY5" fmla="*/ 231776 h 319245"/>
                  <a:gd name="connsiteX6" fmla="*/ 171457 w 345192"/>
                  <a:gd name="connsiteY6" fmla="*/ 273051 h 319245"/>
                  <a:gd name="connsiteX7" fmla="*/ 196857 w 345192"/>
                  <a:gd name="connsiteY7" fmla="*/ 319088 h 319245"/>
                  <a:gd name="connsiteX8" fmla="*/ 228607 w 345192"/>
                  <a:gd name="connsiteY8" fmla="*/ 288926 h 319245"/>
                  <a:gd name="connsiteX9" fmla="*/ 344494 w 345192"/>
                  <a:gd name="connsiteY9" fmla="*/ 311151 h 319245"/>
                  <a:gd name="connsiteX10" fmla="*/ 168282 w 345192"/>
                  <a:gd name="connsiteY10" fmla="*/ 282576 h 319245"/>
                  <a:gd name="connsiteX11" fmla="*/ 84144 w 345192"/>
                  <a:gd name="connsiteY11" fmla="*/ 192088 h 319245"/>
                  <a:gd name="connsiteX12" fmla="*/ 7 w 345192"/>
                  <a:gd name="connsiteY12" fmla="*/ 1 h 319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45192" h="319245">
                    <a:moveTo>
                      <a:pt x="7" y="1"/>
                    </a:moveTo>
                    <a:cubicBezTo>
                      <a:pt x="-787" y="-528"/>
                      <a:pt x="63772" y="158221"/>
                      <a:pt x="79382" y="188913"/>
                    </a:cubicBezTo>
                    <a:cubicBezTo>
                      <a:pt x="94992" y="219605"/>
                      <a:pt x="100548" y="197909"/>
                      <a:pt x="93669" y="184151"/>
                    </a:cubicBezTo>
                    <a:cubicBezTo>
                      <a:pt x="86790" y="170393"/>
                      <a:pt x="41017" y="108744"/>
                      <a:pt x="38107" y="106363"/>
                    </a:cubicBezTo>
                    <a:cubicBezTo>
                      <a:pt x="35197" y="103982"/>
                      <a:pt x="64830" y="148961"/>
                      <a:pt x="76207" y="169863"/>
                    </a:cubicBezTo>
                    <a:cubicBezTo>
                      <a:pt x="87584" y="190765"/>
                      <a:pt x="90494" y="214578"/>
                      <a:pt x="106369" y="231776"/>
                    </a:cubicBezTo>
                    <a:cubicBezTo>
                      <a:pt x="122244" y="248974"/>
                      <a:pt x="156376" y="258499"/>
                      <a:pt x="171457" y="273051"/>
                    </a:cubicBezTo>
                    <a:cubicBezTo>
                      <a:pt x="186538" y="287603"/>
                      <a:pt x="187332" y="316442"/>
                      <a:pt x="196857" y="319088"/>
                    </a:cubicBezTo>
                    <a:cubicBezTo>
                      <a:pt x="206382" y="321734"/>
                      <a:pt x="204001" y="290249"/>
                      <a:pt x="228607" y="288926"/>
                    </a:cubicBezTo>
                    <a:cubicBezTo>
                      <a:pt x="253213" y="287603"/>
                      <a:pt x="354548" y="312209"/>
                      <a:pt x="344494" y="311151"/>
                    </a:cubicBezTo>
                    <a:cubicBezTo>
                      <a:pt x="334440" y="310093"/>
                      <a:pt x="211674" y="302420"/>
                      <a:pt x="168282" y="282576"/>
                    </a:cubicBezTo>
                    <a:cubicBezTo>
                      <a:pt x="124890" y="262732"/>
                      <a:pt x="110602" y="235480"/>
                      <a:pt x="84144" y="192088"/>
                    </a:cubicBezTo>
                    <a:cubicBezTo>
                      <a:pt x="57686" y="148696"/>
                      <a:pt x="801" y="530"/>
                      <a:pt x="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フリーフォーム: 図形 1037">
                <a:extLst>
                  <a:ext uri="{FF2B5EF4-FFF2-40B4-BE49-F238E27FC236}">
                    <a16:creationId xmlns:a16="http://schemas.microsoft.com/office/drawing/2014/main" id="{7EEE79A0-2911-4F27-A5AE-EB2782B0E8E4}"/>
                  </a:ext>
                </a:extLst>
              </p:cNvPr>
              <p:cNvSpPr/>
              <p:nvPr/>
            </p:nvSpPr>
            <p:spPr>
              <a:xfrm>
                <a:off x="5276466" y="4017852"/>
                <a:ext cx="78385" cy="169795"/>
              </a:xfrm>
              <a:custGeom>
                <a:avLst/>
                <a:gdLst>
                  <a:gd name="connsiteX0" fmla="*/ 384 w 78385"/>
                  <a:gd name="connsiteY0" fmla="*/ 111 h 169795"/>
                  <a:gd name="connsiteX1" fmla="*/ 78172 w 78385"/>
                  <a:gd name="connsiteY1" fmla="*/ 166798 h 169795"/>
                  <a:gd name="connsiteX2" fmla="*/ 24197 w 78385"/>
                  <a:gd name="connsiteY2" fmla="*/ 109648 h 169795"/>
                  <a:gd name="connsiteX3" fmla="*/ 46422 w 78385"/>
                  <a:gd name="connsiteY3" fmla="*/ 139811 h 169795"/>
                  <a:gd name="connsiteX4" fmla="*/ 384 w 78385"/>
                  <a:gd name="connsiteY4" fmla="*/ 111 h 169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385" h="169795">
                    <a:moveTo>
                      <a:pt x="384" y="111"/>
                    </a:moveTo>
                    <a:cubicBezTo>
                      <a:pt x="5676" y="4609"/>
                      <a:pt x="74203" y="148542"/>
                      <a:pt x="78172" y="166798"/>
                    </a:cubicBezTo>
                    <a:cubicBezTo>
                      <a:pt x="82141" y="185054"/>
                      <a:pt x="29489" y="114146"/>
                      <a:pt x="24197" y="109648"/>
                    </a:cubicBezTo>
                    <a:cubicBezTo>
                      <a:pt x="18905" y="105150"/>
                      <a:pt x="46687" y="151453"/>
                      <a:pt x="46422" y="139811"/>
                    </a:cubicBezTo>
                    <a:cubicBezTo>
                      <a:pt x="46157" y="128169"/>
                      <a:pt x="-4908" y="-4387"/>
                      <a:pt x="384" y="1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フリーフォーム: 図形 1038">
                <a:extLst>
                  <a:ext uri="{FF2B5EF4-FFF2-40B4-BE49-F238E27FC236}">
                    <a16:creationId xmlns:a16="http://schemas.microsoft.com/office/drawing/2014/main" id="{37DE7096-6792-4A97-AF75-46EAFD3CC9AD}"/>
                  </a:ext>
                </a:extLst>
              </p:cNvPr>
              <p:cNvSpPr/>
              <p:nvPr/>
            </p:nvSpPr>
            <p:spPr>
              <a:xfrm>
                <a:off x="5598644" y="4190333"/>
                <a:ext cx="240327" cy="187997"/>
              </a:xfrm>
              <a:custGeom>
                <a:avLst/>
                <a:gdLst>
                  <a:gd name="connsiteX0" fmla="*/ 184619 w 240327"/>
                  <a:gd name="connsiteY0" fmla="*/ 667 h 187997"/>
                  <a:gd name="connsiteX1" fmla="*/ 57619 w 240327"/>
                  <a:gd name="connsiteY1" fmla="*/ 27655 h 187997"/>
                  <a:gd name="connsiteX2" fmla="*/ 135406 w 240327"/>
                  <a:gd name="connsiteY2" fmla="*/ 27655 h 187997"/>
                  <a:gd name="connsiteX3" fmla="*/ 79844 w 240327"/>
                  <a:gd name="connsiteY3" fmla="*/ 35592 h 187997"/>
                  <a:gd name="connsiteX4" fmla="*/ 73494 w 240327"/>
                  <a:gd name="connsiteY4" fmla="*/ 124492 h 187997"/>
                  <a:gd name="connsiteX5" fmla="*/ 116356 w 240327"/>
                  <a:gd name="connsiteY5" fmla="*/ 148305 h 187997"/>
                  <a:gd name="connsiteX6" fmla="*/ 240181 w 240327"/>
                  <a:gd name="connsiteY6" fmla="*/ 172117 h 187997"/>
                  <a:gd name="connsiteX7" fmla="*/ 89369 w 240327"/>
                  <a:gd name="connsiteY7" fmla="*/ 149892 h 187997"/>
                  <a:gd name="connsiteX8" fmla="*/ 469 w 240327"/>
                  <a:gd name="connsiteY8" fmla="*/ 187992 h 187997"/>
                  <a:gd name="connsiteX9" fmla="*/ 54444 w 240327"/>
                  <a:gd name="connsiteY9" fmla="*/ 146717 h 187997"/>
                  <a:gd name="connsiteX10" fmla="*/ 59206 w 240327"/>
                  <a:gd name="connsiteY10" fmla="*/ 59405 h 187997"/>
                  <a:gd name="connsiteX11" fmla="*/ 184619 w 240327"/>
                  <a:gd name="connsiteY11" fmla="*/ 667 h 187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0327" h="187997">
                    <a:moveTo>
                      <a:pt x="184619" y="667"/>
                    </a:moveTo>
                    <a:cubicBezTo>
                      <a:pt x="184355" y="-4625"/>
                      <a:pt x="65821" y="23157"/>
                      <a:pt x="57619" y="27655"/>
                    </a:cubicBezTo>
                    <a:cubicBezTo>
                      <a:pt x="49417" y="32153"/>
                      <a:pt x="131702" y="26332"/>
                      <a:pt x="135406" y="27655"/>
                    </a:cubicBezTo>
                    <a:cubicBezTo>
                      <a:pt x="139110" y="28978"/>
                      <a:pt x="90163" y="19453"/>
                      <a:pt x="79844" y="35592"/>
                    </a:cubicBezTo>
                    <a:cubicBezTo>
                      <a:pt x="69525" y="51731"/>
                      <a:pt x="67409" y="105707"/>
                      <a:pt x="73494" y="124492"/>
                    </a:cubicBezTo>
                    <a:cubicBezTo>
                      <a:pt x="79579" y="143278"/>
                      <a:pt x="88575" y="140367"/>
                      <a:pt x="116356" y="148305"/>
                    </a:cubicBezTo>
                    <a:cubicBezTo>
                      <a:pt x="144137" y="156243"/>
                      <a:pt x="244679" y="171853"/>
                      <a:pt x="240181" y="172117"/>
                    </a:cubicBezTo>
                    <a:cubicBezTo>
                      <a:pt x="235683" y="172381"/>
                      <a:pt x="129321" y="147246"/>
                      <a:pt x="89369" y="149892"/>
                    </a:cubicBezTo>
                    <a:cubicBezTo>
                      <a:pt x="49417" y="152538"/>
                      <a:pt x="6290" y="188521"/>
                      <a:pt x="469" y="187992"/>
                    </a:cubicBezTo>
                    <a:cubicBezTo>
                      <a:pt x="-5352" y="187463"/>
                      <a:pt x="44654" y="168148"/>
                      <a:pt x="54444" y="146717"/>
                    </a:cubicBezTo>
                    <a:cubicBezTo>
                      <a:pt x="64233" y="125286"/>
                      <a:pt x="42802" y="80572"/>
                      <a:pt x="59206" y="59405"/>
                    </a:cubicBezTo>
                    <a:cubicBezTo>
                      <a:pt x="75610" y="38238"/>
                      <a:pt x="184883" y="5959"/>
                      <a:pt x="184619" y="6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フリーフォーム: 図形 1039">
                <a:extLst>
                  <a:ext uri="{FF2B5EF4-FFF2-40B4-BE49-F238E27FC236}">
                    <a16:creationId xmlns:a16="http://schemas.microsoft.com/office/drawing/2014/main" id="{A12BF4E0-479F-408B-8D24-A9DDAC81DA7D}"/>
                  </a:ext>
                </a:extLst>
              </p:cNvPr>
              <p:cNvSpPr/>
              <p:nvPr/>
            </p:nvSpPr>
            <p:spPr>
              <a:xfrm>
                <a:off x="5719690" y="4166410"/>
                <a:ext cx="168032" cy="268284"/>
              </a:xfrm>
              <a:custGeom>
                <a:avLst/>
                <a:gdLst>
                  <a:gd name="connsiteX0" fmla="*/ 23885 w 168032"/>
                  <a:gd name="connsiteY0" fmla="*/ 2365 h 268284"/>
                  <a:gd name="connsiteX1" fmla="*/ 108023 w 168032"/>
                  <a:gd name="connsiteY1" fmla="*/ 108728 h 268284"/>
                  <a:gd name="connsiteX2" fmla="*/ 109610 w 168032"/>
                  <a:gd name="connsiteY2" fmla="*/ 115078 h 268284"/>
                  <a:gd name="connsiteX3" fmla="*/ 114373 w 168032"/>
                  <a:gd name="connsiteY3" fmla="*/ 100790 h 268284"/>
                  <a:gd name="connsiteX4" fmla="*/ 125485 w 168032"/>
                  <a:gd name="connsiteY4" fmla="*/ 162703 h 268284"/>
                  <a:gd name="connsiteX5" fmla="*/ 146123 w 168032"/>
                  <a:gd name="connsiteY5" fmla="*/ 237315 h 268284"/>
                  <a:gd name="connsiteX6" fmla="*/ 127073 w 168032"/>
                  <a:gd name="connsiteY6" fmla="*/ 240490 h 268284"/>
                  <a:gd name="connsiteX7" fmla="*/ 73 w 168032"/>
                  <a:gd name="connsiteY7" fmla="*/ 208740 h 268284"/>
                  <a:gd name="connsiteX8" fmla="*/ 109610 w 168032"/>
                  <a:gd name="connsiteY8" fmla="*/ 246840 h 268284"/>
                  <a:gd name="connsiteX9" fmla="*/ 166760 w 168032"/>
                  <a:gd name="connsiteY9" fmla="*/ 267478 h 268284"/>
                  <a:gd name="connsiteX10" fmla="*/ 146123 w 168032"/>
                  <a:gd name="connsiteY10" fmla="*/ 219853 h 268284"/>
                  <a:gd name="connsiteX11" fmla="*/ 109610 w 168032"/>
                  <a:gd name="connsiteY11" fmla="*/ 92853 h 268284"/>
                  <a:gd name="connsiteX12" fmla="*/ 71510 w 168032"/>
                  <a:gd name="connsiteY12" fmla="*/ 38878 h 268284"/>
                  <a:gd name="connsiteX13" fmla="*/ 23885 w 168032"/>
                  <a:gd name="connsiteY13" fmla="*/ 2365 h 268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8032" h="268284">
                    <a:moveTo>
                      <a:pt x="23885" y="2365"/>
                    </a:moveTo>
                    <a:cubicBezTo>
                      <a:pt x="29970" y="14007"/>
                      <a:pt x="93736" y="89943"/>
                      <a:pt x="108023" y="108728"/>
                    </a:cubicBezTo>
                    <a:cubicBezTo>
                      <a:pt x="122310" y="127513"/>
                      <a:pt x="108552" y="116401"/>
                      <a:pt x="109610" y="115078"/>
                    </a:cubicBezTo>
                    <a:cubicBezTo>
                      <a:pt x="110668" y="113755"/>
                      <a:pt x="111727" y="92853"/>
                      <a:pt x="114373" y="100790"/>
                    </a:cubicBezTo>
                    <a:cubicBezTo>
                      <a:pt x="117019" y="108727"/>
                      <a:pt x="120193" y="139949"/>
                      <a:pt x="125485" y="162703"/>
                    </a:cubicBezTo>
                    <a:cubicBezTo>
                      <a:pt x="130777" y="185457"/>
                      <a:pt x="145858" y="224351"/>
                      <a:pt x="146123" y="237315"/>
                    </a:cubicBezTo>
                    <a:cubicBezTo>
                      <a:pt x="146388" y="250279"/>
                      <a:pt x="151415" y="245252"/>
                      <a:pt x="127073" y="240490"/>
                    </a:cubicBezTo>
                    <a:cubicBezTo>
                      <a:pt x="102731" y="235728"/>
                      <a:pt x="2983" y="207682"/>
                      <a:pt x="73" y="208740"/>
                    </a:cubicBezTo>
                    <a:cubicBezTo>
                      <a:pt x="-2837" y="209798"/>
                      <a:pt x="81829" y="237050"/>
                      <a:pt x="109610" y="246840"/>
                    </a:cubicBezTo>
                    <a:cubicBezTo>
                      <a:pt x="137391" y="256630"/>
                      <a:pt x="160675" y="271976"/>
                      <a:pt x="166760" y="267478"/>
                    </a:cubicBezTo>
                    <a:cubicBezTo>
                      <a:pt x="172845" y="262980"/>
                      <a:pt x="155648" y="248957"/>
                      <a:pt x="146123" y="219853"/>
                    </a:cubicBezTo>
                    <a:cubicBezTo>
                      <a:pt x="136598" y="190749"/>
                      <a:pt x="122046" y="123016"/>
                      <a:pt x="109610" y="92853"/>
                    </a:cubicBezTo>
                    <a:cubicBezTo>
                      <a:pt x="97175" y="62691"/>
                      <a:pt x="85004" y="52636"/>
                      <a:pt x="71510" y="38878"/>
                    </a:cubicBezTo>
                    <a:cubicBezTo>
                      <a:pt x="58016" y="25120"/>
                      <a:pt x="17800" y="-9277"/>
                      <a:pt x="23885" y="236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フリーフォーム: 図形 1040">
                <a:extLst>
                  <a:ext uri="{FF2B5EF4-FFF2-40B4-BE49-F238E27FC236}">
                    <a16:creationId xmlns:a16="http://schemas.microsoft.com/office/drawing/2014/main" id="{FA28C717-213C-4078-81A9-5F14BE9B9DE2}"/>
                  </a:ext>
                </a:extLst>
              </p:cNvPr>
              <p:cNvSpPr/>
              <p:nvPr/>
            </p:nvSpPr>
            <p:spPr>
              <a:xfrm>
                <a:off x="5556250" y="4411848"/>
                <a:ext cx="302378" cy="451670"/>
              </a:xfrm>
              <a:custGeom>
                <a:avLst/>
                <a:gdLst>
                  <a:gd name="connsiteX0" fmla="*/ 0 w 302378"/>
                  <a:gd name="connsiteY0" fmla="*/ 1402 h 451670"/>
                  <a:gd name="connsiteX1" fmla="*/ 127000 w 302378"/>
                  <a:gd name="connsiteY1" fmla="*/ 244290 h 451670"/>
                  <a:gd name="connsiteX2" fmla="*/ 52388 w 302378"/>
                  <a:gd name="connsiteY2" fmla="*/ 56965 h 451670"/>
                  <a:gd name="connsiteX3" fmla="*/ 79375 w 302378"/>
                  <a:gd name="connsiteY3" fmla="*/ 134752 h 451670"/>
                  <a:gd name="connsiteX4" fmla="*/ 207963 w 302378"/>
                  <a:gd name="connsiteY4" fmla="*/ 345890 h 451670"/>
                  <a:gd name="connsiteX5" fmla="*/ 182563 w 302378"/>
                  <a:gd name="connsiteY5" fmla="*/ 276040 h 451670"/>
                  <a:gd name="connsiteX6" fmla="*/ 169863 w 302378"/>
                  <a:gd name="connsiteY6" fmla="*/ 252227 h 451670"/>
                  <a:gd name="connsiteX7" fmla="*/ 269875 w 302378"/>
                  <a:gd name="connsiteY7" fmla="*/ 417327 h 451670"/>
                  <a:gd name="connsiteX8" fmla="*/ 301625 w 302378"/>
                  <a:gd name="connsiteY8" fmla="*/ 445902 h 451670"/>
                  <a:gd name="connsiteX9" fmla="*/ 244475 w 302378"/>
                  <a:gd name="connsiteY9" fmla="*/ 337952 h 451670"/>
                  <a:gd name="connsiteX10" fmla="*/ 125413 w 302378"/>
                  <a:gd name="connsiteY10" fmla="*/ 152215 h 451670"/>
                  <a:gd name="connsiteX11" fmla="*/ 0 w 302378"/>
                  <a:gd name="connsiteY11" fmla="*/ 1402 h 451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02378" h="451670">
                    <a:moveTo>
                      <a:pt x="0" y="1402"/>
                    </a:moveTo>
                    <a:cubicBezTo>
                      <a:pt x="264" y="16748"/>
                      <a:pt x="118269" y="235030"/>
                      <a:pt x="127000" y="244290"/>
                    </a:cubicBezTo>
                    <a:cubicBezTo>
                      <a:pt x="135731" y="253551"/>
                      <a:pt x="60325" y="75221"/>
                      <a:pt x="52388" y="56965"/>
                    </a:cubicBezTo>
                    <a:cubicBezTo>
                      <a:pt x="44451" y="38709"/>
                      <a:pt x="53446" y="86598"/>
                      <a:pt x="79375" y="134752"/>
                    </a:cubicBezTo>
                    <a:cubicBezTo>
                      <a:pt x="105304" y="182906"/>
                      <a:pt x="190765" y="322342"/>
                      <a:pt x="207963" y="345890"/>
                    </a:cubicBezTo>
                    <a:cubicBezTo>
                      <a:pt x="225161" y="369438"/>
                      <a:pt x="188913" y="291650"/>
                      <a:pt x="182563" y="276040"/>
                    </a:cubicBezTo>
                    <a:cubicBezTo>
                      <a:pt x="176213" y="260430"/>
                      <a:pt x="155311" y="228679"/>
                      <a:pt x="169863" y="252227"/>
                    </a:cubicBezTo>
                    <a:cubicBezTo>
                      <a:pt x="184415" y="275775"/>
                      <a:pt x="247915" y="385048"/>
                      <a:pt x="269875" y="417327"/>
                    </a:cubicBezTo>
                    <a:cubicBezTo>
                      <a:pt x="291835" y="449606"/>
                      <a:pt x="305858" y="459131"/>
                      <a:pt x="301625" y="445902"/>
                    </a:cubicBezTo>
                    <a:cubicBezTo>
                      <a:pt x="297392" y="432673"/>
                      <a:pt x="273844" y="386900"/>
                      <a:pt x="244475" y="337952"/>
                    </a:cubicBezTo>
                    <a:cubicBezTo>
                      <a:pt x="215106" y="289004"/>
                      <a:pt x="163778" y="203809"/>
                      <a:pt x="125413" y="152215"/>
                    </a:cubicBezTo>
                    <a:cubicBezTo>
                      <a:pt x="87049" y="100621"/>
                      <a:pt x="-264" y="-13944"/>
                      <a:pt x="0" y="14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フリーフォーム: 図形 1041">
                <a:extLst>
                  <a:ext uri="{FF2B5EF4-FFF2-40B4-BE49-F238E27FC236}">
                    <a16:creationId xmlns:a16="http://schemas.microsoft.com/office/drawing/2014/main" id="{95E641AA-5245-42F4-8538-7E0E4421C804}"/>
                  </a:ext>
                </a:extLst>
              </p:cNvPr>
              <p:cNvSpPr/>
              <p:nvPr/>
            </p:nvSpPr>
            <p:spPr>
              <a:xfrm>
                <a:off x="5765144" y="4777875"/>
                <a:ext cx="257193" cy="440721"/>
              </a:xfrm>
              <a:custGeom>
                <a:avLst/>
                <a:gdLst>
                  <a:gd name="connsiteX0" fmla="*/ 656 w 257193"/>
                  <a:gd name="connsiteY0" fmla="*/ 2088 h 440721"/>
                  <a:gd name="connsiteX1" fmla="*/ 119719 w 257193"/>
                  <a:gd name="connsiteY1" fmla="*/ 178300 h 440721"/>
                  <a:gd name="connsiteX2" fmla="*/ 167344 w 257193"/>
                  <a:gd name="connsiteY2" fmla="*/ 256088 h 440721"/>
                  <a:gd name="connsiteX3" fmla="*/ 189569 w 257193"/>
                  <a:gd name="connsiteY3" fmla="*/ 316413 h 440721"/>
                  <a:gd name="connsiteX4" fmla="*/ 256244 w 257193"/>
                  <a:gd name="connsiteY4" fmla="*/ 440238 h 440721"/>
                  <a:gd name="connsiteX5" fmla="*/ 224494 w 257193"/>
                  <a:gd name="connsiteY5" fmla="*/ 354513 h 440721"/>
                  <a:gd name="connsiteX6" fmla="*/ 164169 w 257193"/>
                  <a:gd name="connsiteY6" fmla="*/ 233863 h 440721"/>
                  <a:gd name="connsiteX7" fmla="*/ 75269 w 257193"/>
                  <a:gd name="connsiteY7" fmla="*/ 127500 h 440721"/>
                  <a:gd name="connsiteX8" fmla="*/ 57806 w 257193"/>
                  <a:gd name="connsiteY8" fmla="*/ 81463 h 440721"/>
                  <a:gd name="connsiteX9" fmla="*/ 70506 w 257193"/>
                  <a:gd name="connsiteY9" fmla="*/ 81463 h 440721"/>
                  <a:gd name="connsiteX10" fmla="*/ 656 w 257193"/>
                  <a:gd name="connsiteY10" fmla="*/ 2088 h 440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7193" h="440721">
                    <a:moveTo>
                      <a:pt x="656" y="2088"/>
                    </a:moveTo>
                    <a:cubicBezTo>
                      <a:pt x="8858" y="18227"/>
                      <a:pt x="91938" y="135967"/>
                      <a:pt x="119719" y="178300"/>
                    </a:cubicBezTo>
                    <a:cubicBezTo>
                      <a:pt x="147500" y="220633"/>
                      <a:pt x="155702" y="233069"/>
                      <a:pt x="167344" y="256088"/>
                    </a:cubicBezTo>
                    <a:cubicBezTo>
                      <a:pt x="178986" y="279107"/>
                      <a:pt x="174752" y="285721"/>
                      <a:pt x="189569" y="316413"/>
                    </a:cubicBezTo>
                    <a:cubicBezTo>
                      <a:pt x="204386" y="347105"/>
                      <a:pt x="250423" y="433888"/>
                      <a:pt x="256244" y="440238"/>
                    </a:cubicBezTo>
                    <a:cubicBezTo>
                      <a:pt x="262065" y="446588"/>
                      <a:pt x="239840" y="388909"/>
                      <a:pt x="224494" y="354513"/>
                    </a:cubicBezTo>
                    <a:cubicBezTo>
                      <a:pt x="209148" y="320117"/>
                      <a:pt x="189040" y="271698"/>
                      <a:pt x="164169" y="233863"/>
                    </a:cubicBezTo>
                    <a:cubicBezTo>
                      <a:pt x="139298" y="196028"/>
                      <a:pt x="92996" y="152900"/>
                      <a:pt x="75269" y="127500"/>
                    </a:cubicBezTo>
                    <a:cubicBezTo>
                      <a:pt x="57542" y="102100"/>
                      <a:pt x="58600" y="89136"/>
                      <a:pt x="57806" y="81463"/>
                    </a:cubicBezTo>
                    <a:cubicBezTo>
                      <a:pt x="57012" y="73790"/>
                      <a:pt x="77385" y="94692"/>
                      <a:pt x="70506" y="81463"/>
                    </a:cubicBezTo>
                    <a:cubicBezTo>
                      <a:pt x="63627" y="68234"/>
                      <a:pt x="-7546" y="-14051"/>
                      <a:pt x="656" y="20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フリーフォーム: 図形 1042">
                <a:extLst>
                  <a:ext uri="{FF2B5EF4-FFF2-40B4-BE49-F238E27FC236}">
                    <a16:creationId xmlns:a16="http://schemas.microsoft.com/office/drawing/2014/main" id="{843F9288-95F3-4D2D-90AA-378AE14E5EED}"/>
                  </a:ext>
                </a:extLst>
              </p:cNvPr>
              <p:cNvSpPr/>
              <p:nvPr/>
            </p:nvSpPr>
            <p:spPr>
              <a:xfrm>
                <a:off x="5856258" y="4871702"/>
                <a:ext cx="217976" cy="367266"/>
              </a:xfrm>
              <a:custGeom>
                <a:avLst/>
                <a:gdLst>
                  <a:gd name="connsiteX0" fmla="*/ 30 w 217976"/>
                  <a:gd name="connsiteY0" fmla="*/ 336 h 367266"/>
                  <a:gd name="connsiteX1" fmla="*/ 107980 w 217976"/>
                  <a:gd name="connsiteY1" fmla="*/ 186073 h 367266"/>
                  <a:gd name="connsiteX2" fmla="*/ 155605 w 217976"/>
                  <a:gd name="connsiteY2" fmla="*/ 244811 h 367266"/>
                  <a:gd name="connsiteX3" fmla="*/ 165130 w 217976"/>
                  <a:gd name="connsiteY3" fmla="*/ 181311 h 367266"/>
                  <a:gd name="connsiteX4" fmla="*/ 171480 w 217976"/>
                  <a:gd name="connsiteY4" fmla="*/ 136861 h 367266"/>
                  <a:gd name="connsiteX5" fmla="*/ 212755 w 217976"/>
                  <a:gd name="connsiteY5" fmla="*/ 65423 h 367266"/>
                  <a:gd name="connsiteX6" fmla="*/ 192117 w 217976"/>
                  <a:gd name="connsiteY6" fmla="*/ 119398 h 367266"/>
                  <a:gd name="connsiteX7" fmla="*/ 173067 w 217976"/>
                  <a:gd name="connsiteY7" fmla="*/ 205123 h 367266"/>
                  <a:gd name="connsiteX8" fmla="*/ 217517 w 217976"/>
                  <a:gd name="connsiteY8" fmla="*/ 362286 h 367266"/>
                  <a:gd name="connsiteX9" fmla="*/ 193705 w 217976"/>
                  <a:gd name="connsiteY9" fmla="*/ 322598 h 367266"/>
                  <a:gd name="connsiteX10" fmla="*/ 154017 w 217976"/>
                  <a:gd name="connsiteY10" fmla="*/ 267036 h 367266"/>
                  <a:gd name="connsiteX11" fmla="*/ 174655 w 217976"/>
                  <a:gd name="connsiteY11" fmla="*/ 220998 h 367266"/>
                  <a:gd name="connsiteX12" fmla="*/ 217517 w 217976"/>
                  <a:gd name="connsiteY12" fmla="*/ 70186 h 367266"/>
                  <a:gd name="connsiteX13" fmla="*/ 150842 w 217976"/>
                  <a:gd name="connsiteY13" fmla="*/ 198773 h 367266"/>
                  <a:gd name="connsiteX14" fmla="*/ 119092 w 217976"/>
                  <a:gd name="connsiteY14" fmla="*/ 141623 h 367266"/>
                  <a:gd name="connsiteX15" fmla="*/ 30 w 217976"/>
                  <a:gd name="connsiteY15" fmla="*/ 336 h 367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17976" h="367266">
                    <a:moveTo>
                      <a:pt x="30" y="336"/>
                    </a:moveTo>
                    <a:cubicBezTo>
                      <a:pt x="-1822" y="7744"/>
                      <a:pt x="82051" y="145327"/>
                      <a:pt x="107980" y="186073"/>
                    </a:cubicBezTo>
                    <a:cubicBezTo>
                      <a:pt x="133909" y="226819"/>
                      <a:pt x="146080" y="245605"/>
                      <a:pt x="155605" y="244811"/>
                    </a:cubicBezTo>
                    <a:cubicBezTo>
                      <a:pt x="165130" y="244017"/>
                      <a:pt x="162484" y="199303"/>
                      <a:pt x="165130" y="181311"/>
                    </a:cubicBezTo>
                    <a:cubicBezTo>
                      <a:pt x="167776" y="163319"/>
                      <a:pt x="163543" y="156176"/>
                      <a:pt x="171480" y="136861"/>
                    </a:cubicBezTo>
                    <a:cubicBezTo>
                      <a:pt x="179418" y="117546"/>
                      <a:pt x="209316" y="68334"/>
                      <a:pt x="212755" y="65423"/>
                    </a:cubicBezTo>
                    <a:cubicBezTo>
                      <a:pt x="216195" y="62513"/>
                      <a:pt x="198732" y="96115"/>
                      <a:pt x="192117" y="119398"/>
                    </a:cubicBezTo>
                    <a:cubicBezTo>
                      <a:pt x="185502" y="142681"/>
                      <a:pt x="168834" y="164642"/>
                      <a:pt x="173067" y="205123"/>
                    </a:cubicBezTo>
                    <a:cubicBezTo>
                      <a:pt x="177300" y="245604"/>
                      <a:pt x="214077" y="342707"/>
                      <a:pt x="217517" y="362286"/>
                    </a:cubicBezTo>
                    <a:cubicBezTo>
                      <a:pt x="220957" y="381865"/>
                      <a:pt x="204288" y="338473"/>
                      <a:pt x="193705" y="322598"/>
                    </a:cubicBezTo>
                    <a:cubicBezTo>
                      <a:pt x="183122" y="306723"/>
                      <a:pt x="157192" y="283969"/>
                      <a:pt x="154017" y="267036"/>
                    </a:cubicBezTo>
                    <a:cubicBezTo>
                      <a:pt x="150842" y="250103"/>
                      <a:pt x="164072" y="253806"/>
                      <a:pt x="174655" y="220998"/>
                    </a:cubicBezTo>
                    <a:cubicBezTo>
                      <a:pt x="185238" y="188190"/>
                      <a:pt x="221486" y="73890"/>
                      <a:pt x="217517" y="70186"/>
                    </a:cubicBezTo>
                    <a:cubicBezTo>
                      <a:pt x="213548" y="66482"/>
                      <a:pt x="167246" y="186867"/>
                      <a:pt x="150842" y="198773"/>
                    </a:cubicBezTo>
                    <a:cubicBezTo>
                      <a:pt x="134438" y="210679"/>
                      <a:pt x="143434" y="173373"/>
                      <a:pt x="119092" y="141623"/>
                    </a:cubicBezTo>
                    <a:cubicBezTo>
                      <a:pt x="94750" y="109873"/>
                      <a:pt x="1882" y="-7072"/>
                      <a:pt x="30" y="33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フリーフォーム: 図形 1043">
                <a:extLst>
                  <a:ext uri="{FF2B5EF4-FFF2-40B4-BE49-F238E27FC236}">
                    <a16:creationId xmlns:a16="http://schemas.microsoft.com/office/drawing/2014/main" id="{24098257-0ADD-471B-AA77-0556A43B6532}"/>
                  </a:ext>
                </a:extLst>
              </p:cNvPr>
              <p:cNvSpPr/>
              <p:nvPr/>
            </p:nvSpPr>
            <p:spPr>
              <a:xfrm>
                <a:off x="5884825" y="4442897"/>
                <a:ext cx="319480" cy="586445"/>
              </a:xfrm>
              <a:custGeom>
                <a:avLst/>
                <a:gdLst>
                  <a:gd name="connsiteX0" fmla="*/ 38 w 319480"/>
                  <a:gd name="connsiteY0" fmla="*/ 516 h 586445"/>
                  <a:gd name="connsiteX1" fmla="*/ 139738 w 319480"/>
                  <a:gd name="connsiteY1" fmla="*/ 221178 h 586445"/>
                  <a:gd name="connsiteX2" fmla="*/ 44488 w 319480"/>
                  <a:gd name="connsiteY2" fmla="*/ 102116 h 586445"/>
                  <a:gd name="connsiteX3" fmla="*/ 79413 w 319480"/>
                  <a:gd name="connsiteY3" fmla="*/ 137041 h 586445"/>
                  <a:gd name="connsiteX4" fmla="*/ 187363 w 319480"/>
                  <a:gd name="connsiteY4" fmla="*/ 283091 h 586445"/>
                  <a:gd name="connsiteX5" fmla="*/ 242925 w 319480"/>
                  <a:gd name="connsiteY5" fmla="*/ 381516 h 586445"/>
                  <a:gd name="connsiteX6" fmla="*/ 242925 w 319480"/>
                  <a:gd name="connsiteY6" fmla="*/ 413266 h 586445"/>
                  <a:gd name="connsiteX7" fmla="*/ 252450 w 319480"/>
                  <a:gd name="connsiteY7" fmla="*/ 397391 h 586445"/>
                  <a:gd name="connsiteX8" fmla="*/ 306425 w 319480"/>
                  <a:gd name="connsiteY8" fmla="*/ 487878 h 586445"/>
                  <a:gd name="connsiteX9" fmla="*/ 292138 w 319480"/>
                  <a:gd name="connsiteY9" fmla="*/ 495816 h 586445"/>
                  <a:gd name="connsiteX10" fmla="*/ 303250 w 319480"/>
                  <a:gd name="connsiteY10" fmla="*/ 586303 h 586445"/>
                  <a:gd name="connsiteX11" fmla="*/ 308013 w 319480"/>
                  <a:gd name="connsiteY11" fmla="*/ 516453 h 586445"/>
                  <a:gd name="connsiteX12" fmla="*/ 308013 w 319480"/>
                  <a:gd name="connsiteY12" fmla="*/ 505341 h 586445"/>
                  <a:gd name="connsiteX13" fmla="*/ 155613 w 319480"/>
                  <a:gd name="connsiteY13" fmla="*/ 295791 h 586445"/>
                  <a:gd name="connsiteX14" fmla="*/ 38 w 319480"/>
                  <a:gd name="connsiteY14" fmla="*/ 516 h 586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9480" h="586445">
                    <a:moveTo>
                      <a:pt x="38" y="516"/>
                    </a:moveTo>
                    <a:cubicBezTo>
                      <a:pt x="-2608" y="-11919"/>
                      <a:pt x="132330" y="204245"/>
                      <a:pt x="139738" y="221178"/>
                    </a:cubicBezTo>
                    <a:cubicBezTo>
                      <a:pt x="147146" y="238111"/>
                      <a:pt x="54542" y="116139"/>
                      <a:pt x="44488" y="102116"/>
                    </a:cubicBezTo>
                    <a:cubicBezTo>
                      <a:pt x="34434" y="88093"/>
                      <a:pt x="55601" y="106879"/>
                      <a:pt x="79413" y="137041"/>
                    </a:cubicBezTo>
                    <a:cubicBezTo>
                      <a:pt x="103225" y="167203"/>
                      <a:pt x="160111" y="242345"/>
                      <a:pt x="187363" y="283091"/>
                    </a:cubicBezTo>
                    <a:cubicBezTo>
                      <a:pt x="214615" y="323837"/>
                      <a:pt x="233665" y="359820"/>
                      <a:pt x="242925" y="381516"/>
                    </a:cubicBezTo>
                    <a:cubicBezTo>
                      <a:pt x="252185" y="403212"/>
                      <a:pt x="241338" y="410620"/>
                      <a:pt x="242925" y="413266"/>
                    </a:cubicBezTo>
                    <a:cubicBezTo>
                      <a:pt x="244513" y="415912"/>
                      <a:pt x="241867" y="384956"/>
                      <a:pt x="252450" y="397391"/>
                    </a:cubicBezTo>
                    <a:cubicBezTo>
                      <a:pt x="263033" y="409826"/>
                      <a:pt x="299810" y="471474"/>
                      <a:pt x="306425" y="487878"/>
                    </a:cubicBezTo>
                    <a:cubicBezTo>
                      <a:pt x="313040" y="504282"/>
                      <a:pt x="292667" y="479412"/>
                      <a:pt x="292138" y="495816"/>
                    </a:cubicBezTo>
                    <a:cubicBezTo>
                      <a:pt x="291609" y="512220"/>
                      <a:pt x="300604" y="582863"/>
                      <a:pt x="303250" y="586303"/>
                    </a:cubicBezTo>
                    <a:cubicBezTo>
                      <a:pt x="305896" y="589743"/>
                      <a:pt x="307219" y="529947"/>
                      <a:pt x="308013" y="516453"/>
                    </a:cubicBezTo>
                    <a:cubicBezTo>
                      <a:pt x="308807" y="502959"/>
                      <a:pt x="333413" y="542118"/>
                      <a:pt x="308013" y="505341"/>
                    </a:cubicBezTo>
                    <a:cubicBezTo>
                      <a:pt x="282613" y="468564"/>
                      <a:pt x="202444" y="379664"/>
                      <a:pt x="155613" y="295791"/>
                    </a:cubicBezTo>
                    <a:cubicBezTo>
                      <a:pt x="108782" y="211918"/>
                      <a:pt x="2684" y="12951"/>
                      <a:pt x="38" y="5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フリーフォーム: 図形 1044">
                <a:extLst>
                  <a:ext uri="{FF2B5EF4-FFF2-40B4-BE49-F238E27FC236}">
                    <a16:creationId xmlns:a16="http://schemas.microsoft.com/office/drawing/2014/main" id="{C2DE1DBD-44D2-4799-9C7A-54467F65D4C8}"/>
                  </a:ext>
                </a:extLst>
              </p:cNvPr>
              <p:cNvSpPr/>
              <p:nvPr/>
            </p:nvSpPr>
            <p:spPr>
              <a:xfrm>
                <a:off x="5750920" y="4505813"/>
                <a:ext cx="296509" cy="463770"/>
              </a:xfrm>
              <a:custGeom>
                <a:avLst/>
                <a:gdLst>
                  <a:gd name="connsiteX0" fmla="*/ 593 w 296509"/>
                  <a:gd name="connsiteY0" fmla="*/ 21737 h 463770"/>
                  <a:gd name="connsiteX1" fmla="*/ 54568 w 296509"/>
                  <a:gd name="connsiteY1" fmla="*/ 1100 h 463770"/>
                  <a:gd name="connsiteX2" fmla="*/ 129180 w 296509"/>
                  <a:gd name="connsiteY2" fmla="*/ 59837 h 463770"/>
                  <a:gd name="connsiteX3" fmla="*/ 167280 w 296509"/>
                  <a:gd name="connsiteY3" fmla="*/ 109050 h 463770"/>
                  <a:gd name="connsiteX4" fmla="*/ 222843 w 296509"/>
                  <a:gd name="connsiteY4" fmla="*/ 161437 h 463770"/>
                  <a:gd name="connsiteX5" fmla="*/ 224430 w 296509"/>
                  <a:gd name="connsiteY5" fmla="*/ 169375 h 463770"/>
                  <a:gd name="connsiteX6" fmla="*/ 295868 w 296509"/>
                  <a:gd name="connsiteY6" fmla="*/ 370987 h 463770"/>
                  <a:gd name="connsiteX7" fmla="*/ 260943 w 296509"/>
                  <a:gd name="connsiteY7" fmla="*/ 463062 h 463770"/>
                  <a:gd name="connsiteX8" fmla="*/ 284755 w 296509"/>
                  <a:gd name="connsiteY8" fmla="*/ 409087 h 463770"/>
                  <a:gd name="connsiteX9" fmla="*/ 287930 w 296509"/>
                  <a:gd name="connsiteY9" fmla="*/ 328125 h 463770"/>
                  <a:gd name="connsiteX10" fmla="*/ 172043 w 296509"/>
                  <a:gd name="connsiteY10" fmla="*/ 77300 h 463770"/>
                  <a:gd name="connsiteX11" fmla="*/ 137118 w 296509"/>
                  <a:gd name="connsiteY11" fmla="*/ 34437 h 463770"/>
                  <a:gd name="connsiteX12" fmla="*/ 113305 w 296509"/>
                  <a:gd name="connsiteY12" fmla="*/ 15387 h 463770"/>
                  <a:gd name="connsiteX13" fmla="*/ 121243 w 296509"/>
                  <a:gd name="connsiteY13" fmla="*/ 47137 h 463770"/>
                  <a:gd name="connsiteX14" fmla="*/ 89493 w 296509"/>
                  <a:gd name="connsiteY14" fmla="*/ 24912 h 463770"/>
                  <a:gd name="connsiteX15" fmla="*/ 593 w 296509"/>
                  <a:gd name="connsiteY15" fmla="*/ 21737 h 463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96509" h="463770">
                    <a:moveTo>
                      <a:pt x="593" y="21737"/>
                    </a:moveTo>
                    <a:cubicBezTo>
                      <a:pt x="-5228" y="17768"/>
                      <a:pt x="33137" y="-5250"/>
                      <a:pt x="54568" y="1100"/>
                    </a:cubicBezTo>
                    <a:cubicBezTo>
                      <a:pt x="75999" y="7450"/>
                      <a:pt x="110395" y="41845"/>
                      <a:pt x="129180" y="59837"/>
                    </a:cubicBezTo>
                    <a:cubicBezTo>
                      <a:pt x="147965" y="77829"/>
                      <a:pt x="151670" y="92117"/>
                      <a:pt x="167280" y="109050"/>
                    </a:cubicBezTo>
                    <a:cubicBezTo>
                      <a:pt x="182891" y="125983"/>
                      <a:pt x="213318" y="151383"/>
                      <a:pt x="222843" y="161437"/>
                    </a:cubicBezTo>
                    <a:cubicBezTo>
                      <a:pt x="232368" y="171491"/>
                      <a:pt x="212259" y="134450"/>
                      <a:pt x="224430" y="169375"/>
                    </a:cubicBezTo>
                    <a:cubicBezTo>
                      <a:pt x="236601" y="204300"/>
                      <a:pt x="289783" y="322039"/>
                      <a:pt x="295868" y="370987"/>
                    </a:cubicBezTo>
                    <a:cubicBezTo>
                      <a:pt x="301953" y="419935"/>
                      <a:pt x="262795" y="456712"/>
                      <a:pt x="260943" y="463062"/>
                    </a:cubicBezTo>
                    <a:cubicBezTo>
                      <a:pt x="259091" y="469412"/>
                      <a:pt x="280257" y="431577"/>
                      <a:pt x="284755" y="409087"/>
                    </a:cubicBezTo>
                    <a:cubicBezTo>
                      <a:pt x="289253" y="386597"/>
                      <a:pt x="306715" y="383423"/>
                      <a:pt x="287930" y="328125"/>
                    </a:cubicBezTo>
                    <a:cubicBezTo>
                      <a:pt x="269145" y="272827"/>
                      <a:pt x="197178" y="126248"/>
                      <a:pt x="172043" y="77300"/>
                    </a:cubicBezTo>
                    <a:cubicBezTo>
                      <a:pt x="146908" y="28352"/>
                      <a:pt x="146908" y="44756"/>
                      <a:pt x="137118" y="34437"/>
                    </a:cubicBezTo>
                    <a:cubicBezTo>
                      <a:pt x="127328" y="24118"/>
                      <a:pt x="115951" y="13270"/>
                      <a:pt x="113305" y="15387"/>
                    </a:cubicBezTo>
                    <a:cubicBezTo>
                      <a:pt x="110659" y="17504"/>
                      <a:pt x="125212" y="45550"/>
                      <a:pt x="121243" y="47137"/>
                    </a:cubicBezTo>
                    <a:cubicBezTo>
                      <a:pt x="117274" y="48724"/>
                      <a:pt x="106162" y="28616"/>
                      <a:pt x="89493" y="24912"/>
                    </a:cubicBezTo>
                    <a:cubicBezTo>
                      <a:pt x="72824" y="21208"/>
                      <a:pt x="6414" y="25706"/>
                      <a:pt x="593" y="217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フリーフォーム: 図形 1045">
                <a:extLst>
                  <a:ext uri="{FF2B5EF4-FFF2-40B4-BE49-F238E27FC236}">
                    <a16:creationId xmlns:a16="http://schemas.microsoft.com/office/drawing/2014/main" id="{8C04F4C5-B34C-45F6-AD54-98867A5E5C6A}"/>
                  </a:ext>
                </a:extLst>
              </p:cNvPr>
              <p:cNvSpPr/>
              <p:nvPr/>
            </p:nvSpPr>
            <p:spPr>
              <a:xfrm>
                <a:off x="6097001" y="4904697"/>
                <a:ext cx="72098" cy="362680"/>
              </a:xfrm>
              <a:custGeom>
                <a:avLst/>
                <a:gdLst>
                  <a:gd name="connsiteX0" fmla="*/ 587 w 72098"/>
                  <a:gd name="connsiteY0" fmla="*/ 678 h 362680"/>
                  <a:gd name="connsiteX1" fmla="*/ 21224 w 72098"/>
                  <a:gd name="connsiteY1" fmla="*/ 157841 h 362680"/>
                  <a:gd name="connsiteX2" fmla="*/ 16462 w 72098"/>
                  <a:gd name="connsiteY2" fmla="*/ 238803 h 362680"/>
                  <a:gd name="connsiteX3" fmla="*/ 21224 w 72098"/>
                  <a:gd name="connsiteY3" fmla="*/ 295953 h 362680"/>
                  <a:gd name="connsiteX4" fmla="*/ 72024 w 72098"/>
                  <a:gd name="connsiteY4" fmla="*/ 362628 h 362680"/>
                  <a:gd name="connsiteX5" fmla="*/ 8524 w 72098"/>
                  <a:gd name="connsiteY5" fmla="*/ 284841 h 362680"/>
                  <a:gd name="connsiteX6" fmla="*/ 3762 w 72098"/>
                  <a:gd name="connsiteY6" fmla="*/ 165778 h 362680"/>
                  <a:gd name="connsiteX7" fmla="*/ 3762 w 72098"/>
                  <a:gd name="connsiteY7" fmla="*/ 224516 h 362680"/>
                  <a:gd name="connsiteX8" fmla="*/ 587 w 72098"/>
                  <a:gd name="connsiteY8" fmla="*/ 678 h 362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098" h="362680">
                    <a:moveTo>
                      <a:pt x="587" y="678"/>
                    </a:moveTo>
                    <a:cubicBezTo>
                      <a:pt x="3497" y="-10435"/>
                      <a:pt x="18578" y="118154"/>
                      <a:pt x="21224" y="157841"/>
                    </a:cubicBezTo>
                    <a:cubicBezTo>
                      <a:pt x="23870" y="197528"/>
                      <a:pt x="16462" y="215784"/>
                      <a:pt x="16462" y="238803"/>
                    </a:cubicBezTo>
                    <a:cubicBezTo>
                      <a:pt x="16462" y="261822"/>
                      <a:pt x="11964" y="275316"/>
                      <a:pt x="21224" y="295953"/>
                    </a:cubicBezTo>
                    <a:cubicBezTo>
                      <a:pt x="30484" y="316590"/>
                      <a:pt x="74141" y="364480"/>
                      <a:pt x="72024" y="362628"/>
                    </a:cubicBezTo>
                    <a:cubicBezTo>
                      <a:pt x="69907" y="360776"/>
                      <a:pt x="19901" y="317649"/>
                      <a:pt x="8524" y="284841"/>
                    </a:cubicBezTo>
                    <a:cubicBezTo>
                      <a:pt x="-2853" y="252033"/>
                      <a:pt x="4556" y="175832"/>
                      <a:pt x="3762" y="165778"/>
                    </a:cubicBezTo>
                    <a:cubicBezTo>
                      <a:pt x="2968" y="155724"/>
                      <a:pt x="852" y="244889"/>
                      <a:pt x="3762" y="224516"/>
                    </a:cubicBezTo>
                    <a:cubicBezTo>
                      <a:pt x="6672" y="204143"/>
                      <a:pt x="-2323" y="11791"/>
                      <a:pt x="587" y="6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7" name="フリーフォーム: 図形 1046">
                <a:extLst>
                  <a:ext uri="{FF2B5EF4-FFF2-40B4-BE49-F238E27FC236}">
                    <a16:creationId xmlns:a16="http://schemas.microsoft.com/office/drawing/2014/main" id="{C89CAD87-4393-4396-8F54-26424B7627EE}"/>
                  </a:ext>
                </a:extLst>
              </p:cNvPr>
              <p:cNvSpPr/>
              <p:nvPr/>
            </p:nvSpPr>
            <p:spPr>
              <a:xfrm>
                <a:off x="5995949" y="4917508"/>
                <a:ext cx="184895" cy="394332"/>
              </a:xfrm>
              <a:custGeom>
                <a:avLst/>
                <a:gdLst>
                  <a:gd name="connsiteX0" fmla="*/ 152439 w 184895"/>
                  <a:gd name="connsiteY0" fmla="*/ 567 h 394332"/>
                  <a:gd name="connsiteX1" fmla="*/ 182601 w 184895"/>
                  <a:gd name="connsiteY1" fmla="*/ 165667 h 394332"/>
                  <a:gd name="connsiteX2" fmla="*/ 182601 w 184895"/>
                  <a:gd name="connsiteY2" fmla="*/ 252980 h 394332"/>
                  <a:gd name="connsiteX3" fmla="*/ 181014 w 184895"/>
                  <a:gd name="connsiteY3" fmla="*/ 386330 h 394332"/>
                  <a:gd name="connsiteX4" fmla="*/ 163551 w 184895"/>
                  <a:gd name="connsiteY4" fmla="*/ 375217 h 394332"/>
                  <a:gd name="connsiteX5" fmla="*/ 119101 w 184895"/>
                  <a:gd name="connsiteY5" fmla="*/ 341880 h 394332"/>
                  <a:gd name="connsiteX6" fmla="*/ 39 w 184895"/>
                  <a:gd name="connsiteY6" fmla="*/ 252980 h 394332"/>
                  <a:gd name="connsiteX7" fmla="*/ 106401 w 184895"/>
                  <a:gd name="connsiteY7" fmla="*/ 332355 h 394332"/>
                  <a:gd name="connsiteX8" fmla="*/ 149264 w 184895"/>
                  <a:gd name="connsiteY8" fmla="*/ 392680 h 394332"/>
                  <a:gd name="connsiteX9" fmla="*/ 138151 w 184895"/>
                  <a:gd name="connsiteY9" fmla="*/ 338705 h 394332"/>
                  <a:gd name="connsiteX10" fmla="*/ 174664 w 184895"/>
                  <a:gd name="connsiteY10" fmla="*/ 313305 h 394332"/>
                  <a:gd name="connsiteX11" fmla="*/ 179426 w 184895"/>
                  <a:gd name="connsiteY11" fmla="*/ 227580 h 394332"/>
                  <a:gd name="connsiteX12" fmla="*/ 152439 w 184895"/>
                  <a:gd name="connsiteY12" fmla="*/ 567 h 394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4895" h="394332">
                    <a:moveTo>
                      <a:pt x="152439" y="567"/>
                    </a:moveTo>
                    <a:cubicBezTo>
                      <a:pt x="152968" y="-9752"/>
                      <a:pt x="177574" y="123598"/>
                      <a:pt x="182601" y="165667"/>
                    </a:cubicBezTo>
                    <a:cubicBezTo>
                      <a:pt x="187628" y="207736"/>
                      <a:pt x="182865" y="216203"/>
                      <a:pt x="182601" y="252980"/>
                    </a:cubicBezTo>
                    <a:cubicBezTo>
                      <a:pt x="182337" y="289757"/>
                      <a:pt x="184189" y="365957"/>
                      <a:pt x="181014" y="386330"/>
                    </a:cubicBezTo>
                    <a:cubicBezTo>
                      <a:pt x="177839" y="406703"/>
                      <a:pt x="173870" y="382625"/>
                      <a:pt x="163551" y="375217"/>
                    </a:cubicBezTo>
                    <a:cubicBezTo>
                      <a:pt x="153232" y="367809"/>
                      <a:pt x="119101" y="341880"/>
                      <a:pt x="119101" y="341880"/>
                    </a:cubicBezTo>
                    <a:lnTo>
                      <a:pt x="39" y="252980"/>
                    </a:lnTo>
                    <a:cubicBezTo>
                      <a:pt x="-2078" y="251392"/>
                      <a:pt x="81530" y="309072"/>
                      <a:pt x="106401" y="332355"/>
                    </a:cubicBezTo>
                    <a:cubicBezTo>
                      <a:pt x="131272" y="355638"/>
                      <a:pt x="143973" y="391622"/>
                      <a:pt x="149264" y="392680"/>
                    </a:cubicBezTo>
                    <a:cubicBezTo>
                      <a:pt x="154555" y="393738"/>
                      <a:pt x="133918" y="351934"/>
                      <a:pt x="138151" y="338705"/>
                    </a:cubicBezTo>
                    <a:cubicBezTo>
                      <a:pt x="142384" y="325476"/>
                      <a:pt x="167785" y="331826"/>
                      <a:pt x="174664" y="313305"/>
                    </a:cubicBezTo>
                    <a:cubicBezTo>
                      <a:pt x="181543" y="294784"/>
                      <a:pt x="181807" y="273353"/>
                      <a:pt x="179426" y="227580"/>
                    </a:cubicBezTo>
                    <a:cubicBezTo>
                      <a:pt x="177045" y="181807"/>
                      <a:pt x="151910" y="10886"/>
                      <a:pt x="152439" y="5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フリーフォーム: 図形 1047">
                <a:extLst>
                  <a:ext uri="{FF2B5EF4-FFF2-40B4-BE49-F238E27FC236}">
                    <a16:creationId xmlns:a16="http://schemas.microsoft.com/office/drawing/2014/main" id="{BE7CAEA5-6BEF-45D4-AEAE-5F2C48D60AC2}"/>
                  </a:ext>
                </a:extLst>
              </p:cNvPr>
              <p:cNvSpPr/>
              <p:nvPr/>
            </p:nvSpPr>
            <p:spPr>
              <a:xfrm>
                <a:off x="5373360" y="4309611"/>
                <a:ext cx="316240" cy="486227"/>
              </a:xfrm>
              <a:custGeom>
                <a:avLst/>
                <a:gdLst>
                  <a:gd name="connsiteX0" fmla="*/ 328 w 316240"/>
                  <a:gd name="connsiteY0" fmla="*/ 452 h 486227"/>
                  <a:gd name="connsiteX1" fmla="*/ 128915 w 316240"/>
                  <a:gd name="connsiteY1" fmla="*/ 221114 h 486227"/>
                  <a:gd name="connsiteX2" fmla="*/ 128915 w 316240"/>
                  <a:gd name="connsiteY2" fmla="*/ 259214 h 486227"/>
                  <a:gd name="connsiteX3" fmla="*/ 109865 w 316240"/>
                  <a:gd name="connsiteY3" fmla="*/ 425902 h 486227"/>
                  <a:gd name="connsiteX4" fmla="*/ 149553 w 316240"/>
                  <a:gd name="connsiteY4" fmla="*/ 443364 h 486227"/>
                  <a:gd name="connsiteX5" fmla="*/ 251153 w 316240"/>
                  <a:gd name="connsiteY5" fmla="*/ 473527 h 486227"/>
                  <a:gd name="connsiteX6" fmla="*/ 316240 w 316240"/>
                  <a:gd name="connsiteY6" fmla="*/ 486227 h 486227"/>
                  <a:gd name="connsiteX7" fmla="*/ 192415 w 316240"/>
                  <a:gd name="connsiteY7" fmla="*/ 459239 h 486227"/>
                  <a:gd name="connsiteX8" fmla="*/ 143203 w 316240"/>
                  <a:gd name="connsiteY8" fmla="*/ 444952 h 486227"/>
                  <a:gd name="connsiteX9" fmla="*/ 262265 w 316240"/>
                  <a:gd name="connsiteY9" fmla="*/ 465589 h 486227"/>
                  <a:gd name="connsiteX10" fmla="*/ 151140 w 316240"/>
                  <a:gd name="connsiteY10" fmla="*/ 422727 h 486227"/>
                  <a:gd name="connsiteX11" fmla="*/ 136853 w 316240"/>
                  <a:gd name="connsiteY11" fmla="*/ 379864 h 486227"/>
                  <a:gd name="connsiteX12" fmla="*/ 132090 w 316240"/>
                  <a:gd name="connsiteY12" fmla="*/ 219527 h 486227"/>
                  <a:gd name="connsiteX13" fmla="*/ 70178 w 316240"/>
                  <a:gd name="connsiteY13" fmla="*/ 149677 h 486227"/>
                  <a:gd name="connsiteX14" fmla="*/ 90815 w 316240"/>
                  <a:gd name="connsiteY14" fmla="*/ 162377 h 486227"/>
                  <a:gd name="connsiteX15" fmla="*/ 328 w 316240"/>
                  <a:gd name="connsiteY15" fmla="*/ 452 h 486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6240" h="486227">
                    <a:moveTo>
                      <a:pt x="328" y="452"/>
                    </a:moveTo>
                    <a:cubicBezTo>
                      <a:pt x="6678" y="10241"/>
                      <a:pt x="107484" y="177987"/>
                      <a:pt x="128915" y="221114"/>
                    </a:cubicBezTo>
                    <a:cubicBezTo>
                      <a:pt x="150346" y="264241"/>
                      <a:pt x="132090" y="225083"/>
                      <a:pt x="128915" y="259214"/>
                    </a:cubicBezTo>
                    <a:cubicBezTo>
                      <a:pt x="125740" y="293345"/>
                      <a:pt x="106425" y="395210"/>
                      <a:pt x="109865" y="425902"/>
                    </a:cubicBezTo>
                    <a:cubicBezTo>
                      <a:pt x="113305" y="456594"/>
                      <a:pt x="126005" y="435427"/>
                      <a:pt x="149553" y="443364"/>
                    </a:cubicBezTo>
                    <a:cubicBezTo>
                      <a:pt x="173101" y="451301"/>
                      <a:pt x="223372" y="466383"/>
                      <a:pt x="251153" y="473527"/>
                    </a:cubicBezTo>
                    <a:cubicBezTo>
                      <a:pt x="278934" y="480671"/>
                      <a:pt x="316240" y="486227"/>
                      <a:pt x="316240" y="486227"/>
                    </a:cubicBezTo>
                    <a:cubicBezTo>
                      <a:pt x="306450" y="483846"/>
                      <a:pt x="221255" y="466118"/>
                      <a:pt x="192415" y="459239"/>
                    </a:cubicBezTo>
                    <a:cubicBezTo>
                      <a:pt x="163576" y="452360"/>
                      <a:pt x="131561" y="443894"/>
                      <a:pt x="143203" y="444952"/>
                    </a:cubicBezTo>
                    <a:cubicBezTo>
                      <a:pt x="154845" y="446010"/>
                      <a:pt x="260942" y="469293"/>
                      <a:pt x="262265" y="465589"/>
                    </a:cubicBezTo>
                    <a:cubicBezTo>
                      <a:pt x="263588" y="461885"/>
                      <a:pt x="172042" y="437015"/>
                      <a:pt x="151140" y="422727"/>
                    </a:cubicBezTo>
                    <a:cubicBezTo>
                      <a:pt x="130238" y="408440"/>
                      <a:pt x="140028" y="413731"/>
                      <a:pt x="136853" y="379864"/>
                    </a:cubicBezTo>
                    <a:cubicBezTo>
                      <a:pt x="133678" y="345997"/>
                      <a:pt x="143202" y="257891"/>
                      <a:pt x="132090" y="219527"/>
                    </a:cubicBezTo>
                    <a:cubicBezTo>
                      <a:pt x="120978" y="181163"/>
                      <a:pt x="77057" y="159202"/>
                      <a:pt x="70178" y="149677"/>
                    </a:cubicBezTo>
                    <a:cubicBezTo>
                      <a:pt x="63299" y="140152"/>
                      <a:pt x="99811" y="181956"/>
                      <a:pt x="90815" y="162377"/>
                    </a:cubicBezTo>
                    <a:cubicBezTo>
                      <a:pt x="81819" y="142798"/>
                      <a:pt x="-6022" y="-9337"/>
                      <a:pt x="328" y="4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フリーフォーム: 図形 1049">
                <a:extLst>
                  <a:ext uri="{FF2B5EF4-FFF2-40B4-BE49-F238E27FC236}">
                    <a16:creationId xmlns:a16="http://schemas.microsoft.com/office/drawing/2014/main" id="{8641DCBA-33E3-4912-B567-AEA9AA5352C5}"/>
                  </a:ext>
                </a:extLst>
              </p:cNvPr>
              <p:cNvSpPr/>
              <p:nvPr/>
            </p:nvSpPr>
            <p:spPr>
              <a:xfrm>
                <a:off x="5451456" y="4398963"/>
                <a:ext cx="344193" cy="465745"/>
              </a:xfrm>
              <a:custGeom>
                <a:avLst/>
                <a:gdLst>
                  <a:gd name="connsiteX0" fmla="*/ 19 w 344193"/>
                  <a:gd name="connsiteY0" fmla="*/ 0 h 465745"/>
                  <a:gd name="connsiteX1" fmla="*/ 150832 w 344193"/>
                  <a:gd name="connsiteY1" fmla="*/ 152400 h 465745"/>
                  <a:gd name="connsiteX2" fmla="*/ 114319 w 344193"/>
                  <a:gd name="connsiteY2" fmla="*/ 171450 h 465745"/>
                  <a:gd name="connsiteX3" fmla="*/ 66694 w 344193"/>
                  <a:gd name="connsiteY3" fmla="*/ 219075 h 465745"/>
                  <a:gd name="connsiteX4" fmla="*/ 125432 w 344193"/>
                  <a:gd name="connsiteY4" fmla="*/ 188912 h 465745"/>
                  <a:gd name="connsiteX5" fmla="*/ 201632 w 344193"/>
                  <a:gd name="connsiteY5" fmla="*/ 228600 h 465745"/>
                  <a:gd name="connsiteX6" fmla="*/ 203219 w 344193"/>
                  <a:gd name="connsiteY6" fmla="*/ 268287 h 465745"/>
                  <a:gd name="connsiteX7" fmla="*/ 230207 w 344193"/>
                  <a:gd name="connsiteY7" fmla="*/ 352425 h 465745"/>
                  <a:gd name="connsiteX8" fmla="*/ 338157 w 344193"/>
                  <a:gd name="connsiteY8" fmla="*/ 460375 h 465745"/>
                  <a:gd name="connsiteX9" fmla="*/ 323869 w 344193"/>
                  <a:gd name="connsiteY9" fmla="*/ 444500 h 465745"/>
                  <a:gd name="connsiteX10" fmla="*/ 268307 w 344193"/>
                  <a:gd name="connsiteY10" fmla="*/ 401637 h 465745"/>
                  <a:gd name="connsiteX11" fmla="*/ 95269 w 344193"/>
                  <a:gd name="connsiteY11" fmla="*/ 327025 h 465745"/>
                  <a:gd name="connsiteX12" fmla="*/ 214332 w 344193"/>
                  <a:gd name="connsiteY12" fmla="*/ 346075 h 465745"/>
                  <a:gd name="connsiteX13" fmla="*/ 196869 w 344193"/>
                  <a:gd name="connsiteY13" fmla="*/ 254000 h 465745"/>
                  <a:gd name="connsiteX14" fmla="*/ 165119 w 344193"/>
                  <a:gd name="connsiteY14" fmla="*/ 200025 h 465745"/>
                  <a:gd name="connsiteX15" fmla="*/ 161944 w 344193"/>
                  <a:gd name="connsiteY15" fmla="*/ 153987 h 465745"/>
                  <a:gd name="connsiteX16" fmla="*/ 19 w 344193"/>
                  <a:gd name="connsiteY16" fmla="*/ 0 h 465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44193" h="465745">
                    <a:moveTo>
                      <a:pt x="19" y="0"/>
                    </a:moveTo>
                    <a:cubicBezTo>
                      <a:pt x="-1833" y="-264"/>
                      <a:pt x="131782" y="123825"/>
                      <a:pt x="150832" y="152400"/>
                    </a:cubicBezTo>
                    <a:cubicBezTo>
                      <a:pt x="169882" y="180975"/>
                      <a:pt x="128342" y="160338"/>
                      <a:pt x="114319" y="171450"/>
                    </a:cubicBezTo>
                    <a:cubicBezTo>
                      <a:pt x="100296" y="182562"/>
                      <a:pt x="64842" y="216165"/>
                      <a:pt x="66694" y="219075"/>
                    </a:cubicBezTo>
                    <a:cubicBezTo>
                      <a:pt x="68546" y="221985"/>
                      <a:pt x="102942" y="187325"/>
                      <a:pt x="125432" y="188912"/>
                    </a:cubicBezTo>
                    <a:cubicBezTo>
                      <a:pt x="147922" y="190499"/>
                      <a:pt x="188668" y="215371"/>
                      <a:pt x="201632" y="228600"/>
                    </a:cubicBezTo>
                    <a:cubicBezTo>
                      <a:pt x="214596" y="241829"/>
                      <a:pt x="198457" y="247650"/>
                      <a:pt x="203219" y="268287"/>
                    </a:cubicBezTo>
                    <a:cubicBezTo>
                      <a:pt x="207981" y="288924"/>
                      <a:pt x="207717" y="320410"/>
                      <a:pt x="230207" y="352425"/>
                    </a:cubicBezTo>
                    <a:cubicBezTo>
                      <a:pt x="252697" y="384440"/>
                      <a:pt x="322547" y="445029"/>
                      <a:pt x="338157" y="460375"/>
                    </a:cubicBezTo>
                    <a:cubicBezTo>
                      <a:pt x="353767" y="475721"/>
                      <a:pt x="335511" y="454290"/>
                      <a:pt x="323869" y="444500"/>
                    </a:cubicBezTo>
                    <a:cubicBezTo>
                      <a:pt x="312227" y="434710"/>
                      <a:pt x="306407" y="421216"/>
                      <a:pt x="268307" y="401637"/>
                    </a:cubicBezTo>
                    <a:cubicBezTo>
                      <a:pt x="230207" y="382058"/>
                      <a:pt x="104265" y="336285"/>
                      <a:pt x="95269" y="327025"/>
                    </a:cubicBezTo>
                    <a:cubicBezTo>
                      <a:pt x="86273" y="317765"/>
                      <a:pt x="197399" y="358246"/>
                      <a:pt x="214332" y="346075"/>
                    </a:cubicBezTo>
                    <a:cubicBezTo>
                      <a:pt x="231265" y="333904"/>
                      <a:pt x="205071" y="278342"/>
                      <a:pt x="196869" y="254000"/>
                    </a:cubicBezTo>
                    <a:cubicBezTo>
                      <a:pt x="188667" y="229658"/>
                      <a:pt x="170940" y="216694"/>
                      <a:pt x="165119" y="200025"/>
                    </a:cubicBezTo>
                    <a:cubicBezTo>
                      <a:pt x="159298" y="183356"/>
                      <a:pt x="186021" y="187589"/>
                      <a:pt x="161944" y="153987"/>
                    </a:cubicBezTo>
                    <a:cubicBezTo>
                      <a:pt x="137867" y="120385"/>
                      <a:pt x="1871" y="264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フリーフォーム: 図形 1050">
                <a:extLst>
                  <a:ext uri="{FF2B5EF4-FFF2-40B4-BE49-F238E27FC236}">
                    <a16:creationId xmlns:a16="http://schemas.microsoft.com/office/drawing/2014/main" id="{372F4A6B-50DD-41BB-8513-CEF06340C2B1}"/>
                  </a:ext>
                </a:extLst>
              </p:cNvPr>
              <p:cNvSpPr/>
              <p:nvPr/>
            </p:nvSpPr>
            <p:spPr>
              <a:xfrm>
                <a:off x="5254625" y="3435343"/>
                <a:ext cx="484369" cy="367030"/>
              </a:xfrm>
              <a:custGeom>
                <a:avLst/>
                <a:gdLst>
                  <a:gd name="connsiteX0" fmla="*/ 0 w 484369"/>
                  <a:gd name="connsiteY0" fmla="*/ 7 h 367030"/>
                  <a:gd name="connsiteX1" fmla="*/ 90488 w 484369"/>
                  <a:gd name="connsiteY1" fmla="*/ 117482 h 367030"/>
                  <a:gd name="connsiteX2" fmla="*/ 46038 w 484369"/>
                  <a:gd name="connsiteY2" fmla="*/ 73032 h 367030"/>
                  <a:gd name="connsiteX3" fmla="*/ 133350 w 484369"/>
                  <a:gd name="connsiteY3" fmla="*/ 111132 h 367030"/>
                  <a:gd name="connsiteX4" fmla="*/ 147638 w 484369"/>
                  <a:gd name="connsiteY4" fmla="*/ 149232 h 367030"/>
                  <a:gd name="connsiteX5" fmla="*/ 209550 w 484369"/>
                  <a:gd name="connsiteY5" fmla="*/ 187332 h 367030"/>
                  <a:gd name="connsiteX6" fmla="*/ 184150 w 484369"/>
                  <a:gd name="connsiteY6" fmla="*/ 161932 h 367030"/>
                  <a:gd name="connsiteX7" fmla="*/ 230188 w 484369"/>
                  <a:gd name="connsiteY7" fmla="*/ 192095 h 367030"/>
                  <a:gd name="connsiteX8" fmla="*/ 265113 w 484369"/>
                  <a:gd name="connsiteY8" fmla="*/ 215907 h 367030"/>
                  <a:gd name="connsiteX9" fmla="*/ 319088 w 484369"/>
                  <a:gd name="connsiteY9" fmla="*/ 274645 h 367030"/>
                  <a:gd name="connsiteX10" fmla="*/ 231775 w 484369"/>
                  <a:gd name="connsiteY10" fmla="*/ 193682 h 367030"/>
                  <a:gd name="connsiteX11" fmla="*/ 385763 w 484369"/>
                  <a:gd name="connsiteY11" fmla="*/ 292107 h 367030"/>
                  <a:gd name="connsiteX12" fmla="*/ 484188 w 484369"/>
                  <a:gd name="connsiteY12" fmla="*/ 366720 h 367030"/>
                  <a:gd name="connsiteX13" fmla="*/ 407988 w 484369"/>
                  <a:gd name="connsiteY13" fmla="*/ 317507 h 367030"/>
                  <a:gd name="connsiteX14" fmla="*/ 328613 w 484369"/>
                  <a:gd name="connsiteY14" fmla="*/ 287345 h 367030"/>
                  <a:gd name="connsiteX15" fmla="*/ 217488 w 484369"/>
                  <a:gd name="connsiteY15" fmla="*/ 187332 h 367030"/>
                  <a:gd name="connsiteX16" fmla="*/ 196850 w 484369"/>
                  <a:gd name="connsiteY16" fmla="*/ 201620 h 367030"/>
                  <a:gd name="connsiteX17" fmla="*/ 88900 w 484369"/>
                  <a:gd name="connsiteY17" fmla="*/ 123832 h 367030"/>
                  <a:gd name="connsiteX18" fmla="*/ 0 w 484369"/>
                  <a:gd name="connsiteY18" fmla="*/ 7 h 367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84369" h="367030">
                    <a:moveTo>
                      <a:pt x="0" y="7"/>
                    </a:moveTo>
                    <a:cubicBezTo>
                      <a:pt x="265" y="-1051"/>
                      <a:pt x="82815" y="105311"/>
                      <a:pt x="90488" y="117482"/>
                    </a:cubicBezTo>
                    <a:cubicBezTo>
                      <a:pt x="98161" y="129653"/>
                      <a:pt x="38894" y="74090"/>
                      <a:pt x="46038" y="73032"/>
                    </a:cubicBezTo>
                    <a:cubicBezTo>
                      <a:pt x="53182" y="71974"/>
                      <a:pt x="116417" y="98432"/>
                      <a:pt x="133350" y="111132"/>
                    </a:cubicBezTo>
                    <a:cubicBezTo>
                      <a:pt x="150283" y="123832"/>
                      <a:pt x="134938" y="136532"/>
                      <a:pt x="147638" y="149232"/>
                    </a:cubicBezTo>
                    <a:cubicBezTo>
                      <a:pt x="160338" y="161932"/>
                      <a:pt x="203465" y="185215"/>
                      <a:pt x="209550" y="187332"/>
                    </a:cubicBezTo>
                    <a:cubicBezTo>
                      <a:pt x="215635" y="189449"/>
                      <a:pt x="180710" y="161138"/>
                      <a:pt x="184150" y="161932"/>
                    </a:cubicBezTo>
                    <a:cubicBezTo>
                      <a:pt x="187590" y="162726"/>
                      <a:pt x="216694" y="183099"/>
                      <a:pt x="230188" y="192095"/>
                    </a:cubicBezTo>
                    <a:cubicBezTo>
                      <a:pt x="243682" y="201091"/>
                      <a:pt x="250296" y="202149"/>
                      <a:pt x="265113" y="215907"/>
                    </a:cubicBezTo>
                    <a:cubicBezTo>
                      <a:pt x="279930" y="229665"/>
                      <a:pt x="324644" y="278349"/>
                      <a:pt x="319088" y="274645"/>
                    </a:cubicBezTo>
                    <a:cubicBezTo>
                      <a:pt x="313532" y="270941"/>
                      <a:pt x="220662" y="190772"/>
                      <a:pt x="231775" y="193682"/>
                    </a:cubicBezTo>
                    <a:cubicBezTo>
                      <a:pt x="242888" y="196592"/>
                      <a:pt x="343694" y="263267"/>
                      <a:pt x="385763" y="292107"/>
                    </a:cubicBezTo>
                    <a:cubicBezTo>
                      <a:pt x="427832" y="320947"/>
                      <a:pt x="480484" y="362487"/>
                      <a:pt x="484188" y="366720"/>
                    </a:cubicBezTo>
                    <a:cubicBezTo>
                      <a:pt x="487892" y="370953"/>
                      <a:pt x="433917" y="330736"/>
                      <a:pt x="407988" y="317507"/>
                    </a:cubicBezTo>
                    <a:cubicBezTo>
                      <a:pt x="382059" y="304278"/>
                      <a:pt x="360363" y="309041"/>
                      <a:pt x="328613" y="287345"/>
                    </a:cubicBezTo>
                    <a:cubicBezTo>
                      <a:pt x="296863" y="265649"/>
                      <a:pt x="239448" y="201619"/>
                      <a:pt x="217488" y="187332"/>
                    </a:cubicBezTo>
                    <a:cubicBezTo>
                      <a:pt x="195528" y="173045"/>
                      <a:pt x="218281" y="212203"/>
                      <a:pt x="196850" y="201620"/>
                    </a:cubicBezTo>
                    <a:cubicBezTo>
                      <a:pt x="175419" y="191037"/>
                      <a:pt x="119856" y="153994"/>
                      <a:pt x="88900" y="123832"/>
                    </a:cubicBezTo>
                    <a:cubicBezTo>
                      <a:pt x="57944" y="93670"/>
                      <a:pt x="-265" y="1065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フリーフォーム: 図形 1051">
                <a:extLst>
                  <a:ext uri="{FF2B5EF4-FFF2-40B4-BE49-F238E27FC236}">
                    <a16:creationId xmlns:a16="http://schemas.microsoft.com/office/drawing/2014/main" id="{C98D3DBD-8E9D-4EA5-99E3-EFFFAB07FEF4}"/>
                  </a:ext>
                </a:extLst>
              </p:cNvPr>
              <p:cNvSpPr/>
              <p:nvPr/>
            </p:nvSpPr>
            <p:spPr>
              <a:xfrm>
                <a:off x="5192582" y="3517510"/>
                <a:ext cx="514460" cy="260425"/>
              </a:xfrm>
              <a:custGeom>
                <a:avLst/>
                <a:gdLst>
                  <a:gd name="connsiteX0" fmla="*/ 131 w 514460"/>
                  <a:gd name="connsiteY0" fmla="*/ 390 h 260425"/>
                  <a:gd name="connsiteX1" fmla="*/ 350968 w 514460"/>
                  <a:gd name="connsiteY1" fmla="*/ 246453 h 260425"/>
                  <a:gd name="connsiteX2" fmla="*/ 273181 w 514460"/>
                  <a:gd name="connsiteY2" fmla="*/ 189303 h 260425"/>
                  <a:gd name="connsiteX3" fmla="*/ 131893 w 514460"/>
                  <a:gd name="connsiteY3" fmla="*/ 106753 h 260425"/>
                  <a:gd name="connsiteX4" fmla="*/ 77918 w 514460"/>
                  <a:gd name="connsiteY4" fmla="*/ 79765 h 260425"/>
                  <a:gd name="connsiteX5" fmla="*/ 309693 w 514460"/>
                  <a:gd name="connsiteY5" fmla="*/ 233753 h 260425"/>
                  <a:gd name="connsiteX6" fmla="*/ 357318 w 514460"/>
                  <a:gd name="connsiteY6" fmla="*/ 228990 h 260425"/>
                  <a:gd name="connsiteX7" fmla="*/ 493843 w 514460"/>
                  <a:gd name="connsiteY7" fmla="*/ 257565 h 260425"/>
                  <a:gd name="connsiteX8" fmla="*/ 501781 w 514460"/>
                  <a:gd name="connsiteY8" fmla="*/ 254390 h 260425"/>
                  <a:gd name="connsiteX9" fmla="*/ 376368 w 514460"/>
                  <a:gd name="connsiteY9" fmla="*/ 213115 h 260425"/>
                  <a:gd name="connsiteX10" fmla="*/ 252543 w 514460"/>
                  <a:gd name="connsiteY10" fmla="*/ 151203 h 260425"/>
                  <a:gd name="connsiteX11" fmla="*/ 195393 w 514460"/>
                  <a:gd name="connsiteY11" fmla="*/ 114690 h 260425"/>
                  <a:gd name="connsiteX12" fmla="*/ 171581 w 514460"/>
                  <a:gd name="connsiteY12" fmla="*/ 113103 h 260425"/>
                  <a:gd name="connsiteX13" fmla="*/ 308106 w 514460"/>
                  <a:gd name="connsiteY13" fmla="*/ 187715 h 260425"/>
                  <a:gd name="connsiteX14" fmla="*/ 131 w 514460"/>
                  <a:gd name="connsiteY14" fmla="*/ 390 h 260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14460" h="260425">
                    <a:moveTo>
                      <a:pt x="131" y="390"/>
                    </a:moveTo>
                    <a:cubicBezTo>
                      <a:pt x="7275" y="10180"/>
                      <a:pt x="305460" y="214968"/>
                      <a:pt x="350968" y="246453"/>
                    </a:cubicBezTo>
                    <a:cubicBezTo>
                      <a:pt x="396476" y="277938"/>
                      <a:pt x="309694" y="212586"/>
                      <a:pt x="273181" y="189303"/>
                    </a:cubicBezTo>
                    <a:cubicBezTo>
                      <a:pt x="236669" y="166020"/>
                      <a:pt x="164437" y="125009"/>
                      <a:pt x="131893" y="106753"/>
                    </a:cubicBezTo>
                    <a:cubicBezTo>
                      <a:pt x="99349" y="88497"/>
                      <a:pt x="48285" y="58598"/>
                      <a:pt x="77918" y="79765"/>
                    </a:cubicBezTo>
                    <a:cubicBezTo>
                      <a:pt x="107551" y="100932"/>
                      <a:pt x="263126" y="208882"/>
                      <a:pt x="309693" y="233753"/>
                    </a:cubicBezTo>
                    <a:cubicBezTo>
                      <a:pt x="356260" y="258624"/>
                      <a:pt x="326626" y="225021"/>
                      <a:pt x="357318" y="228990"/>
                    </a:cubicBezTo>
                    <a:cubicBezTo>
                      <a:pt x="388010" y="232959"/>
                      <a:pt x="469766" y="253332"/>
                      <a:pt x="493843" y="257565"/>
                    </a:cubicBezTo>
                    <a:cubicBezTo>
                      <a:pt x="517920" y="261798"/>
                      <a:pt x="521360" y="261798"/>
                      <a:pt x="501781" y="254390"/>
                    </a:cubicBezTo>
                    <a:cubicBezTo>
                      <a:pt x="482202" y="246982"/>
                      <a:pt x="417908" y="230313"/>
                      <a:pt x="376368" y="213115"/>
                    </a:cubicBezTo>
                    <a:cubicBezTo>
                      <a:pt x="334828" y="195917"/>
                      <a:pt x="282705" y="167607"/>
                      <a:pt x="252543" y="151203"/>
                    </a:cubicBezTo>
                    <a:cubicBezTo>
                      <a:pt x="222381" y="134799"/>
                      <a:pt x="208887" y="121040"/>
                      <a:pt x="195393" y="114690"/>
                    </a:cubicBezTo>
                    <a:cubicBezTo>
                      <a:pt x="181899" y="108340"/>
                      <a:pt x="152796" y="100932"/>
                      <a:pt x="171581" y="113103"/>
                    </a:cubicBezTo>
                    <a:cubicBezTo>
                      <a:pt x="190366" y="125274"/>
                      <a:pt x="336152" y="207559"/>
                      <a:pt x="308106" y="187715"/>
                    </a:cubicBezTo>
                    <a:cubicBezTo>
                      <a:pt x="280060" y="167871"/>
                      <a:pt x="-7013" y="-9400"/>
                      <a:pt x="131" y="3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フリーフォーム: 図形 1052">
                <a:extLst>
                  <a:ext uri="{FF2B5EF4-FFF2-40B4-BE49-F238E27FC236}">
                    <a16:creationId xmlns:a16="http://schemas.microsoft.com/office/drawing/2014/main" id="{7B406CFB-2FDA-4AE0-9721-8CA4FCAD032E}"/>
                  </a:ext>
                </a:extLst>
              </p:cNvPr>
              <p:cNvSpPr/>
              <p:nvPr/>
            </p:nvSpPr>
            <p:spPr>
              <a:xfrm>
                <a:off x="5045012" y="3605203"/>
                <a:ext cx="371511" cy="298311"/>
              </a:xfrm>
              <a:custGeom>
                <a:avLst/>
                <a:gdLst>
                  <a:gd name="connsiteX0" fmla="*/ 217551 w 371511"/>
                  <a:gd name="connsiteY0" fmla="*/ 25410 h 298311"/>
                  <a:gd name="connsiteX1" fmla="*/ 220726 w 371511"/>
                  <a:gd name="connsiteY1" fmla="*/ 115897 h 298311"/>
                  <a:gd name="connsiteX2" fmla="*/ 284226 w 371511"/>
                  <a:gd name="connsiteY2" fmla="*/ 193685 h 298311"/>
                  <a:gd name="connsiteX3" fmla="*/ 369951 w 371511"/>
                  <a:gd name="connsiteY3" fmla="*/ 296872 h 298311"/>
                  <a:gd name="connsiteX4" fmla="*/ 331851 w 371511"/>
                  <a:gd name="connsiteY4" fmla="*/ 247660 h 298311"/>
                  <a:gd name="connsiteX5" fmla="*/ 236601 w 371511"/>
                  <a:gd name="connsiteY5" fmla="*/ 158760 h 298311"/>
                  <a:gd name="connsiteX6" fmla="*/ 63 w 371511"/>
                  <a:gd name="connsiteY6" fmla="*/ 10 h 298311"/>
                  <a:gd name="connsiteX7" fmla="*/ 212788 w 371511"/>
                  <a:gd name="connsiteY7" fmla="*/ 166697 h 298311"/>
                  <a:gd name="connsiteX8" fmla="*/ 208026 w 371511"/>
                  <a:gd name="connsiteY8" fmla="*/ 95260 h 298311"/>
                  <a:gd name="connsiteX9" fmla="*/ 217551 w 371511"/>
                  <a:gd name="connsiteY9" fmla="*/ 25410 h 298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1511" h="298311">
                    <a:moveTo>
                      <a:pt x="217551" y="25410"/>
                    </a:moveTo>
                    <a:cubicBezTo>
                      <a:pt x="219668" y="28850"/>
                      <a:pt x="209613" y="87851"/>
                      <a:pt x="220726" y="115897"/>
                    </a:cubicBezTo>
                    <a:cubicBezTo>
                      <a:pt x="231839" y="143943"/>
                      <a:pt x="259355" y="163523"/>
                      <a:pt x="284226" y="193685"/>
                    </a:cubicBezTo>
                    <a:lnTo>
                      <a:pt x="369951" y="296872"/>
                    </a:lnTo>
                    <a:cubicBezTo>
                      <a:pt x="377889" y="305868"/>
                      <a:pt x="354076" y="270679"/>
                      <a:pt x="331851" y="247660"/>
                    </a:cubicBezTo>
                    <a:cubicBezTo>
                      <a:pt x="309626" y="224641"/>
                      <a:pt x="291899" y="200035"/>
                      <a:pt x="236601" y="158760"/>
                    </a:cubicBezTo>
                    <a:cubicBezTo>
                      <a:pt x="181303" y="117485"/>
                      <a:pt x="4032" y="-1313"/>
                      <a:pt x="63" y="10"/>
                    </a:cubicBezTo>
                    <a:cubicBezTo>
                      <a:pt x="-3906" y="1333"/>
                      <a:pt x="178127" y="150822"/>
                      <a:pt x="212788" y="166697"/>
                    </a:cubicBezTo>
                    <a:cubicBezTo>
                      <a:pt x="247449" y="182572"/>
                      <a:pt x="208820" y="113516"/>
                      <a:pt x="208026" y="95260"/>
                    </a:cubicBezTo>
                    <a:cubicBezTo>
                      <a:pt x="207232" y="77004"/>
                      <a:pt x="215434" y="21970"/>
                      <a:pt x="217551" y="254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4" name="フリーフォーム: 図形 1053">
                <a:extLst>
                  <a:ext uri="{FF2B5EF4-FFF2-40B4-BE49-F238E27FC236}">
                    <a16:creationId xmlns:a16="http://schemas.microsoft.com/office/drawing/2014/main" id="{4641635A-D9F5-42C5-BBA2-598601162DF7}"/>
                  </a:ext>
                </a:extLst>
              </p:cNvPr>
              <p:cNvSpPr/>
              <p:nvPr/>
            </p:nvSpPr>
            <p:spPr>
              <a:xfrm>
                <a:off x="5482846" y="3757350"/>
                <a:ext cx="239551" cy="285197"/>
              </a:xfrm>
              <a:custGeom>
                <a:avLst/>
                <a:gdLst>
                  <a:gd name="connsiteX0" fmla="*/ 28954 w 239551"/>
                  <a:gd name="connsiteY0" fmla="*/ 263 h 285197"/>
                  <a:gd name="connsiteX1" fmla="*/ 216279 w 239551"/>
                  <a:gd name="connsiteY1" fmla="*/ 36775 h 285197"/>
                  <a:gd name="connsiteX2" fmla="*/ 214692 w 239551"/>
                  <a:gd name="connsiteY2" fmla="*/ 52650 h 285197"/>
                  <a:gd name="connsiteX3" fmla="*/ 238504 w 239551"/>
                  <a:gd name="connsiteY3" fmla="*/ 154250 h 285197"/>
                  <a:gd name="connsiteX4" fmla="*/ 235329 w 239551"/>
                  <a:gd name="connsiteY4" fmla="*/ 101863 h 285197"/>
                  <a:gd name="connsiteX5" fmla="*/ 235329 w 239551"/>
                  <a:gd name="connsiteY5" fmla="*/ 179650 h 285197"/>
                  <a:gd name="connsiteX6" fmla="*/ 235329 w 239551"/>
                  <a:gd name="connsiteY6" fmla="*/ 263788 h 285197"/>
                  <a:gd name="connsiteX7" fmla="*/ 230567 w 239551"/>
                  <a:gd name="connsiteY7" fmla="*/ 243150 h 285197"/>
                  <a:gd name="connsiteX8" fmla="*/ 230567 w 239551"/>
                  <a:gd name="connsiteY8" fmla="*/ 271725 h 285197"/>
                  <a:gd name="connsiteX9" fmla="*/ 181354 w 239551"/>
                  <a:gd name="connsiteY9" fmla="*/ 268550 h 285197"/>
                  <a:gd name="connsiteX10" fmla="*/ 76579 w 239551"/>
                  <a:gd name="connsiteY10" fmla="*/ 241563 h 285197"/>
                  <a:gd name="connsiteX11" fmla="*/ 379 w 239551"/>
                  <a:gd name="connsiteY11" fmla="*/ 222513 h 285197"/>
                  <a:gd name="connsiteX12" fmla="*/ 108329 w 239551"/>
                  <a:gd name="connsiteY12" fmla="*/ 260613 h 285197"/>
                  <a:gd name="connsiteX13" fmla="*/ 63879 w 239551"/>
                  <a:gd name="connsiteY13" fmla="*/ 257438 h 285197"/>
                  <a:gd name="connsiteX14" fmla="*/ 213104 w 239551"/>
                  <a:gd name="connsiteY14" fmla="*/ 284425 h 285197"/>
                  <a:gd name="connsiteX15" fmla="*/ 216279 w 239551"/>
                  <a:gd name="connsiteY15" fmla="*/ 222513 h 285197"/>
                  <a:gd name="connsiteX16" fmla="*/ 213104 w 239551"/>
                  <a:gd name="connsiteY16" fmla="*/ 73288 h 285197"/>
                  <a:gd name="connsiteX17" fmla="*/ 216279 w 239551"/>
                  <a:gd name="connsiteY17" fmla="*/ 57413 h 285197"/>
                  <a:gd name="connsiteX18" fmla="*/ 28954 w 239551"/>
                  <a:gd name="connsiteY18" fmla="*/ 263 h 285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9551" h="285197">
                    <a:moveTo>
                      <a:pt x="28954" y="263"/>
                    </a:moveTo>
                    <a:cubicBezTo>
                      <a:pt x="28954" y="-3177"/>
                      <a:pt x="185323" y="28044"/>
                      <a:pt x="216279" y="36775"/>
                    </a:cubicBezTo>
                    <a:cubicBezTo>
                      <a:pt x="247235" y="45506"/>
                      <a:pt x="210988" y="33071"/>
                      <a:pt x="214692" y="52650"/>
                    </a:cubicBezTo>
                    <a:cubicBezTo>
                      <a:pt x="218396" y="72229"/>
                      <a:pt x="235065" y="146048"/>
                      <a:pt x="238504" y="154250"/>
                    </a:cubicBezTo>
                    <a:cubicBezTo>
                      <a:pt x="241943" y="162452"/>
                      <a:pt x="235858" y="97630"/>
                      <a:pt x="235329" y="101863"/>
                    </a:cubicBezTo>
                    <a:cubicBezTo>
                      <a:pt x="234800" y="106096"/>
                      <a:pt x="235329" y="152663"/>
                      <a:pt x="235329" y="179650"/>
                    </a:cubicBezTo>
                    <a:cubicBezTo>
                      <a:pt x="235329" y="206637"/>
                      <a:pt x="236123" y="253205"/>
                      <a:pt x="235329" y="263788"/>
                    </a:cubicBezTo>
                    <a:cubicBezTo>
                      <a:pt x="234535" y="274371"/>
                      <a:pt x="231361" y="241827"/>
                      <a:pt x="230567" y="243150"/>
                    </a:cubicBezTo>
                    <a:cubicBezTo>
                      <a:pt x="229773" y="244473"/>
                      <a:pt x="238769" y="267492"/>
                      <a:pt x="230567" y="271725"/>
                    </a:cubicBezTo>
                    <a:cubicBezTo>
                      <a:pt x="222365" y="275958"/>
                      <a:pt x="207019" y="273577"/>
                      <a:pt x="181354" y="268550"/>
                    </a:cubicBezTo>
                    <a:cubicBezTo>
                      <a:pt x="155689" y="263523"/>
                      <a:pt x="76579" y="241563"/>
                      <a:pt x="76579" y="241563"/>
                    </a:cubicBezTo>
                    <a:cubicBezTo>
                      <a:pt x="46417" y="233890"/>
                      <a:pt x="-4913" y="219338"/>
                      <a:pt x="379" y="222513"/>
                    </a:cubicBezTo>
                    <a:cubicBezTo>
                      <a:pt x="5671" y="225688"/>
                      <a:pt x="97746" y="254792"/>
                      <a:pt x="108329" y="260613"/>
                    </a:cubicBezTo>
                    <a:cubicBezTo>
                      <a:pt x="118912" y="266434"/>
                      <a:pt x="46416" y="253469"/>
                      <a:pt x="63879" y="257438"/>
                    </a:cubicBezTo>
                    <a:cubicBezTo>
                      <a:pt x="81342" y="261407"/>
                      <a:pt x="187704" y="290246"/>
                      <a:pt x="213104" y="284425"/>
                    </a:cubicBezTo>
                    <a:cubicBezTo>
                      <a:pt x="238504" y="278604"/>
                      <a:pt x="216279" y="257702"/>
                      <a:pt x="216279" y="222513"/>
                    </a:cubicBezTo>
                    <a:cubicBezTo>
                      <a:pt x="216279" y="187324"/>
                      <a:pt x="213104" y="100805"/>
                      <a:pt x="213104" y="73288"/>
                    </a:cubicBezTo>
                    <a:cubicBezTo>
                      <a:pt x="213104" y="45771"/>
                      <a:pt x="240621" y="67732"/>
                      <a:pt x="216279" y="57413"/>
                    </a:cubicBezTo>
                    <a:cubicBezTo>
                      <a:pt x="191937" y="47094"/>
                      <a:pt x="28954" y="3703"/>
                      <a:pt x="28954" y="26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フリーフォーム: 図形 1054">
                <a:extLst>
                  <a:ext uri="{FF2B5EF4-FFF2-40B4-BE49-F238E27FC236}">
                    <a16:creationId xmlns:a16="http://schemas.microsoft.com/office/drawing/2014/main" id="{7798CF9C-76BC-4D83-A26E-1AE6B00418FE}"/>
                  </a:ext>
                </a:extLst>
              </p:cNvPr>
              <p:cNvSpPr/>
              <p:nvPr/>
            </p:nvSpPr>
            <p:spPr>
              <a:xfrm>
                <a:off x="5379391" y="3718285"/>
                <a:ext cx="60982" cy="87730"/>
              </a:xfrm>
              <a:custGeom>
                <a:avLst/>
                <a:gdLst>
                  <a:gd name="connsiteX0" fmla="*/ 60972 w 60982"/>
                  <a:gd name="connsiteY0" fmla="*/ 2815 h 87730"/>
                  <a:gd name="connsiteX1" fmla="*/ 6997 w 60982"/>
                  <a:gd name="connsiteY1" fmla="*/ 61553 h 87730"/>
                  <a:gd name="connsiteX2" fmla="*/ 2234 w 60982"/>
                  <a:gd name="connsiteY2" fmla="*/ 86953 h 87730"/>
                  <a:gd name="connsiteX3" fmla="*/ 2234 w 60982"/>
                  <a:gd name="connsiteY3" fmla="*/ 34565 h 87730"/>
                  <a:gd name="connsiteX4" fmla="*/ 2234 w 60982"/>
                  <a:gd name="connsiteY4" fmla="*/ 9165 h 87730"/>
                  <a:gd name="connsiteX5" fmla="*/ 60972 w 60982"/>
                  <a:gd name="connsiteY5" fmla="*/ 2815 h 87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982" h="87730">
                    <a:moveTo>
                      <a:pt x="60972" y="2815"/>
                    </a:moveTo>
                    <a:cubicBezTo>
                      <a:pt x="61766" y="11546"/>
                      <a:pt x="16787" y="47530"/>
                      <a:pt x="6997" y="61553"/>
                    </a:cubicBezTo>
                    <a:cubicBezTo>
                      <a:pt x="-2793" y="75576"/>
                      <a:pt x="3028" y="91451"/>
                      <a:pt x="2234" y="86953"/>
                    </a:cubicBezTo>
                    <a:cubicBezTo>
                      <a:pt x="1440" y="82455"/>
                      <a:pt x="2234" y="34565"/>
                      <a:pt x="2234" y="34565"/>
                    </a:cubicBezTo>
                    <a:cubicBezTo>
                      <a:pt x="2234" y="21600"/>
                      <a:pt x="-2793" y="9959"/>
                      <a:pt x="2234" y="9165"/>
                    </a:cubicBezTo>
                    <a:cubicBezTo>
                      <a:pt x="7261" y="8371"/>
                      <a:pt x="60178" y="-5916"/>
                      <a:pt x="60972" y="28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フリーフォーム: 図形 1055">
                <a:extLst>
                  <a:ext uri="{FF2B5EF4-FFF2-40B4-BE49-F238E27FC236}">
                    <a16:creationId xmlns:a16="http://schemas.microsoft.com/office/drawing/2014/main" id="{A4C6226B-7E45-464C-9572-3ADD21F08E63}"/>
                  </a:ext>
                </a:extLst>
              </p:cNvPr>
              <p:cNvSpPr/>
              <p:nvPr/>
            </p:nvSpPr>
            <p:spPr>
              <a:xfrm>
                <a:off x="5365748" y="3771900"/>
                <a:ext cx="174827" cy="193998"/>
              </a:xfrm>
              <a:custGeom>
                <a:avLst/>
                <a:gdLst>
                  <a:gd name="connsiteX0" fmla="*/ 174627 w 174827"/>
                  <a:gd name="connsiteY0" fmla="*/ 0 h 193998"/>
                  <a:gd name="connsiteX1" fmla="*/ 133352 w 174827"/>
                  <a:gd name="connsiteY1" fmla="*/ 69850 h 193998"/>
                  <a:gd name="connsiteX2" fmla="*/ 120652 w 174827"/>
                  <a:gd name="connsiteY2" fmla="*/ 187325 h 193998"/>
                  <a:gd name="connsiteX3" fmla="*/ 107952 w 174827"/>
                  <a:gd name="connsiteY3" fmla="*/ 176213 h 193998"/>
                  <a:gd name="connsiteX4" fmla="*/ 2 w 174827"/>
                  <a:gd name="connsiteY4" fmla="*/ 149225 h 193998"/>
                  <a:gd name="connsiteX5" fmla="*/ 104777 w 174827"/>
                  <a:gd name="connsiteY5" fmla="*/ 142875 h 193998"/>
                  <a:gd name="connsiteX6" fmla="*/ 60327 w 174827"/>
                  <a:gd name="connsiteY6" fmla="*/ 149225 h 193998"/>
                  <a:gd name="connsiteX7" fmla="*/ 112715 w 174827"/>
                  <a:gd name="connsiteY7" fmla="*/ 161925 h 193998"/>
                  <a:gd name="connsiteX8" fmla="*/ 111127 w 174827"/>
                  <a:gd name="connsiteY8" fmla="*/ 122238 h 193998"/>
                  <a:gd name="connsiteX9" fmla="*/ 100015 w 174827"/>
                  <a:gd name="connsiteY9" fmla="*/ 80963 h 193998"/>
                  <a:gd name="connsiteX10" fmla="*/ 57152 w 174827"/>
                  <a:gd name="connsiteY10" fmla="*/ 52388 h 193998"/>
                  <a:gd name="connsiteX11" fmla="*/ 114302 w 174827"/>
                  <a:gd name="connsiteY11" fmla="*/ 69850 h 193998"/>
                  <a:gd name="connsiteX12" fmla="*/ 174627 w 174827"/>
                  <a:gd name="connsiteY12" fmla="*/ 0 h 193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4827" h="193998">
                    <a:moveTo>
                      <a:pt x="174627" y="0"/>
                    </a:moveTo>
                    <a:cubicBezTo>
                      <a:pt x="177802" y="0"/>
                      <a:pt x="142348" y="38629"/>
                      <a:pt x="133352" y="69850"/>
                    </a:cubicBezTo>
                    <a:cubicBezTo>
                      <a:pt x="124356" y="101071"/>
                      <a:pt x="124885" y="169598"/>
                      <a:pt x="120652" y="187325"/>
                    </a:cubicBezTo>
                    <a:cubicBezTo>
                      <a:pt x="116419" y="205052"/>
                      <a:pt x="128060" y="182563"/>
                      <a:pt x="107952" y="176213"/>
                    </a:cubicBezTo>
                    <a:cubicBezTo>
                      <a:pt x="87844" y="169863"/>
                      <a:pt x="531" y="154781"/>
                      <a:pt x="2" y="149225"/>
                    </a:cubicBezTo>
                    <a:cubicBezTo>
                      <a:pt x="-527" y="143669"/>
                      <a:pt x="94723" y="142875"/>
                      <a:pt x="104777" y="142875"/>
                    </a:cubicBezTo>
                    <a:cubicBezTo>
                      <a:pt x="114831" y="142875"/>
                      <a:pt x="59004" y="146050"/>
                      <a:pt x="60327" y="149225"/>
                    </a:cubicBezTo>
                    <a:cubicBezTo>
                      <a:pt x="61650" y="152400"/>
                      <a:pt x="104248" y="166423"/>
                      <a:pt x="112715" y="161925"/>
                    </a:cubicBezTo>
                    <a:cubicBezTo>
                      <a:pt x="121182" y="157427"/>
                      <a:pt x="113244" y="135732"/>
                      <a:pt x="111127" y="122238"/>
                    </a:cubicBezTo>
                    <a:cubicBezTo>
                      <a:pt x="109010" y="108744"/>
                      <a:pt x="109011" y="92605"/>
                      <a:pt x="100015" y="80963"/>
                    </a:cubicBezTo>
                    <a:cubicBezTo>
                      <a:pt x="91019" y="69321"/>
                      <a:pt x="54771" y="54240"/>
                      <a:pt x="57152" y="52388"/>
                    </a:cubicBezTo>
                    <a:cubicBezTo>
                      <a:pt x="59533" y="50536"/>
                      <a:pt x="99485" y="74613"/>
                      <a:pt x="114302" y="69850"/>
                    </a:cubicBezTo>
                    <a:cubicBezTo>
                      <a:pt x="129119" y="65087"/>
                      <a:pt x="171452" y="0"/>
                      <a:pt x="17462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フリーフォーム: 図形 1056">
                <a:extLst>
                  <a:ext uri="{FF2B5EF4-FFF2-40B4-BE49-F238E27FC236}">
                    <a16:creationId xmlns:a16="http://schemas.microsoft.com/office/drawing/2014/main" id="{73C46C41-3C29-4A00-BEEF-9D5F208B185A}"/>
                  </a:ext>
                </a:extLst>
              </p:cNvPr>
              <p:cNvSpPr/>
              <p:nvPr/>
            </p:nvSpPr>
            <p:spPr>
              <a:xfrm>
                <a:off x="5495732" y="3826529"/>
                <a:ext cx="185966" cy="185230"/>
              </a:xfrm>
              <a:custGeom>
                <a:avLst/>
                <a:gdLst>
                  <a:gd name="connsiteX0" fmla="*/ 100206 w 185966"/>
                  <a:gd name="connsiteY0" fmla="*/ 934 h 185230"/>
                  <a:gd name="connsiteX1" fmla="*/ 165293 w 185966"/>
                  <a:gd name="connsiteY1" fmla="*/ 115234 h 185230"/>
                  <a:gd name="connsiteX2" fmla="*/ 160531 w 185966"/>
                  <a:gd name="connsiteY2" fmla="*/ 164446 h 185230"/>
                  <a:gd name="connsiteX3" fmla="*/ 185931 w 185966"/>
                  <a:gd name="connsiteY3" fmla="*/ 185084 h 185230"/>
                  <a:gd name="connsiteX4" fmla="*/ 154181 w 185966"/>
                  <a:gd name="connsiteY4" fmla="*/ 172384 h 185230"/>
                  <a:gd name="connsiteX5" fmla="*/ 33531 w 185966"/>
                  <a:gd name="connsiteY5" fmla="*/ 148571 h 185230"/>
                  <a:gd name="connsiteX6" fmla="*/ 158943 w 185966"/>
                  <a:gd name="connsiteY6" fmla="*/ 169209 h 185230"/>
                  <a:gd name="connsiteX7" fmla="*/ 141481 w 185966"/>
                  <a:gd name="connsiteY7" fmla="*/ 78721 h 185230"/>
                  <a:gd name="connsiteX8" fmla="*/ 85918 w 185966"/>
                  <a:gd name="connsiteY8" fmla="*/ 54909 h 185230"/>
                  <a:gd name="connsiteX9" fmla="*/ 193 w 185966"/>
                  <a:gd name="connsiteY9" fmla="*/ 26334 h 185230"/>
                  <a:gd name="connsiteX10" fmla="*/ 111318 w 185966"/>
                  <a:gd name="connsiteY10" fmla="*/ 58084 h 185230"/>
                  <a:gd name="connsiteX11" fmla="*/ 100206 w 185966"/>
                  <a:gd name="connsiteY11" fmla="*/ 934 h 185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5966" h="185230">
                    <a:moveTo>
                      <a:pt x="100206" y="934"/>
                    </a:moveTo>
                    <a:cubicBezTo>
                      <a:pt x="109202" y="10459"/>
                      <a:pt x="155239" y="87982"/>
                      <a:pt x="165293" y="115234"/>
                    </a:cubicBezTo>
                    <a:cubicBezTo>
                      <a:pt x="175347" y="142486"/>
                      <a:pt x="157091" y="152804"/>
                      <a:pt x="160531" y="164446"/>
                    </a:cubicBezTo>
                    <a:cubicBezTo>
                      <a:pt x="163971" y="176088"/>
                      <a:pt x="186989" y="183761"/>
                      <a:pt x="185931" y="185084"/>
                    </a:cubicBezTo>
                    <a:cubicBezTo>
                      <a:pt x="184873" y="186407"/>
                      <a:pt x="179581" y="178470"/>
                      <a:pt x="154181" y="172384"/>
                    </a:cubicBezTo>
                    <a:cubicBezTo>
                      <a:pt x="128781" y="166299"/>
                      <a:pt x="32737" y="149100"/>
                      <a:pt x="33531" y="148571"/>
                    </a:cubicBezTo>
                    <a:cubicBezTo>
                      <a:pt x="34325" y="148042"/>
                      <a:pt x="140951" y="180851"/>
                      <a:pt x="158943" y="169209"/>
                    </a:cubicBezTo>
                    <a:cubicBezTo>
                      <a:pt x="176935" y="157567"/>
                      <a:pt x="153652" y="97771"/>
                      <a:pt x="141481" y="78721"/>
                    </a:cubicBezTo>
                    <a:cubicBezTo>
                      <a:pt x="129310" y="59671"/>
                      <a:pt x="109466" y="63640"/>
                      <a:pt x="85918" y="54909"/>
                    </a:cubicBezTo>
                    <a:cubicBezTo>
                      <a:pt x="62370" y="46178"/>
                      <a:pt x="-4040" y="25805"/>
                      <a:pt x="193" y="26334"/>
                    </a:cubicBezTo>
                    <a:cubicBezTo>
                      <a:pt x="4426" y="26863"/>
                      <a:pt x="94120" y="58349"/>
                      <a:pt x="111318" y="58084"/>
                    </a:cubicBezTo>
                    <a:cubicBezTo>
                      <a:pt x="128516" y="57819"/>
                      <a:pt x="91210" y="-8591"/>
                      <a:pt x="100206" y="93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8" name="フリーフォーム: 図形 1057">
                <a:extLst>
                  <a:ext uri="{FF2B5EF4-FFF2-40B4-BE49-F238E27FC236}">
                    <a16:creationId xmlns:a16="http://schemas.microsoft.com/office/drawing/2014/main" id="{2CCF6E00-7C0B-4CDA-859A-19B827F77EE2}"/>
                  </a:ext>
                </a:extLst>
              </p:cNvPr>
              <p:cNvSpPr/>
              <p:nvPr/>
            </p:nvSpPr>
            <p:spPr>
              <a:xfrm>
                <a:off x="5467350" y="3459097"/>
                <a:ext cx="431540" cy="683814"/>
              </a:xfrm>
              <a:custGeom>
                <a:avLst/>
                <a:gdLst>
                  <a:gd name="connsiteX0" fmla="*/ 17463 w 431540"/>
                  <a:gd name="connsiteY0" fmla="*/ 66 h 683814"/>
                  <a:gd name="connsiteX1" fmla="*/ 0 w 431540"/>
                  <a:gd name="connsiteY1" fmla="*/ 92141 h 683814"/>
                  <a:gd name="connsiteX2" fmla="*/ 17463 w 431540"/>
                  <a:gd name="connsiteY2" fmla="*/ 108016 h 683814"/>
                  <a:gd name="connsiteX3" fmla="*/ 101600 w 431540"/>
                  <a:gd name="connsiteY3" fmla="*/ 163578 h 683814"/>
                  <a:gd name="connsiteX4" fmla="*/ 41275 w 431540"/>
                  <a:gd name="connsiteY4" fmla="*/ 130241 h 683814"/>
                  <a:gd name="connsiteX5" fmla="*/ 127000 w 431540"/>
                  <a:gd name="connsiteY5" fmla="*/ 190566 h 683814"/>
                  <a:gd name="connsiteX6" fmla="*/ 180975 w 431540"/>
                  <a:gd name="connsiteY6" fmla="*/ 235016 h 683814"/>
                  <a:gd name="connsiteX7" fmla="*/ 273050 w 431540"/>
                  <a:gd name="connsiteY7" fmla="*/ 366778 h 683814"/>
                  <a:gd name="connsiteX8" fmla="*/ 233363 w 431540"/>
                  <a:gd name="connsiteY8" fmla="*/ 317566 h 683814"/>
                  <a:gd name="connsiteX9" fmla="*/ 88900 w 431540"/>
                  <a:gd name="connsiteY9" fmla="*/ 192153 h 683814"/>
                  <a:gd name="connsiteX10" fmla="*/ 106363 w 431540"/>
                  <a:gd name="connsiteY10" fmla="*/ 177866 h 683814"/>
                  <a:gd name="connsiteX11" fmla="*/ 227013 w 431540"/>
                  <a:gd name="connsiteY11" fmla="*/ 301691 h 683814"/>
                  <a:gd name="connsiteX12" fmla="*/ 261938 w 431540"/>
                  <a:gd name="connsiteY12" fmla="*/ 349316 h 683814"/>
                  <a:gd name="connsiteX13" fmla="*/ 303213 w 431540"/>
                  <a:gd name="connsiteY13" fmla="*/ 420753 h 683814"/>
                  <a:gd name="connsiteX14" fmla="*/ 311150 w 431540"/>
                  <a:gd name="connsiteY14" fmla="*/ 509653 h 683814"/>
                  <a:gd name="connsiteX15" fmla="*/ 430213 w 431540"/>
                  <a:gd name="connsiteY15" fmla="*/ 682691 h 683814"/>
                  <a:gd name="connsiteX16" fmla="*/ 365125 w 431540"/>
                  <a:gd name="connsiteY16" fmla="*/ 569978 h 683814"/>
                  <a:gd name="connsiteX17" fmla="*/ 215900 w 431540"/>
                  <a:gd name="connsiteY17" fmla="*/ 300103 h 683814"/>
                  <a:gd name="connsiteX18" fmla="*/ 41275 w 431540"/>
                  <a:gd name="connsiteY18" fmla="*/ 141353 h 683814"/>
                  <a:gd name="connsiteX19" fmla="*/ 7938 w 431540"/>
                  <a:gd name="connsiteY19" fmla="*/ 108016 h 683814"/>
                  <a:gd name="connsiteX20" fmla="*/ 17463 w 431540"/>
                  <a:gd name="connsiteY20" fmla="*/ 66 h 683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31540" h="683814">
                    <a:moveTo>
                      <a:pt x="17463" y="66"/>
                    </a:moveTo>
                    <a:cubicBezTo>
                      <a:pt x="16140" y="-2580"/>
                      <a:pt x="0" y="74149"/>
                      <a:pt x="0" y="92141"/>
                    </a:cubicBezTo>
                    <a:cubicBezTo>
                      <a:pt x="0" y="110133"/>
                      <a:pt x="530" y="96110"/>
                      <a:pt x="17463" y="108016"/>
                    </a:cubicBezTo>
                    <a:cubicBezTo>
                      <a:pt x="34396" y="119922"/>
                      <a:pt x="97631" y="159874"/>
                      <a:pt x="101600" y="163578"/>
                    </a:cubicBezTo>
                    <a:cubicBezTo>
                      <a:pt x="105569" y="167282"/>
                      <a:pt x="37042" y="125743"/>
                      <a:pt x="41275" y="130241"/>
                    </a:cubicBezTo>
                    <a:cubicBezTo>
                      <a:pt x="45508" y="134739"/>
                      <a:pt x="103717" y="173104"/>
                      <a:pt x="127000" y="190566"/>
                    </a:cubicBezTo>
                    <a:cubicBezTo>
                      <a:pt x="150283" y="208029"/>
                      <a:pt x="156633" y="205647"/>
                      <a:pt x="180975" y="235016"/>
                    </a:cubicBezTo>
                    <a:cubicBezTo>
                      <a:pt x="205317" y="264385"/>
                      <a:pt x="264319" y="353020"/>
                      <a:pt x="273050" y="366778"/>
                    </a:cubicBezTo>
                    <a:cubicBezTo>
                      <a:pt x="281781" y="380536"/>
                      <a:pt x="264055" y="346670"/>
                      <a:pt x="233363" y="317566"/>
                    </a:cubicBezTo>
                    <a:cubicBezTo>
                      <a:pt x="202671" y="288462"/>
                      <a:pt x="110067" y="215436"/>
                      <a:pt x="88900" y="192153"/>
                    </a:cubicBezTo>
                    <a:cubicBezTo>
                      <a:pt x="67733" y="168870"/>
                      <a:pt x="83344" y="159610"/>
                      <a:pt x="106363" y="177866"/>
                    </a:cubicBezTo>
                    <a:cubicBezTo>
                      <a:pt x="129382" y="196122"/>
                      <a:pt x="201084" y="273116"/>
                      <a:pt x="227013" y="301691"/>
                    </a:cubicBezTo>
                    <a:cubicBezTo>
                      <a:pt x="252942" y="330266"/>
                      <a:pt x="249238" y="329472"/>
                      <a:pt x="261938" y="349316"/>
                    </a:cubicBezTo>
                    <a:cubicBezTo>
                      <a:pt x="274638" y="369160"/>
                      <a:pt x="295011" y="394030"/>
                      <a:pt x="303213" y="420753"/>
                    </a:cubicBezTo>
                    <a:cubicBezTo>
                      <a:pt x="311415" y="447476"/>
                      <a:pt x="289983" y="465997"/>
                      <a:pt x="311150" y="509653"/>
                    </a:cubicBezTo>
                    <a:cubicBezTo>
                      <a:pt x="332317" y="553309"/>
                      <a:pt x="421217" y="672637"/>
                      <a:pt x="430213" y="682691"/>
                    </a:cubicBezTo>
                    <a:cubicBezTo>
                      <a:pt x="439209" y="692745"/>
                      <a:pt x="400844" y="633743"/>
                      <a:pt x="365125" y="569978"/>
                    </a:cubicBezTo>
                    <a:cubicBezTo>
                      <a:pt x="329406" y="506213"/>
                      <a:pt x="269875" y="371540"/>
                      <a:pt x="215900" y="300103"/>
                    </a:cubicBezTo>
                    <a:cubicBezTo>
                      <a:pt x="161925" y="228666"/>
                      <a:pt x="75935" y="173367"/>
                      <a:pt x="41275" y="141353"/>
                    </a:cubicBezTo>
                    <a:cubicBezTo>
                      <a:pt x="6615" y="109339"/>
                      <a:pt x="13230" y="126801"/>
                      <a:pt x="7938" y="108016"/>
                    </a:cubicBezTo>
                    <a:cubicBezTo>
                      <a:pt x="2646" y="89231"/>
                      <a:pt x="18786" y="2712"/>
                      <a:pt x="17463" y="6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9" name="フリーフォーム: 図形 1058">
                <a:extLst>
                  <a:ext uri="{FF2B5EF4-FFF2-40B4-BE49-F238E27FC236}">
                    <a16:creationId xmlns:a16="http://schemas.microsoft.com/office/drawing/2014/main" id="{7D5B89DB-8089-4B29-B739-A3D528454FEE}"/>
                  </a:ext>
                </a:extLst>
              </p:cNvPr>
              <p:cNvSpPr/>
              <p:nvPr/>
            </p:nvSpPr>
            <p:spPr>
              <a:xfrm>
                <a:off x="5641262" y="3494316"/>
                <a:ext cx="183779" cy="179003"/>
              </a:xfrm>
              <a:custGeom>
                <a:avLst/>
                <a:gdLst>
                  <a:gd name="connsiteX0" fmla="*/ 713 w 183779"/>
                  <a:gd name="connsiteY0" fmla="*/ 1359 h 179003"/>
                  <a:gd name="connsiteX1" fmla="*/ 127713 w 183779"/>
                  <a:gd name="connsiteY1" fmla="*/ 55334 h 179003"/>
                  <a:gd name="connsiteX2" fmla="*/ 143588 w 183779"/>
                  <a:gd name="connsiteY2" fmla="*/ 137884 h 179003"/>
                  <a:gd name="connsiteX3" fmla="*/ 183276 w 183779"/>
                  <a:gd name="connsiteY3" fmla="*/ 177572 h 179003"/>
                  <a:gd name="connsiteX4" fmla="*/ 162638 w 183779"/>
                  <a:gd name="connsiteY4" fmla="*/ 161697 h 179003"/>
                  <a:gd name="connsiteX5" fmla="*/ 115013 w 183779"/>
                  <a:gd name="connsiteY5" fmla="*/ 82322 h 179003"/>
                  <a:gd name="connsiteX6" fmla="*/ 148351 w 183779"/>
                  <a:gd name="connsiteY6" fmla="*/ 87084 h 179003"/>
                  <a:gd name="connsiteX7" fmla="*/ 135651 w 183779"/>
                  <a:gd name="connsiteY7" fmla="*/ 45809 h 179003"/>
                  <a:gd name="connsiteX8" fmla="*/ 78501 w 183779"/>
                  <a:gd name="connsiteY8" fmla="*/ 18822 h 179003"/>
                  <a:gd name="connsiteX9" fmla="*/ 713 w 183779"/>
                  <a:gd name="connsiteY9" fmla="*/ 1359 h 179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3779" h="179003">
                    <a:moveTo>
                      <a:pt x="713" y="1359"/>
                    </a:moveTo>
                    <a:cubicBezTo>
                      <a:pt x="8915" y="7444"/>
                      <a:pt x="103901" y="32580"/>
                      <a:pt x="127713" y="55334"/>
                    </a:cubicBezTo>
                    <a:cubicBezTo>
                      <a:pt x="151525" y="78088"/>
                      <a:pt x="134328" y="117511"/>
                      <a:pt x="143588" y="137884"/>
                    </a:cubicBezTo>
                    <a:cubicBezTo>
                      <a:pt x="152848" y="158257"/>
                      <a:pt x="180101" y="173603"/>
                      <a:pt x="183276" y="177572"/>
                    </a:cubicBezTo>
                    <a:cubicBezTo>
                      <a:pt x="186451" y="181541"/>
                      <a:pt x="174015" y="177572"/>
                      <a:pt x="162638" y="161697"/>
                    </a:cubicBezTo>
                    <a:cubicBezTo>
                      <a:pt x="151261" y="145822"/>
                      <a:pt x="117394" y="94758"/>
                      <a:pt x="115013" y="82322"/>
                    </a:cubicBezTo>
                    <a:cubicBezTo>
                      <a:pt x="112632" y="69887"/>
                      <a:pt x="144911" y="93169"/>
                      <a:pt x="148351" y="87084"/>
                    </a:cubicBezTo>
                    <a:cubicBezTo>
                      <a:pt x="151791" y="80999"/>
                      <a:pt x="147293" y="57186"/>
                      <a:pt x="135651" y="45809"/>
                    </a:cubicBezTo>
                    <a:cubicBezTo>
                      <a:pt x="124009" y="34432"/>
                      <a:pt x="99668" y="26495"/>
                      <a:pt x="78501" y="18822"/>
                    </a:cubicBezTo>
                    <a:cubicBezTo>
                      <a:pt x="57334" y="11149"/>
                      <a:pt x="-7489" y="-4726"/>
                      <a:pt x="713" y="135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0" name="フリーフォーム: 図形 1059">
                <a:extLst>
                  <a:ext uri="{FF2B5EF4-FFF2-40B4-BE49-F238E27FC236}">
                    <a16:creationId xmlns:a16="http://schemas.microsoft.com/office/drawing/2014/main" id="{E958B9AF-D0A7-43CC-AEFA-6F32F5DB2604}"/>
                  </a:ext>
                </a:extLst>
              </p:cNvPr>
              <p:cNvSpPr/>
              <p:nvPr/>
            </p:nvSpPr>
            <p:spPr>
              <a:xfrm>
                <a:off x="5822787" y="3478679"/>
                <a:ext cx="386172" cy="798340"/>
              </a:xfrm>
              <a:custGeom>
                <a:avLst/>
                <a:gdLst>
                  <a:gd name="connsiteX0" fmla="*/ 163 w 386172"/>
                  <a:gd name="connsiteY0" fmla="*/ 1121 h 798340"/>
                  <a:gd name="connsiteX1" fmla="*/ 144626 w 386172"/>
                  <a:gd name="connsiteY1" fmla="*/ 145584 h 798340"/>
                  <a:gd name="connsiteX2" fmla="*/ 177963 w 386172"/>
                  <a:gd name="connsiteY2" fmla="*/ 220196 h 798340"/>
                  <a:gd name="connsiteX3" fmla="*/ 120813 w 386172"/>
                  <a:gd name="connsiteY3" fmla="*/ 85259 h 798340"/>
                  <a:gd name="connsiteX4" fmla="*/ 89063 w 386172"/>
                  <a:gd name="connsiteY4" fmla="*/ 61446 h 798340"/>
                  <a:gd name="connsiteX5" fmla="*/ 116051 w 386172"/>
                  <a:gd name="connsiteY5" fmla="*/ 107484 h 798340"/>
                  <a:gd name="connsiteX6" fmla="*/ 206538 w 386172"/>
                  <a:gd name="connsiteY6" fmla="*/ 251946 h 798340"/>
                  <a:gd name="connsiteX7" fmla="*/ 212888 w 386172"/>
                  <a:gd name="connsiteY7" fmla="*/ 248771 h 798340"/>
                  <a:gd name="connsiteX8" fmla="*/ 320838 w 386172"/>
                  <a:gd name="connsiteY8" fmla="*/ 453559 h 798340"/>
                  <a:gd name="connsiteX9" fmla="*/ 233526 w 386172"/>
                  <a:gd name="connsiteY9" fmla="*/ 299571 h 798340"/>
                  <a:gd name="connsiteX10" fmla="*/ 349413 w 386172"/>
                  <a:gd name="connsiteY10" fmla="*/ 507534 h 798340"/>
                  <a:gd name="connsiteX11" fmla="*/ 381163 w 386172"/>
                  <a:gd name="connsiteY11" fmla="*/ 577384 h 798340"/>
                  <a:gd name="connsiteX12" fmla="*/ 381163 w 386172"/>
                  <a:gd name="connsiteY12" fmla="*/ 639296 h 798340"/>
                  <a:gd name="connsiteX13" fmla="*/ 333538 w 386172"/>
                  <a:gd name="connsiteY13" fmla="*/ 798046 h 798340"/>
                  <a:gd name="connsiteX14" fmla="*/ 371638 w 386172"/>
                  <a:gd name="connsiteY14" fmla="*/ 675809 h 798340"/>
                  <a:gd name="connsiteX15" fmla="*/ 371638 w 386172"/>
                  <a:gd name="connsiteY15" fmla="*/ 566271 h 798340"/>
                  <a:gd name="connsiteX16" fmla="*/ 201776 w 386172"/>
                  <a:gd name="connsiteY16" fmla="*/ 255121 h 798340"/>
                  <a:gd name="connsiteX17" fmla="*/ 219238 w 386172"/>
                  <a:gd name="connsiteY17" fmla="*/ 297984 h 798340"/>
                  <a:gd name="connsiteX18" fmla="*/ 117638 w 386172"/>
                  <a:gd name="connsiteY18" fmla="*/ 90021 h 798340"/>
                  <a:gd name="connsiteX19" fmla="*/ 163 w 386172"/>
                  <a:gd name="connsiteY19" fmla="*/ 1121 h 798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86172" h="798340">
                    <a:moveTo>
                      <a:pt x="163" y="1121"/>
                    </a:moveTo>
                    <a:cubicBezTo>
                      <a:pt x="4661" y="10382"/>
                      <a:pt x="114993" y="109071"/>
                      <a:pt x="144626" y="145584"/>
                    </a:cubicBezTo>
                    <a:cubicBezTo>
                      <a:pt x="174259" y="182097"/>
                      <a:pt x="181932" y="230250"/>
                      <a:pt x="177963" y="220196"/>
                    </a:cubicBezTo>
                    <a:cubicBezTo>
                      <a:pt x="173994" y="210142"/>
                      <a:pt x="135630" y="111717"/>
                      <a:pt x="120813" y="85259"/>
                    </a:cubicBezTo>
                    <a:cubicBezTo>
                      <a:pt x="105996" y="58801"/>
                      <a:pt x="89857" y="57742"/>
                      <a:pt x="89063" y="61446"/>
                    </a:cubicBezTo>
                    <a:cubicBezTo>
                      <a:pt x="88269" y="65150"/>
                      <a:pt x="96472" y="75734"/>
                      <a:pt x="116051" y="107484"/>
                    </a:cubicBezTo>
                    <a:cubicBezTo>
                      <a:pt x="135630" y="139234"/>
                      <a:pt x="190399" y="228398"/>
                      <a:pt x="206538" y="251946"/>
                    </a:cubicBezTo>
                    <a:cubicBezTo>
                      <a:pt x="222678" y="275494"/>
                      <a:pt x="193838" y="215169"/>
                      <a:pt x="212888" y="248771"/>
                    </a:cubicBezTo>
                    <a:cubicBezTo>
                      <a:pt x="231938" y="282373"/>
                      <a:pt x="317398" y="445092"/>
                      <a:pt x="320838" y="453559"/>
                    </a:cubicBezTo>
                    <a:cubicBezTo>
                      <a:pt x="324278" y="462026"/>
                      <a:pt x="228764" y="290575"/>
                      <a:pt x="233526" y="299571"/>
                    </a:cubicBezTo>
                    <a:cubicBezTo>
                      <a:pt x="238288" y="308567"/>
                      <a:pt x="324807" y="461232"/>
                      <a:pt x="349413" y="507534"/>
                    </a:cubicBezTo>
                    <a:cubicBezTo>
                      <a:pt x="374019" y="553836"/>
                      <a:pt x="375871" y="555424"/>
                      <a:pt x="381163" y="577384"/>
                    </a:cubicBezTo>
                    <a:cubicBezTo>
                      <a:pt x="386455" y="599344"/>
                      <a:pt x="389100" y="602519"/>
                      <a:pt x="381163" y="639296"/>
                    </a:cubicBezTo>
                    <a:cubicBezTo>
                      <a:pt x="373226" y="676073"/>
                      <a:pt x="335125" y="791961"/>
                      <a:pt x="333538" y="798046"/>
                    </a:cubicBezTo>
                    <a:cubicBezTo>
                      <a:pt x="331951" y="804131"/>
                      <a:pt x="365288" y="714438"/>
                      <a:pt x="371638" y="675809"/>
                    </a:cubicBezTo>
                    <a:cubicBezTo>
                      <a:pt x="377988" y="637180"/>
                      <a:pt x="399948" y="636386"/>
                      <a:pt x="371638" y="566271"/>
                    </a:cubicBezTo>
                    <a:cubicBezTo>
                      <a:pt x="343328" y="496156"/>
                      <a:pt x="227176" y="299835"/>
                      <a:pt x="201776" y="255121"/>
                    </a:cubicBezTo>
                    <a:cubicBezTo>
                      <a:pt x="176376" y="210407"/>
                      <a:pt x="233261" y="325501"/>
                      <a:pt x="219238" y="297984"/>
                    </a:cubicBezTo>
                    <a:cubicBezTo>
                      <a:pt x="205215" y="270467"/>
                      <a:pt x="150182" y="138440"/>
                      <a:pt x="117638" y="90021"/>
                    </a:cubicBezTo>
                    <a:cubicBezTo>
                      <a:pt x="85094" y="41602"/>
                      <a:pt x="-4335" y="-8140"/>
                      <a:pt x="163" y="11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1" name="フリーフォーム: 図形 1060">
                <a:extLst>
                  <a:ext uri="{FF2B5EF4-FFF2-40B4-BE49-F238E27FC236}">
                    <a16:creationId xmlns:a16="http://schemas.microsoft.com/office/drawing/2014/main" id="{1A17256F-0D13-44CC-9B67-ED0FCA8F5CE8}"/>
                  </a:ext>
                </a:extLst>
              </p:cNvPr>
              <p:cNvSpPr/>
              <p:nvPr/>
            </p:nvSpPr>
            <p:spPr>
              <a:xfrm>
                <a:off x="5554663" y="3494033"/>
                <a:ext cx="168186" cy="191892"/>
              </a:xfrm>
              <a:custGeom>
                <a:avLst/>
                <a:gdLst>
                  <a:gd name="connsiteX0" fmla="*/ 80962 w 168186"/>
                  <a:gd name="connsiteY0" fmla="*/ 55 h 191892"/>
                  <a:gd name="connsiteX1" fmla="*/ 33337 w 168186"/>
                  <a:gd name="connsiteY1" fmla="*/ 79430 h 191892"/>
                  <a:gd name="connsiteX2" fmla="*/ 87312 w 168186"/>
                  <a:gd name="connsiteY2" fmla="*/ 150867 h 191892"/>
                  <a:gd name="connsiteX3" fmla="*/ 119062 w 168186"/>
                  <a:gd name="connsiteY3" fmla="*/ 188967 h 191892"/>
                  <a:gd name="connsiteX4" fmla="*/ 112712 w 168186"/>
                  <a:gd name="connsiteY4" fmla="*/ 177855 h 191892"/>
                  <a:gd name="connsiteX5" fmla="*/ 157162 w 168186"/>
                  <a:gd name="connsiteY5" fmla="*/ 87367 h 191892"/>
                  <a:gd name="connsiteX6" fmla="*/ 165100 w 168186"/>
                  <a:gd name="connsiteY6" fmla="*/ 71492 h 191892"/>
                  <a:gd name="connsiteX7" fmla="*/ 114300 w 168186"/>
                  <a:gd name="connsiteY7" fmla="*/ 154042 h 191892"/>
                  <a:gd name="connsiteX8" fmla="*/ 38100 w 168186"/>
                  <a:gd name="connsiteY8" fmla="*/ 96892 h 191892"/>
                  <a:gd name="connsiteX9" fmla="*/ 0 w 168186"/>
                  <a:gd name="connsiteY9" fmla="*/ 79430 h 191892"/>
                  <a:gd name="connsiteX10" fmla="*/ 38100 w 168186"/>
                  <a:gd name="connsiteY10" fmla="*/ 66730 h 191892"/>
                  <a:gd name="connsiteX11" fmla="*/ 80962 w 168186"/>
                  <a:gd name="connsiteY11" fmla="*/ 55 h 191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8186" h="191892">
                    <a:moveTo>
                      <a:pt x="80962" y="55"/>
                    </a:moveTo>
                    <a:cubicBezTo>
                      <a:pt x="80168" y="2172"/>
                      <a:pt x="32279" y="54295"/>
                      <a:pt x="33337" y="79430"/>
                    </a:cubicBezTo>
                    <a:cubicBezTo>
                      <a:pt x="34395" y="104565"/>
                      <a:pt x="73025" y="132611"/>
                      <a:pt x="87312" y="150867"/>
                    </a:cubicBezTo>
                    <a:cubicBezTo>
                      <a:pt x="101599" y="169123"/>
                      <a:pt x="114829" y="184469"/>
                      <a:pt x="119062" y="188967"/>
                    </a:cubicBezTo>
                    <a:cubicBezTo>
                      <a:pt x="123295" y="193465"/>
                      <a:pt x="106362" y="194788"/>
                      <a:pt x="112712" y="177855"/>
                    </a:cubicBezTo>
                    <a:cubicBezTo>
                      <a:pt x="119062" y="160922"/>
                      <a:pt x="148431" y="105094"/>
                      <a:pt x="157162" y="87367"/>
                    </a:cubicBezTo>
                    <a:cubicBezTo>
                      <a:pt x="165893" y="69640"/>
                      <a:pt x="172244" y="60380"/>
                      <a:pt x="165100" y="71492"/>
                    </a:cubicBezTo>
                    <a:cubicBezTo>
                      <a:pt x="157956" y="82605"/>
                      <a:pt x="135467" y="149809"/>
                      <a:pt x="114300" y="154042"/>
                    </a:cubicBezTo>
                    <a:cubicBezTo>
                      <a:pt x="93133" y="158275"/>
                      <a:pt x="57150" y="109327"/>
                      <a:pt x="38100" y="96892"/>
                    </a:cubicBezTo>
                    <a:cubicBezTo>
                      <a:pt x="19050" y="84457"/>
                      <a:pt x="0" y="84457"/>
                      <a:pt x="0" y="79430"/>
                    </a:cubicBezTo>
                    <a:cubicBezTo>
                      <a:pt x="0" y="74403"/>
                      <a:pt x="25929" y="76255"/>
                      <a:pt x="38100" y="66730"/>
                    </a:cubicBezTo>
                    <a:cubicBezTo>
                      <a:pt x="50271" y="57205"/>
                      <a:pt x="81756" y="-2062"/>
                      <a:pt x="80962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2" name="フリーフォーム: 図形 1061">
                <a:extLst>
                  <a:ext uri="{FF2B5EF4-FFF2-40B4-BE49-F238E27FC236}">
                    <a16:creationId xmlns:a16="http://schemas.microsoft.com/office/drawing/2014/main" id="{3C5B0589-5470-4C66-ADF1-1265F3126D61}"/>
                  </a:ext>
                </a:extLst>
              </p:cNvPr>
              <p:cNvSpPr/>
              <p:nvPr/>
            </p:nvSpPr>
            <p:spPr>
              <a:xfrm>
                <a:off x="5878217" y="3911390"/>
                <a:ext cx="125738" cy="340637"/>
              </a:xfrm>
              <a:custGeom>
                <a:avLst/>
                <a:gdLst>
                  <a:gd name="connsiteX0" fmla="*/ 11408 w 125738"/>
                  <a:gd name="connsiteY0" fmla="*/ 210 h 340637"/>
                  <a:gd name="connsiteX1" fmla="*/ 114596 w 125738"/>
                  <a:gd name="connsiteY1" fmla="*/ 124035 h 340637"/>
                  <a:gd name="connsiteX2" fmla="*/ 120946 w 125738"/>
                  <a:gd name="connsiteY2" fmla="*/ 190710 h 340637"/>
                  <a:gd name="connsiteX3" fmla="*/ 97133 w 125738"/>
                  <a:gd name="connsiteY3" fmla="*/ 335173 h 340637"/>
                  <a:gd name="connsiteX4" fmla="*/ 76496 w 125738"/>
                  <a:gd name="connsiteY4" fmla="*/ 298660 h 340637"/>
                  <a:gd name="connsiteX5" fmla="*/ 296 w 125738"/>
                  <a:gd name="connsiteY5" fmla="*/ 189123 h 340637"/>
                  <a:gd name="connsiteX6" fmla="*/ 51096 w 125738"/>
                  <a:gd name="connsiteY6" fmla="*/ 278023 h 340637"/>
                  <a:gd name="connsiteX7" fmla="*/ 76496 w 125738"/>
                  <a:gd name="connsiteY7" fmla="*/ 338348 h 340637"/>
                  <a:gd name="connsiteX8" fmla="*/ 27283 w 125738"/>
                  <a:gd name="connsiteY8" fmla="*/ 255798 h 340637"/>
                  <a:gd name="connsiteX9" fmla="*/ 97133 w 125738"/>
                  <a:gd name="connsiteY9" fmla="*/ 279610 h 340637"/>
                  <a:gd name="connsiteX10" fmla="*/ 106658 w 125738"/>
                  <a:gd name="connsiteY10" fmla="*/ 179598 h 340637"/>
                  <a:gd name="connsiteX11" fmla="*/ 105071 w 125738"/>
                  <a:gd name="connsiteY11" fmla="*/ 254210 h 340637"/>
                  <a:gd name="connsiteX12" fmla="*/ 114596 w 125738"/>
                  <a:gd name="connsiteY12" fmla="*/ 151023 h 340637"/>
                  <a:gd name="connsiteX13" fmla="*/ 78083 w 125738"/>
                  <a:gd name="connsiteY13" fmla="*/ 95460 h 340637"/>
                  <a:gd name="connsiteX14" fmla="*/ 11408 w 125738"/>
                  <a:gd name="connsiteY14" fmla="*/ 210 h 340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25738" h="340637">
                    <a:moveTo>
                      <a:pt x="11408" y="210"/>
                    </a:moveTo>
                    <a:cubicBezTo>
                      <a:pt x="17493" y="4972"/>
                      <a:pt x="96340" y="92285"/>
                      <a:pt x="114596" y="124035"/>
                    </a:cubicBezTo>
                    <a:cubicBezTo>
                      <a:pt x="132852" y="155785"/>
                      <a:pt x="123856" y="155520"/>
                      <a:pt x="120946" y="190710"/>
                    </a:cubicBezTo>
                    <a:cubicBezTo>
                      <a:pt x="118036" y="225900"/>
                      <a:pt x="104541" y="317181"/>
                      <a:pt x="97133" y="335173"/>
                    </a:cubicBezTo>
                    <a:cubicBezTo>
                      <a:pt x="89725" y="353165"/>
                      <a:pt x="92636" y="323002"/>
                      <a:pt x="76496" y="298660"/>
                    </a:cubicBezTo>
                    <a:cubicBezTo>
                      <a:pt x="60357" y="274318"/>
                      <a:pt x="4529" y="192562"/>
                      <a:pt x="296" y="189123"/>
                    </a:cubicBezTo>
                    <a:cubicBezTo>
                      <a:pt x="-3937" y="185684"/>
                      <a:pt x="38396" y="253152"/>
                      <a:pt x="51096" y="278023"/>
                    </a:cubicBezTo>
                    <a:cubicBezTo>
                      <a:pt x="63796" y="302894"/>
                      <a:pt x="80465" y="342052"/>
                      <a:pt x="76496" y="338348"/>
                    </a:cubicBezTo>
                    <a:cubicBezTo>
                      <a:pt x="72527" y="334644"/>
                      <a:pt x="23844" y="265588"/>
                      <a:pt x="27283" y="255798"/>
                    </a:cubicBezTo>
                    <a:cubicBezTo>
                      <a:pt x="30722" y="246008"/>
                      <a:pt x="83904" y="292310"/>
                      <a:pt x="97133" y="279610"/>
                    </a:cubicBezTo>
                    <a:cubicBezTo>
                      <a:pt x="110362" y="266910"/>
                      <a:pt x="105335" y="183831"/>
                      <a:pt x="106658" y="179598"/>
                    </a:cubicBezTo>
                    <a:cubicBezTo>
                      <a:pt x="107981" y="175365"/>
                      <a:pt x="103748" y="258972"/>
                      <a:pt x="105071" y="254210"/>
                    </a:cubicBezTo>
                    <a:cubicBezTo>
                      <a:pt x="106394" y="249448"/>
                      <a:pt x="119094" y="177481"/>
                      <a:pt x="114596" y="151023"/>
                    </a:cubicBezTo>
                    <a:cubicBezTo>
                      <a:pt x="110098" y="124565"/>
                      <a:pt x="93429" y="118214"/>
                      <a:pt x="78083" y="95460"/>
                    </a:cubicBezTo>
                    <a:cubicBezTo>
                      <a:pt x="62737" y="72706"/>
                      <a:pt x="5323" y="-4552"/>
                      <a:pt x="11408" y="2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3" name="フリーフォーム: 図形 1062">
                <a:extLst>
                  <a:ext uri="{FF2B5EF4-FFF2-40B4-BE49-F238E27FC236}">
                    <a16:creationId xmlns:a16="http://schemas.microsoft.com/office/drawing/2014/main" id="{07BAA56E-5551-4C40-AFEC-C6B82ABE7E5F}"/>
                  </a:ext>
                </a:extLst>
              </p:cNvPr>
              <p:cNvSpPr/>
              <p:nvPr/>
            </p:nvSpPr>
            <p:spPr>
              <a:xfrm>
                <a:off x="5653088" y="4062413"/>
                <a:ext cx="292167" cy="195314"/>
              </a:xfrm>
              <a:custGeom>
                <a:avLst/>
                <a:gdLst>
                  <a:gd name="connsiteX0" fmla="*/ 0 w 292167"/>
                  <a:gd name="connsiteY0" fmla="*/ 0 h 195314"/>
                  <a:gd name="connsiteX1" fmla="*/ 196850 w 292167"/>
                  <a:gd name="connsiteY1" fmla="*/ 131762 h 195314"/>
                  <a:gd name="connsiteX2" fmla="*/ 292100 w 292167"/>
                  <a:gd name="connsiteY2" fmla="*/ 195262 h 195314"/>
                  <a:gd name="connsiteX3" fmla="*/ 209550 w 292167"/>
                  <a:gd name="connsiteY3" fmla="*/ 141287 h 195314"/>
                  <a:gd name="connsiteX4" fmla="*/ 73025 w 292167"/>
                  <a:gd name="connsiteY4" fmla="*/ 71437 h 195314"/>
                  <a:gd name="connsiteX5" fmla="*/ 279400 w 292167"/>
                  <a:gd name="connsiteY5" fmla="*/ 165100 h 195314"/>
                  <a:gd name="connsiteX6" fmla="*/ 222250 w 292167"/>
                  <a:gd name="connsiteY6" fmla="*/ 122237 h 195314"/>
                  <a:gd name="connsiteX7" fmla="*/ 134937 w 292167"/>
                  <a:gd name="connsiteY7" fmla="*/ 76200 h 195314"/>
                  <a:gd name="connsiteX8" fmla="*/ 0 w 292167"/>
                  <a:gd name="connsiteY8" fmla="*/ 0 h 195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2167" h="195314">
                    <a:moveTo>
                      <a:pt x="0" y="0"/>
                    </a:moveTo>
                    <a:lnTo>
                      <a:pt x="196850" y="131762"/>
                    </a:lnTo>
                    <a:lnTo>
                      <a:pt x="292100" y="195262"/>
                    </a:lnTo>
                    <a:cubicBezTo>
                      <a:pt x="294217" y="196850"/>
                      <a:pt x="246063" y="161925"/>
                      <a:pt x="209550" y="141287"/>
                    </a:cubicBezTo>
                    <a:cubicBezTo>
                      <a:pt x="173038" y="120650"/>
                      <a:pt x="61383" y="67468"/>
                      <a:pt x="73025" y="71437"/>
                    </a:cubicBezTo>
                    <a:cubicBezTo>
                      <a:pt x="84667" y="75406"/>
                      <a:pt x="254529" y="156633"/>
                      <a:pt x="279400" y="165100"/>
                    </a:cubicBezTo>
                    <a:cubicBezTo>
                      <a:pt x="304271" y="173567"/>
                      <a:pt x="246327" y="137054"/>
                      <a:pt x="222250" y="122237"/>
                    </a:cubicBezTo>
                    <a:cubicBezTo>
                      <a:pt x="198173" y="107420"/>
                      <a:pt x="172772" y="97367"/>
                      <a:pt x="134937" y="76200"/>
                    </a:cubicBezTo>
                    <a:cubicBezTo>
                      <a:pt x="97102" y="55033"/>
                      <a:pt x="46169" y="2513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4" name="フリーフォーム: 図形 1063">
                <a:extLst>
                  <a:ext uri="{FF2B5EF4-FFF2-40B4-BE49-F238E27FC236}">
                    <a16:creationId xmlns:a16="http://schemas.microsoft.com/office/drawing/2014/main" id="{80A1DF85-35A3-4B02-985B-070719BB86ED}"/>
                  </a:ext>
                </a:extLst>
              </p:cNvPr>
              <p:cNvSpPr/>
              <p:nvPr/>
            </p:nvSpPr>
            <p:spPr>
              <a:xfrm>
                <a:off x="5919959" y="3930650"/>
                <a:ext cx="282831" cy="345718"/>
              </a:xfrm>
              <a:custGeom>
                <a:avLst/>
                <a:gdLst>
                  <a:gd name="connsiteX0" fmla="*/ 15704 w 282831"/>
                  <a:gd name="connsiteY0" fmla="*/ 0 h 345718"/>
                  <a:gd name="connsiteX1" fmla="*/ 130004 w 282831"/>
                  <a:gd name="connsiteY1" fmla="*/ 134938 h 345718"/>
                  <a:gd name="connsiteX2" fmla="*/ 257004 w 282831"/>
                  <a:gd name="connsiteY2" fmla="*/ 150813 h 345718"/>
                  <a:gd name="connsiteX3" fmla="*/ 263354 w 282831"/>
                  <a:gd name="connsiteY3" fmla="*/ 174625 h 345718"/>
                  <a:gd name="connsiteX4" fmla="*/ 247479 w 282831"/>
                  <a:gd name="connsiteY4" fmla="*/ 239713 h 345718"/>
                  <a:gd name="connsiteX5" fmla="*/ 217316 w 282831"/>
                  <a:gd name="connsiteY5" fmla="*/ 344488 h 345718"/>
                  <a:gd name="connsiteX6" fmla="*/ 282404 w 282831"/>
                  <a:gd name="connsiteY6" fmla="*/ 163513 h 345718"/>
                  <a:gd name="connsiteX7" fmla="*/ 244304 w 282831"/>
                  <a:gd name="connsiteY7" fmla="*/ 277813 h 345718"/>
                  <a:gd name="connsiteX8" fmla="*/ 220491 w 282831"/>
                  <a:gd name="connsiteY8" fmla="*/ 322263 h 345718"/>
                  <a:gd name="connsiteX9" fmla="*/ 196679 w 282831"/>
                  <a:gd name="connsiteY9" fmla="*/ 328613 h 345718"/>
                  <a:gd name="connsiteX10" fmla="*/ 123654 w 282831"/>
                  <a:gd name="connsiteY10" fmla="*/ 334963 h 345718"/>
                  <a:gd name="connsiteX11" fmla="*/ 14116 w 282831"/>
                  <a:gd name="connsiteY11" fmla="*/ 317500 h 345718"/>
                  <a:gd name="connsiteX12" fmla="*/ 1416 w 282831"/>
                  <a:gd name="connsiteY12" fmla="*/ 312738 h 345718"/>
                  <a:gd name="connsiteX13" fmla="*/ 239541 w 282831"/>
                  <a:gd name="connsiteY13" fmla="*/ 315913 h 345718"/>
                  <a:gd name="connsiteX14" fmla="*/ 61741 w 282831"/>
                  <a:gd name="connsiteY14" fmla="*/ 312738 h 345718"/>
                  <a:gd name="connsiteX15" fmla="*/ 104604 w 282831"/>
                  <a:gd name="connsiteY15" fmla="*/ 174625 h 345718"/>
                  <a:gd name="connsiteX16" fmla="*/ 82379 w 282831"/>
                  <a:gd name="connsiteY16" fmla="*/ 276225 h 345718"/>
                  <a:gd name="connsiteX17" fmla="*/ 64916 w 282831"/>
                  <a:gd name="connsiteY17" fmla="*/ 300038 h 345718"/>
                  <a:gd name="connsiteX18" fmla="*/ 210966 w 282831"/>
                  <a:gd name="connsiteY18" fmla="*/ 300038 h 345718"/>
                  <a:gd name="connsiteX19" fmla="*/ 244304 w 282831"/>
                  <a:gd name="connsiteY19" fmla="*/ 168275 h 345718"/>
                  <a:gd name="connsiteX20" fmla="*/ 142704 w 282831"/>
                  <a:gd name="connsiteY20" fmla="*/ 134938 h 345718"/>
                  <a:gd name="connsiteX21" fmla="*/ 15704 w 282831"/>
                  <a:gd name="connsiteY21" fmla="*/ 0 h 345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82831" h="345718">
                    <a:moveTo>
                      <a:pt x="15704" y="0"/>
                    </a:moveTo>
                    <a:cubicBezTo>
                      <a:pt x="13587" y="0"/>
                      <a:pt x="89787" y="109803"/>
                      <a:pt x="130004" y="134938"/>
                    </a:cubicBezTo>
                    <a:cubicBezTo>
                      <a:pt x="170221" y="160073"/>
                      <a:pt x="234779" y="144199"/>
                      <a:pt x="257004" y="150813"/>
                    </a:cubicBezTo>
                    <a:cubicBezTo>
                      <a:pt x="279229" y="157427"/>
                      <a:pt x="264941" y="159808"/>
                      <a:pt x="263354" y="174625"/>
                    </a:cubicBezTo>
                    <a:cubicBezTo>
                      <a:pt x="261767" y="189442"/>
                      <a:pt x="255152" y="211402"/>
                      <a:pt x="247479" y="239713"/>
                    </a:cubicBezTo>
                    <a:cubicBezTo>
                      <a:pt x="239806" y="268024"/>
                      <a:pt x="211495" y="357188"/>
                      <a:pt x="217316" y="344488"/>
                    </a:cubicBezTo>
                    <a:cubicBezTo>
                      <a:pt x="223137" y="331788"/>
                      <a:pt x="277906" y="174625"/>
                      <a:pt x="282404" y="163513"/>
                    </a:cubicBezTo>
                    <a:cubicBezTo>
                      <a:pt x="286902" y="152401"/>
                      <a:pt x="254623" y="251355"/>
                      <a:pt x="244304" y="277813"/>
                    </a:cubicBezTo>
                    <a:cubicBezTo>
                      <a:pt x="233985" y="304271"/>
                      <a:pt x="228429" y="313796"/>
                      <a:pt x="220491" y="322263"/>
                    </a:cubicBezTo>
                    <a:cubicBezTo>
                      <a:pt x="212554" y="330730"/>
                      <a:pt x="212818" y="326496"/>
                      <a:pt x="196679" y="328613"/>
                    </a:cubicBezTo>
                    <a:cubicBezTo>
                      <a:pt x="180540" y="330730"/>
                      <a:pt x="154081" y="336815"/>
                      <a:pt x="123654" y="334963"/>
                    </a:cubicBezTo>
                    <a:cubicBezTo>
                      <a:pt x="93227" y="333111"/>
                      <a:pt x="34489" y="321204"/>
                      <a:pt x="14116" y="317500"/>
                    </a:cubicBezTo>
                    <a:cubicBezTo>
                      <a:pt x="-6257" y="313796"/>
                      <a:pt x="1416" y="312738"/>
                      <a:pt x="1416" y="312738"/>
                    </a:cubicBezTo>
                    <a:lnTo>
                      <a:pt x="239541" y="315913"/>
                    </a:lnTo>
                    <a:cubicBezTo>
                      <a:pt x="249595" y="315913"/>
                      <a:pt x="84230" y="336286"/>
                      <a:pt x="61741" y="312738"/>
                    </a:cubicBezTo>
                    <a:cubicBezTo>
                      <a:pt x="39252" y="289190"/>
                      <a:pt x="101164" y="180710"/>
                      <a:pt x="104604" y="174625"/>
                    </a:cubicBezTo>
                    <a:cubicBezTo>
                      <a:pt x="108044" y="168540"/>
                      <a:pt x="88994" y="255323"/>
                      <a:pt x="82379" y="276225"/>
                    </a:cubicBezTo>
                    <a:cubicBezTo>
                      <a:pt x="75764" y="297127"/>
                      <a:pt x="43485" y="296069"/>
                      <a:pt x="64916" y="300038"/>
                    </a:cubicBezTo>
                    <a:cubicBezTo>
                      <a:pt x="86347" y="304007"/>
                      <a:pt x="181068" y="321998"/>
                      <a:pt x="210966" y="300038"/>
                    </a:cubicBezTo>
                    <a:cubicBezTo>
                      <a:pt x="240864" y="278078"/>
                      <a:pt x="255681" y="195792"/>
                      <a:pt x="244304" y="168275"/>
                    </a:cubicBezTo>
                    <a:cubicBezTo>
                      <a:pt x="232927" y="140758"/>
                      <a:pt x="177629" y="158750"/>
                      <a:pt x="142704" y="134938"/>
                    </a:cubicBezTo>
                    <a:cubicBezTo>
                      <a:pt x="107779" y="111126"/>
                      <a:pt x="17821" y="0"/>
                      <a:pt x="1570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5" name="フリーフォーム: 図形 1064">
                <a:extLst>
                  <a:ext uri="{FF2B5EF4-FFF2-40B4-BE49-F238E27FC236}">
                    <a16:creationId xmlns:a16="http://schemas.microsoft.com/office/drawing/2014/main" id="{35F33649-284C-4C2C-A12C-87EB9DE46EDB}"/>
                  </a:ext>
                </a:extLst>
              </p:cNvPr>
              <p:cNvSpPr/>
              <p:nvPr/>
            </p:nvSpPr>
            <p:spPr>
              <a:xfrm>
                <a:off x="5749589" y="3639835"/>
                <a:ext cx="239028" cy="180539"/>
              </a:xfrm>
              <a:custGeom>
                <a:avLst/>
                <a:gdLst>
                  <a:gd name="connsiteX0" fmla="*/ 119399 w 239028"/>
                  <a:gd name="connsiteY0" fmla="*/ 303 h 180539"/>
                  <a:gd name="connsiteX1" fmla="*/ 32086 w 239028"/>
                  <a:gd name="connsiteY1" fmla="*/ 111428 h 180539"/>
                  <a:gd name="connsiteX2" fmla="*/ 24149 w 239028"/>
                  <a:gd name="connsiteY2" fmla="*/ 179690 h 180539"/>
                  <a:gd name="connsiteX3" fmla="*/ 54311 w 239028"/>
                  <a:gd name="connsiteY3" fmla="*/ 151115 h 180539"/>
                  <a:gd name="connsiteX4" fmla="*/ 238461 w 239028"/>
                  <a:gd name="connsiteY4" fmla="*/ 173340 h 180539"/>
                  <a:gd name="connsiteX5" fmla="*/ 108286 w 239028"/>
                  <a:gd name="connsiteY5" fmla="*/ 151115 h 180539"/>
                  <a:gd name="connsiteX6" fmla="*/ 5099 w 239028"/>
                  <a:gd name="connsiteY6" fmla="*/ 127303 h 180539"/>
                  <a:gd name="connsiteX7" fmla="*/ 24149 w 239028"/>
                  <a:gd name="connsiteY7" fmla="*/ 79678 h 180539"/>
                  <a:gd name="connsiteX8" fmla="*/ 119399 w 239028"/>
                  <a:gd name="connsiteY8" fmla="*/ 303 h 180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9028" h="180539">
                    <a:moveTo>
                      <a:pt x="119399" y="303"/>
                    </a:moveTo>
                    <a:cubicBezTo>
                      <a:pt x="120722" y="5595"/>
                      <a:pt x="47961" y="81530"/>
                      <a:pt x="32086" y="111428"/>
                    </a:cubicBezTo>
                    <a:cubicBezTo>
                      <a:pt x="16211" y="141326"/>
                      <a:pt x="20445" y="173076"/>
                      <a:pt x="24149" y="179690"/>
                    </a:cubicBezTo>
                    <a:cubicBezTo>
                      <a:pt x="27853" y="186304"/>
                      <a:pt x="18592" y="152173"/>
                      <a:pt x="54311" y="151115"/>
                    </a:cubicBezTo>
                    <a:cubicBezTo>
                      <a:pt x="90030" y="150057"/>
                      <a:pt x="229465" y="173340"/>
                      <a:pt x="238461" y="173340"/>
                    </a:cubicBezTo>
                    <a:cubicBezTo>
                      <a:pt x="247457" y="173340"/>
                      <a:pt x="147180" y="158788"/>
                      <a:pt x="108286" y="151115"/>
                    </a:cubicBezTo>
                    <a:cubicBezTo>
                      <a:pt x="69392" y="143442"/>
                      <a:pt x="19122" y="139209"/>
                      <a:pt x="5099" y="127303"/>
                    </a:cubicBezTo>
                    <a:cubicBezTo>
                      <a:pt x="-8924" y="115397"/>
                      <a:pt x="8803" y="98993"/>
                      <a:pt x="24149" y="79678"/>
                    </a:cubicBezTo>
                    <a:cubicBezTo>
                      <a:pt x="39495" y="60363"/>
                      <a:pt x="118076" y="-4989"/>
                      <a:pt x="119399" y="3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6" name="フリーフォーム: 図形 1065">
                <a:extLst>
                  <a:ext uri="{FF2B5EF4-FFF2-40B4-BE49-F238E27FC236}">
                    <a16:creationId xmlns:a16="http://schemas.microsoft.com/office/drawing/2014/main" id="{8D7B3B40-FB5C-4EF8-ADA8-B94940E6D781}"/>
                  </a:ext>
                </a:extLst>
              </p:cNvPr>
              <p:cNvSpPr/>
              <p:nvPr/>
            </p:nvSpPr>
            <p:spPr>
              <a:xfrm>
                <a:off x="5273605" y="3339109"/>
                <a:ext cx="798426" cy="132881"/>
              </a:xfrm>
              <a:custGeom>
                <a:avLst/>
                <a:gdLst>
                  <a:gd name="connsiteX0" fmla="*/ 70 w 798426"/>
                  <a:gd name="connsiteY0" fmla="*/ 96241 h 132881"/>
                  <a:gd name="connsiteX1" fmla="*/ 177870 w 798426"/>
                  <a:gd name="connsiteY1" fmla="*/ 110529 h 132881"/>
                  <a:gd name="connsiteX2" fmla="*/ 96908 w 798426"/>
                  <a:gd name="connsiteY2" fmla="*/ 88304 h 132881"/>
                  <a:gd name="connsiteX3" fmla="*/ 244545 w 798426"/>
                  <a:gd name="connsiteY3" fmla="*/ 115291 h 132881"/>
                  <a:gd name="connsiteX4" fmla="*/ 465208 w 798426"/>
                  <a:gd name="connsiteY4" fmla="*/ 118466 h 132881"/>
                  <a:gd name="connsiteX5" fmla="*/ 257245 w 798426"/>
                  <a:gd name="connsiteY5" fmla="*/ 113704 h 132881"/>
                  <a:gd name="connsiteX6" fmla="*/ 598558 w 798426"/>
                  <a:gd name="connsiteY6" fmla="*/ 132754 h 132881"/>
                  <a:gd name="connsiteX7" fmla="*/ 684283 w 798426"/>
                  <a:gd name="connsiteY7" fmla="*/ 113704 h 132881"/>
                  <a:gd name="connsiteX8" fmla="*/ 796995 w 798426"/>
                  <a:gd name="connsiteY8" fmla="*/ 991 h 132881"/>
                  <a:gd name="connsiteX9" fmla="*/ 741433 w 798426"/>
                  <a:gd name="connsiteY9" fmla="*/ 61316 h 132881"/>
                  <a:gd name="connsiteX10" fmla="*/ 647770 w 798426"/>
                  <a:gd name="connsiteY10" fmla="*/ 107354 h 132881"/>
                  <a:gd name="connsiteX11" fmla="*/ 514420 w 798426"/>
                  <a:gd name="connsiteY11" fmla="*/ 112116 h 132881"/>
                  <a:gd name="connsiteX12" fmla="*/ 239783 w 798426"/>
                  <a:gd name="connsiteY12" fmla="*/ 112116 h 132881"/>
                  <a:gd name="connsiteX13" fmla="*/ 412820 w 798426"/>
                  <a:gd name="connsiteY13" fmla="*/ 112116 h 132881"/>
                  <a:gd name="connsiteX14" fmla="*/ 201683 w 798426"/>
                  <a:gd name="connsiteY14" fmla="*/ 89891 h 132881"/>
                  <a:gd name="connsiteX15" fmla="*/ 70 w 798426"/>
                  <a:gd name="connsiteY15" fmla="*/ 96241 h 13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8426" h="132881">
                    <a:moveTo>
                      <a:pt x="70" y="96241"/>
                    </a:moveTo>
                    <a:cubicBezTo>
                      <a:pt x="-3899" y="99681"/>
                      <a:pt x="161730" y="111852"/>
                      <a:pt x="177870" y="110529"/>
                    </a:cubicBezTo>
                    <a:cubicBezTo>
                      <a:pt x="194010" y="109206"/>
                      <a:pt x="85796" y="87510"/>
                      <a:pt x="96908" y="88304"/>
                    </a:cubicBezTo>
                    <a:cubicBezTo>
                      <a:pt x="108020" y="89098"/>
                      <a:pt x="183162" y="110264"/>
                      <a:pt x="244545" y="115291"/>
                    </a:cubicBezTo>
                    <a:cubicBezTo>
                      <a:pt x="305928" y="120318"/>
                      <a:pt x="463091" y="118730"/>
                      <a:pt x="465208" y="118466"/>
                    </a:cubicBezTo>
                    <a:cubicBezTo>
                      <a:pt x="467325" y="118202"/>
                      <a:pt x="235020" y="111323"/>
                      <a:pt x="257245" y="113704"/>
                    </a:cubicBezTo>
                    <a:cubicBezTo>
                      <a:pt x="279470" y="116085"/>
                      <a:pt x="527385" y="132754"/>
                      <a:pt x="598558" y="132754"/>
                    </a:cubicBezTo>
                    <a:cubicBezTo>
                      <a:pt x="669731" y="132754"/>
                      <a:pt x="651210" y="135665"/>
                      <a:pt x="684283" y="113704"/>
                    </a:cubicBezTo>
                    <a:cubicBezTo>
                      <a:pt x="717356" y="91743"/>
                      <a:pt x="787470" y="9722"/>
                      <a:pt x="796995" y="991"/>
                    </a:cubicBezTo>
                    <a:cubicBezTo>
                      <a:pt x="806520" y="-7740"/>
                      <a:pt x="766304" y="43589"/>
                      <a:pt x="741433" y="61316"/>
                    </a:cubicBezTo>
                    <a:cubicBezTo>
                      <a:pt x="716562" y="79043"/>
                      <a:pt x="685605" y="98887"/>
                      <a:pt x="647770" y="107354"/>
                    </a:cubicBezTo>
                    <a:cubicBezTo>
                      <a:pt x="609935" y="115821"/>
                      <a:pt x="582418" y="111322"/>
                      <a:pt x="514420" y="112116"/>
                    </a:cubicBezTo>
                    <a:cubicBezTo>
                      <a:pt x="446422" y="112910"/>
                      <a:pt x="239783" y="112116"/>
                      <a:pt x="239783" y="112116"/>
                    </a:cubicBezTo>
                    <a:cubicBezTo>
                      <a:pt x="222850" y="112116"/>
                      <a:pt x="419170" y="115820"/>
                      <a:pt x="412820" y="112116"/>
                    </a:cubicBezTo>
                    <a:cubicBezTo>
                      <a:pt x="406470" y="108412"/>
                      <a:pt x="268093" y="93860"/>
                      <a:pt x="201683" y="89891"/>
                    </a:cubicBezTo>
                    <a:cubicBezTo>
                      <a:pt x="135273" y="85922"/>
                      <a:pt x="4039" y="92801"/>
                      <a:pt x="70" y="962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7" name="フリーフォーム: 図形 1066">
                <a:extLst>
                  <a:ext uri="{FF2B5EF4-FFF2-40B4-BE49-F238E27FC236}">
                    <a16:creationId xmlns:a16="http://schemas.microsoft.com/office/drawing/2014/main" id="{E01C399E-942D-4D81-8C04-EDD1EF4B0B15}"/>
                  </a:ext>
                </a:extLst>
              </p:cNvPr>
              <p:cNvSpPr/>
              <p:nvPr/>
            </p:nvSpPr>
            <p:spPr>
              <a:xfrm>
                <a:off x="5692751" y="3184366"/>
                <a:ext cx="308003" cy="60907"/>
              </a:xfrm>
              <a:custGeom>
                <a:avLst/>
                <a:gdLst>
                  <a:gd name="connsiteX0" fmla="*/ 24 w 308003"/>
                  <a:gd name="connsiteY0" fmla="*/ 159 h 60907"/>
                  <a:gd name="connsiteX1" fmla="*/ 154012 w 308003"/>
                  <a:gd name="connsiteY1" fmla="*/ 41434 h 60907"/>
                  <a:gd name="connsiteX2" fmla="*/ 307999 w 308003"/>
                  <a:gd name="connsiteY2" fmla="*/ 38259 h 60907"/>
                  <a:gd name="connsiteX3" fmla="*/ 149249 w 308003"/>
                  <a:gd name="connsiteY3" fmla="*/ 28734 h 60907"/>
                  <a:gd name="connsiteX4" fmla="*/ 250849 w 308003"/>
                  <a:gd name="connsiteY4" fmla="*/ 46197 h 60907"/>
                  <a:gd name="connsiteX5" fmla="*/ 142899 w 308003"/>
                  <a:gd name="connsiteY5" fmla="*/ 58897 h 60907"/>
                  <a:gd name="connsiteX6" fmla="*/ 24 w 308003"/>
                  <a:gd name="connsiteY6" fmla="*/ 159 h 60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8003" h="60907">
                    <a:moveTo>
                      <a:pt x="24" y="159"/>
                    </a:moveTo>
                    <a:cubicBezTo>
                      <a:pt x="1876" y="-2751"/>
                      <a:pt x="102683" y="35084"/>
                      <a:pt x="154012" y="41434"/>
                    </a:cubicBezTo>
                    <a:cubicBezTo>
                      <a:pt x="205341" y="47784"/>
                      <a:pt x="308793" y="40376"/>
                      <a:pt x="307999" y="38259"/>
                    </a:cubicBezTo>
                    <a:cubicBezTo>
                      <a:pt x="307205" y="36142"/>
                      <a:pt x="158774" y="27411"/>
                      <a:pt x="149249" y="28734"/>
                    </a:cubicBezTo>
                    <a:cubicBezTo>
                      <a:pt x="139724" y="30057"/>
                      <a:pt x="251907" y="41170"/>
                      <a:pt x="250849" y="46197"/>
                    </a:cubicBezTo>
                    <a:cubicBezTo>
                      <a:pt x="249791" y="51224"/>
                      <a:pt x="183380" y="66305"/>
                      <a:pt x="142899" y="58897"/>
                    </a:cubicBezTo>
                    <a:cubicBezTo>
                      <a:pt x="102418" y="51489"/>
                      <a:pt x="-1828" y="3069"/>
                      <a:pt x="24" y="15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8" name="フリーフォーム: 図形 1067">
                <a:extLst>
                  <a:ext uri="{FF2B5EF4-FFF2-40B4-BE49-F238E27FC236}">
                    <a16:creationId xmlns:a16="http://schemas.microsoft.com/office/drawing/2014/main" id="{00C66471-7E7E-41AC-866A-C74423170C5F}"/>
                  </a:ext>
                </a:extLst>
              </p:cNvPr>
              <p:cNvSpPr/>
              <p:nvPr/>
            </p:nvSpPr>
            <p:spPr>
              <a:xfrm>
                <a:off x="5941851" y="3212690"/>
                <a:ext cx="132186" cy="148740"/>
              </a:xfrm>
              <a:custGeom>
                <a:avLst/>
                <a:gdLst>
                  <a:gd name="connsiteX0" fmla="*/ 162 w 132186"/>
                  <a:gd name="connsiteY0" fmla="*/ 410 h 148740"/>
                  <a:gd name="connsiteX1" fmla="*/ 87474 w 132186"/>
                  <a:gd name="connsiteY1" fmla="*/ 35335 h 148740"/>
                  <a:gd name="connsiteX2" fmla="*/ 103349 w 132186"/>
                  <a:gd name="connsiteY2" fmla="*/ 108360 h 148740"/>
                  <a:gd name="connsiteX3" fmla="*/ 103349 w 132186"/>
                  <a:gd name="connsiteY3" fmla="*/ 148048 h 148740"/>
                  <a:gd name="connsiteX4" fmla="*/ 119224 w 132186"/>
                  <a:gd name="connsiteY4" fmla="*/ 76610 h 148740"/>
                  <a:gd name="connsiteX5" fmla="*/ 131924 w 132186"/>
                  <a:gd name="connsiteY5" fmla="*/ 127410 h 148740"/>
                  <a:gd name="connsiteX6" fmla="*/ 122399 w 132186"/>
                  <a:gd name="connsiteY6" fmla="*/ 67085 h 148740"/>
                  <a:gd name="connsiteX7" fmla="*/ 66837 w 132186"/>
                  <a:gd name="connsiteY7" fmla="*/ 19460 h 148740"/>
                  <a:gd name="connsiteX8" fmla="*/ 162 w 132186"/>
                  <a:gd name="connsiteY8" fmla="*/ 410 h 148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2186" h="148740">
                    <a:moveTo>
                      <a:pt x="162" y="410"/>
                    </a:moveTo>
                    <a:cubicBezTo>
                      <a:pt x="3602" y="3056"/>
                      <a:pt x="70276" y="17343"/>
                      <a:pt x="87474" y="35335"/>
                    </a:cubicBezTo>
                    <a:cubicBezTo>
                      <a:pt x="104672" y="53327"/>
                      <a:pt x="100703" y="89575"/>
                      <a:pt x="103349" y="108360"/>
                    </a:cubicBezTo>
                    <a:cubicBezTo>
                      <a:pt x="105995" y="127145"/>
                      <a:pt x="100703" y="153340"/>
                      <a:pt x="103349" y="148048"/>
                    </a:cubicBezTo>
                    <a:cubicBezTo>
                      <a:pt x="105995" y="142756"/>
                      <a:pt x="114462" y="80050"/>
                      <a:pt x="119224" y="76610"/>
                    </a:cubicBezTo>
                    <a:cubicBezTo>
                      <a:pt x="123986" y="73170"/>
                      <a:pt x="131395" y="128997"/>
                      <a:pt x="131924" y="127410"/>
                    </a:cubicBezTo>
                    <a:cubicBezTo>
                      <a:pt x="132453" y="125823"/>
                      <a:pt x="133247" y="85077"/>
                      <a:pt x="122399" y="67085"/>
                    </a:cubicBezTo>
                    <a:cubicBezTo>
                      <a:pt x="111551" y="49093"/>
                      <a:pt x="84828" y="30572"/>
                      <a:pt x="66837" y="19460"/>
                    </a:cubicBezTo>
                    <a:cubicBezTo>
                      <a:pt x="48846" y="8348"/>
                      <a:pt x="-3278" y="-2236"/>
                      <a:pt x="162" y="4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0" name="フリーフォーム: 図形 1069">
                <a:extLst>
                  <a:ext uri="{FF2B5EF4-FFF2-40B4-BE49-F238E27FC236}">
                    <a16:creationId xmlns:a16="http://schemas.microsoft.com/office/drawing/2014/main" id="{78314161-F05B-4F43-92A1-85253EE79529}"/>
                  </a:ext>
                </a:extLst>
              </p:cNvPr>
              <p:cNvSpPr/>
              <p:nvPr/>
            </p:nvSpPr>
            <p:spPr>
              <a:xfrm>
                <a:off x="5829381" y="3270212"/>
                <a:ext cx="194373" cy="158877"/>
              </a:xfrm>
              <a:custGeom>
                <a:avLst/>
                <a:gdLst>
                  <a:gd name="connsiteX0" fmla="*/ 192007 w 194373"/>
                  <a:gd name="connsiteY0" fmla="*/ 38 h 158877"/>
                  <a:gd name="connsiteX1" fmla="*/ 125332 w 194373"/>
                  <a:gd name="connsiteY1" fmla="*/ 30201 h 158877"/>
                  <a:gd name="connsiteX2" fmla="*/ 68182 w 194373"/>
                  <a:gd name="connsiteY2" fmla="*/ 39726 h 158877"/>
                  <a:gd name="connsiteX3" fmla="*/ 3094 w 194373"/>
                  <a:gd name="connsiteY3" fmla="*/ 146088 h 158877"/>
                  <a:gd name="connsiteX4" fmla="*/ 12619 w 194373"/>
                  <a:gd name="connsiteY4" fmla="*/ 93701 h 158877"/>
                  <a:gd name="connsiteX5" fmla="*/ 31669 w 194373"/>
                  <a:gd name="connsiteY5" fmla="*/ 4801 h 158877"/>
                  <a:gd name="connsiteX6" fmla="*/ 15794 w 194373"/>
                  <a:gd name="connsiteY6" fmla="*/ 158788 h 158877"/>
                  <a:gd name="connsiteX7" fmla="*/ 34844 w 194373"/>
                  <a:gd name="connsiteY7" fmla="*/ 27026 h 158877"/>
                  <a:gd name="connsiteX8" fmla="*/ 192007 w 194373"/>
                  <a:gd name="connsiteY8" fmla="*/ 38 h 158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4373" h="158877">
                    <a:moveTo>
                      <a:pt x="192007" y="38"/>
                    </a:moveTo>
                    <a:cubicBezTo>
                      <a:pt x="207088" y="567"/>
                      <a:pt x="145969" y="23586"/>
                      <a:pt x="125332" y="30201"/>
                    </a:cubicBezTo>
                    <a:cubicBezTo>
                      <a:pt x="104695" y="36816"/>
                      <a:pt x="88555" y="20412"/>
                      <a:pt x="68182" y="39726"/>
                    </a:cubicBezTo>
                    <a:cubicBezTo>
                      <a:pt x="47809" y="59040"/>
                      <a:pt x="12354" y="137092"/>
                      <a:pt x="3094" y="146088"/>
                    </a:cubicBezTo>
                    <a:cubicBezTo>
                      <a:pt x="-6167" y="155084"/>
                      <a:pt x="7857" y="117249"/>
                      <a:pt x="12619" y="93701"/>
                    </a:cubicBezTo>
                    <a:cubicBezTo>
                      <a:pt x="17381" y="70153"/>
                      <a:pt x="31140" y="-6047"/>
                      <a:pt x="31669" y="4801"/>
                    </a:cubicBezTo>
                    <a:cubicBezTo>
                      <a:pt x="32198" y="15649"/>
                      <a:pt x="15265" y="155084"/>
                      <a:pt x="15794" y="158788"/>
                    </a:cubicBezTo>
                    <a:cubicBezTo>
                      <a:pt x="16323" y="162492"/>
                      <a:pt x="8121" y="49780"/>
                      <a:pt x="34844" y="27026"/>
                    </a:cubicBezTo>
                    <a:cubicBezTo>
                      <a:pt x="61567" y="4272"/>
                      <a:pt x="176926" y="-491"/>
                      <a:pt x="192007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1" name="フリーフォーム: 図形 1070">
                <a:extLst>
                  <a:ext uri="{FF2B5EF4-FFF2-40B4-BE49-F238E27FC236}">
                    <a16:creationId xmlns:a16="http://schemas.microsoft.com/office/drawing/2014/main" id="{0CEB7785-6D60-48A4-BEE1-BDDAB033AB33}"/>
                  </a:ext>
                </a:extLst>
              </p:cNvPr>
              <p:cNvSpPr/>
              <p:nvPr/>
            </p:nvSpPr>
            <p:spPr>
              <a:xfrm>
                <a:off x="5498158" y="3317730"/>
                <a:ext cx="264614" cy="107076"/>
              </a:xfrm>
              <a:custGeom>
                <a:avLst/>
                <a:gdLst>
                  <a:gd name="connsiteX0" fmla="*/ 2530 w 264614"/>
                  <a:gd name="connsiteY0" fmla="*/ 145 h 107076"/>
                  <a:gd name="connsiteX1" fmla="*/ 118417 w 264614"/>
                  <a:gd name="connsiteY1" fmla="*/ 101745 h 107076"/>
                  <a:gd name="connsiteX2" fmla="*/ 177155 w 264614"/>
                  <a:gd name="connsiteY2" fmla="*/ 46183 h 107076"/>
                  <a:gd name="connsiteX3" fmla="*/ 208905 w 264614"/>
                  <a:gd name="connsiteY3" fmla="*/ 77933 h 107076"/>
                  <a:gd name="connsiteX4" fmla="*/ 264467 w 264614"/>
                  <a:gd name="connsiteY4" fmla="*/ 16020 h 107076"/>
                  <a:gd name="connsiteX5" fmla="*/ 224780 w 264614"/>
                  <a:gd name="connsiteY5" fmla="*/ 65233 h 107076"/>
                  <a:gd name="connsiteX6" fmla="*/ 212080 w 264614"/>
                  <a:gd name="connsiteY6" fmla="*/ 106508 h 107076"/>
                  <a:gd name="connsiteX7" fmla="*/ 143817 w 264614"/>
                  <a:gd name="connsiteY7" fmla="*/ 89045 h 107076"/>
                  <a:gd name="connsiteX8" fmla="*/ 62855 w 264614"/>
                  <a:gd name="connsiteY8" fmla="*/ 85870 h 107076"/>
                  <a:gd name="connsiteX9" fmla="*/ 39042 w 264614"/>
                  <a:gd name="connsiteY9" fmla="*/ 79520 h 107076"/>
                  <a:gd name="connsiteX10" fmla="*/ 2530 w 264614"/>
                  <a:gd name="connsiteY10" fmla="*/ 145 h 107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64614" h="107076">
                    <a:moveTo>
                      <a:pt x="2530" y="145"/>
                    </a:moveTo>
                    <a:cubicBezTo>
                      <a:pt x="15759" y="3849"/>
                      <a:pt x="89313" y="94072"/>
                      <a:pt x="118417" y="101745"/>
                    </a:cubicBezTo>
                    <a:cubicBezTo>
                      <a:pt x="147521" y="109418"/>
                      <a:pt x="162074" y="50152"/>
                      <a:pt x="177155" y="46183"/>
                    </a:cubicBezTo>
                    <a:cubicBezTo>
                      <a:pt x="192236" y="42214"/>
                      <a:pt x="194353" y="82960"/>
                      <a:pt x="208905" y="77933"/>
                    </a:cubicBezTo>
                    <a:cubicBezTo>
                      <a:pt x="223457" y="72906"/>
                      <a:pt x="261821" y="18137"/>
                      <a:pt x="264467" y="16020"/>
                    </a:cubicBezTo>
                    <a:cubicBezTo>
                      <a:pt x="267113" y="13903"/>
                      <a:pt x="233511" y="50152"/>
                      <a:pt x="224780" y="65233"/>
                    </a:cubicBezTo>
                    <a:cubicBezTo>
                      <a:pt x="216049" y="80314"/>
                      <a:pt x="225574" y="102539"/>
                      <a:pt x="212080" y="106508"/>
                    </a:cubicBezTo>
                    <a:cubicBezTo>
                      <a:pt x="198586" y="110477"/>
                      <a:pt x="168688" y="92485"/>
                      <a:pt x="143817" y="89045"/>
                    </a:cubicBezTo>
                    <a:cubicBezTo>
                      <a:pt x="118946" y="85605"/>
                      <a:pt x="80317" y="87457"/>
                      <a:pt x="62855" y="85870"/>
                    </a:cubicBezTo>
                    <a:cubicBezTo>
                      <a:pt x="45393" y="84283"/>
                      <a:pt x="46186" y="94601"/>
                      <a:pt x="39042" y="79520"/>
                    </a:cubicBezTo>
                    <a:cubicBezTo>
                      <a:pt x="31898" y="64439"/>
                      <a:pt x="-10699" y="-3559"/>
                      <a:pt x="2530" y="1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2" name="フリーフォーム: 図形 1071">
                <a:extLst>
                  <a:ext uri="{FF2B5EF4-FFF2-40B4-BE49-F238E27FC236}">
                    <a16:creationId xmlns:a16="http://schemas.microsoft.com/office/drawing/2014/main" id="{B64AA46D-4BC6-43BE-BB2E-1E0E8A82006A}"/>
                  </a:ext>
                </a:extLst>
              </p:cNvPr>
              <p:cNvSpPr/>
              <p:nvPr/>
            </p:nvSpPr>
            <p:spPr>
              <a:xfrm>
                <a:off x="5526984" y="3254253"/>
                <a:ext cx="391856" cy="62035"/>
              </a:xfrm>
              <a:custGeom>
                <a:avLst/>
                <a:gdLst>
                  <a:gd name="connsiteX0" fmla="*/ 391216 w 391856"/>
                  <a:gd name="connsiteY0" fmla="*/ 122 h 62035"/>
                  <a:gd name="connsiteX1" fmla="*/ 235641 w 391856"/>
                  <a:gd name="connsiteY1" fmla="*/ 28697 h 62035"/>
                  <a:gd name="connsiteX2" fmla="*/ 154679 w 391856"/>
                  <a:gd name="connsiteY2" fmla="*/ 28697 h 62035"/>
                  <a:gd name="connsiteX3" fmla="*/ 691 w 391856"/>
                  <a:gd name="connsiteY3" fmla="*/ 19172 h 62035"/>
                  <a:gd name="connsiteX4" fmla="*/ 221354 w 391856"/>
                  <a:gd name="connsiteY4" fmla="*/ 46160 h 62035"/>
                  <a:gd name="connsiteX5" fmla="*/ 276916 w 391856"/>
                  <a:gd name="connsiteY5" fmla="*/ 62035 h 62035"/>
                  <a:gd name="connsiteX6" fmla="*/ 40379 w 391856"/>
                  <a:gd name="connsiteY6" fmla="*/ 46160 h 62035"/>
                  <a:gd name="connsiteX7" fmla="*/ 281679 w 391856"/>
                  <a:gd name="connsiteY7" fmla="*/ 41397 h 62035"/>
                  <a:gd name="connsiteX8" fmla="*/ 391216 w 391856"/>
                  <a:gd name="connsiteY8" fmla="*/ 122 h 620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1856" h="62035">
                    <a:moveTo>
                      <a:pt x="391216" y="122"/>
                    </a:moveTo>
                    <a:cubicBezTo>
                      <a:pt x="383543" y="-1995"/>
                      <a:pt x="275064" y="23935"/>
                      <a:pt x="235641" y="28697"/>
                    </a:cubicBezTo>
                    <a:cubicBezTo>
                      <a:pt x="196218" y="33459"/>
                      <a:pt x="193837" y="30284"/>
                      <a:pt x="154679" y="28697"/>
                    </a:cubicBezTo>
                    <a:cubicBezTo>
                      <a:pt x="115521" y="27110"/>
                      <a:pt x="-10421" y="16262"/>
                      <a:pt x="691" y="19172"/>
                    </a:cubicBezTo>
                    <a:cubicBezTo>
                      <a:pt x="11803" y="22082"/>
                      <a:pt x="175317" y="39016"/>
                      <a:pt x="221354" y="46160"/>
                    </a:cubicBezTo>
                    <a:cubicBezTo>
                      <a:pt x="267391" y="53304"/>
                      <a:pt x="307078" y="62035"/>
                      <a:pt x="276916" y="62035"/>
                    </a:cubicBezTo>
                    <a:cubicBezTo>
                      <a:pt x="246754" y="62035"/>
                      <a:pt x="39585" y="49600"/>
                      <a:pt x="40379" y="46160"/>
                    </a:cubicBezTo>
                    <a:cubicBezTo>
                      <a:pt x="41173" y="42720"/>
                      <a:pt x="227175" y="47483"/>
                      <a:pt x="281679" y="41397"/>
                    </a:cubicBezTo>
                    <a:cubicBezTo>
                      <a:pt x="336183" y="35311"/>
                      <a:pt x="398889" y="2239"/>
                      <a:pt x="391216" y="1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3" name="フリーフォーム: 図形 1072">
                <a:extLst>
                  <a:ext uri="{FF2B5EF4-FFF2-40B4-BE49-F238E27FC236}">
                    <a16:creationId xmlns:a16="http://schemas.microsoft.com/office/drawing/2014/main" id="{711CB481-BC64-46E0-8821-C95504BBFA8A}"/>
                  </a:ext>
                </a:extLst>
              </p:cNvPr>
              <p:cNvSpPr/>
              <p:nvPr/>
            </p:nvSpPr>
            <p:spPr>
              <a:xfrm>
                <a:off x="6082655" y="3077629"/>
                <a:ext cx="378826" cy="473455"/>
              </a:xfrm>
              <a:custGeom>
                <a:avLst/>
                <a:gdLst>
                  <a:gd name="connsiteX0" fmla="*/ 645 w 378826"/>
                  <a:gd name="connsiteY0" fmla="*/ 534 h 473455"/>
                  <a:gd name="connsiteX1" fmla="*/ 126058 w 378826"/>
                  <a:gd name="connsiteY1" fmla="*/ 224371 h 473455"/>
                  <a:gd name="connsiteX2" fmla="*/ 107008 w 378826"/>
                  <a:gd name="connsiteY2" fmla="*/ 192621 h 473455"/>
                  <a:gd name="connsiteX3" fmla="*/ 46683 w 378826"/>
                  <a:gd name="connsiteY3" fmla="*/ 129121 h 473455"/>
                  <a:gd name="connsiteX4" fmla="*/ 146695 w 378826"/>
                  <a:gd name="connsiteY4" fmla="*/ 216434 h 473455"/>
                  <a:gd name="connsiteX5" fmla="*/ 208608 w 378826"/>
                  <a:gd name="connsiteY5" fmla="*/ 270409 h 473455"/>
                  <a:gd name="connsiteX6" fmla="*/ 159395 w 378826"/>
                  <a:gd name="connsiteY6" fmla="*/ 270409 h 473455"/>
                  <a:gd name="connsiteX7" fmla="*/ 221308 w 378826"/>
                  <a:gd name="connsiteY7" fmla="*/ 286284 h 473455"/>
                  <a:gd name="connsiteX8" fmla="*/ 273695 w 378826"/>
                  <a:gd name="connsiteY8" fmla="*/ 319621 h 473455"/>
                  <a:gd name="connsiteX9" fmla="*/ 376883 w 378826"/>
                  <a:gd name="connsiteY9" fmla="*/ 468846 h 473455"/>
                  <a:gd name="connsiteX10" fmla="*/ 332433 w 378826"/>
                  <a:gd name="connsiteY10" fmla="*/ 422809 h 473455"/>
                  <a:gd name="connsiteX11" fmla="*/ 226070 w 378826"/>
                  <a:gd name="connsiteY11" fmla="*/ 295809 h 473455"/>
                  <a:gd name="connsiteX12" fmla="*/ 83195 w 378826"/>
                  <a:gd name="connsiteY12" fmla="*/ 165634 h 473455"/>
                  <a:gd name="connsiteX13" fmla="*/ 645 w 378826"/>
                  <a:gd name="connsiteY13" fmla="*/ 534 h 473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78826" h="473455">
                    <a:moveTo>
                      <a:pt x="645" y="534"/>
                    </a:moveTo>
                    <a:cubicBezTo>
                      <a:pt x="7789" y="10323"/>
                      <a:pt x="108331" y="192357"/>
                      <a:pt x="126058" y="224371"/>
                    </a:cubicBezTo>
                    <a:cubicBezTo>
                      <a:pt x="143785" y="256385"/>
                      <a:pt x="120237" y="208496"/>
                      <a:pt x="107008" y="192621"/>
                    </a:cubicBezTo>
                    <a:cubicBezTo>
                      <a:pt x="93779" y="176746"/>
                      <a:pt x="40069" y="125152"/>
                      <a:pt x="46683" y="129121"/>
                    </a:cubicBezTo>
                    <a:cubicBezTo>
                      <a:pt x="53298" y="133090"/>
                      <a:pt x="146695" y="216434"/>
                      <a:pt x="146695" y="216434"/>
                    </a:cubicBezTo>
                    <a:cubicBezTo>
                      <a:pt x="173683" y="239982"/>
                      <a:pt x="206491" y="261413"/>
                      <a:pt x="208608" y="270409"/>
                    </a:cubicBezTo>
                    <a:cubicBezTo>
                      <a:pt x="210725" y="279405"/>
                      <a:pt x="157278" y="267763"/>
                      <a:pt x="159395" y="270409"/>
                    </a:cubicBezTo>
                    <a:cubicBezTo>
                      <a:pt x="161512" y="273055"/>
                      <a:pt x="202258" y="278082"/>
                      <a:pt x="221308" y="286284"/>
                    </a:cubicBezTo>
                    <a:cubicBezTo>
                      <a:pt x="240358" y="294486"/>
                      <a:pt x="247766" y="289194"/>
                      <a:pt x="273695" y="319621"/>
                    </a:cubicBezTo>
                    <a:cubicBezTo>
                      <a:pt x="299624" y="350048"/>
                      <a:pt x="367093" y="451648"/>
                      <a:pt x="376883" y="468846"/>
                    </a:cubicBezTo>
                    <a:cubicBezTo>
                      <a:pt x="386673" y="486044"/>
                      <a:pt x="357568" y="451648"/>
                      <a:pt x="332433" y="422809"/>
                    </a:cubicBezTo>
                    <a:cubicBezTo>
                      <a:pt x="307298" y="393970"/>
                      <a:pt x="267609" y="338671"/>
                      <a:pt x="226070" y="295809"/>
                    </a:cubicBezTo>
                    <a:cubicBezTo>
                      <a:pt x="184531" y="252947"/>
                      <a:pt x="119178" y="213259"/>
                      <a:pt x="83195" y="165634"/>
                    </a:cubicBezTo>
                    <a:cubicBezTo>
                      <a:pt x="47212" y="118009"/>
                      <a:pt x="-6499" y="-9255"/>
                      <a:pt x="645" y="53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4" name="フリーフォーム: 図形 1073">
                <a:extLst>
                  <a:ext uri="{FF2B5EF4-FFF2-40B4-BE49-F238E27FC236}">
                    <a16:creationId xmlns:a16="http://schemas.microsoft.com/office/drawing/2014/main" id="{31953090-E51A-4C67-A98F-B1827612FE2E}"/>
                  </a:ext>
                </a:extLst>
              </p:cNvPr>
              <p:cNvSpPr/>
              <p:nvPr/>
            </p:nvSpPr>
            <p:spPr>
              <a:xfrm>
                <a:off x="5964238" y="3447746"/>
                <a:ext cx="262703" cy="273537"/>
              </a:xfrm>
              <a:custGeom>
                <a:avLst/>
                <a:gdLst>
                  <a:gd name="connsiteX0" fmla="*/ 0 w 262703"/>
                  <a:gd name="connsiteY0" fmla="*/ 304 h 273537"/>
                  <a:gd name="connsiteX1" fmla="*/ 131762 w 262703"/>
                  <a:gd name="connsiteY1" fmla="*/ 133654 h 273537"/>
                  <a:gd name="connsiteX2" fmla="*/ 260350 w 262703"/>
                  <a:gd name="connsiteY2" fmla="*/ 271767 h 273537"/>
                  <a:gd name="connsiteX3" fmla="*/ 209550 w 262703"/>
                  <a:gd name="connsiteY3" fmla="*/ 206679 h 273537"/>
                  <a:gd name="connsiteX4" fmla="*/ 141287 w 262703"/>
                  <a:gd name="connsiteY4" fmla="*/ 130479 h 273537"/>
                  <a:gd name="connsiteX5" fmla="*/ 174625 w 262703"/>
                  <a:gd name="connsiteY5" fmla="*/ 154292 h 273537"/>
                  <a:gd name="connsiteX6" fmla="*/ 74612 w 262703"/>
                  <a:gd name="connsiteY6" fmla="*/ 74917 h 273537"/>
                  <a:gd name="connsiteX7" fmla="*/ 212725 w 262703"/>
                  <a:gd name="connsiteY7" fmla="*/ 208267 h 273537"/>
                  <a:gd name="connsiteX8" fmla="*/ 131762 w 262703"/>
                  <a:gd name="connsiteY8" fmla="*/ 100317 h 273537"/>
                  <a:gd name="connsiteX9" fmla="*/ 0 w 262703"/>
                  <a:gd name="connsiteY9" fmla="*/ 304 h 273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2703" h="273537">
                    <a:moveTo>
                      <a:pt x="0" y="304"/>
                    </a:moveTo>
                    <a:cubicBezTo>
                      <a:pt x="0" y="5860"/>
                      <a:pt x="88370" y="88410"/>
                      <a:pt x="131762" y="133654"/>
                    </a:cubicBezTo>
                    <a:cubicBezTo>
                      <a:pt x="175154" y="178898"/>
                      <a:pt x="247385" y="259596"/>
                      <a:pt x="260350" y="271767"/>
                    </a:cubicBezTo>
                    <a:cubicBezTo>
                      <a:pt x="273315" y="283938"/>
                      <a:pt x="229394" y="230227"/>
                      <a:pt x="209550" y="206679"/>
                    </a:cubicBezTo>
                    <a:cubicBezTo>
                      <a:pt x="189706" y="183131"/>
                      <a:pt x="147108" y="139210"/>
                      <a:pt x="141287" y="130479"/>
                    </a:cubicBezTo>
                    <a:cubicBezTo>
                      <a:pt x="135466" y="121748"/>
                      <a:pt x="185738" y="163552"/>
                      <a:pt x="174625" y="154292"/>
                    </a:cubicBezTo>
                    <a:cubicBezTo>
                      <a:pt x="163513" y="145032"/>
                      <a:pt x="68262" y="65921"/>
                      <a:pt x="74612" y="74917"/>
                    </a:cubicBezTo>
                    <a:cubicBezTo>
                      <a:pt x="80962" y="83913"/>
                      <a:pt x="203200" y="204034"/>
                      <a:pt x="212725" y="208267"/>
                    </a:cubicBezTo>
                    <a:cubicBezTo>
                      <a:pt x="222250" y="212500"/>
                      <a:pt x="164835" y="133919"/>
                      <a:pt x="131762" y="100317"/>
                    </a:cubicBezTo>
                    <a:cubicBezTo>
                      <a:pt x="98689" y="66715"/>
                      <a:pt x="0" y="-5252"/>
                      <a:pt x="0" y="30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5" name="フリーフォーム: 図形 1074">
                <a:extLst>
                  <a:ext uri="{FF2B5EF4-FFF2-40B4-BE49-F238E27FC236}">
                    <a16:creationId xmlns:a16="http://schemas.microsoft.com/office/drawing/2014/main" id="{0287E4C1-B9FC-46B3-B49E-AF024384FF9F}"/>
                  </a:ext>
                </a:extLst>
              </p:cNvPr>
              <p:cNvSpPr/>
              <p:nvPr/>
            </p:nvSpPr>
            <p:spPr>
              <a:xfrm>
                <a:off x="6068778" y="3368667"/>
                <a:ext cx="281222" cy="192159"/>
              </a:xfrm>
              <a:custGeom>
                <a:avLst/>
                <a:gdLst>
                  <a:gd name="connsiteX0" fmla="*/ 131997 w 281222"/>
                  <a:gd name="connsiteY0" fmla="*/ 8 h 192159"/>
                  <a:gd name="connsiteX1" fmla="*/ 85960 w 281222"/>
                  <a:gd name="connsiteY1" fmla="*/ 60333 h 192159"/>
                  <a:gd name="connsiteX2" fmla="*/ 124060 w 281222"/>
                  <a:gd name="connsiteY2" fmla="*/ 114308 h 192159"/>
                  <a:gd name="connsiteX3" fmla="*/ 147872 w 281222"/>
                  <a:gd name="connsiteY3" fmla="*/ 182571 h 192159"/>
                  <a:gd name="connsiteX4" fmla="*/ 163747 w 281222"/>
                  <a:gd name="connsiteY4" fmla="*/ 157171 h 192159"/>
                  <a:gd name="connsiteX5" fmla="*/ 281222 w 281222"/>
                  <a:gd name="connsiteY5" fmla="*/ 192096 h 192159"/>
                  <a:gd name="connsiteX6" fmla="*/ 162160 w 281222"/>
                  <a:gd name="connsiteY6" fmla="*/ 165108 h 192159"/>
                  <a:gd name="connsiteX7" fmla="*/ 122472 w 281222"/>
                  <a:gd name="connsiteY7" fmla="*/ 139708 h 192159"/>
                  <a:gd name="connsiteX8" fmla="*/ 100247 w 281222"/>
                  <a:gd name="connsiteY8" fmla="*/ 95258 h 192159"/>
                  <a:gd name="connsiteX9" fmla="*/ 235 w 281222"/>
                  <a:gd name="connsiteY9" fmla="*/ 3183 h 192159"/>
                  <a:gd name="connsiteX10" fmla="*/ 73260 w 281222"/>
                  <a:gd name="connsiteY10" fmla="*/ 55571 h 192159"/>
                  <a:gd name="connsiteX11" fmla="*/ 131997 w 281222"/>
                  <a:gd name="connsiteY11" fmla="*/ 8 h 192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1222" h="192159">
                    <a:moveTo>
                      <a:pt x="131997" y="8"/>
                    </a:moveTo>
                    <a:cubicBezTo>
                      <a:pt x="134114" y="802"/>
                      <a:pt x="87283" y="41283"/>
                      <a:pt x="85960" y="60333"/>
                    </a:cubicBezTo>
                    <a:cubicBezTo>
                      <a:pt x="84637" y="79383"/>
                      <a:pt x="113741" y="93935"/>
                      <a:pt x="124060" y="114308"/>
                    </a:cubicBezTo>
                    <a:cubicBezTo>
                      <a:pt x="134379" y="134681"/>
                      <a:pt x="141258" y="175427"/>
                      <a:pt x="147872" y="182571"/>
                    </a:cubicBezTo>
                    <a:cubicBezTo>
                      <a:pt x="154486" y="189715"/>
                      <a:pt x="141522" y="155584"/>
                      <a:pt x="163747" y="157171"/>
                    </a:cubicBezTo>
                    <a:cubicBezTo>
                      <a:pt x="185972" y="158758"/>
                      <a:pt x="281486" y="190773"/>
                      <a:pt x="281222" y="192096"/>
                    </a:cubicBezTo>
                    <a:cubicBezTo>
                      <a:pt x="280958" y="193419"/>
                      <a:pt x="188618" y="173839"/>
                      <a:pt x="162160" y="165108"/>
                    </a:cubicBezTo>
                    <a:cubicBezTo>
                      <a:pt x="135702" y="156377"/>
                      <a:pt x="132791" y="151350"/>
                      <a:pt x="122472" y="139708"/>
                    </a:cubicBezTo>
                    <a:cubicBezTo>
                      <a:pt x="112153" y="128066"/>
                      <a:pt x="120620" y="118012"/>
                      <a:pt x="100247" y="95258"/>
                    </a:cubicBezTo>
                    <a:cubicBezTo>
                      <a:pt x="79874" y="72504"/>
                      <a:pt x="4733" y="9797"/>
                      <a:pt x="235" y="3183"/>
                    </a:cubicBezTo>
                    <a:cubicBezTo>
                      <a:pt x="-4263" y="-3431"/>
                      <a:pt x="56856" y="53719"/>
                      <a:pt x="73260" y="55571"/>
                    </a:cubicBezTo>
                    <a:cubicBezTo>
                      <a:pt x="89664" y="57423"/>
                      <a:pt x="129880" y="-786"/>
                      <a:pt x="131997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7" name="フリーフォーム: 図形 1076">
                <a:extLst>
                  <a:ext uri="{FF2B5EF4-FFF2-40B4-BE49-F238E27FC236}">
                    <a16:creationId xmlns:a16="http://schemas.microsoft.com/office/drawing/2014/main" id="{AEDBBB9A-7EE5-49D5-BF2C-CD45314C6FC0}"/>
                  </a:ext>
                </a:extLst>
              </p:cNvPr>
              <p:cNvSpPr/>
              <p:nvPr/>
            </p:nvSpPr>
            <p:spPr>
              <a:xfrm>
                <a:off x="5797999" y="3107098"/>
                <a:ext cx="202209" cy="105125"/>
              </a:xfrm>
              <a:custGeom>
                <a:avLst/>
                <a:gdLst>
                  <a:gd name="connsiteX0" fmla="*/ 1139 w 202209"/>
                  <a:gd name="connsiteY0" fmla="*/ 26627 h 105125"/>
                  <a:gd name="connsiteX1" fmla="*/ 34476 w 202209"/>
                  <a:gd name="connsiteY1" fmla="*/ 94890 h 105125"/>
                  <a:gd name="connsiteX2" fmla="*/ 86864 w 202209"/>
                  <a:gd name="connsiteY2" fmla="*/ 101240 h 105125"/>
                  <a:gd name="connsiteX3" fmla="*/ 201164 w 202209"/>
                  <a:gd name="connsiteY3" fmla="*/ 101240 h 105125"/>
                  <a:gd name="connsiteX4" fmla="*/ 144014 w 202209"/>
                  <a:gd name="connsiteY4" fmla="*/ 96477 h 105125"/>
                  <a:gd name="connsiteX5" fmla="*/ 151951 w 202209"/>
                  <a:gd name="connsiteY5" fmla="*/ 1227 h 105125"/>
                  <a:gd name="connsiteX6" fmla="*/ 129726 w 202209"/>
                  <a:gd name="connsiteY6" fmla="*/ 45677 h 105125"/>
                  <a:gd name="connsiteX7" fmla="*/ 126551 w 202209"/>
                  <a:gd name="connsiteY7" fmla="*/ 93302 h 105125"/>
                  <a:gd name="connsiteX8" fmla="*/ 75751 w 202209"/>
                  <a:gd name="connsiteY8" fmla="*/ 101240 h 105125"/>
                  <a:gd name="connsiteX9" fmla="*/ 1139 w 202209"/>
                  <a:gd name="connsiteY9" fmla="*/ 26627 h 105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02209" h="105125">
                    <a:moveTo>
                      <a:pt x="1139" y="26627"/>
                    </a:moveTo>
                    <a:cubicBezTo>
                      <a:pt x="-5740" y="25569"/>
                      <a:pt x="20189" y="82455"/>
                      <a:pt x="34476" y="94890"/>
                    </a:cubicBezTo>
                    <a:cubicBezTo>
                      <a:pt x="48764" y="107326"/>
                      <a:pt x="59083" y="100182"/>
                      <a:pt x="86864" y="101240"/>
                    </a:cubicBezTo>
                    <a:cubicBezTo>
                      <a:pt x="114645" y="102298"/>
                      <a:pt x="191639" y="102034"/>
                      <a:pt x="201164" y="101240"/>
                    </a:cubicBezTo>
                    <a:cubicBezTo>
                      <a:pt x="210689" y="100446"/>
                      <a:pt x="152216" y="113146"/>
                      <a:pt x="144014" y="96477"/>
                    </a:cubicBezTo>
                    <a:cubicBezTo>
                      <a:pt x="135812" y="79808"/>
                      <a:pt x="154332" y="9694"/>
                      <a:pt x="151951" y="1227"/>
                    </a:cubicBezTo>
                    <a:cubicBezTo>
                      <a:pt x="149570" y="-7240"/>
                      <a:pt x="133959" y="30331"/>
                      <a:pt x="129726" y="45677"/>
                    </a:cubicBezTo>
                    <a:cubicBezTo>
                      <a:pt x="125493" y="61023"/>
                      <a:pt x="135547" y="84042"/>
                      <a:pt x="126551" y="93302"/>
                    </a:cubicBezTo>
                    <a:cubicBezTo>
                      <a:pt x="117555" y="102563"/>
                      <a:pt x="92949" y="108913"/>
                      <a:pt x="75751" y="101240"/>
                    </a:cubicBezTo>
                    <a:cubicBezTo>
                      <a:pt x="58553" y="93567"/>
                      <a:pt x="8018" y="27685"/>
                      <a:pt x="1139" y="266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8" name="フリーフォーム: 図形 1077">
                <a:extLst>
                  <a:ext uri="{FF2B5EF4-FFF2-40B4-BE49-F238E27FC236}">
                    <a16:creationId xmlns:a16="http://schemas.microsoft.com/office/drawing/2014/main" id="{D6976523-BF3A-402C-BB87-E4E84A218FE7}"/>
                  </a:ext>
                </a:extLst>
              </p:cNvPr>
              <p:cNvSpPr/>
              <p:nvPr/>
            </p:nvSpPr>
            <p:spPr>
              <a:xfrm>
                <a:off x="6215060" y="3500111"/>
                <a:ext cx="261704" cy="200671"/>
              </a:xfrm>
              <a:custGeom>
                <a:avLst/>
                <a:gdLst>
                  <a:gd name="connsiteX0" fmla="*/ 3 w 261704"/>
                  <a:gd name="connsiteY0" fmla="*/ 20964 h 200671"/>
                  <a:gd name="connsiteX1" fmla="*/ 104778 w 261704"/>
                  <a:gd name="connsiteY1" fmla="*/ 327 h 200671"/>
                  <a:gd name="connsiteX2" fmla="*/ 242890 w 261704"/>
                  <a:gd name="connsiteY2" fmla="*/ 40014 h 200671"/>
                  <a:gd name="connsiteX3" fmla="*/ 231778 w 261704"/>
                  <a:gd name="connsiteY3" fmla="*/ 78114 h 200671"/>
                  <a:gd name="connsiteX4" fmla="*/ 238128 w 261704"/>
                  <a:gd name="connsiteY4" fmla="*/ 174952 h 200671"/>
                  <a:gd name="connsiteX5" fmla="*/ 200028 w 261704"/>
                  <a:gd name="connsiteY5" fmla="*/ 176539 h 200671"/>
                  <a:gd name="connsiteX6" fmla="*/ 147640 w 261704"/>
                  <a:gd name="connsiteY6" fmla="*/ 184477 h 200671"/>
                  <a:gd name="connsiteX7" fmla="*/ 120653 w 261704"/>
                  <a:gd name="connsiteY7" fmla="*/ 200352 h 200671"/>
                  <a:gd name="connsiteX8" fmla="*/ 244478 w 261704"/>
                  <a:gd name="connsiteY8" fmla="*/ 168602 h 200671"/>
                  <a:gd name="connsiteX9" fmla="*/ 260353 w 261704"/>
                  <a:gd name="connsiteY9" fmla="*/ 89227 h 200671"/>
                  <a:gd name="connsiteX10" fmla="*/ 241303 w 261704"/>
                  <a:gd name="connsiteY10" fmla="*/ 60652 h 200671"/>
                  <a:gd name="connsiteX11" fmla="*/ 138115 w 261704"/>
                  <a:gd name="connsiteY11" fmla="*/ 28902 h 200671"/>
                  <a:gd name="connsiteX12" fmla="*/ 179390 w 261704"/>
                  <a:gd name="connsiteY12" fmla="*/ 43189 h 200671"/>
                  <a:gd name="connsiteX13" fmla="*/ 130178 w 261704"/>
                  <a:gd name="connsiteY13" fmla="*/ 32077 h 200671"/>
                  <a:gd name="connsiteX14" fmla="*/ 107953 w 261704"/>
                  <a:gd name="connsiteY14" fmla="*/ 17789 h 200671"/>
                  <a:gd name="connsiteX15" fmla="*/ 3 w 261704"/>
                  <a:gd name="connsiteY15" fmla="*/ 20964 h 200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61704" h="200671">
                    <a:moveTo>
                      <a:pt x="3" y="20964"/>
                    </a:moveTo>
                    <a:cubicBezTo>
                      <a:pt x="-526" y="18054"/>
                      <a:pt x="64297" y="-2848"/>
                      <a:pt x="104778" y="327"/>
                    </a:cubicBezTo>
                    <a:cubicBezTo>
                      <a:pt x="145259" y="3502"/>
                      <a:pt x="221723" y="27050"/>
                      <a:pt x="242890" y="40014"/>
                    </a:cubicBezTo>
                    <a:cubicBezTo>
                      <a:pt x="264057" y="52978"/>
                      <a:pt x="232572" y="55624"/>
                      <a:pt x="231778" y="78114"/>
                    </a:cubicBezTo>
                    <a:cubicBezTo>
                      <a:pt x="230984" y="100604"/>
                      <a:pt x="243420" y="158548"/>
                      <a:pt x="238128" y="174952"/>
                    </a:cubicBezTo>
                    <a:cubicBezTo>
                      <a:pt x="232836" y="191356"/>
                      <a:pt x="215109" y="174952"/>
                      <a:pt x="200028" y="176539"/>
                    </a:cubicBezTo>
                    <a:cubicBezTo>
                      <a:pt x="184947" y="178126"/>
                      <a:pt x="160869" y="180508"/>
                      <a:pt x="147640" y="184477"/>
                    </a:cubicBezTo>
                    <a:cubicBezTo>
                      <a:pt x="134411" y="188446"/>
                      <a:pt x="104513" y="202998"/>
                      <a:pt x="120653" y="200352"/>
                    </a:cubicBezTo>
                    <a:cubicBezTo>
                      <a:pt x="136793" y="197706"/>
                      <a:pt x="221195" y="187123"/>
                      <a:pt x="244478" y="168602"/>
                    </a:cubicBezTo>
                    <a:cubicBezTo>
                      <a:pt x="267761" y="150081"/>
                      <a:pt x="260882" y="107219"/>
                      <a:pt x="260353" y="89227"/>
                    </a:cubicBezTo>
                    <a:cubicBezTo>
                      <a:pt x="259824" y="71235"/>
                      <a:pt x="261676" y="70706"/>
                      <a:pt x="241303" y="60652"/>
                    </a:cubicBezTo>
                    <a:cubicBezTo>
                      <a:pt x="220930" y="50598"/>
                      <a:pt x="148434" y="31812"/>
                      <a:pt x="138115" y="28902"/>
                    </a:cubicBezTo>
                    <a:cubicBezTo>
                      <a:pt x="127796" y="25992"/>
                      <a:pt x="180713" y="42660"/>
                      <a:pt x="179390" y="43189"/>
                    </a:cubicBezTo>
                    <a:cubicBezTo>
                      <a:pt x="178067" y="43718"/>
                      <a:pt x="142084" y="36310"/>
                      <a:pt x="130178" y="32077"/>
                    </a:cubicBezTo>
                    <a:cubicBezTo>
                      <a:pt x="118272" y="27844"/>
                      <a:pt x="123034" y="20170"/>
                      <a:pt x="107953" y="17789"/>
                    </a:cubicBezTo>
                    <a:cubicBezTo>
                      <a:pt x="92872" y="15408"/>
                      <a:pt x="532" y="23874"/>
                      <a:pt x="3" y="209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9" name="フリーフォーム: 図形 1078">
                <a:extLst>
                  <a:ext uri="{FF2B5EF4-FFF2-40B4-BE49-F238E27FC236}">
                    <a16:creationId xmlns:a16="http://schemas.microsoft.com/office/drawing/2014/main" id="{57D1E2D3-D8B2-4D08-966A-6D7F90BAC2FA}"/>
                  </a:ext>
                </a:extLst>
              </p:cNvPr>
              <p:cNvSpPr/>
              <p:nvPr/>
            </p:nvSpPr>
            <p:spPr>
              <a:xfrm>
                <a:off x="6196425" y="3492152"/>
                <a:ext cx="275586" cy="199271"/>
              </a:xfrm>
              <a:custGeom>
                <a:avLst/>
                <a:gdLst>
                  <a:gd name="connsiteX0" fmla="*/ 7525 w 275586"/>
                  <a:gd name="connsiteY0" fmla="*/ 348 h 199271"/>
                  <a:gd name="connsiteX1" fmla="*/ 7525 w 275586"/>
                  <a:gd name="connsiteY1" fmla="*/ 135286 h 199271"/>
                  <a:gd name="connsiteX2" fmla="*/ 15463 w 275586"/>
                  <a:gd name="connsiteY2" fmla="*/ 178148 h 199271"/>
                  <a:gd name="connsiteX3" fmla="*/ 24988 w 275586"/>
                  <a:gd name="connsiteY3" fmla="*/ 127348 h 199271"/>
                  <a:gd name="connsiteX4" fmla="*/ 29750 w 275586"/>
                  <a:gd name="connsiteY4" fmla="*/ 182911 h 199271"/>
                  <a:gd name="connsiteX5" fmla="*/ 28163 w 275586"/>
                  <a:gd name="connsiteY5" fmla="*/ 194023 h 199271"/>
                  <a:gd name="connsiteX6" fmla="*/ 75788 w 275586"/>
                  <a:gd name="connsiteY6" fmla="*/ 184498 h 199271"/>
                  <a:gd name="connsiteX7" fmla="*/ 196438 w 275586"/>
                  <a:gd name="connsiteY7" fmla="*/ 198786 h 199271"/>
                  <a:gd name="connsiteX8" fmla="*/ 269463 w 275586"/>
                  <a:gd name="connsiteY8" fmla="*/ 195611 h 199271"/>
                  <a:gd name="connsiteX9" fmla="*/ 36100 w 275586"/>
                  <a:gd name="connsiteY9" fmla="*/ 192436 h 199271"/>
                  <a:gd name="connsiteX10" fmla="*/ 1175 w 275586"/>
                  <a:gd name="connsiteY10" fmla="*/ 179736 h 199271"/>
                  <a:gd name="connsiteX11" fmla="*/ 7525 w 275586"/>
                  <a:gd name="connsiteY11" fmla="*/ 348 h 199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5586" h="199271">
                    <a:moveTo>
                      <a:pt x="7525" y="348"/>
                    </a:moveTo>
                    <a:cubicBezTo>
                      <a:pt x="8583" y="-7060"/>
                      <a:pt x="6202" y="105653"/>
                      <a:pt x="7525" y="135286"/>
                    </a:cubicBezTo>
                    <a:cubicBezTo>
                      <a:pt x="8848" y="164919"/>
                      <a:pt x="12553" y="179471"/>
                      <a:pt x="15463" y="178148"/>
                    </a:cubicBezTo>
                    <a:cubicBezTo>
                      <a:pt x="18373" y="176825"/>
                      <a:pt x="22607" y="126554"/>
                      <a:pt x="24988" y="127348"/>
                    </a:cubicBezTo>
                    <a:cubicBezTo>
                      <a:pt x="27369" y="128142"/>
                      <a:pt x="29221" y="171799"/>
                      <a:pt x="29750" y="182911"/>
                    </a:cubicBezTo>
                    <a:cubicBezTo>
                      <a:pt x="30279" y="194023"/>
                      <a:pt x="20490" y="193759"/>
                      <a:pt x="28163" y="194023"/>
                    </a:cubicBezTo>
                    <a:cubicBezTo>
                      <a:pt x="35836" y="194287"/>
                      <a:pt x="47742" y="183704"/>
                      <a:pt x="75788" y="184498"/>
                    </a:cubicBezTo>
                    <a:cubicBezTo>
                      <a:pt x="103834" y="185292"/>
                      <a:pt x="164159" y="196934"/>
                      <a:pt x="196438" y="198786"/>
                    </a:cubicBezTo>
                    <a:cubicBezTo>
                      <a:pt x="228717" y="200638"/>
                      <a:pt x="296186" y="196669"/>
                      <a:pt x="269463" y="195611"/>
                    </a:cubicBezTo>
                    <a:cubicBezTo>
                      <a:pt x="242740" y="194553"/>
                      <a:pt x="80815" y="195082"/>
                      <a:pt x="36100" y="192436"/>
                    </a:cubicBezTo>
                    <a:cubicBezTo>
                      <a:pt x="-8615" y="189790"/>
                      <a:pt x="5673" y="208840"/>
                      <a:pt x="1175" y="179736"/>
                    </a:cubicBezTo>
                    <a:cubicBezTo>
                      <a:pt x="-3323" y="150632"/>
                      <a:pt x="6467" y="7756"/>
                      <a:pt x="7525" y="34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0" name="フリーフォーム: 図形 1079">
                <a:extLst>
                  <a:ext uri="{FF2B5EF4-FFF2-40B4-BE49-F238E27FC236}">
                    <a16:creationId xmlns:a16="http://schemas.microsoft.com/office/drawing/2014/main" id="{04A146C5-780C-40C2-A282-FAD6D8EA05FF}"/>
                  </a:ext>
                </a:extLst>
              </p:cNvPr>
              <p:cNvSpPr/>
              <p:nvPr/>
            </p:nvSpPr>
            <p:spPr>
              <a:xfrm>
                <a:off x="5875338" y="3492500"/>
                <a:ext cx="386714" cy="495677"/>
              </a:xfrm>
              <a:custGeom>
                <a:avLst/>
                <a:gdLst>
                  <a:gd name="connsiteX0" fmla="*/ 0 w 386714"/>
                  <a:gd name="connsiteY0" fmla="*/ 0 h 495677"/>
                  <a:gd name="connsiteX1" fmla="*/ 234950 w 386714"/>
                  <a:gd name="connsiteY1" fmla="*/ 295275 h 495677"/>
                  <a:gd name="connsiteX2" fmla="*/ 184150 w 386714"/>
                  <a:gd name="connsiteY2" fmla="*/ 188913 h 495677"/>
                  <a:gd name="connsiteX3" fmla="*/ 219075 w 386714"/>
                  <a:gd name="connsiteY3" fmla="*/ 268288 h 495677"/>
                  <a:gd name="connsiteX4" fmla="*/ 293687 w 386714"/>
                  <a:gd name="connsiteY4" fmla="*/ 350838 h 495677"/>
                  <a:gd name="connsiteX5" fmla="*/ 312737 w 386714"/>
                  <a:gd name="connsiteY5" fmla="*/ 373063 h 495677"/>
                  <a:gd name="connsiteX6" fmla="*/ 385762 w 386714"/>
                  <a:gd name="connsiteY6" fmla="*/ 493713 h 495677"/>
                  <a:gd name="connsiteX7" fmla="*/ 349250 w 386714"/>
                  <a:gd name="connsiteY7" fmla="*/ 438150 h 495677"/>
                  <a:gd name="connsiteX8" fmla="*/ 276225 w 386714"/>
                  <a:gd name="connsiteY8" fmla="*/ 312738 h 495677"/>
                  <a:gd name="connsiteX9" fmla="*/ 227012 w 386714"/>
                  <a:gd name="connsiteY9" fmla="*/ 255588 h 495677"/>
                  <a:gd name="connsiteX10" fmla="*/ 0 w 386714"/>
                  <a:gd name="connsiteY10" fmla="*/ 0 h 495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86714" h="495677">
                    <a:moveTo>
                      <a:pt x="0" y="0"/>
                    </a:moveTo>
                    <a:cubicBezTo>
                      <a:pt x="102129" y="131895"/>
                      <a:pt x="204258" y="263790"/>
                      <a:pt x="234950" y="295275"/>
                    </a:cubicBezTo>
                    <a:cubicBezTo>
                      <a:pt x="265642" y="326761"/>
                      <a:pt x="186796" y="193411"/>
                      <a:pt x="184150" y="188913"/>
                    </a:cubicBezTo>
                    <a:cubicBezTo>
                      <a:pt x="181504" y="184415"/>
                      <a:pt x="200819" y="241301"/>
                      <a:pt x="219075" y="268288"/>
                    </a:cubicBezTo>
                    <a:cubicBezTo>
                      <a:pt x="237331" y="295275"/>
                      <a:pt x="278077" y="333376"/>
                      <a:pt x="293687" y="350838"/>
                    </a:cubicBezTo>
                    <a:cubicBezTo>
                      <a:pt x="309297" y="368300"/>
                      <a:pt x="297391" y="349251"/>
                      <a:pt x="312737" y="373063"/>
                    </a:cubicBezTo>
                    <a:cubicBezTo>
                      <a:pt x="328083" y="396875"/>
                      <a:pt x="379677" y="482865"/>
                      <a:pt x="385762" y="493713"/>
                    </a:cubicBezTo>
                    <a:cubicBezTo>
                      <a:pt x="391847" y="504561"/>
                      <a:pt x="367506" y="468312"/>
                      <a:pt x="349250" y="438150"/>
                    </a:cubicBezTo>
                    <a:cubicBezTo>
                      <a:pt x="330994" y="407988"/>
                      <a:pt x="296598" y="343165"/>
                      <a:pt x="276225" y="312738"/>
                    </a:cubicBezTo>
                    <a:cubicBezTo>
                      <a:pt x="255852" y="282311"/>
                      <a:pt x="227012" y="255588"/>
                      <a:pt x="227012" y="255588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1" name="フリーフォーム: 図形 1080">
                <a:extLst>
                  <a:ext uri="{FF2B5EF4-FFF2-40B4-BE49-F238E27FC236}">
                    <a16:creationId xmlns:a16="http://schemas.microsoft.com/office/drawing/2014/main" id="{01D533A4-072A-4EBA-8A5B-BA30B69A8F30}"/>
                  </a:ext>
                </a:extLst>
              </p:cNvPr>
              <p:cNvSpPr/>
              <p:nvPr/>
            </p:nvSpPr>
            <p:spPr>
              <a:xfrm>
                <a:off x="6224424" y="3661925"/>
                <a:ext cx="305083" cy="332150"/>
              </a:xfrm>
              <a:custGeom>
                <a:avLst/>
                <a:gdLst>
                  <a:gd name="connsiteX0" fmla="*/ 187489 w 305083"/>
                  <a:gd name="connsiteY0" fmla="*/ 438 h 332150"/>
                  <a:gd name="connsiteX1" fmla="*/ 266864 w 305083"/>
                  <a:gd name="connsiteY1" fmla="*/ 135375 h 332150"/>
                  <a:gd name="connsiteX2" fmla="*/ 304964 w 305083"/>
                  <a:gd name="connsiteY2" fmla="*/ 173475 h 332150"/>
                  <a:gd name="connsiteX3" fmla="*/ 277976 w 305083"/>
                  <a:gd name="connsiteY3" fmla="*/ 187763 h 332150"/>
                  <a:gd name="connsiteX4" fmla="*/ 252576 w 305083"/>
                  <a:gd name="connsiteY4" fmla="*/ 222688 h 332150"/>
                  <a:gd name="connsiteX5" fmla="*/ 165264 w 305083"/>
                  <a:gd name="connsiteY5" fmla="*/ 308413 h 332150"/>
                  <a:gd name="connsiteX6" fmla="*/ 143039 w 305083"/>
                  <a:gd name="connsiteY6" fmla="*/ 316350 h 332150"/>
                  <a:gd name="connsiteX7" fmla="*/ 164 w 305083"/>
                  <a:gd name="connsiteY7" fmla="*/ 322700 h 332150"/>
                  <a:gd name="connsiteX8" fmla="*/ 116051 w 305083"/>
                  <a:gd name="connsiteY8" fmla="*/ 329050 h 332150"/>
                  <a:gd name="connsiteX9" fmla="*/ 187489 w 305083"/>
                  <a:gd name="connsiteY9" fmla="*/ 268725 h 332150"/>
                  <a:gd name="connsiteX10" fmla="*/ 292264 w 305083"/>
                  <a:gd name="connsiteY10" fmla="*/ 181413 h 332150"/>
                  <a:gd name="connsiteX11" fmla="*/ 258926 w 305083"/>
                  <a:gd name="connsiteY11" fmla="*/ 129025 h 332150"/>
                  <a:gd name="connsiteX12" fmla="*/ 206539 w 305083"/>
                  <a:gd name="connsiteY12" fmla="*/ 92513 h 332150"/>
                  <a:gd name="connsiteX13" fmla="*/ 187489 w 305083"/>
                  <a:gd name="connsiteY13" fmla="*/ 438 h 332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5083" h="332150">
                    <a:moveTo>
                      <a:pt x="187489" y="438"/>
                    </a:moveTo>
                    <a:cubicBezTo>
                      <a:pt x="197543" y="7582"/>
                      <a:pt x="247285" y="106536"/>
                      <a:pt x="266864" y="135375"/>
                    </a:cubicBezTo>
                    <a:cubicBezTo>
                      <a:pt x="286443" y="164214"/>
                      <a:pt x="303112" y="164744"/>
                      <a:pt x="304964" y="173475"/>
                    </a:cubicBezTo>
                    <a:cubicBezTo>
                      <a:pt x="306816" y="182206"/>
                      <a:pt x="286707" y="179561"/>
                      <a:pt x="277976" y="187763"/>
                    </a:cubicBezTo>
                    <a:cubicBezTo>
                      <a:pt x="269245" y="195965"/>
                      <a:pt x="271361" y="202580"/>
                      <a:pt x="252576" y="222688"/>
                    </a:cubicBezTo>
                    <a:cubicBezTo>
                      <a:pt x="233791" y="242796"/>
                      <a:pt x="183520" y="292803"/>
                      <a:pt x="165264" y="308413"/>
                    </a:cubicBezTo>
                    <a:cubicBezTo>
                      <a:pt x="147008" y="324023"/>
                      <a:pt x="170556" y="313969"/>
                      <a:pt x="143039" y="316350"/>
                    </a:cubicBezTo>
                    <a:cubicBezTo>
                      <a:pt x="115522" y="318731"/>
                      <a:pt x="4662" y="320583"/>
                      <a:pt x="164" y="322700"/>
                    </a:cubicBezTo>
                    <a:cubicBezTo>
                      <a:pt x="-4334" y="324817"/>
                      <a:pt x="84830" y="338046"/>
                      <a:pt x="116051" y="329050"/>
                    </a:cubicBezTo>
                    <a:cubicBezTo>
                      <a:pt x="147272" y="320054"/>
                      <a:pt x="187489" y="268725"/>
                      <a:pt x="187489" y="268725"/>
                    </a:cubicBezTo>
                    <a:cubicBezTo>
                      <a:pt x="216858" y="244119"/>
                      <a:pt x="280358" y="204696"/>
                      <a:pt x="292264" y="181413"/>
                    </a:cubicBezTo>
                    <a:cubicBezTo>
                      <a:pt x="304170" y="158130"/>
                      <a:pt x="273213" y="143842"/>
                      <a:pt x="258926" y="129025"/>
                    </a:cubicBezTo>
                    <a:cubicBezTo>
                      <a:pt x="244639" y="114208"/>
                      <a:pt x="215799" y="109446"/>
                      <a:pt x="206539" y="92513"/>
                    </a:cubicBezTo>
                    <a:cubicBezTo>
                      <a:pt x="197279" y="75580"/>
                      <a:pt x="177435" y="-6706"/>
                      <a:pt x="187489" y="4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2" name="フリーフォーム: 図形 1081">
                <a:extLst>
                  <a:ext uri="{FF2B5EF4-FFF2-40B4-BE49-F238E27FC236}">
                    <a16:creationId xmlns:a16="http://schemas.microsoft.com/office/drawing/2014/main" id="{20F49774-4D6E-4C0D-864F-8AFD801D000D}"/>
                  </a:ext>
                </a:extLst>
              </p:cNvPr>
              <p:cNvSpPr/>
              <p:nvPr/>
            </p:nvSpPr>
            <p:spPr>
              <a:xfrm>
                <a:off x="6255817" y="3709746"/>
                <a:ext cx="267394" cy="276833"/>
              </a:xfrm>
              <a:custGeom>
                <a:avLst/>
                <a:gdLst>
                  <a:gd name="connsiteX0" fmla="*/ 71958 w 267394"/>
                  <a:gd name="connsiteY0" fmla="*/ 242 h 276833"/>
                  <a:gd name="connsiteX1" fmla="*/ 151333 w 267394"/>
                  <a:gd name="connsiteY1" fmla="*/ 82792 h 276833"/>
                  <a:gd name="connsiteX2" fmla="*/ 216421 w 267394"/>
                  <a:gd name="connsiteY2" fmla="*/ 108192 h 276833"/>
                  <a:gd name="connsiteX3" fmla="*/ 267221 w 267394"/>
                  <a:gd name="connsiteY3" fmla="*/ 119304 h 276833"/>
                  <a:gd name="connsiteX4" fmla="*/ 198958 w 267394"/>
                  <a:gd name="connsiteY4" fmla="*/ 132004 h 276833"/>
                  <a:gd name="connsiteX5" fmla="*/ 143396 w 267394"/>
                  <a:gd name="connsiteY5" fmla="*/ 200267 h 276833"/>
                  <a:gd name="connsiteX6" fmla="*/ 102121 w 267394"/>
                  <a:gd name="connsiteY6" fmla="*/ 214554 h 276833"/>
                  <a:gd name="connsiteX7" fmla="*/ 521 w 267394"/>
                  <a:gd name="connsiteY7" fmla="*/ 276467 h 276833"/>
                  <a:gd name="connsiteX8" fmla="*/ 67196 w 267394"/>
                  <a:gd name="connsiteY8" fmla="*/ 236779 h 276833"/>
                  <a:gd name="connsiteX9" fmla="*/ 170383 w 267394"/>
                  <a:gd name="connsiteY9" fmla="*/ 166929 h 276833"/>
                  <a:gd name="connsiteX10" fmla="*/ 76721 w 267394"/>
                  <a:gd name="connsiteY10" fmla="*/ 197092 h 276833"/>
                  <a:gd name="connsiteX11" fmla="*/ 130696 w 267394"/>
                  <a:gd name="connsiteY11" fmla="*/ 119304 h 276833"/>
                  <a:gd name="connsiteX12" fmla="*/ 81483 w 267394"/>
                  <a:gd name="connsiteY12" fmla="*/ 176454 h 276833"/>
                  <a:gd name="connsiteX13" fmla="*/ 22746 w 267394"/>
                  <a:gd name="connsiteY13" fmla="*/ 252654 h 276833"/>
                  <a:gd name="connsiteX14" fmla="*/ 92596 w 267394"/>
                  <a:gd name="connsiteY14" fmla="*/ 209792 h 276833"/>
                  <a:gd name="connsiteX15" fmla="*/ 248171 w 267394"/>
                  <a:gd name="connsiteY15" fmla="*/ 130417 h 276833"/>
                  <a:gd name="connsiteX16" fmla="*/ 170383 w 267394"/>
                  <a:gd name="connsiteY16" fmla="*/ 100254 h 276833"/>
                  <a:gd name="connsiteX17" fmla="*/ 111646 w 267394"/>
                  <a:gd name="connsiteY17" fmla="*/ 66917 h 276833"/>
                  <a:gd name="connsiteX18" fmla="*/ 76721 w 267394"/>
                  <a:gd name="connsiteY18" fmla="*/ 130417 h 276833"/>
                  <a:gd name="connsiteX19" fmla="*/ 87833 w 267394"/>
                  <a:gd name="connsiteY19" fmla="*/ 81204 h 276833"/>
                  <a:gd name="connsiteX20" fmla="*/ 94183 w 267394"/>
                  <a:gd name="connsiteY20" fmla="*/ 57392 h 276833"/>
                  <a:gd name="connsiteX21" fmla="*/ 71958 w 267394"/>
                  <a:gd name="connsiteY21" fmla="*/ 242 h 276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67394" h="276833">
                    <a:moveTo>
                      <a:pt x="71958" y="242"/>
                    </a:moveTo>
                    <a:cubicBezTo>
                      <a:pt x="81483" y="4475"/>
                      <a:pt x="127256" y="64800"/>
                      <a:pt x="151333" y="82792"/>
                    </a:cubicBezTo>
                    <a:cubicBezTo>
                      <a:pt x="175410" y="100784"/>
                      <a:pt x="197106" y="102107"/>
                      <a:pt x="216421" y="108192"/>
                    </a:cubicBezTo>
                    <a:cubicBezTo>
                      <a:pt x="235736" y="114277"/>
                      <a:pt x="270132" y="115335"/>
                      <a:pt x="267221" y="119304"/>
                    </a:cubicBezTo>
                    <a:cubicBezTo>
                      <a:pt x="264311" y="123273"/>
                      <a:pt x="219595" y="118510"/>
                      <a:pt x="198958" y="132004"/>
                    </a:cubicBezTo>
                    <a:cubicBezTo>
                      <a:pt x="178321" y="145498"/>
                      <a:pt x="159535" y="186509"/>
                      <a:pt x="143396" y="200267"/>
                    </a:cubicBezTo>
                    <a:cubicBezTo>
                      <a:pt x="127257" y="214025"/>
                      <a:pt x="125934" y="201854"/>
                      <a:pt x="102121" y="214554"/>
                    </a:cubicBezTo>
                    <a:cubicBezTo>
                      <a:pt x="78309" y="227254"/>
                      <a:pt x="6342" y="272763"/>
                      <a:pt x="521" y="276467"/>
                    </a:cubicBezTo>
                    <a:cubicBezTo>
                      <a:pt x="-5300" y="280171"/>
                      <a:pt x="38886" y="255035"/>
                      <a:pt x="67196" y="236779"/>
                    </a:cubicBezTo>
                    <a:cubicBezTo>
                      <a:pt x="95506" y="218523"/>
                      <a:pt x="168796" y="173543"/>
                      <a:pt x="170383" y="166929"/>
                    </a:cubicBezTo>
                    <a:cubicBezTo>
                      <a:pt x="171970" y="160315"/>
                      <a:pt x="83335" y="205029"/>
                      <a:pt x="76721" y="197092"/>
                    </a:cubicBezTo>
                    <a:cubicBezTo>
                      <a:pt x="70107" y="189155"/>
                      <a:pt x="129902" y="122744"/>
                      <a:pt x="130696" y="119304"/>
                    </a:cubicBezTo>
                    <a:cubicBezTo>
                      <a:pt x="131490" y="115864"/>
                      <a:pt x="99475" y="154229"/>
                      <a:pt x="81483" y="176454"/>
                    </a:cubicBezTo>
                    <a:cubicBezTo>
                      <a:pt x="63491" y="198679"/>
                      <a:pt x="20894" y="247098"/>
                      <a:pt x="22746" y="252654"/>
                    </a:cubicBezTo>
                    <a:cubicBezTo>
                      <a:pt x="24598" y="258210"/>
                      <a:pt x="55025" y="230165"/>
                      <a:pt x="92596" y="209792"/>
                    </a:cubicBezTo>
                    <a:cubicBezTo>
                      <a:pt x="130167" y="189419"/>
                      <a:pt x="235207" y="148673"/>
                      <a:pt x="248171" y="130417"/>
                    </a:cubicBezTo>
                    <a:cubicBezTo>
                      <a:pt x="261135" y="112161"/>
                      <a:pt x="193137" y="110837"/>
                      <a:pt x="170383" y="100254"/>
                    </a:cubicBezTo>
                    <a:cubicBezTo>
                      <a:pt x="147629" y="89671"/>
                      <a:pt x="127256" y="61890"/>
                      <a:pt x="111646" y="66917"/>
                    </a:cubicBezTo>
                    <a:cubicBezTo>
                      <a:pt x="96036" y="71944"/>
                      <a:pt x="80690" y="128036"/>
                      <a:pt x="76721" y="130417"/>
                    </a:cubicBezTo>
                    <a:cubicBezTo>
                      <a:pt x="72752" y="132798"/>
                      <a:pt x="84923" y="93375"/>
                      <a:pt x="87833" y="81204"/>
                    </a:cubicBezTo>
                    <a:cubicBezTo>
                      <a:pt x="90743" y="69033"/>
                      <a:pt x="94712" y="66388"/>
                      <a:pt x="94183" y="57392"/>
                    </a:cubicBezTo>
                    <a:cubicBezTo>
                      <a:pt x="93654" y="48396"/>
                      <a:pt x="62433" y="-3991"/>
                      <a:pt x="71958" y="24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3" name="フリーフォーム: 図形 1082">
                <a:extLst>
                  <a:ext uri="{FF2B5EF4-FFF2-40B4-BE49-F238E27FC236}">
                    <a16:creationId xmlns:a16="http://schemas.microsoft.com/office/drawing/2014/main" id="{14F0A51B-CC59-467B-B4B3-5E00F16A965B}"/>
                  </a:ext>
                </a:extLst>
              </p:cNvPr>
              <p:cNvSpPr/>
              <p:nvPr/>
            </p:nvSpPr>
            <p:spPr>
              <a:xfrm>
                <a:off x="6119208" y="3648042"/>
                <a:ext cx="210404" cy="177958"/>
              </a:xfrm>
              <a:custGeom>
                <a:avLst/>
                <a:gdLst>
                  <a:gd name="connsiteX0" fmla="*/ 605 w 210404"/>
                  <a:gd name="connsiteY0" fmla="*/ 33 h 177958"/>
                  <a:gd name="connsiteX1" fmla="*/ 121255 w 210404"/>
                  <a:gd name="connsiteY1" fmla="*/ 96871 h 177958"/>
                  <a:gd name="connsiteX2" fmla="*/ 167292 w 210404"/>
                  <a:gd name="connsiteY2" fmla="*/ 63533 h 177958"/>
                  <a:gd name="connsiteX3" fmla="*/ 192692 w 210404"/>
                  <a:gd name="connsiteY3" fmla="*/ 58771 h 177958"/>
                  <a:gd name="connsiteX4" fmla="*/ 195867 w 210404"/>
                  <a:gd name="connsiteY4" fmla="*/ 96871 h 177958"/>
                  <a:gd name="connsiteX5" fmla="*/ 200630 w 210404"/>
                  <a:gd name="connsiteY5" fmla="*/ 127033 h 177958"/>
                  <a:gd name="connsiteX6" fmla="*/ 210155 w 210404"/>
                  <a:gd name="connsiteY6" fmla="*/ 177833 h 177958"/>
                  <a:gd name="connsiteX7" fmla="*/ 189517 w 210404"/>
                  <a:gd name="connsiteY7" fmla="*/ 111158 h 177958"/>
                  <a:gd name="connsiteX8" fmla="*/ 154592 w 210404"/>
                  <a:gd name="connsiteY8" fmla="*/ 111158 h 177958"/>
                  <a:gd name="connsiteX9" fmla="*/ 105380 w 210404"/>
                  <a:gd name="connsiteY9" fmla="*/ 100046 h 177958"/>
                  <a:gd name="connsiteX10" fmla="*/ 75217 w 210404"/>
                  <a:gd name="connsiteY10" fmla="*/ 85758 h 177958"/>
                  <a:gd name="connsiteX11" fmla="*/ 605 w 210404"/>
                  <a:gd name="connsiteY11" fmla="*/ 33 h 177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0404" h="177958">
                    <a:moveTo>
                      <a:pt x="605" y="33"/>
                    </a:moveTo>
                    <a:cubicBezTo>
                      <a:pt x="8278" y="1885"/>
                      <a:pt x="93474" y="86288"/>
                      <a:pt x="121255" y="96871"/>
                    </a:cubicBezTo>
                    <a:cubicBezTo>
                      <a:pt x="149036" y="107454"/>
                      <a:pt x="155386" y="69883"/>
                      <a:pt x="167292" y="63533"/>
                    </a:cubicBezTo>
                    <a:cubicBezTo>
                      <a:pt x="179198" y="57183"/>
                      <a:pt x="187930" y="53215"/>
                      <a:pt x="192692" y="58771"/>
                    </a:cubicBezTo>
                    <a:cubicBezTo>
                      <a:pt x="197455" y="64327"/>
                      <a:pt x="194544" y="85494"/>
                      <a:pt x="195867" y="96871"/>
                    </a:cubicBezTo>
                    <a:cubicBezTo>
                      <a:pt x="197190" y="108248"/>
                      <a:pt x="198249" y="113539"/>
                      <a:pt x="200630" y="127033"/>
                    </a:cubicBezTo>
                    <a:cubicBezTo>
                      <a:pt x="203011" y="140527"/>
                      <a:pt x="212007" y="180479"/>
                      <a:pt x="210155" y="177833"/>
                    </a:cubicBezTo>
                    <a:cubicBezTo>
                      <a:pt x="208303" y="175187"/>
                      <a:pt x="198777" y="122270"/>
                      <a:pt x="189517" y="111158"/>
                    </a:cubicBezTo>
                    <a:cubicBezTo>
                      <a:pt x="180257" y="100046"/>
                      <a:pt x="168615" y="113010"/>
                      <a:pt x="154592" y="111158"/>
                    </a:cubicBezTo>
                    <a:cubicBezTo>
                      <a:pt x="140569" y="109306"/>
                      <a:pt x="118609" y="104279"/>
                      <a:pt x="105380" y="100046"/>
                    </a:cubicBezTo>
                    <a:cubicBezTo>
                      <a:pt x="92151" y="95813"/>
                      <a:pt x="90034" y="97929"/>
                      <a:pt x="75217" y="85758"/>
                    </a:cubicBezTo>
                    <a:cubicBezTo>
                      <a:pt x="60400" y="73587"/>
                      <a:pt x="-7068" y="-1819"/>
                      <a:pt x="605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4" name="フリーフォーム: 図形 1083">
                <a:extLst>
                  <a:ext uri="{FF2B5EF4-FFF2-40B4-BE49-F238E27FC236}">
                    <a16:creationId xmlns:a16="http://schemas.microsoft.com/office/drawing/2014/main" id="{9182A0BF-B38D-44F5-B6A9-55D86D35337E}"/>
                  </a:ext>
                </a:extLst>
              </p:cNvPr>
              <p:cNvSpPr/>
              <p:nvPr/>
            </p:nvSpPr>
            <p:spPr>
              <a:xfrm>
                <a:off x="6193535" y="4789333"/>
                <a:ext cx="145110" cy="381935"/>
              </a:xfrm>
              <a:custGeom>
                <a:avLst/>
                <a:gdLst>
                  <a:gd name="connsiteX0" fmla="*/ 12003 w 145110"/>
                  <a:gd name="connsiteY0" fmla="*/ 155 h 381935"/>
                  <a:gd name="connsiteX1" fmla="*/ 139003 w 145110"/>
                  <a:gd name="connsiteY1" fmla="*/ 138267 h 381935"/>
                  <a:gd name="connsiteX2" fmla="*/ 119953 w 145110"/>
                  <a:gd name="connsiteY2" fmla="*/ 152555 h 381935"/>
                  <a:gd name="connsiteX3" fmla="*/ 75503 w 145110"/>
                  <a:gd name="connsiteY3" fmla="*/ 208117 h 381935"/>
                  <a:gd name="connsiteX4" fmla="*/ 890 w 145110"/>
                  <a:gd name="connsiteY4" fmla="*/ 377980 h 381935"/>
                  <a:gd name="connsiteX5" fmla="*/ 38990 w 145110"/>
                  <a:gd name="connsiteY5" fmla="*/ 317655 h 381935"/>
                  <a:gd name="connsiteX6" fmla="*/ 107253 w 145110"/>
                  <a:gd name="connsiteY6" fmla="*/ 201767 h 381935"/>
                  <a:gd name="connsiteX7" fmla="*/ 67565 w 145110"/>
                  <a:gd name="connsiteY7" fmla="*/ 235105 h 381935"/>
                  <a:gd name="connsiteX8" fmla="*/ 113603 w 145110"/>
                  <a:gd name="connsiteY8" fmla="*/ 154142 h 381935"/>
                  <a:gd name="connsiteX9" fmla="*/ 107253 w 145110"/>
                  <a:gd name="connsiteY9" fmla="*/ 111280 h 381935"/>
                  <a:gd name="connsiteX10" fmla="*/ 12003 w 145110"/>
                  <a:gd name="connsiteY10" fmla="*/ 155 h 381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5110" h="381935">
                    <a:moveTo>
                      <a:pt x="12003" y="155"/>
                    </a:moveTo>
                    <a:cubicBezTo>
                      <a:pt x="17295" y="4653"/>
                      <a:pt x="121011" y="112867"/>
                      <a:pt x="139003" y="138267"/>
                    </a:cubicBezTo>
                    <a:cubicBezTo>
                      <a:pt x="156995" y="163667"/>
                      <a:pt x="130536" y="140913"/>
                      <a:pt x="119953" y="152555"/>
                    </a:cubicBezTo>
                    <a:cubicBezTo>
                      <a:pt x="109370" y="164197"/>
                      <a:pt x="95347" y="170546"/>
                      <a:pt x="75503" y="208117"/>
                    </a:cubicBezTo>
                    <a:cubicBezTo>
                      <a:pt x="55659" y="245688"/>
                      <a:pt x="6975" y="359724"/>
                      <a:pt x="890" y="377980"/>
                    </a:cubicBezTo>
                    <a:cubicBezTo>
                      <a:pt x="-5195" y="396236"/>
                      <a:pt x="21263" y="347024"/>
                      <a:pt x="38990" y="317655"/>
                    </a:cubicBezTo>
                    <a:cubicBezTo>
                      <a:pt x="56717" y="288286"/>
                      <a:pt x="102491" y="215525"/>
                      <a:pt x="107253" y="201767"/>
                    </a:cubicBezTo>
                    <a:cubicBezTo>
                      <a:pt x="112015" y="188009"/>
                      <a:pt x="66507" y="243042"/>
                      <a:pt x="67565" y="235105"/>
                    </a:cubicBezTo>
                    <a:cubicBezTo>
                      <a:pt x="68623" y="227168"/>
                      <a:pt x="106988" y="174779"/>
                      <a:pt x="113603" y="154142"/>
                    </a:cubicBezTo>
                    <a:cubicBezTo>
                      <a:pt x="120218" y="133505"/>
                      <a:pt x="124451" y="132711"/>
                      <a:pt x="107253" y="111280"/>
                    </a:cubicBezTo>
                    <a:cubicBezTo>
                      <a:pt x="90055" y="89849"/>
                      <a:pt x="6711" y="-4343"/>
                      <a:pt x="12003" y="1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5" name="フリーフォーム: 図形 1084">
                <a:extLst>
                  <a:ext uri="{FF2B5EF4-FFF2-40B4-BE49-F238E27FC236}">
                    <a16:creationId xmlns:a16="http://schemas.microsoft.com/office/drawing/2014/main" id="{A15B0AD5-1F35-431E-AD0E-8ED1EF272CB5}"/>
                  </a:ext>
                </a:extLst>
              </p:cNvPr>
              <p:cNvSpPr/>
              <p:nvPr/>
            </p:nvSpPr>
            <p:spPr>
              <a:xfrm>
                <a:off x="6211852" y="4792175"/>
                <a:ext cx="192742" cy="372034"/>
              </a:xfrm>
              <a:custGeom>
                <a:avLst/>
                <a:gdLst>
                  <a:gd name="connsiteX0" fmla="*/ 31786 w 192742"/>
                  <a:gd name="connsiteY0" fmla="*/ 2075 h 372034"/>
                  <a:gd name="connsiteX1" fmla="*/ 134973 w 192742"/>
                  <a:gd name="connsiteY1" fmla="*/ 129075 h 372034"/>
                  <a:gd name="connsiteX2" fmla="*/ 139736 w 192742"/>
                  <a:gd name="connsiteY2" fmla="*/ 152888 h 372034"/>
                  <a:gd name="connsiteX3" fmla="*/ 174661 w 192742"/>
                  <a:gd name="connsiteY3" fmla="*/ 238613 h 372034"/>
                  <a:gd name="connsiteX4" fmla="*/ 168311 w 192742"/>
                  <a:gd name="connsiteY4" fmla="*/ 190988 h 372034"/>
                  <a:gd name="connsiteX5" fmla="*/ 168311 w 192742"/>
                  <a:gd name="connsiteY5" fmla="*/ 256075 h 372034"/>
                  <a:gd name="connsiteX6" fmla="*/ 158786 w 192742"/>
                  <a:gd name="connsiteY6" fmla="*/ 279888 h 372034"/>
                  <a:gd name="connsiteX7" fmla="*/ 114336 w 192742"/>
                  <a:gd name="connsiteY7" fmla="*/ 311638 h 372034"/>
                  <a:gd name="connsiteX8" fmla="*/ 36 w 192742"/>
                  <a:gd name="connsiteY8" fmla="*/ 371963 h 372034"/>
                  <a:gd name="connsiteX9" fmla="*/ 127036 w 192742"/>
                  <a:gd name="connsiteY9" fmla="*/ 322750 h 372034"/>
                  <a:gd name="connsiteX10" fmla="*/ 177836 w 192742"/>
                  <a:gd name="connsiteY10" fmla="*/ 273538 h 372034"/>
                  <a:gd name="connsiteX11" fmla="*/ 182598 w 192742"/>
                  <a:gd name="connsiteY11" fmla="*/ 244963 h 372034"/>
                  <a:gd name="connsiteX12" fmla="*/ 31786 w 192742"/>
                  <a:gd name="connsiteY12" fmla="*/ 2075 h 372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2742" h="372034">
                    <a:moveTo>
                      <a:pt x="31786" y="2075"/>
                    </a:moveTo>
                    <a:cubicBezTo>
                      <a:pt x="23848" y="-17240"/>
                      <a:pt x="116981" y="103939"/>
                      <a:pt x="134973" y="129075"/>
                    </a:cubicBezTo>
                    <a:cubicBezTo>
                      <a:pt x="152965" y="154211"/>
                      <a:pt x="133121" y="134632"/>
                      <a:pt x="139736" y="152888"/>
                    </a:cubicBezTo>
                    <a:cubicBezTo>
                      <a:pt x="146351" y="171144"/>
                      <a:pt x="169899" y="232263"/>
                      <a:pt x="174661" y="238613"/>
                    </a:cubicBezTo>
                    <a:cubicBezTo>
                      <a:pt x="179423" y="244963"/>
                      <a:pt x="169369" y="188078"/>
                      <a:pt x="168311" y="190988"/>
                    </a:cubicBezTo>
                    <a:cubicBezTo>
                      <a:pt x="167253" y="193898"/>
                      <a:pt x="169898" y="241258"/>
                      <a:pt x="168311" y="256075"/>
                    </a:cubicBezTo>
                    <a:cubicBezTo>
                      <a:pt x="166724" y="270892"/>
                      <a:pt x="167782" y="270628"/>
                      <a:pt x="158786" y="279888"/>
                    </a:cubicBezTo>
                    <a:cubicBezTo>
                      <a:pt x="149790" y="289149"/>
                      <a:pt x="140794" y="296292"/>
                      <a:pt x="114336" y="311638"/>
                    </a:cubicBezTo>
                    <a:cubicBezTo>
                      <a:pt x="87878" y="326984"/>
                      <a:pt x="-2081" y="370111"/>
                      <a:pt x="36" y="371963"/>
                    </a:cubicBezTo>
                    <a:cubicBezTo>
                      <a:pt x="2153" y="373815"/>
                      <a:pt x="97403" y="339154"/>
                      <a:pt x="127036" y="322750"/>
                    </a:cubicBezTo>
                    <a:cubicBezTo>
                      <a:pt x="156669" y="306346"/>
                      <a:pt x="168576" y="286503"/>
                      <a:pt x="177836" y="273538"/>
                    </a:cubicBezTo>
                    <a:cubicBezTo>
                      <a:pt x="187096" y="260574"/>
                      <a:pt x="203500" y="289942"/>
                      <a:pt x="182598" y="244963"/>
                    </a:cubicBezTo>
                    <a:cubicBezTo>
                      <a:pt x="161696" y="199984"/>
                      <a:pt x="39724" y="21390"/>
                      <a:pt x="31786" y="20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6" name="フリーフォーム: 図形 1085">
                <a:extLst>
                  <a:ext uri="{FF2B5EF4-FFF2-40B4-BE49-F238E27FC236}">
                    <a16:creationId xmlns:a16="http://schemas.microsoft.com/office/drawing/2014/main" id="{15975C23-E0C4-4D99-8907-5A95E4C5150C}"/>
                  </a:ext>
                </a:extLst>
              </p:cNvPr>
              <p:cNvSpPr/>
              <p:nvPr/>
            </p:nvSpPr>
            <p:spPr>
              <a:xfrm>
                <a:off x="6248176" y="4957692"/>
                <a:ext cx="107513" cy="155668"/>
              </a:xfrm>
              <a:custGeom>
                <a:avLst/>
                <a:gdLst>
                  <a:gd name="connsiteX0" fmla="*/ 106587 w 107513"/>
                  <a:gd name="connsiteY0" fmla="*/ 1658 h 155668"/>
                  <a:gd name="connsiteX1" fmla="*/ 57374 w 107513"/>
                  <a:gd name="connsiteY1" fmla="*/ 73096 h 155668"/>
                  <a:gd name="connsiteX2" fmla="*/ 224 w 107513"/>
                  <a:gd name="connsiteY2" fmla="*/ 155646 h 155668"/>
                  <a:gd name="connsiteX3" fmla="*/ 79599 w 107513"/>
                  <a:gd name="connsiteY3" fmla="*/ 65158 h 155668"/>
                  <a:gd name="connsiteX4" fmla="*/ 12924 w 107513"/>
                  <a:gd name="connsiteY4" fmla="*/ 146121 h 155668"/>
                  <a:gd name="connsiteX5" fmla="*/ 106587 w 107513"/>
                  <a:gd name="connsiteY5" fmla="*/ 1658 h 155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7513" h="155668">
                    <a:moveTo>
                      <a:pt x="106587" y="1658"/>
                    </a:moveTo>
                    <a:cubicBezTo>
                      <a:pt x="113995" y="-10513"/>
                      <a:pt x="75101" y="47431"/>
                      <a:pt x="57374" y="73096"/>
                    </a:cubicBezTo>
                    <a:cubicBezTo>
                      <a:pt x="39647" y="98761"/>
                      <a:pt x="-3480" y="156969"/>
                      <a:pt x="224" y="155646"/>
                    </a:cubicBezTo>
                    <a:cubicBezTo>
                      <a:pt x="3928" y="154323"/>
                      <a:pt x="77482" y="66746"/>
                      <a:pt x="79599" y="65158"/>
                    </a:cubicBezTo>
                    <a:cubicBezTo>
                      <a:pt x="81716" y="63570"/>
                      <a:pt x="9749" y="153529"/>
                      <a:pt x="12924" y="146121"/>
                    </a:cubicBezTo>
                    <a:cubicBezTo>
                      <a:pt x="16099" y="138713"/>
                      <a:pt x="99179" y="13829"/>
                      <a:pt x="106587" y="16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7" name="フリーフォーム: 図形 1086">
                <a:extLst>
                  <a:ext uri="{FF2B5EF4-FFF2-40B4-BE49-F238E27FC236}">
                    <a16:creationId xmlns:a16="http://schemas.microsoft.com/office/drawing/2014/main" id="{E07D499D-2C55-42F6-8DF2-A8F6962314D0}"/>
                  </a:ext>
                </a:extLst>
              </p:cNvPr>
              <p:cNvSpPr/>
              <p:nvPr/>
            </p:nvSpPr>
            <p:spPr>
              <a:xfrm>
                <a:off x="5917548" y="4447861"/>
                <a:ext cx="540402" cy="98739"/>
              </a:xfrm>
              <a:custGeom>
                <a:avLst/>
                <a:gdLst>
                  <a:gd name="connsiteX0" fmla="*/ 652 w 540402"/>
                  <a:gd name="connsiteY0" fmla="*/ 314 h 98739"/>
                  <a:gd name="connsiteX1" fmla="*/ 272115 w 540402"/>
                  <a:gd name="connsiteY1" fmla="*/ 24127 h 98739"/>
                  <a:gd name="connsiteX2" fmla="*/ 367365 w 540402"/>
                  <a:gd name="connsiteY2" fmla="*/ 52702 h 98739"/>
                  <a:gd name="connsiteX3" fmla="*/ 178452 w 540402"/>
                  <a:gd name="connsiteY3" fmla="*/ 17777 h 98739"/>
                  <a:gd name="connsiteX4" fmla="*/ 57802 w 540402"/>
                  <a:gd name="connsiteY4" fmla="*/ 24127 h 98739"/>
                  <a:gd name="connsiteX5" fmla="*/ 300690 w 540402"/>
                  <a:gd name="connsiteY5" fmla="*/ 47939 h 98739"/>
                  <a:gd name="connsiteX6" fmla="*/ 480077 w 540402"/>
                  <a:gd name="connsiteY6" fmla="*/ 79689 h 98739"/>
                  <a:gd name="connsiteX7" fmla="*/ 540402 w 540402"/>
                  <a:gd name="connsiteY7" fmla="*/ 98739 h 98739"/>
                  <a:gd name="connsiteX8" fmla="*/ 357840 w 540402"/>
                  <a:gd name="connsiteY8" fmla="*/ 41589 h 98739"/>
                  <a:gd name="connsiteX9" fmla="*/ 652 w 540402"/>
                  <a:gd name="connsiteY9" fmla="*/ 314 h 98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40402" h="98739">
                    <a:moveTo>
                      <a:pt x="652" y="314"/>
                    </a:moveTo>
                    <a:cubicBezTo>
                      <a:pt x="-13636" y="-2596"/>
                      <a:pt x="210996" y="15396"/>
                      <a:pt x="272115" y="24127"/>
                    </a:cubicBezTo>
                    <a:cubicBezTo>
                      <a:pt x="333234" y="32858"/>
                      <a:pt x="382975" y="53760"/>
                      <a:pt x="367365" y="52702"/>
                    </a:cubicBezTo>
                    <a:cubicBezTo>
                      <a:pt x="351755" y="51644"/>
                      <a:pt x="230046" y="22539"/>
                      <a:pt x="178452" y="17777"/>
                    </a:cubicBezTo>
                    <a:cubicBezTo>
                      <a:pt x="126858" y="13015"/>
                      <a:pt x="37429" y="19100"/>
                      <a:pt x="57802" y="24127"/>
                    </a:cubicBezTo>
                    <a:cubicBezTo>
                      <a:pt x="78175" y="29154"/>
                      <a:pt x="230311" y="38679"/>
                      <a:pt x="300690" y="47939"/>
                    </a:cubicBezTo>
                    <a:cubicBezTo>
                      <a:pt x="371069" y="57199"/>
                      <a:pt x="440125" y="71222"/>
                      <a:pt x="480077" y="79689"/>
                    </a:cubicBezTo>
                    <a:cubicBezTo>
                      <a:pt x="520029" y="88156"/>
                      <a:pt x="540402" y="98739"/>
                      <a:pt x="540402" y="98739"/>
                    </a:cubicBezTo>
                    <a:cubicBezTo>
                      <a:pt x="520029" y="92389"/>
                      <a:pt x="444888" y="55347"/>
                      <a:pt x="357840" y="41589"/>
                    </a:cubicBezTo>
                    <a:cubicBezTo>
                      <a:pt x="270792" y="27831"/>
                      <a:pt x="14940" y="3224"/>
                      <a:pt x="652" y="3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8" name="フリーフォーム: 図形 1087">
                <a:extLst>
                  <a:ext uri="{FF2B5EF4-FFF2-40B4-BE49-F238E27FC236}">
                    <a16:creationId xmlns:a16="http://schemas.microsoft.com/office/drawing/2014/main" id="{93E7BE56-95D9-4D7C-B717-6526DB9762F4}"/>
                  </a:ext>
                </a:extLst>
              </p:cNvPr>
              <p:cNvSpPr/>
              <p:nvPr/>
            </p:nvSpPr>
            <p:spPr>
              <a:xfrm>
                <a:off x="5970035" y="4504006"/>
                <a:ext cx="562595" cy="261687"/>
              </a:xfrm>
              <a:custGeom>
                <a:avLst/>
                <a:gdLst>
                  <a:gd name="connsiteX0" fmla="*/ 553 w 562595"/>
                  <a:gd name="connsiteY0" fmla="*/ 1319 h 261687"/>
                  <a:gd name="connsiteX1" fmla="*/ 359328 w 562595"/>
                  <a:gd name="connsiteY1" fmla="*/ 55294 h 261687"/>
                  <a:gd name="connsiteX2" fmla="*/ 318053 w 562595"/>
                  <a:gd name="connsiteY2" fmla="*/ 36244 h 261687"/>
                  <a:gd name="connsiteX3" fmla="*/ 426003 w 562595"/>
                  <a:gd name="connsiteY3" fmla="*/ 45769 h 261687"/>
                  <a:gd name="connsiteX4" fmla="*/ 476803 w 562595"/>
                  <a:gd name="connsiteY4" fmla="*/ 80694 h 261687"/>
                  <a:gd name="connsiteX5" fmla="*/ 511728 w 562595"/>
                  <a:gd name="connsiteY5" fmla="*/ 99744 h 261687"/>
                  <a:gd name="connsiteX6" fmla="*/ 543478 w 562595"/>
                  <a:gd name="connsiteY6" fmla="*/ 180707 h 261687"/>
                  <a:gd name="connsiteX7" fmla="*/ 562528 w 562595"/>
                  <a:gd name="connsiteY7" fmla="*/ 261669 h 261687"/>
                  <a:gd name="connsiteX8" fmla="*/ 537128 w 562595"/>
                  <a:gd name="connsiteY8" fmla="*/ 187057 h 261687"/>
                  <a:gd name="connsiteX9" fmla="*/ 460928 w 562595"/>
                  <a:gd name="connsiteY9" fmla="*/ 79107 h 261687"/>
                  <a:gd name="connsiteX10" fmla="*/ 281540 w 562595"/>
                  <a:gd name="connsiteY10" fmla="*/ 21957 h 261687"/>
                  <a:gd name="connsiteX11" fmla="*/ 553 w 562595"/>
                  <a:gd name="connsiteY11" fmla="*/ 1319 h 261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62595" h="261687">
                    <a:moveTo>
                      <a:pt x="553" y="1319"/>
                    </a:moveTo>
                    <a:cubicBezTo>
                      <a:pt x="13518" y="6875"/>
                      <a:pt x="306411" y="49473"/>
                      <a:pt x="359328" y="55294"/>
                    </a:cubicBezTo>
                    <a:cubicBezTo>
                      <a:pt x="412245" y="61115"/>
                      <a:pt x="306941" y="37831"/>
                      <a:pt x="318053" y="36244"/>
                    </a:cubicBezTo>
                    <a:cubicBezTo>
                      <a:pt x="329165" y="34657"/>
                      <a:pt x="399545" y="38361"/>
                      <a:pt x="426003" y="45769"/>
                    </a:cubicBezTo>
                    <a:cubicBezTo>
                      <a:pt x="452461" y="53177"/>
                      <a:pt x="462516" y="71698"/>
                      <a:pt x="476803" y="80694"/>
                    </a:cubicBezTo>
                    <a:cubicBezTo>
                      <a:pt x="491090" y="89690"/>
                      <a:pt x="500616" y="83075"/>
                      <a:pt x="511728" y="99744"/>
                    </a:cubicBezTo>
                    <a:cubicBezTo>
                      <a:pt x="522840" y="116413"/>
                      <a:pt x="535011" y="153719"/>
                      <a:pt x="543478" y="180707"/>
                    </a:cubicBezTo>
                    <a:cubicBezTo>
                      <a:pt x="551945" y="207695"/>
                      <a:pt x="563586" y="260611"/>
                      <a:pt x="562528" y="261669"/>
                    </a:cubicBezTo>
                    <a:cubicBezTo>
                      <a:pt x="561470" y="262727"/>
                      <a:pt x="554061" y="217484"/>
                      <a:pt x="537128" y="187057"/>
                    </a:cubicBezTo>
                    <a:cubicBezTo>
                      <a:pt x="520195" y="156630"/>
                      <a:pt x="503526" y="106624"/>
                      <a:pt x="460928" y="79107"/>
                    </a:cubicBezTo>
                    <a:cubicBezTo>
                      <a:pt x="418330" y="51590"/>
                      <a:pt x="356946" y="35186"/>
                      <a:pt x="281540" y="21957"/>
                    </a:cubicBezTo>
                    <a:cubicBezTo>
                      <a:pt x="206134" y="8728"/>
                      <a:pt x="-12412" y="-4237"/>
                      <a:pt x="553" y="13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9" name="フリーフォーム: 図形 1088">
                <a:extLst>
                  <a:ext uri="{FF2B5EF4-FFF2-40B4-BE49-F238E27FC236}">
                    <a16:creationId xmlns:a16="http://schemas.microsoft.com/office/drawing/2014/main" id="{D3D0BA93-5901-45A0-AC63-3A5965E87119}"/>
                  </a:ext>
                </a:extLst>
              </p:cNvPr>
              <p:cNvSpPr/>
              <p:nvPr/>
            </p:nvSpPr>
            <p:spPr>
              <a:xfrm>
                <a:off x="6461078" y="4546993"/>
                <a:ext cx="74891" cy="221910"/>
              </a:xfrm>
              <a:custGeom>
                <a:avLst/>
                <a:gdLst>
                  <a:gd name="connsiteX0" fmla="*/ 47 w 74891"/>
                  <a:gd name="connsiteY0" fmla="*/ 1195 h 221910"/>
                  <a:gd name="connsiteX1" fmla="*/ 68310 w 74891"/>
                  <a:gd name="connsiteY1" fmla="*/ 115495 h 221910"/>
                  <a:gd name="connsiteX2" fmla="*/ 71485 w 74891"/>
                  <a:gd name="connsiteY2" fmla="*/ 221857 h 221910"/>
                  <a:gd name="connsiteX3" fmla="*/ 61960 w 74891"/>
                  <a:gd name="connsiteY3" fmla="*/ 129782 h 221910"/>
                  <a:gd name="connsiteX4" fmla="*/ 69897 w 74891"/>
                  <a:gd name="connsiteY4" fmla="*/ 120257 h 221910"/>
                  <a:gd name="connsiteX5" fmla="*/ 55610 w 74891"/>
                  <a:gd name="connsiteY5" fmla="*/ 86920 h 221910"/>
                  <a:gd name="connsiteX6" fmla="*/ 57197 w 74891"/>
                  <a:gd name="connsiteY6" fmla="*/ 56757 h 221910"/>
                  <a:gd name="connsiteX7" fmla="*/ 47 w 74891"/>
                  <a:gd name="connsiteY7" fmla="*/ 1195 h 221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4891" h="221910">
                    <a:moveTo>
                      <a:pt x="47" y="1195"/>
                    </a:moveTo>
                    <a:cubicBezTo>
                      <a:pt x="1899" y="10985"/>
                      <a:pt x="56404" y="78718"/>
                      <a:pt x="68310" y="115495"/>
                    </a:cubicBezTo>
                    <a:cubicBezTo>
                      <a:pt x="80216" y="152272"/>
                      <a:pt x="72543" y="219476"/>
                      <a:pt x="71485" y="221857"/>
                    </a:cubicBezTo>
                    <a:cubicBezTo>
                      <a:pt x="70427" y="224238"/>
                      <a:pt x="62225" y="146715"/>
                      <a:pt x="61960" y="129782"/>
                    </a:cubicBezTo>
                    <a:cubicBezTo>
                      <a:pt x="61695" y="112849"/>
                      <a:pt x="70955" y="127401"/>
                      <a:pt x="69897" y="120257"/>
                    </a:cubicBezTo>
                    <a:cubicBezTo>
                      <a:pt x="68839" y="113113"/>
                      <a:pt x="57727" y="97503"/>
                      <a:pt x="55610" y="86920"/>
                    </a:cubicBezTo>
                    <a:cubicBezTo>
                      <a:pt x="53493" y="76337"/>
                      <a:pt x="62753" y="68928"/>
                      <a:pt x="57197" y="56757"/>
                    </a:cubicBezTo>
                    <a:cubicBezTo>
                      <a:pt x="51641" y="44586"/>
                      <a:pt x="-1805" y="-8595"/>
                      <a:pt x="47" y="119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0" name="フリーフォーム: 図形 1089">
                <a:extLst>
                  <a:ext uri="{FF2B5EF4-FFF2-40B4-BE49-F238E27FC236}">
                    <a16:creationId xmlns:a16="http://schemas.microsoft.com/office/drawing/2014/main" id="{525B8EAB-5F51-4F6B-8692-C8956B092212}"/>
                  </a:ext>
                </a:extLst>
              </p:cNvPr>
              <p:cNvSpPr/>
              <p:nvPr/>
            </p:nvSpPr>
            <p:spPr>
              <a:xfrm>
                <a:off x="6098264" y="4748171"/>
                <a:ext cx="444366" cy="63744"/>
              </a:xfrm>
              <a:custGeom>
                <a:avLst/>
                <a:gdLst>
                  <a:gd name="connsiteX0" fmla="*/ 911 w 444366"/>
                  <a:gd name="connsiteY0" fmla="*/ 19092 h 63744"/>
                  <a:gd name="connsiteX1" fmla="*/ 283486 w 444366"/>
                  <a:gd name="connsiteY1" fmla="*/ 63542 h 63744"/>
                  <a:gd name="connsiteX2" fmla="*/ 212049 w 444366"/>
                  <a:gd name="connsiteY2" fmla="*/ 36554 h 63744"/>
                  <a:gd name="connsiteX3" fmla="*/ 281899 w 444366"/>
                  <a:gd name="connsiteY3" fmla="*/ 60367 h 63744"/>
                  <a:gd name="connsiteX4" fmla="*/ 304124 w 444366"/>
                  <a:gd name="connsiteY4" fmla="*/ 61954 h 63744"/>
                  <a:gd name="connsiteX5" fmla="*/ 345399 w 444366"/>
                  <a:gd name="connsiteY5" fmla="*/ 47667 h 63744"/>
                  <a:gd name="connsiteX6" fmla="*/ 394611 w 444366"/>
                  <a:gd name="connsiteY6" fmla="*/ 49254 h 63744"/>
                  <a:gd name="connsiteX7" fmla="*/ 434299 w 444366"/>
                  <a:gd name="connsiteY7" fmla="*/ 19092 h 63744"/>
                  <a:gd name="connsiteX8" fmla="*/ 442236 w 444366"/>
                  <a:gd name="connsiteY8" fmla="*/ 42 h 63744"/>
                  <a:gd name="connsiteX9" fmla="*/ 402549 w 444366"/>
                  <a:gd name="connsiteY9" fmla="*/ 14329 h 63744"/>
                  <a:gd name="connsiteX10" fmla="*/ 316824 w 444366"/>
                  <a:gd name="connsiteY10" fmla="*/ 27029 h 63744"/>
                  <a:gd name="connsiteX11" fmla="*/ 196174 w 444366"/>
                  <a:gd name="connsiteY11" fmla="*/ 23854 h 63744"/>
                  <a:gd name="connsiteX12" fmla="*/ 911 w 444366"/>
                  <a:gd name="connsiteY12" fmla="*/ 19092 h 6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4366" h="63744">
                    <a:moveTo>
                      <a:pt x="911" y="19092"/>
                    </a:moveTo>
                    <a:cubicBezTo>
                      <a:pt x="15463" y="25707"/>
                      <a:pt x="248296" y="60632"/>
                      <a:pt x="283486" y="63542"/>
                    </a:cubicBezTo>
                    <a:cubicBezTo>
                      <a:pt x="318676" y="66452"/>
                      <a:pt x="212314" y="37083"/>
                      <a:pt x="212049" y="36554"/>
                    </a:cubicBezTo>
                    <a:cubicBezTo>
                      <a:pt x="211785" y="36025"/>
                      <a:pt x="266553" y="56134"/>
                      <a:pt x="281899" y="60367"/>
                    </a:cubicBezTo>
                    <a:cubicBezTo>
                      <a:pt x="297245" y="64600"/>
                      <a:pt x="293541" y="64071"/>
                      <a:pt x="304124" y="61954"/>
                    </a:cubicBezTo>
                    <a:cubicBezTo>
                      <a:pt x="314707" y="59837"/>
                      <a:pt x="330318" y="49784"/>
                      <a:pt x="345399" y="47667"/>
                    </a:cubicBezTo>
                    <a:cubicBezTo>
                      <a:pt x="360480" y="45550"/>
                      <a:pt x="379794" y="54017"/>
                      <a:pt x="394611" y="49254"/>
                    </a:cubicBezTo>
                    <a:cubicBezTo>
                      <a:pt x="409428" y="44491"/>
                      <a:pt x="426362" y="27294"/>
                      <a:pt x="434299" y="19092"/>
                    </a:cubicBezTo>
                    <a:cubicBezTo>
                      <a:pt x="442236" y="10890"/>
                      <a:pt x="447528" y="836"/>
                      <a:pt x="442236" y="42"/>
                    </a:cubicBezTo>
                    <a:cubicBezTo>
                      <a:pt x="436944" y="-752"/>
                      <a:pt x="423451" y="9831"/>
                      <a:pt x="402549" y="14329"/>
                    </a:cubicBezTo>
                    <a:cubicBezTo>
                      <a:pt x="381647" y="18827"/>
                      <a:pt x="351220" y="25442"/>
                      <a:pt x="316824" y="27029"/>
                    </a:cubicBezTo>
                    <a:cubicBezTo>
                      <a:pt x="282428" y="28617"/>
                      <a:pt x="242211" y="27558"/>
                      <a:pt x="196174" y="23854"/>
                    </a:cubicBezTo>
                    <a:cubicBezTo>
                      <a:pt x="150137" y="20150"/>
                      <a:pt x="-13641" y="12477"/>
                      <a:pt x="911" y="190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1" name="フリーフォーム: 図形 1090">
                <a:extLst>
                  <a:ext uri="{FF2B5EF4-FFF2-40B4-BE49-F238E27FC236}">
                    <a16:creationId xmlns:a16="http://schemas.microsoft.com/office/drawing/2014/main" id="{B4E878EF-66C9-4821-B259-FE56F3D4494B}"/>
                  </a:ext>
                </a:extLst>
              </p:cNvPr>
              <p:cNvSpPr/>
              <p:nvPr/>
            </p:nvSpPr>
            <p:spPr>
              <a:xfrm>
                <a:off x="6116417" y="4625773"/>
                <a:ext cx="359016" cy="151395"/>
              </a:xfrm>
              <a:custGeom>
                <a:avLst/>
                <a:gdLst>
                  <a:gd name="connsiteX0" fmla="*/ 358996 w 359016"/>
                  <a:gd name="connsiteY0" fmla="*/ 39890 h 151395"/>
                  <a:gd name="connsiteX1" fmla="*/ 279621 w 359016"/>
                  <a:gd name="connsiteY1" fmla="*/ 146252 h 151395"/>
                  <a:gd name="connsiteX2" fmla="*/ 252633 w 359016"/>
                  <a:gd name="connsiteY2" fmla="*/ 131965 h 151395"/>
                  <a:gd name="connsiteX3" fmla="*/ 227233 w 359016"/>
                  <a:gd name="connsiteY3" fmla="*/ 108152 h 151395"/>
                  <a:gd name="connsiteX4" fmla="*/ 221 w 359016"/>
                  <a:gd name="connsiteY4" fmla="*/ 202 h 151395"/>
                  <a:gd name="connsiteX5" fmla="*/ 185958 w 359016"/>
                  <a:gd name="connsiteY5" fmla="*/ 82752 h 151395"/>
                  <a:gd name="connsiteX6" fmla="*/ 225646 w 359016"/>
                  <a:gd name="connsiteY6" fmla="*/ 141490 h 151395"/>
                  <a:gd name="connsiteX7" fmla="*/ 262158 w 359016"/>
                  <a:gd name="connsiteY7" fmla="*/ 146252 h 151395"/>
                  <a:gd name="connsiteX8" fmla="*/ 270096 w 359016"/>
                  <a:gd name="connsiteY8" fmla="*/ 89102 h 151395"/>
                  <a:gd name="connsiteX9" fmla="*/ 205008 w 359016"/>
                  <a:gd name="connsiteY9" fmla="*/ 31952 h 151395"/>
                  <a:gd name="connsiteX10" fmla="*/ 293908 w 359016"/>
                  <a:gd name="connsiteY10" fmla="*/ 57352 h 151395"/>
                  <a:gd name="connsiteX11" fmla="*/ 214533 w 359016"/>
                  <a:gd name="connsiteY11" fmla="*/ 52590 h 151395"/>
                  <a:gd name="connsiteX12" fmla="*/ 271683 w 359016"/>
                  <a:gd name="connsiteY12" fmla="*/ 90690 h 151395"/>
                  <a:gd name="connsiteX13" fmla="*/ 358996 w 359016"/>
                  <a:gd name="connsiteY13" fmla="*/ 39890 h 151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59016" h="151395">
                    <a:moveTo>
                      <a:pt x="358996" y="39890"/>
                    </a:moveTo>
                    <a:cubicBezTo>
                      <a:pt x="360319" y="49150"/>
                      <a:pt x="297348" y="130906"/>
                      <a:pt x="279621" y="146252"/>
                    </a:cubicBezTo>
                    <a:cubicBezTo>
                      <a:pt x="261894" y="161598"/>
                      <a:pt x="261364" y="138315"/>
                      <a:pt x="252633" y="131965"/>
                    </a:cubicBezTo>
                    <a:cubicBezTo>
                      <a:pt x="243902" y="125615"/>
                      <a:pt x="269302" y="130112"/>
                      <a:pt x="227233" y="108152"/>
                    </a:cubicBezTo>
                    <a:cubicBezTo>
                      <a:pt x="185164" y="86192"/>
                      <a:pt x="7100" y="4435"/>
                      <a:pt x="221" y="202"/>
                    </a:cubicBezTo>
                    <a:cubicBezTo>
                      <a:pt x="-6658" y="-4031"/>
                      <a:pt x="148387" y="59204"/>
                      <a:pt x="185958" y="82752"/>
                    </a:cubicBezTo>
                    <a:cubicBezTo>
                      <a:pt x="223529" y="106300"/>
                      <a:pt x="212946" y="130907"/>
                      <a:pt x="225646" y="141490"/>
                    </a:cubicBezTo>
                    <a:cubicBezTo>
                      <a:pt x="238346" y="152073"/>
                      <a:pt x="254750" y="154983"/>
                      <a:pt x="262158" y="146252"/>
                    </a:cubicBezTo>
                    <a:cubicBezTo>
                      <a:pt x="269566" y="137521"/>
                      <a:pt x="279621" y="108152"/>
                      <a:pt x="270096" y="89102"/>
                    </a:cubicBezTo>
                    <a:cubicBezTo>
                      <a:pt x="260571" y="70052"/>
                      <a:pt x="201039" y="37244"/>
                      <a:pt x="205008" y="31952"/>
                    </a:cubicBezTo>
                    <a:cubicBezTo>
                      <a:pt x="208977" y="26660"/>
                      <a:pt x="292320" y="53912"/>
                      <a:pt x="293908" y="57352"/>
                    </a:cubicBezTo>
                    <a:cubicBezTo>
                      <a:pt x="295495" y="60792"/>
                      <a:pt x="218237" y="47034"/>
                      <a:pt x="214533" y="52590"/>
                    </a:cubicBezTo>
                    <a:cubicBezTo>
                      <a:pt x="210829" y="58146"/>
                      <a:pt x="248135" y="89103"/>
                      <a:pt x="271683" y="90690"/>
                    </a:cubicBezTo>
                    <a:cubicBezTo>
                      <a:pt x="295231" y="92278"/>
                      <a:pt x="357673" y="30630"/>
                      <a:pt x="358996" y="398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2" name="フリーフォーム: 図形 1091">
                <a:extLst>
                  <a:ext uri="{FF2B5EF4-FFF2-40B4-BE49-F238E27FC236}">
                    <a16:creationId xmlns:a16="http://schemas.microsoft.com/office/drawing/2014/main" id="{3621024D-AF55-4FE4-8E27-BFE610A4B14F}"/>
                  </a:ext>
                </a:extLst>
              </p:cNvPr>
              <p:cNvSpPr/>
              <p:nvPr/>
            </p:nvSpPr>
            <p:spPr>
              <a:xfrm>
                <a:off x="5802250" y="4110430"/>
                <a:ext cx="458850" cy="268629"/>
              </a:xfrm>
              <a:custGeom>
                <a:avLst/>
                <a:gdLst>
                  <a:gd name="connsiteX0" fmla="*/ 63 w 458850"/>
                  <a:gd name="connsiteY0" fmla="*/ 74220 h 268629"/>
                  <a:gd name="connsiteX1" fmla="*/ 296925 w 458850"/>
                  <a:gd name="connsiteY1" fmla="*/ 217095 h 268629"/>
                  <a:gd name="connsiteX2" fmla="*/ 225488 w 458850"/>
                  <a:gd name="connsiteY2" fmla="*/ 188520 h 268629"/>
                  <a:gd name="connsiteX3" fmla="*/ 122300 w 458850"/>
                  <a:gd name="connsiteY3" fmla="*/ 144070 h 268629"/>
                  <a:gd name="connsiteX4" fmla="*/ 331850 w 458850"/>
                  <a:gd name="connsiteY4" fmla="*/ 245670 h 268629"/>
                  <a:gd name="connsiteX5" fmla="*/ 349313 w 458850"/>
                  <a:gd name="connsiteY5" fmla="*/ 266308 h 268629"/>
                  <a:gd name="connsiteX6" fmla="*/ 403288 w 458850"/>
                  <a:gd name="connsiteY6" fmla="*/ 207570 h 268629"/>
                  <a:gd name="connsiteX7" fmla="*/ 458850 w 458850"/>
                  <a:gd name="connsiteY7" fmla="*/ 44058 h 268629"/>
                  <a:gd name="connsiteX8" fmla="*/ 403288 w 458850"/>
                  <a:gd name="connsiteY8" fmla="*/ 169470 h 268629"/>
                  <a:gd name="connsiteX9" fmla="*/ 431863 w 458850"/>
                  <a:gd name="connsiteY9" fmla="*/ 61520 h 268629"/>
                  <a:gd name="connsiteX10" fmla="*/ 423925 w 458850"/>
                  <a:gd name="connsiteY10" fmla="*/ 1195 h 268629"/>
                  <a:gd name="connsiteX11" fmla="*/ 412813 w 458850"/>
                  <a:gd name="connsiteY11" fmla="*/ 113908 h 268629"/>
                  <a:gd name="connsiteX12" fmla="*/ 382650 w 458850"/>
                  <a:gd name="connsiteY12" fmla="*/ 234558 h 268629"/>
                  <a:gd name="connsiteX13" fmla="*/ 381063 w 458850"/>
                  <a:gd name="connsiteY13" fmla="*/ 210745 h 268629"/>
                  <a:gd name="connsiteX14" fmla="*/ 363600 w 458850"/>
                  <a:gd name="connsiteY14" fmla="*/ 191695 h 268629"/>
                  <a:gd name="connsiteX15" fmla="*/ 271525 w 458850"/>
                  <a:gd name="connsiteY15" fmla="*/ 199633 h 268629"/>
                  <a:gd name="connsiteX16" fmla="*/ 63 w 458850"/>
                  <a:gd name="connsiteY16" fmla="*/ 74220 h 26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58850" h="268629">
                    <a:moveTo>
                      <a:pt x="63" y="74220"/>
                    </a:moveTo>
                    <a:cubicBezTo>
                      <a:pt x="4296" y="77130"/>
                      <a:pt x="259354" y="198045"/>
                      <a:pt x="296925" y="217095"/>
                    </a:cubicBezTo>
                    <a:cubicBezTo>
                      <a:pt x="334496" y="236145"/>
                      <a:pt x="225488" y="188520"/>
                      <a:pt x="225488" y="188520"/>
                    </a:cubicBezTo>
                    <a:cubicBezTo>
                      <a:pt x="196384" y="176349"/>
                      <a:pt x="104573" y="134545"/>
                      <a:pt x="122300" y="144070"/>
                    </a:cubicBezTo>
                    <a:cubicBezTo>
                      <a:pt x="140027" y="153595"/>
                      <a:pt x="294015" y="225297"/>
                      <a:pt x="331850" y="245670"/>
                    </a:cubicBezTo>
                    <a:cubicBezTo>
                      <a:pt x="369685" y="266043"/>
                      <a:pt x="337407" y="272658"/>
                      <a:pt x="349313" y="266308"/>
                    </a:cubicBezTo>
                    <a:cubicBezTo>
                      <a:pt x="361219" y="259958"/>
                      <a:pt x="385032" y="244612"/>
                      <a:pt x="403288" y="207570"/>
                    </a:cubicBezTo>
                    <a:cubicBezTo>
                      <a:pt x="421544" y="170528"/>
                      <a:pt x="458850" y="50408"/>
                      <a:pt x="458850" y="44058"/>
                    </a:cubicBezTo>
                    <a:cubicBezTo>
                      <a:pt x="458850" y="37708"/>
                      <a:pt x="407786" y="166560"/>
                      <a:pt x="403288" y="169470"/>
                    </a:cubicBezTo>
                    <a:cubicBezTo>
                      <a:pt x="398790" y="172380"/>
                      <a:pt x="428424" y="89566"/>
                      <a:pt x="431863" y="61520"/>
                    </a:cubicBezTo>
                    <a:cubicBezTo>
                      <a:pt x="435302" y="33474"/>
                      <a:pt x="427100" y="-7536"/>
                      <a:pt x="423925" y="1195"/>
                    </a:cubicBezTo>
                    <a:cubicBezTo>
                      <a:pt x="420750" y="9926"/>
                      <a:pt x="419692" y="75014"/>
                      <a:pt x="412813" y="113908"/>
                    </a:cubicBezTo>
                    <a:cubicBezTo>
                      <a:pt x="405934" y="152802"/>
                      <a:pt x="387942" y="218419"/>
                      <a:pt x="382650" y="234558"/>
                    </a:cubicBezTo>
                    <a:cubicBezTo>
                      <a:pt x="377358" y="250697"/>
                      <a:pt x="384238" y="217889"/>
                      <a:pt x="381063" y="210745"/>
                    </a:cubicBezTo>
                    <a:cubicBezTo>
                      <a:pt x="377888" y="203601"/>
                      <a:pt x="381856" y="193547"/>
                      <a:pt x="363600" y="191695"/>
                    </a:cubicBezTo>
                    <a:cubicBezTo>
                      <a:pt x="345344" y="189843"/>
                      <a:pt x="338729" y="220800"/>
                      <a:pt x="271525" y="199633"/>
                    </a:cubicBezTo>
                    <a:cubicBezTo>
                      <a:pt x="204321" y="178466"/>
                      <a:pt x="-4170" y="71310"/>
                      <a:pt x="63" y="742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3" name="フリーフォーム: 図形 1092">
                <a:extLst>
                  <a:ext uri="{FF2B5EF4-FFF2-40B4-BE49-F238E27FC236}">
                    <a16:creationId xmlns:a16="http://schemas.microsoft.com/office/drawing/2014/main" id="{754727BD-EE54-4B00-A66F-2BC18D648B40}"/>
                  </a:ext>
                </a:extLst>
              </p:cNvPr>
              <p:cNvSpPr/>
              <p:nvPr/>
            </p:nvSpPr>
            <p:spPr>
              <a:xfrm>
                <a:off x="6162130" y="3898299"/>
                <a:ext cx="374653" cy="403044"/>
              </a:xfrm>
              <a:custGeom>
                <a:avLst/>
                <a:gdLst>
                  <a:gd name="connsiteX0" fmla="*/ 545 w 374653"/>
                  <a:gd name="connsiteY0" fmla="*/ 601 h 403044"/>
                  <a:gd name="connsiteX1" fmla="*/ 135483 w 374653"/>
                  <a:gd name="connsiteY1" fmla="*/ 127601 h 403044"/>
                  <a:gd name="connsiteX2" fmla="*/ 340270 w 374653"/>
                  <a:gd name="connsiteY2" fmla="*/ 265714 h 403044"/>
                  <a:gd name="connsiteX3" fmla="*/ 373608 w 374653"/>
                  <a:gd name="connsiteY3" fmla="*/ 302226 h 403044"/>
                  <a:gd name="connsiteX4" fmla="*/ 330745 w 374653"/>
                  <a:gd name="connsiteY4" fmla="*/ 313339 h 403044"/>
                  <a:gd name="connsiteX5" fmla="*/ 238670 w 374653"/>
                  <a:gd name="connsiteY5" fmla="*/ 381601 h 403044"/>
                  <a:gd name="connsiteX6" fmla="*/ 165645 w 374653"/>
                  <a:gd name="connsiteY6" fmla="*/ 399064 h 403044"/>
                  <a:gd name="connsiteX7" fmla="*/ 133895 w 374653"/>
                  <a:gd name="connsiteY7" fmla="*/ 397476 h 403044"/>
                  <a:gd name="connsiteX8" fmla="*/ 68808 w 374653"/>
                  <a:gd name="connsiteY8" fmla="*/ 340326 h 403044"/>
                  <a:gd name="connsiteX9" fmla="*/ 184695 w 374653"/>
                  <a:gd name="connsiteY9" fmla="*/ 395889 h 403044"/>
                  <a:gd name="connsiteX10" fmla="*/ 259308 w 374653"/>
                  <a:gd name="connsiteY10" fmla="*/ 380014 h 403044"/>
                  <a:gd name="connsiteX11" fmla="*/ 295820 w 374653"/>
                  <a:gd name="connsiteY11" fmla="*/ 360964 h 403044"/>
                  <a:gd name="connsiteX12" fmla="*/ 227558 w 374653"/>
                  <a:gd name="connsiteY12" fmla="*/ 354614 h 403044"/>
                  <a:gd name="connsiteX13" fmla="*/ 372020 w 374653"/>
                  <a:gd name="connsiteY13" fmla="*/ 273651 h 403044"/>
                  <a:gd name="connsiteX14" fmla="*/ 298995 w 374653"/>
                  <a:gd name="connsiteY14" fmla="*/ 219676 h 403044"/>
                  <a:gd name="connsiteX15" fmla="*/ 95795 w 374653"/>
                  <a:gd name="connsiteY15" fmla="*/ 84739 h 403044"/>
                  <a:gd name="connsiteX16" fmla="*/ 545 w 374653"/>
                  <a:gd name="connsiteY16" fmla="*/ 601 h 403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74653" h="403044">
                    <a:moveTo>
                      <a:pt x="545" y="601"/>
                    </a:moveTo>
                    <a:cubicBezTo>
                      <a:pt x="7160" y="7745"/>
                      <a:pt x="78862" y="83416"/>
                      <a:pt x="135483" y="127601"/>
                    </a:cubicBezTo>
                    <a:cubicBezTo>
                      <a:pt x="192104" y="171786"/>
                      <a:pt x="300583" y="236610"/>
                      <a:pt x="340270" y="265714"/>
                    </a:cubicBezTo>
                    <a:cubicBezTo>
                      <a:pt x="379957" y="294818"/>
                      <a:pt x="375196" y="294288"/>
                      <a:pt x="373608" y="302226"/>
                    </a:cubicBezTo>
                    <a:cubicBezTo>
                      <a:pt x="372020" y="310164"/>
                      <a:pt x="353235" y="300110"/>
                      <a:pt x="330745" y="313339"/>
                    </a:cubicBezTo>
                    <a:cubicBezTo>
                      <a:pt x="308255" y="326568"/>
                      <a:pt x="266187" y="367314"/>
                      <a:pt x="238670" y="381601"/>
                    </a:cubicBezTo>
                    <a:cubicBezTo>
                      <a:pt x="211153" y="395889"/>
                      <a:pt x="183108" y="396418"/>
                      <a:pt x="165645" y="399064"/>
                    </a:cubicBezTo>
                    <a:cubicBezTo>
                      <a:pt x="148182" y="401710"/>
                      <a:pt x="150035" y="407266"/>
                      <a:pt x="133895" y="397476"/>
                    </a:cubicBezTo>
                    <a:cubicBezTo>
                      <a:pt x="117756" y="387686"/>
                      <a:pt x="60341" y="340591"/>
                      <a:pt x="68808" y="340326"/>
                    </a:cubicBezTo>
                    <a:cubicBezTo>
                      <a:pt x="77275" y="340062"/>
                      <a:pt x="152945" y="389274"/>
                      <a:pt x="184695" y="395889"/>
                    </a:cubicBezTo>
                    <a:cubicBezTo>
                      <a:pt x="216445" y="402504"/>
                      <a:pt x="240787" y="385835"/>
                      <a:pt x="259308" y="380014"/>
                    </a:cubicBezTo>
                    <a:cubicBezTo>
                      <a:pt x="277829" y="374193"/>
                      <a:pt x="301112" y="365197"/>
                      <a:pt x="295820" y="360964"/>
                    </a:cubicBezTo>
                    <a:cubicBezTo>
                      <a:pt x="290528" y="356731"/>
                      <a:pt x="214858" y="369166"/>
                      <a:pt x="227558" y="354614"/>
                    </a:cubicBezTo>
                    <a:cubicBezTo>
                      <a:pt x="240258" y="340062"/>
                      <a:pt x="360114" y="296141"/>
                      <a:pt x="372020" y="273651"/>
                    </a:cubicBezTo>
                    <a:cubicBezTo>
                      <a:pt x="383926" y="251161"/>
                      <a:pt x="345032" y="251161"/>
                      <a:pt x="298995" y="219676"/>
                    </a:cubicBezTo>
                    <a:cubicBezTo>
                      <a:pt x="252958" y="188191"/>
                      <a:pt x="142891" y="117812"/>
                      <a:pt x="95795" y="84739"/>
                    </a:cubicBezTo>
                    <a:cubicBezTo>
                      <a:pt x="48699" y="51666"/>
                      <a:pt x="-6070" y="-6543"/>
                      <a:pt x="545" y="6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4" name="フリーフォーム: 図形 1093">
                <a:extLst>
                  <a:ext uri="{FF2B5EF4-FFF2-40B4-BE49-F238E27FC236}">
                    <a16:creationId xmlns:a16="http://schemas.microsoft.com/office/drawing/2014/main" id="{29CC5E0D-0566-4D9F-978A-8DBC97E9784A}"/>
                  </a:ext>
                </a:extLst>
              </p:cNvPr>
              <p:cNvSpPr/>
              <p:nvPr/>
            </p:nvSpPr>
            <p:spPr>
              <a:xfrm>
                <a:off x="6336179" y="4156055"/>
                <a:ext cx="293346" cy="242756"/>
              </a:xfrm>
              <a:custGeom>
                <a:avLst/>
                <a:gdLst>
                  <a:gd name="connsiteX0" fmla="*/ 185271 w 293346"/>
                  <a:gd name="connsiteY0" fmla="*/ 20 h 242756"/>
                  <a:gd name="connsiteX1" fmla="*/ 285284 w 293346"/>
                  <a:gd name="connsiteY1" fmla="*/ 157183 h 242756"/>
                  <a:gd name="connsiteX2" fmla="*/ 278934 w 293346"/>
                  <a:gd name="connsiteY2" fmla="*/ 174645 h 242756"/>
                  <a:gd name="connsiteX3" fmla="*/ 212259 w 293346"/>
                  <a:gd name="connsiteY3" fmla="*/ 185758 h 242756"/>
                  <a:gd name="connsiteX4" fmla="*/ 142409 w 293346"/>
                  <a:gd name="connsiteY4" fmla="*/ 222270 h 242756"/>
                  <a:gd name="connsiteX5" fmla="*/ 123359 w 293346"/>
                  <a:gd name="connsiteY5" fmla="*/ 228620 h 242756"/>
                  <a:gd name="connsiteX6" fmla="*/ 197971 w 293346"/>
                  <a:gd name="connsiteY6" fmla="*/ 171470 h 242756"/>
                  <a:gd name="connsiteX7" fmla="*/ 117009 w 293346"/>
                  <a:gd name="connsiteY7" fmla="*/ 220683 h 242756"/>
                  <a:gd name="connsiteX8" fmla="*/ 72559 w 293346"/>
                  <a:gd name="connsiteY8" fmla="*/ 238145 h 242756"/>
                  <a:gd name="connsiteX9" fmla="*/ 7471 w 293346"/>
                  <a:gd name="connsiteY9" fmla="*/ 238145 h 242756"/>
                  <a:gd name="connsiteX10" fmla="*/ 263059 w 293346"/>
                  <a:gd name="connsiteY10" fmla="*/ 185758 h 242756"/>
                  <a:gd name="connsiteX11" fmla="*/ 264646 w 293346"/>
                  <a:gd name="connsiteY11" fmla="*/ 146070 h 242756"/>
                  <a:gd name="connsiteX12" fmla="*/ 185271 w 293346"/>
                  <a:gd name="connsiteY12" fmla="*/ 20 h 242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3346" h="242756">
                    <a:moveTo>
                      <a:pt x="185271" y="20"/>
                    </a:moveTo>
                    <a:cubicBezTo>
                      <a:pt x="188711" y="1872"/>
                      <a:pt x="269674" y="128079"/>
                      <a:pt x="285284" y="157183"/>
                    </a:cubicBezTo>
                    <a:cubicBezTo>
                      <a:pt x="300895" y="186287"/>
                      <a:pt x="291105" y="169883"/>
                      <a:pt x="278934" y="174645"/>
                    </a:cubicBezTo>
                    <a:cubicBezTo>
                      <a:pt x="266763" y="179407"/>
                      <a:pt x="235013" y="177821"/>
                      <a:pt x="212259" y="185758"/>
                    </a:cubicBezTo>
                    <a:cubicBezTo>
                      <a:pt x="189505" y="193696"/>
                      <a:pt x="157226" y="215126"/>
                      <a:pt x="142409" y="222270"/>
                    </a:cubicBezTo>
                    <a:cubicBezTo>
                      <a:pt x="127592" y="229414"/>
                      <a:pt x="114099" y="237087"/>
                      <a:pt x="123359" y="228620"/>
                    </a:cubicBezTo>
                    <a:cubicBezTo>
                      <a:pt x="132619" y="220153"/>
                      <a:pt x="199029" y="172793"/>
                      <a:pt x="197971" y="171470"/>
                    </a:cubicBezTo>
                    <a:cubicBezTo>
                      <a:pt x="196913" y="170147"/>
                      <a:pt x="137911" y="209571"/>
                      <a:pt x="117009" y="220683"/>
                    </a:cubicBezTo>
                    <a:cubicBezTo>
                      <a:pt x="96107" y="231796"/>
                      <a:pt x="90815" y="235235"/>
                      <a:pt x="72559" y="238145"/>
                    </a:cubicBezTo>
                    <a:cubicBezTo>
                      <a:pt x="54303" y="241055"/>
                      <a:pt x="-24279" y="246876"/>
                      <a:pt x="7471" y="238145"/>
                    </a:cubicBezTo>
                    <a:cubicBezTo>
                      <a:pt x="39221" y="229414"/>
                      <a:pt x="220196" y="201104"/>
                      <a:pt x="263059" y="185758"/>
                    </a:cubicBezTo>
                    <a:cubicBezTo>
                      <a:pt x="305922" y="170412"/>
                      <a:pt x="274436" y="170941"/>
                      <a:pt x="264646" y="146070"/>
                    </a:cubicBezTo>
                    <a:cubicBezTo>
                      <a:pt x="254856" y="121199"/>
                      <a:pt x="181831" y="-1832"/>
                      <a:pt x="185271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5" name="フリーフォーム: 図形 1094">
                <a:extLst>
                  <a:ext uri="{FF2B5EF4-FFF2-40B4-BE49-F238E27FC236}">
                    <a16:creationId xmlns:a16="http://schemas.microsoft.com/office/drawing/2014/main" id="{09972C97-51FC-4F6B-ADED-C94B7A066359}"/>
                  </a:ext>
                </a:extLst>
              </p:cNvPr>
              <p:cNvSpPr/>
              <p:nvPr/>
            </p:nvSpPr>
            <p:spPr>
              <a:xfrm>
                <a:off x="6192497" y="4293333"/>
                <a:ext cx="269753" cy="112176"/>
              </a:xfrm>
              <a:custGeom>
                <a:avLst/>
                <a:gdLst>
                  <a:gd name="connsiteX0" fmla="*/ 341 w 269753"/>
                  <a:gd name="connsiteY0" fmla="*/ 855 h 112176"/>
                  <a:gd name="connsiteX1" fmla="*/ 106703 w 269753"/>
                  <a:gd name="connsiteY1" fmla="*/ 56417 h 112176"/>
                  <a:gd name="connsiteX2" fmla="*/ 182903 w 269753"/>
                  <a:gd name="connsiteY2" fmla="*/ 111980 h 112176"/>
                  <a:gd name="connsiteX3" fmla="*/ 146391 w 269753"/>
                  <a:gd name="connsiteY3" fmla="*/ 75467 h 112176"/>
                  <a:gd name="connsiteX4" fmla="*/ 222591 w 269753"/>
                  <a:gd name="connsiteY4" fmla="*/ 91342 h 112176"/>
                  <a:gd name="connsiteX5" fmla="*/ 268628 w 269753"/>
                  <a:gd name="connsiteY5" fmla="*/ 91342 h 112176"/>
                  <a:gd name="connsiteX6" fmla="*/ 176553 w 269753"/>
                  <a:gd name="connsiteY6" fmla="*/ 88167 h 112176"/>
                  <a:gd name="connsiteX7" fmla="*/ 146391 w 269753"/>
                  <a:gd name="connsiteY7" fmla="*/ 62767 h 112176"/>
                  <a:gd name="connsiteX8" fmla="*/ 74953 w 269753"/>
                  <a:gd name="connsiteY8" fmla="*/ 24667 h 112176"/>
                  <a:gd name="connsiteX9" fmla="*/ 341 w 269753"/>
                  <a:gd name="connsiteY9" fmla="*/ 855 h 112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9753" h="112176">
                    <a:moveTo>
                      <a:pt x="341" y="855"/>
                    </a:moveTo>
                    <a:cubicBezTo>
                      <a:pt x="5633" y="6147"/>
                      <a:pt x="76276" y="37896"/>
                      <a:pt x="106703" y="56417"/>
                    </a:cubicBezTo>
                    <a:cubicBezTo>
                      <a:pt x="137130" y="74938"/>
                      <a:pt x="176288" y="108805"/>
                      <a:pt x="182903" y="111980"/>
                    </a:cubicBezTo>
                    <a:cubicBezTo>
                      <a:pt x="189518" y="115155"/>
                      <a:pt x="139776" y="78907"/>
                      <a:pt x="146391" y="75467"/>
                    </a:cubicBezTo>
                    <a:cubicBezTo>
                      <a:pt x="153006" y="72027"/>
                      <a:pt x="202218" y="88696"/>
                      <a:pt x="222591" y="91342"/>
                    </a:cubicBezTo>
                    <a:cubicBezTo>
                      <a:pt x="242964" y="93988"/>
                      <a:pt x="276301" y="91871"/>
                      <a:pt x="268628" y="91342"/>
                    </a:cubicBezTo>
                    <a:cubicBezTo>
                      <a:pt x="260955" y="90813"/>
                      <a:pt x="196926" y="92929"/>
                      <a:pt x="176553" y="88167"/>
                    </a:cubicBezTo>
                    <a:cubicBezTo>
                      <a:pt x="156180" y="83405"/>
                      <a:pt x="163324" y="73350"/>
                      <a:pt x="146391" y="62767"/>
                    </a:cubicBezTo>
                    <a:cubicBezTo>
                      <a:pt x="129458" y="52184"/>
                      <a:pt x="97178" y="33134"/>
                      <a:pt x="74953" y="24667"/>
                    </a:cubicBezTo>
                    <a:cubicBezTo>
                      <a:pt x="52728" y="16200"/>
                      <a:pt x="-4951" y="-4437"/>
                      <a:pt x="341" y="8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6" name="フリーフォーム: 図形 1095">
                <a:extLst>
                  <a:ext uri="{FF2B5EF4-FFF2-40B4-BE49-F238E27FC236}">
                    <a16:creationId xmlns:a16="http://schemas.microsoft.com/office/drawing/2014/main" id="{EE81FEC6-84AA-4E43-AA99-25B225610C94}"/>
                  </a:ext>
                </a:extLst>
              </p:cNvPr>
              <p:cNvSpPr/>
              <p:nvPr/>
            </p:nvSpPr>
            <p:spPr>
              <a:xfrm>
                <a:off x="6354089" y="4212946"/>
                <a:ext cx="240575" cy="93946"/>
              </a:xfrm>
              <a:custGeom>
                <a:avLst/>
                <a:gdLst>
                  <a:gd name="connsiteX0" fmla="*/ 187999 w 240575"/>
                  <a:gd name="connsiteY0" fmla="*/ 279 h 93946"/>
                  <a:gd name="connsiteX1" fmla="*/ 129261 w 240575"/>
                  <a:gd name="connsiteY1" fmla="*/ 63779 h 93946"/>
                  <a:gd name="connsiteX2" fmla="*/ 78461 w 240575"/>
                  <a:gd name="connsiteY2" fmla="*/ 76479 h 93946"/>
                  <a:gd name="connsiteX3" fmla="*/ 674 w 240575"/>
                  <a:gd name="connsiteY3" fmla="*/ 93942 h 93946"/>
                  <a:gd name="connsiteX4" fmla="*/ 126086 w 240575"/>
                  <a:gd name="connsiteY4" fmla="*/ 74892 h 93946"/>
                  <a:gd name="connsiteX5" fmla="*/ 240386 w 240575"/>
                  <a:gd name="connsiteY5" fmla="*/ 87592 h 93946"/>
                  <a:gd name="connsiteX6" fmla="*/ 151486 w 240575"/>
                  <a:gd name="connsiteY6" fmla="*/ 70129 h 93946"/>
                  <a:gd name="connsiteX7" fmla="*/ 87986 w 240575"/>
                  <a:gd name="connsiteY7" fmla="*/ 78067 h 93946"/>
                  <a:gd name="connsiteX8" fmla="*/ 126086 w 240575"/>
                  <a:gd name="connsiteY8" fmla="*/ 41554 h 93946"/>
                  <a:gd name="connsiteX9" fmla="*/ 187999 w 240575"/>
                  <a:gd name="connsiteY9" fmla="*/ 279 h 93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0575" h="93946">
                    <a:moveTo>
                      <a:pt x="187999" y="279"/>
                    </a:moveTo>
                    <a:cubicBezTo>
                      <a:pt x="188528" y="3983"/>
                      <a:pt x="147517" y="51079"/>
                      <a:pt x="129261" y="63779"/>
                    </a:cubicBezTo>
                    <a:cubicBezTo>
                      <a:pt x="111005" y="76479"/>
                      <a:pt x="99892" y="71452"/>
                      <a:pt x="78461" y="76479"/>
                    </a:cubicBezTo>
                    <a:cubicBezTo>
                      <a:pt x="57030" y="81506"/>
                      <a:pt x="-7263" y="94206"/>
                      <a:pt x="674" y="93942"/>
                    </a:cubicBezTo>
                    <a:cubicBezTo>
                      <a:pt x="8611" y="93678"/>
                      <a:pt x="86134" y="75950"/>
                      <a:pt x="126086" y="74892"/>
                    </a:cubicBezTo>
                    <a:cubicBezTo>
                      <a:pt x="166038" y="73834"/>
                      <a:pt x="236153" y="88386"/>
                      <a:pt x="240386" y="87592"/>
                    </a:cubicBezTo>
                    <a:cubicBezTo>
                      <a:pt x="244619" y="86798"/>
                      <a:pt x="176886" y="71717"/>
                      <a:pt x="151486" y="70129"/>
                    </a:cubicBezTo>
                    <a:cubicBezTo>
                      <a:pt x="126086" y="68542"/>
                      <a:pt x="92219" y="82829"/>
                      <a:pt x="87986" y="78067"/>
                    </a:cubicBezTo>
                    <a:cubicBezTo>
                      <a:pt x="83753" y="73305"/>
                      <a:pt x="111005" y="52402"/>
                      <a:pt x="126086" y="41554"/>
                    </a:cubicBezTo>
                    <a:cubicBezTo>
                      <a:pt x="141167" y="30706"/>
                      <a:pt x="187470" y="-3425"/>
                      <a:pt x="187999" y="27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7" name="フリーフォーム: 図形 1096">
                <a:extLst>
                  <a:ext uri="{FF2B5EF4-FFF2-40B4-BE49-F238E27FC236}">
                    <a16:creationId xmlns:a16="http://schemas.microsoft.com/office/drawing/2014/main" id="{16B236EC-ACBE-41C9-BC8C-7D31ED9F098C}"/>
                  </a:ext>
                </a:extLst>
              </p:cNvPr>
              <p:cNvSpPr/>
              <p:nvPr/>
            </p:nvSpPr>
            <p:spPr>
              <a:xfrm>
                <a:off x="6213475" y="4324350"/>
                <a:ext cx="469112" cy="330139"/>
              </a:xfrm>
              <a:custGeom>
                <a:avLst/>
                <a:gdLst>
                  <a:gd name="connsiteX0" fmla="*/ 0 w 469112"/>
                  <a:gd name="connsiteY0" fmla="*/ 0 h 330139"/>
                  <a:gd name="connsiteX1" fmla="*/ 446088 w 469112"/>
                  <a:gd name="connsiteY1" fmla="*/ 315913 h 330139"/>
                  <a:gd name="connsiteX2" fmla="*/ 382588 w 469112"/>
                  <a:gd name="connsiteY2" fmla="*/ 263525 h 330139"/>
                  <a:gd name="connsiteX3" fmla="*/ 188913 w 469112"/>
                  <a:gd name="connsiteY3" fmla="*/ 153988 h 330139"/>
                  <a:gd name="connsiteX4" fmla="*/ 365125 w 469112"/>
                  <a:gd name="connsiteY4" fmla="*/ 265113 h 330139"/>
                  <a:gd name="connsiteX5" fmla="*/ 177800 w 469112"/>
                  <a:gd name="connsiteY5" fmla="*/ 146050 h 330139"/>
                  <a:gd name="connsiteX6" fmla="*/ 71438 w 469112"/>
                  <a:gd name="connsiteY6" fmla="*/ 61913 h 330139"/>
                  <a:gd name="connsiteX7" fmla="*/ 0 w 469112"/>
                  <a:gd name="connsiteY7" fmla="*/ 0 h 330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9112" h="330139">
                    <a:moveTo>
                      <a:pt x="0" y="0"/>
                    </a:moveTo>
                    <a:lnTo>
                      <a:pt x="446088" y="315913"/>
                    </a:lnTo>
                    <a:cubicBezTo>
                      <a:pt x="509853" y="359834"/>
                      <a:pt x="425450" y="290512"/>
                      <a:pt x="382588" y="263525"/>
                    </a:cubicBezTo>
                    <a:cubicBezTo>
                      <a:pt x="339726" y="236538"/>
                      <a:pt x="191823" y="153723"/>
                      <a:pt x="188913" y="153988"/>
                    </a:cubicBezTo>
                    <a:cubicBezTo>
                      <a:pt x="186003" y="154253"/>
                      <a:pt x="366977" y="266436"/>
                      <a:pt x="365125" y="265113"/>
                    </a:cubicBezTo>
                    <a:cubicBezTo>
                      <a:pt x="363273" y="263790"/>
                      <a:pt x="226748" y="179917"/>
                      <a:pt x="177800" y="146050"/>
                    </a:cubicBezTo>
                    <a:cubicBezTo>
                      <a:pt x="128852" y="112183"/>
                      <a:pt x="71438" y="61913"/>
                      <a:pt x="71438" y="61913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8" name="フリーフォーム: 図形 1097">
                <a:extLst>
                  <a:ext uri="{FF2B5EF4-FFF2-40B4-BE49-F238E27FC236}">
                    <a16:creationId xmlns:a16="http://schemas.microsoft.com/office/drawing/2014/main" id="{BA337575-54AC-45D8-8E73-72162437BDD9}"/>
                  </a:ext>
                </a:extLst>
              </p:cNvPr>
              <p:cNvSpPr/>
              <p:nvPr/>
            </p:nvSpPr>
            <p:spPr>
              <a:xfrm>
                <a:off x="6291913" y="4342239"/>
                <a:ext cx="798065" cy="713159"/>
              </a:xfrm>
              <a:custGeom>
                <a:avLst/>
                <a:gdLst>
                  <a:gd name="connsiteX0" fmla="*/ 12050 w 798065"/>
                  <a:gd name="connsiteY0" fmla="*/ 5924 h 713159"/>
                  <a:gd name="connsiteX1" fmla="*/ 378762 w 798065"/>
                  <a:gd name="connsiteY1" fmla="*/ 283736 h 713159"/>
                  <a:gd name="connsiteX2" fmla="*/ 134287 w 798065"/>
                  <a:gd name="connsiteY2" fmla="*/ 115461 h 713159"/>
                  <a:gd name="connsiteX3" fmla="*/ 413687 w 798065"/>
                  <a:gd name="connsiteY3" fmla="*/ 293261 h 713159"/>
                  <a:gd name="connsiteX4" fmla="*/ 597837 w 798065"/>
                  <a:gd name="connsiteY4" fmla="*/ 409149 h 713159"/>
                  <a:gd name="connsiteX5" fmla="*/ 635937 w 798065"/>
                  <a:gd name="connsiteY5" fmla="*/ 448836 h 713159"/>
                  <a:gd name="connsiteX6" fmla="*/ 681975 w 798065"/>
                  <a:gd name="connsiteY6" fmla="*/ 496461 h 713159"/>
                  <a:gd name="connsiteX7" fmla="*/ 715312 w 798065"/>
                  <a:gd name="connsiteY7" fmla="*/ 548849 h 713159"/>
                  <a:gd name="connsiteX8" fmla="*/ 796275 w 798065"/>
                  <a:gd name="connsiteY8" fmla="*/ 707599 h 713159"/>
                  <a:gd name="connsiteX9" fmla="*/ 761350 w 798065"/>
                  <a:gd name="connsiteY9" fmla="*/ 658386 h 713159"/>
                  <a:gd name="connsiteX10" fmla="*/ 648637 w 798065"/>
                  <a:gd name="connsiteY10" fmla="*/ 478999 h 713159"/>
                  <a:gd name="connsiteX11" fmla="*/ 566087 w 798065"/>
                  <a:gd name="connsiteY11" fmla="*/ 421849 h 713159"/>
                  <a:gd name="connsiteX12" fmla="*/ 499412 w 798065"/>
                  <a:gd name="connsiteY12" fmla="*/ 355174 h 713159"/>
                  <a:gd name="connsiteX13" fmla="*/ 523225 w 798065"/>
                  <a:gd name="connsiteY13" fmla="*/ 355174 h 713159"/>
                  <a:gd name="connsiteX14" fmla="*/ 318437 w 798065"/>
                  <a:gd name="connsiteY14" fmla="*/ 223411 h 713159"/>
                  <a:gd name="connsiteX15" fmla="*/ 108887 w 798065"/>
                  <a:gd name="connsiteY15" fmla="*/ 102761 h 713159"/>
                  <a:gd name="connsiteX16" fmla="*/ 12050 w 798065"/>
                  <a:gd name="connsiteY16" fmla="*/ 5924 h 713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98065" h="713159">
                    <a:moveTo>
                      <a:pt x="12050" y="5924"/>
                    </a:moveTo>
                    <a:cubicBezTo>
                      <a:pt x="57029" y="36087"/>
                      <a:pt x="358389" y="265480"/>
                      <a:pt x="378762" y="283736"/>
                    </a:cubicBezTo>
                    <a:cubicBezTo>
                      <a:pt x="399135" y="301992"/>
                      <a:pt x="128466" y="113874"/>
                      <a:pt x="134287" y="115461"/>
                    </a:cubicBezTo>
                    <a:cubicBezTo>
                      <a:pt x="140108" y="117049"/>
                      <a:pt x="413687" y="293261"/>
                      <a:pt x="413687" y="293261"/>
                    </a:cubicBezTo>
                    <a:cubicBezTo>
                      <a:pt x="490945" y="342209"/>
                      <a:pt x="560795" y="383220"/>
                      <a:pt x="597837" y="409149"/>
                    </a:cubicBezTo>
                    <a:cubicBezTo>
                      <a:pt x="634879" y="435078"/>
                      <a:pt x="635937" y="448836"/>
                      <a:pt x="635937" y="448836"/>
                    </a:cubicBezTo>
                    <a:cubicBezTo>
                      <a:pt x="649960" y="463388"/>
                      <a:pt x="668746" y="479792"/>
                      <a:pt x="681975" y="496461"/>
                    </a:cubicBezTo>
                    <a:cubicBezTo>
                      <a:pt x="695204" y="513130"/>
                      <a:pt x="696262" y="513659"/>
                      <a:pt x="715312" y="548849"/>
                    </a:cubicBezTo>
                    <a:cubicBezTo>
                      <a:pt x="734362" y="584039"/>
                      <a:pt x="788602" y="689343"/>
                      <a:pt x="796275" y="707599"/>
                    </a:cubicBezTo>
                    <a:cubicBezTo>
                      <a:pt x="803948" y="725855"/>
                      <a:pt x="785956" y="696486"/>
                      <a:pt x="761350" y="658386"/>
                    </a:cubicBezTo>
                    <a:cubicBezTo>
                      <a:pt x="736744" y="620286"/>
                      <a:pt x="681181" y="518422"/>
                      <a:pt x="648637" y="478999"/>
                    </a:cubicBezTo>
                    <a:cubicBezTo>
                      <a:pt x="616093" y="439576"/>
                      <a:pt x="590958" y="442486"/>
                      <a:pt x="566087" y="421849"/>
                    </a:cubicBezTo>
                    <a:cubicBezTo>
                      <a:pt x="541216" y="401212"/>
                      <a:pt x="506556" y="366287"/>
                      <a:pt x="499412" y="355174"/>
                    </a:cubicBezTo>
                    <a:cubicBezTo>
                      <a:pt x="492268" y="344062"/>
                      <a:pt x="553388" y="377135"/>
                      <a:pt x="523225" y="355174"/>
                    </a:cubicBezTo>
                    <a:cubicBezTo>
                      <a:pt x="493063" y="333214"/>
                      <a:pt x="387493" y="265480"/>
                      <a:pt x="318437" y="223411"/>
                    </a:cubicBezTo>
                    <a:cubicBezTo>
                      <a:pt x="249381" y="181342"/>
                      <a:pt x="158893" y="136628"/>
                      <a:pt x="108887" y="102761"/>
                    </a:cubicBezTo>
                    <a:cubicBezTo>
                      <a:pt x="58881" y="68894"/>
                      <a:pt x="-32929" y="-24239"/>
                      <a:pt x="12050" y="59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9" name="フリーフォーム: 図形 1098">
                <a:extLst>
                  <a:ext uri="{FF2B5EF4-FFF2-40B4-BE49-F238E27FC236}">
                    <a16:creationId xmlns:a16="http://schemas.microsoft.com/office/drawing/2014/main" id="{6C229E96-F963-4CDD-91E9-9229B5E7398D}"/>
                  </a:ext>
                </a:extLst>
              </p:cNvPr>
              <p:cNvSpPr/>
              <p:nvPr/>
            </p:nvSpPr>
            <p:spPr>
              <a:xfrm>
                <a:off x="6719887" y="4941537"/>
                <a:ext cx="379531" cy="269944"/>
              </a:xfrm>
              <a:custGeom>
                <a:avLst/>
                <a:gdLst>
                  <a:gd name="connsiteX0" fmla="*/ 1 w 379531"/>
                  <a:gd name="connsiteY0" fmla="*/ 351 h 269944"/>
                  <a:gd name="connsiteX1" fmla="*/ 163513 w 379531"/>
                  <a:gd name="connsiteY1" fmla="*/ 133701 h 269944"/>
                  <a:gd name="connsiteX2" fmla="*/ 153988 w 379531"/>
                  <a:gd name="connsiteY2" fmla="*/ 200376 h 269944"/>
                  <a:gd name="connsiteX3" fmla="*/ 225426 w 379531"/>
                  <a:gd name="connsiteY3" fmla="*/ 135288 h 269944"/>
                  <a:gd name="connsiteX4" fmla="*/ 185738 w 379531"/>
                  <a:gd name="connsiteY4" fmla="*/ 205138 h 269944"/>
                  <a:gd name="connsiteX5" fmla="*/ 228601 w 379531"/>
                  <a:gd name="connsiteY5" fmla="*/ 197201 h 269944"/>
                  <a:gd name="connsiteX6" fmla="*/ 284163 w 379531"/>
                  <a:gd name="connsiteY6" fmla="*/ 174976 h 269944"/>
                  <a:gd name="connsiteX7" fmla="*/ 379413 w 379531"/>
                  <a:gd name="connsiteY7" fmla="*/ 70201 h 269944"/>
                  <a:gd name="connsiteX8" fmla="*/ 301626 w 379531"/>
                  <a:gd name="connsiteY8" fmla="*/ 141638 h 269944"/>
                  <a:gd name="connsiteX9" fmla="*/ 203201 w 379531"/>
                  <a:gd name="connsiteY9" fmla="*/ 243238 h 269944"/>
                  <a:gd name="connsiteX10" fmla="*/ 153988 w 379531"/>
                  <a:gd name="connsiteY10" fmla="*/ 263876 h 269944"/>
                  <a:gd name="connsiteX11" fmla="*/ 80963 w 379531"/>
                  <a:gd name="connsiteY11" fmla="*/ 268638 h 269944"/>
                  <a:gd name="connsiteX12" fmla="*/ 211138 w 379531"/>
                  <a:gd name="connsiteY12" fmla="*/ 243238 h 269944"/>
                  <a:gd name="connsiteX13" fmla="*/ 211138 w 379531"/>
                  <a:gd name="connsiteY13" fmla="*/ 203551 h 269944"/>
                  <a:gd name="connsiteX14" fmla="*/ 177801 w 379531"/>
                  <a:gd name="connsiteY14" fmla="*/ 181326 h 269944"/>
                  <a:gd name="connsiteX15" fmla="*/ 160338 w 379531"/>
                  <a:gd name="connsiteY15" fmla="*/ 97188 h 269944"/>
                  <a:gd name="connsiteX16" fmla="*/ 1 w 379531"/>
                  <a:gd name="connsiteY16" fmla="*/ 351 h 269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79531" h="269944">
                    <a:moveTo>
                      <a:pt x="1" y="351"/>
                    </a:moveTo>
                    <a:cubicBezTo>
                      <a:pt x="530" y="6436"/>
                      <a:pt x="137848" y="100363"/>
                      <a:pt x="163513" y="133701"/>
                    </a:cubicBezTo>
                    <a:cubicBezTo>
                      <a:pt x="189178" y="167039"/>
                      <a:pt x="143669" y="200112"/>
                      <a:pt x="153988" y="200376"/>
                    </a:cubicBezTo>
                    <a:cubicBezTo>
                      <a:pt x="164307" y="200640"/>
                      <a:pt x="220134" y="134494"/>
                      <a:pt x="225426" y="135288"/>
                    </a:cubicBezTo>
                    <a:cubicBezTo>
                      <a:pt x="230718" y="136082"/>
                      <a:pt x="185209" y="194819"/>
                      <a:pt x="185738" y="205138"/>
                    </a:cubicBezTo>
                    <a:cubicBezTo>
                      <a:pt x="186267" y="215457"/>
                      <a:pt x="212197" y="202228"/>
                      <a:pt x="228601" y="197201"/>
                    </a:cubicBezTo>
                    <a:cubicBezTo>
                      <a:pt x="245005" y="192174"/>
                      <a:pt x="259028" y="196143"/>
                      <a:pt x="284163" y="174976"/>
                    </a:cubicBezTo>
                    <a:cubicBezTo>
                      <a:pt x="309298" y="153809"/>
                      <a:pt x="376503" y="75757"/>
                      <a:pt x="379413" y="70201"/>
                    </a:cubicBezTo>
                    <a:cubicBezTo>
                      <a:pt x="382323" y="64645"/>
                      <a:pt x="330995" y="112799"/>
                      <a:pt x="301626" y="141638"/>
                    </a:cubicBezTo>
                    <a:cubicBezTo>
                      <a:pt x="272257" y="170477"/>
                      <a:pt x="227807" y="222865"/>
                      <a:pt x="203201" y="243238"/>
                    </a:cubicBezTo>
                    <a:cubicBezTo>
                      <a:pt x="178595" y="263611"/>
                      <a:pt x="174361" y="259643"/>
                      <a:pt x="153988" y="263876"/>
                    </a:cubicBezTo>
                    <a:cubicBezTo>
                      <a:pt x="133615" y="268109"/>
                      <a:pt x="71438" y="272078"/>
                      <a:pt x="80963" y="268638"/>
                    </a:cubicBezTo>
                    <a:cubicBezTo>
                      <a:pt x="90488" y="265198"/>
                      <a:pt x="189442" y="254086"/>
                      <a:pt x="211138" y="243238"/>
                    </a:cubicBezTo>
                    <a:cubicBezTo>
                      <a:pt x="232834" y="232390"/>
                      <a:pt x="216694" y="213870"/>
                      <a:pt x="211138" y="203551"/>
                    </a:cubicBezTo>
                    <a:cubicBezTo>
                      <a:pt x="205582" y="193232"/>
                      <a:pt x="186268" y="199053"/>
                      <a:pt x="177801" y="181326"/>
                    </a:cubicBezTo>
                    <a:cubicBezTo>
                      <a:pt x="169334" y="163599"/>
                      <a:pt x="188648" y="125498"/>
                      <a:pt x="160338" y="97188"/>
                    </a:cubicBezTo>
                    <a:cubicBezTo>
                      <a:pt x="132028" y="68878"/>
                      <a:pt x="-528" y="-5734"/>
                      <a:pt x="1" y="35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0" name="フリーフォーム: 図形 1099">
                <a:extLst>
                  <a:ext uri="{FF2B5EF4-FFF2-40B4-BE49-F238E27FC236}">
                    <a16:creationId xmlns:a16="http://schemas.microsoft.com/office/drawing/2014/main" id="{11FAF8C8-20D1-4F01-984E-9D611A848A4D}"/>
                  </a:ext>
                </a:extLst>
              </p:cNvPr>
              <p:cNvSpPr/>
              <p:nvPr/>
            </p:nvSpPr>
            <p:spPr>
              <a:xfrm>
                <a:off x="6427769" y="4792633"/>
                <a:ext cx="355621" cy="414504"/>
              </a:xfrm>
              <a:custGeom>
                <a:avLst/>
                <a:gdLst>
                  <a:gd name="connsiteX0" fmla="*/ 19 w 355621"/>
                  <a:gd name="connsiteY0" fmla="*/ 30 h 414504"/>
                  <a:gd name="connsiteX1" fmla="*/ 214331 w 355621"/>
                  <a:gd name="connsiteY1" fmla="*/ 150842 h 414504"/>
                  <a:gd name="connsiteX2" fmla="*/ 141306 w 355621"/>
                  <a:gd name="connsiteY2" fmla="*/ 82580 h 414504"/>
                  <a:gd name="connsiteX3" fmla="*/ 93681 w 355621"/>
                  <a:gd name="connsiteY3" fmla="*/ 50830 h 414504"/>
                  <a:gd name="connsiteX4" fmla="*/ 187344 w 355621"/>
                  <a:gd name="connsiteY4" fmla="*/ 119092 h 414504"/>
                  <a:gd name="connsiteX5" fmla="*/ 214331 w 355621"/>
                  <a:gd name="connsiteY5" fmla="*/ 171480 h 414504"/>
                  <a:gd name="connsiteX6" fmla="*/ 265131 w 355621"/>
                  <a:gd name="connsiteY6" fmla="*/ 249267 h 414504"/>
                  <a:gd name="connsiteX7" fmla="*/ 314344 w 355621"/>
                  <a:gd name="connsiteY7" fmla="*/ 376267 h 414504"/>
                  <a:gd name="connsiteX8" fmla="*/ 355619 w 355621"/>
                  <a:gd name="connsiteY8" fmla="*/ 414367 h 414504"/>
                  <a:gd name="connsiteX9" fmla="*/ 315931 w 355621"/>
                  <a:gd name="connsiteY9" fmla="*/ 366742 h 414504"/>
                  <a:gd name="connsiteX10" fmla="*/ 219094 w 355621"/>
                  <a:gd name="connsiteY10" fmla="*/ 188942 h 414504"/>
                  <a:gd name="connsiteX11" fmla="*/ 236556 w 355621"/>
                  <a:gd name="connsiteY11" fmla="*/ 193705 h 414504"/>
                  <a:gd name="connsiteX12" fmla="*/ 201631 w 355621"/>
                  <a:gd name="connsiteY12" fmla="*/ 138142 h 414504"/>
                  <a:gd name="connsiteX13" fmla="*/ 19 w 355621"/>
                  <a:gd name="connsiteY13" fmla="*/ 30 h 414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55621" h="414504">
                    <a:moveTo>
                      <a:pt x="19" y="30"/>
                    </a:moveTo>
                    <a:cubicBezTo>
                      <a:pt x="2136" y="2147"/>
                      <a:pt x="190783" y="137084"/>
                      <a:pt x="214331" y="150842"/>
                    </a:cubicBezTo>
                    <a:cubicBezTo>
                      <a:pt x="237879" y="164600"/>
                      <a:pt x="161414" y="99249"/>
                      <a:pt x="141306" y="82580"/>
                    </a:cubicBezTo>
                    <a:cubicBezTo>
                      <a:pt x="121198" y="65911"/>
                      <a:pt x="86008" y="44745"/>
                      <a:pt x="93681" y="50830"/>
                    </a:cubicBezTo>
                    <a:cubicBezTo>
                      <a:pt x="101354" y="56915"/>
                      <a:pt x="167236" y="98984"/>
                      <a:pt x="187344" y="119092"/>
                    </a:cubicBezTo>
                    <a:cubicBezTo>
                      <a:pt x="207452" y="139200"/>
                      <a:pt x="201367" y="149784"/>
                      <a:pt x="214331" y="171480"/>
                    </a:cubicBezTo>
                    <a:cubicBezTo>
                      <a:pt x="227295" y="193176"/>
                      <a:pt x="248462" y="215136"/>
                      <a:pt x="265131" y="249267"/>
                    </a:cubicBezTo>
                    <a:cubicBezTo>
                      <a:pt x="281800" y="283398"/>
                      <a:pt x="299263" y="348750"/>
                      <a:pt x="314344" y="376267"/>
                    </a:cubicBezTo>
                    <a:cubicBezTo>
                      <a:pt x="329425" y="403784"/>
                      <a:pt x="355355" y="415954"/>
                      <a:pt x="355619" y="414367"/>
                    </a:cubicBezTo>
                    <a:cubicBezTo>
                      <a:pt x="355883" y="412780"/>
                      <a:pt x="338685" y="404313"/>
                      <a:pt x="315931" y="366742"/>
                    </a:cubicBezTo>
                    <a:cubicBezTo>
                      <a:pt x="293177" y="329171"/>
                      <a:pt x="232323" y="217781"/>
                      <a:pt x="219094" y="188942"/>
                    </a:cubicBezTo>
                    <a:cubicBezTo>
                      <a:pt x="205865" y="160103"/>
                      <a:pt x="239466" y="202172"/>
                      <a:pt x="236556" y="193705"/>
                    </a:cubicBezTo>
                    <a:cubicBezTo>
                      <a:pt x="233646" y="185238"/>
                      <a:pt x="236027" y="169098"/>
                      <a:pt x="201631" y="138142"/>
                    </a:cubicBezTo>
                    <a:cubicBezTo>
                      <a:pt x="167235" y="107186"/>
                      <a:pt x="-2098" y="-2087"/>
                      <a:pt x="19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1" name="フリーフォーム: 図形 1100">
                <a:extLst>
                  <a:ext uri="{FF2B5EF4-FFF2-40B4-BE49-F238E27FC236}">
                    <a16:creationId xmlns:a16="http://schemas.microsoft.com/office/drawing/2014/main" id="{2646B090-E012-48C5-89B3-A630B17EBAE3}"/>
                  </a:ext>
                </a:extLst>
              </p:cNvPr>
              <p:cNvSpPr/>
              <p:nvPr/>
            </p:nvSpPr>
            <p:spPr>
              <a:xfrm>
                <a:off x="6613279" y="4816472"/>
                <a:ext cx="249562" cy="385912"/>
              </a:xfrm>
              <a:custGeom>
                <a:avLst/>
                <a:gdLst>
                  <a:gd name="connsiteX0" fmla="*/ 246 w 249562"/>
                  <a:gd name="connsiteY0" fmla="*/ 3 h 385912"/>
                  <a:gd name="connsiteX1" fmla="*/ 57396 w 249562"/>
                  <a:gd name="connsiteY1" fmla="*/ 153991 h 385912"/>
                  <a:gd name="connsiteX2" fmla="*/ 132009 w 249562"/>
                  <a:gd name="connsiteY2" fmla="*/ 219078 h 385912"/>
                  <a:gd name="connsiteX3" fmla="*/ 185984 w 249562"/>
                  <a:gd name="connsiteY3" fmla="*/ 257178 h 385912"/>
                  <a:gd name="connsiteX4" fmla="*/ 192334 w 249562"/>
                  <a:gd name="connsiteY4" fmla="*/ 339728 h 385912"/>
                  <a:gd name="connsiteX5" fmla="*/ 181221 w 249562"/>
                  <a:gd name="connsiteY5" fmla="*/ 361953 h 385912"/>
                  <a:gd name="connsiteX6" fmla="*/ 200271 w 249562"/>
                  <a:gd name="connsiteY6" fmla="*/ 334966 h 385912"/>
                  <a:gd name="connsiteX7" fmla="*/ 209796 w 249562"/>
                  <a:gd name="connsiteY7" fmla="*/ 355603 h 385912"/>
                  <a:gd name="connsiteX8" fmla="*/ 249484 w 249562"/>
                  <a:gd name="connsiteY8" fmla="*/ 304803 h 385912"/>
                  <a:gd name="connsiteX9" fmla="*/ 219321 w 249562"/>
                  <a:gd name="connsiteY9" fmla="*/ 385766 h 385912"/>
                  <a:gd name="connsiteX10" fmla="*/ 197096 w 249562"/>
                  <a:gd name="connsiteY10" fmla="*/ 322266 h 385912"/>
                  <a:gd name="connsiteX11" fmla="*/ 174871 w 249562"/>
                  <a:gd name="connsiteY11" fmla="*/ 234953 h 385912"/>
                  <a:gd name="connsiteX12" fmla="*/ 79621 w 249562"/>
                  <a:gd name="connsiteY12" fmla="*/ 158753 h 385912"/>
                  <a:gd name="connsiteX13" fmla="*/ 246 w 249562"/>
                  <a:gd name="connsiteY13" fmla="*/ 3 h 385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9562" h="385912">
                    <a:moveTo>
                      <a:pt x="246" y="3"/>
                    </a:moveTo>
                    <a:cubicBezTo>
                      <a:pt x="-3458" y="-791"/>
                      <a:pt x="35436" y="117479"/>
                      <a:pt x="57396" y="153991"/>
                    </a:cubicBezTo>
                    <a:cubicBezTo>
                      <a:pt x="79357" y="190504"/>
                      <a:pt x="110578" y="201880"/>
                      <a:pt x="132009" y="219078"/>
                    </a:cubicBezTo>
                    <a:cubicBezTo>
                      <a:pt x="153440" y="236276"/>
                      <a:pt x="175930" y="237070"/>
                      <a:pt x="185984" y="257178"/>
                    </a:cubicBezTo>
                    <a:cubicBezTo>
                      <a:pt x="196038" y="277286"/>
                      <a:pt x="193128" y="322266"/>
                      <a:pt x="192334" y="339728"/>
                    </a:cubicBezTo>
                    <a:cubicBezTo>
                      <a:pt x="191540" y="357190"/>
                      <a:pt x="179898" y="362747"/>
                      <a:pt x="181221" y="361953"/>
                    </a:cubicBezTo>
                    <a:cubicBezTo>
                      <a:pt x="182544" y="361159"/>
                      <a:pt x="195509" y="336024"/>
                      <a:pt x="200271" y="334966"/>
                    </a:cubicBezTo>
                    <a:cubicBezTo>
                      <a:pt x="205033" y="333908"/>
                      <a:pt x="201594" y="360630"/>
                      <a:pt x="209796" y="355603"/>
                    </a:cubicBezTo>
                    <a:cubicBezTo>
                      <a:pt x="217998" y="350576"/>
                      <a:pt x="247897" y="299776"/>
                      <a:pt x="249484" y="304803"/>
                    </a:cubicBezTo>
                    <a:cubicBezTo>
                      <a:pt x="251071" y="309830"/>
                      <a:pt x="228052" y="382856"/>
                      <a:pt x="219321" y="385766"/>
                    </a:cubicBezTo>
                    <a:cubicBezTo>
                      <a:pt x="210590" y="388677"/>
                      <a:pt x="204504" y="347402"/>
                      <a:pt x="197096" y="322266"/>
                    </a:cubicBezTo>
                    <a:cubicBezTo>
                      <a:pt x="189688" y="297130"/>
                      <a:pt x="194450" y="262205"/>
                      <a:pt x="174871" y="234953"/>
                    </a:cubicBezTo>
                    <a:cubicBezTo>
                      <a:pt x="155292" y="207701"/>
                      <a:pt x="106079" y="195795"/>
                      <a:pt x="79621" y="158753"/>
                    </a:cubicBezTo>
                    <a:cubicBezTo>
                      <a:pt x="53163" y="121711"/>
                      <a:pt x="3950" y="797"/>
                      <a:pt x="246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2" name="フリーフォーム: 図形 1101">
                <a:extLst>
                  <a:ext uri="{FF2B5EF4-FFF2-40B4-BE49-F238E27FC236}">
                    <a16:creationId xmlns:a16="http://schemas.microsoft.com/office/drawing/2014/main" id="{83521DEA-BB3D-48BE-B4F1-F194AD6EA1DD}"/>
                  </a:ext>
                </a:extLst>
              </p:cNvPr>
              <p:cNvSpPr/>
              <p:nvPr/>
            </p:nvSpPr>
            <p:spPr>
              <a:xfrm>
                <a:off x="6838937" y="4810068"/>
                <a:ext cx="117493" cy="308034"/>
              </a:xfrm>
              <a:custGeom>
                <a:avLst/>
                <a:gdLst>
                  <a:gd name="connsiteX0" fmla="*/ 98438 w 117493"/>
                  <a:gd name="connsiteY0" fmla="*/ 57 h 308034"/>
                  <a:gd name="connsiteX1" fmla="*/ 25413 w 117493"/>
                  <a:gd name="connsiteY1" fmla="*/ 73082 h 308034"/>
                  <a:gd name="connsiteX2" fmla="*/ 44463 w 117493"/>
                  <a:gd name="connsiteY2" fmla="*/ 109595 h 308034"/>
                  <a:gd name="connsiteX3" fmla="*/ 49226 w 117493"/>
                  <a:gd name="connsiteY3" fmla="*/ 169920 h 308034"/>
                  <a:gd name="connsiteX4" fmla="*/ 80976 w 117493"/>
                  <a:gd name="connsiteY4" fmla="*/ 250882 h 308034"/>
                  <a:gd name="connsiteX5" fmla="*/ 74626 w 117493"/>
                  <a:gd name="connsiteY5" fmla="*/ 203257 h 308034"/>
                  <a:gd name="connsiteX6" fmla="*/ 117488 w 117493"/>
                  <a:gd name="connsiteY6" fmla="*/ 308032 h 308034"/>
                  <a:gd name="connsiteX7" fmla="*/ 71451 w 117493"/>
                  <a:gd name="connsiteY7" fmla="*/ 200082 h 308034"/>
                  <a:gd name="connsiteX8" fmla="*/ 13 w 117493"/>
                  <a:gd name="connsiteY8" fmla="*/ 85782 h 308034"/>
                  <a:gd name="connsiteX9" fmla="*/ 98438 w 117493"/>
                  <a:gd name="connsiteY9" fmla="*/ 57 h 308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7493" h="308034">
                    <a:moveTo>
                      <a:pt x="98438" y="57"/>
                    </a:moveTo>
                    <a:cubicBezTo>
                      <a:pt x="102671" y="-2060"/>
                      <a:pt x="34409" y="54826"/>
                      <a:pt x="25413" y="73082"/>
                    </a:cubicBezTo>
                    <a:cubicBezTo>
                      <a:pt x="16417" y="91338"/>
                      <a:pt x="40494" y="93455"/>
                      <a:pt x="44463" y="109595"/>
                    </a:cubicBezTo>
                    <a:cubicBezTo>
                      <a:pt x="48432" y="125735"/>
                      <a:pt x="43141" y="146372"/>
                      <a:pt x="49226" y="169920"/>
                    </a:cubicBezTo>
                    <a:cubicBezTo>
                      <a:pt x="55311" y="193468"/>
                      <a:pt x="76743" y="245326"/>
                      <a:pt x="80976" y="250882"/>
                    </a:cubicBezTo>
                    <a:cubicBezTo>
                      <a:pt x="85209" y="256438"/>
                      <a:pt x="68541" y="193732"/>
                      <a:pt x="74626" y="203257"/>
                    </a:cubicBezTo>
                    <a:cubicBezTo>
                      <a:pt x="80711" y="212782"/>
                      <a:pt x="118017" y="308561"/>
                      <a:pt x="117488" y="308032"/>
                    </a:cubicBezTo>
                    <a:cubicBezTo>
                      <a:pt x="116959" y="307503"/>
                      <a:pt x="91030" y="237124"/>
                      <a:pt x="71451" y="200082"/>
                    </a:cubicBezTo>
                    <a:cubicBezTo>
                      <a:pt x="51872" y="163040"/>
                      <a:pt x="1336" y="115415"/>
                      <a:pt x="13" y="85782"/>
                    </a:cubicBezTo>
                    <a:cubicBezTo>
                      <a:pt x="-1310" y="56149"/>
                      <a:pt x="94205" y="2174"/>
                      <a:pt x="98438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3" name="フリーフォーム: 図形 1102">
                <a:extLst>
                  <a:ext uri="{FF2B5EF4-FFF2-40B4-BE49-F238E27FC236}">
                    <a16:creationId xmlns:a16="http://schemas.microsoft.com/office/drawing/2014/main" id="{DAA844D9-8AA3-4A9E-AF32-3111CC4D8C3D}"/>
                  </a:ext>
                </a:extLst>
              </p:cNvPr>
              <p:cNvSpPr/>
              <p:nvPr/>
            </p:nvSpPr>
            <p:spPr>
              <a:xfrm>
                <a:off x="6582810" y="4731998"/>
                <a:ext cx="196328" cy="205589"/>
              </a:xfrm>
              <a:custGeom>
                <a:avLst/>
                <a:gdLst>
                  <a:gd name="connsiteX0" fmla="*/ 553 w 196328"/>
                  <a:gd name="connsiteY0" fmla="*/ 340 h 205589"/>
                  <a:gd name="connsiteX1" fmla="*/ 119615 w 196328"/>
                  <a:gd name="connsiteY1" fmla="*/ 67015 h 205589"/>
                  <a:gd name="connsiteX2" fmla="*/ 192640 w 196328"/>
                  <a:gd name="connsiteY2" fmla="*/ 189252 h 205589"/>
                  <a:gd name="connsiteX3" fmla="*/ 129140 w 196328"/>
                  <a:gd name="connsiteY3" fmla="*/ 201952 h 205589"/>
                  <a:gd name="connsiteX4" fmla="*/ 173590 w 196328"/>
                  <a:gd name="connsiteY4" fmla="*/ 167027 h 205589"/>
                  <a:gd name="connsiteX5" fmla="*/ 195815 w 196328"/>
                  <a:gd name="connsiteY5" fmla="*/ 173377 h 205589"/>
                  <a:gd name="connsiteX6" fmla="*/ 152953 w 196328"/>
                  <a:gd name="connsiteY6" fmla="*/ 116227 h 205589"/>
                  <a:gd name="connsiteX7" fmla="*/ 78340 w 196328"/>
                  <a:gd name="connsiteY7" fmla="*/ 44790 h 205589"/>
                  <a:gd name="connsiteX8" fmla="*/ 553 w 196328"/>
                  <a:gd name="connsiteY8" fmla="*/ 340 h 205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6328" h="205589">
                    <a:moveTo>
                      <a:pt x="553" y="340"/>
                    </a:moveTo>
                    <a:cubicBezTo>
                      <a:pt x="7432" y="4044"/>
                      <a:pt x="87601" y="35530"/>
                      <a:pt x="119615" y="67015"/>
                    </a:cubicBezTo>
                    <a:cubicBezTo>
                      <a:pt x="151630" y="98500"/>
                      <a:pt x="191053" y="166763"/>
                      <a:pt x="192640" y="189252"/>
                    </a:cubicBezTo>
                    <a:cubicBezTo>
                      <a:pt x="194227" y="211741"/>
                      <a:pt x="132315" y="205656"/>
                      <a:pt x="129140" y="201952"/>
                    </a:cubicBezTo>
                    <a:cubicBezTo>
                      <a:pt x="125965" y="198248"/>
                      <a:pt x="162478" y="171789"/>
                      <a:pt x="173590" y="167027"/>
                    </a:cubicBezTo>
                    <a:cubicBezTo>
                      <a:pt x="184702" y="162265"/>
                      <a:pt x="199255" y="181844"/>
                      <a:pt x="195815" y="173377"/>
                    </a:cubicBezTo>
                    <a:cubicBezTo>
                      <a:pt x="192375" y="164910"/>
                      <a:pt x="172532" y="137658"/>
                      <a:pt x="152953" y="116227"/>
                    </a:cubicBezTo>
                    <a:cubicBezTo>
                      <a:pt x="133374" y="94796"/>
                      <a:pt x="104005" y="65692"/>
                      <a:pt x="78340" y="44790"/>
                    </a:cubicBezTo>
                    <a:cubicBezTo>
                      <a:pt x="52675" y="23888"/>
                      <a:pt x="-6326" y="-3364"/>
                      <a:pt x="553" y="3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4" name="フリーフォーム: 図形 1103">
                <a:extLst>
                  <a:ext uri="{FF2B5EF4-FFF2-40B4-BE49-F238E27FC236}">
                    <a16:creationId xmlns:a16="http://schemas.microsoft.com/office/drawing/2014/main" id="{26727FDC-B4C0-4A1B-AC01-3244417FF2FA}"/>
                  </a:ext>
                </a:extLst>
              </p:cNvPr>
              <p:cNvSpPr/>
              <p:nvPr/>
            </p:nvSpPr>
            <p:spPr>
              <a:xfrm>
                <a:off x="6519528" y="4368111"/>
                <a:ext cx="344402" cy="355653"/>
              </a:xfrm>
              <a:custGeom>
                <a:avLst/>
                <a:gdLst>
                  <a:gd name="connsiteX0" fmla="*/ 1922 w 344402"/>
                  <a:gd name="connsiteY0" fmla="*/ 3864 h 355653"/>
                  <a:gd name="connsiteX1" fmla="*/ 300372 w 344402"/>
                  <a:gd name="connsiteY1" fmla="*/ 345177 h 355653"/>
                  <a:gd name="connsiteX2" fmla="*/ 225760 w 344402"/>
                  <a:gd name="connsiteY2" fmla="*/ 261039 h 355653"/>
                  <a:gd name="connsiteX3" fmla="*/ 125747 w 344402"/>
                  <a:gd name="connsiteY3" fmla="*/ 188014 h 355653"/>
                  <a:gd name="connsiteX4" fmla="*/ 341647 w 344402"/>
                  <a:gd name="connsiteY4" fmla="*/ 342002 h 355653"/>
                  <a:gd name="connsiteX5" fmla="*/ 243222 w 344402"/>
                  <a:gd name="connsiteY5" fmla="*/ 230877 h 355653"/>
                  <a:gd name="connsiteX6" fmla="*/ 174960 w 344402"/>
                  <a:gd name="connsiteY6" fmla="*/ 165789 h 355653"/>
                  <a:gd name="connsiteX7" fmla="*/ 1922 w 344402"/>
                  <a:gd name="connsiteY7" fmla="*/ 3864 h 355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4402" h="355653">
                    <a:moveTo>
                      <a:pt x="1922" y="3864"/>
                    </a:moveTo>
                    <a:cubicBezTo>
                      <a:pt x="22824" y="33762"/>
                      <a:pt x="263066" y="302315"/>
                      <a:pt x="300372" y="345177"/>
                    </a:cubicBezTo>
                    <a:cubicBezTo>
                      <a:pt x="337678" y="388039"/>
                      <a:pt x="254864" y="287233"/>
                      <a:pt x="225760" y="261039"/>
                    </a:cubicBezTo>
                    <a:cubicBezTo>
                      <a:pt x="196656" y="234845"/>
                      <a:pt x="106432" y="174520"/>
                      <a:pt x="125747" y="188014"/>
                    </a:cubicBezTo>
                    <a:cubicBezTo>
                      <a:pt x="145062" y="201508"/>
                      <a:pt x="322068" y="334858"/>
                      <a:pt x="341647" y="342002"/>
                    </a:cubicBezTo>
                    <a:cubicBezTo>
                      <a:pt x="361226" y="349146"/>
                      <a:pt x="271003" y="260246"/>
                      <a:pt x="243222" y="230877"/>
                    </a:cubicBezTo>
                    <a:cubicBezTo>
                      <a:pt x="215441" y="201508"/>
                      <a:pt x="213324" y="205476"/>
                      <a:pt x="174960" y="165789"/>
                    </a:cubicBezTo>
                    <a:cubicBezTo>
                      <a:pt x="136596" y="126102"/>
                      <a:pt x="-18980" y="-26034"/>
                      <a:pt x="1922" y="38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5" name="フリーフォーム: 図形 1104">
                <a:extLst>
                  <a:ext uri="{FF2B5EF4-FFF2-40B4-BE49-F238E27FC236}">
                    <a16:creationId xmlns:a16="http://schemas.microsoft.com/office/drawing/2014/main" id="{8532A38B-4772-4D99-AF5E-DED8727348B1}"/>
                  </a:ext>
                </a:extLst>
              </p:cNvPr>
              <p:cNvSpPr/>
              <p:nvPr/>
            </p:nvSpPr>
            <p:spPr>
              <a:xfrm>
                <a:off x="6485083" y="4410615"/>
                <a:ext cx="157302" cy="148262"/>
              </a:xfrm>
              <a:custGeom>
                <a:avLst/>
                <a:gdLst>
                  <a:gd name="connsiteX0" fmla="*/ 1442 w 157302"/>
                  <a:gd name="connsiteY0" fmla="*/ 1048 h 148262"/>
                  <a:gd name="connsiteX1" fmla="*/ 82405 w 157302"/>
                  <a:gd name="connsiteY1" fmla="*/ 83598 h 148262"/>
                  <a:gd name="connsiteX2" fmla="*/ 133205 w 157302"/>
                  <a:gd name="connsiteY2" fmla="*/ 124873 h 148262"/>
                  <a:gd name="connsiteX3" fmla="*/ 50655 w 157302"/>
                  <a:gd name="connsiteY3" fmla="*/ 74073 h 148262"/>
                  <a:gd name="connsiteX4" fmla="*/ 44305 w 157302"/>
                  <a:gd name="connsiteY4" fmla="*/ 70898 h 148262"/>
                  <a:gd name="connsiteX5" fmla="*/ 157017 w 157302"/>
                  <a:gd name="connsiteY5" fmla="*/ 147098 h 148262"/>
                  <a:gd name="connsiteX6" fmla="*/ 1442 w 157302"/>
                  <a:gd name="connsiteY6" fmla="*/ 1048 h 148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7302" h="148262">
                    <a:moveTo>
                      <a:pt x="1442" y="1048"/>
                    </a:moveTo>
                    <a:cubicBezTo>
                      <a:pt x="-10993" y="-9535"/>
                      <a:pt x="60445" y="62961"/>
                      <a:pt x="82405" y="83598"/>
                    </a:cubicBezTo>
                    <a:cubicBezTo>
                      <a:pt x="104366" y="104236"/>
                      <a:pt x="138497" y="126460"/>
                      <a:pt x="133205" y="124873"/>
                    </a:cubicBezTo>
                    <a:cubicBezTo>
                      <a:pt x="127913" y="123286"/>
                      <a:pt x="65472" y="83069"/>
                      <a:pt x="50655" y="74073"/>
                    </a:cubicBezTo>
                    <a:cubicBezTo>
                      <a:pt x="35838" y="65077"/>
                      <a:pt x="26578" y="58727"/>
                      <a:pt x="44305" y="70898"/>
                    </a:cubicBezTo>
                    <a:cubicBezTo>
                      <a:pt x="62032" y="83069"/>
                      <a:pt x="163367" y="158475"/>
                      <a:pt x="157017" y="147098"/>
                    </a:cubicBezTo>
                    <a:cubicBezTo>
                      <a:pt x="150667" y="135721"/>
                      <a:pt x="13877" y="11631"/>
                      <a:pt x="1442" y="104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6" name="フリーフォーム: 図形 1105">
                <a:extLst>
                  <a:ext uri="{FF2B5EF4-FFF2-40B4-BE49-F238E27FC236}">
                    <a16:creationId xmlns:a16="http://schemas.microsoft.com/office/drawing/2014/main" id="{C40C69E5-4193-4B07-B9AF-F06336E808CB}"/>
                  </a:ext>
                </a:extLst>
              </p:cNvPr>
              <p:cNvSpPr/>
              <p:nvPr/>
            </p:nvSpPr>
            <p:spPr>
              <a:xfrm>
                <a:off x="6410051" y="3936874"/>
                <a:ext cx="558477" cy="506292"/>
              </a:xfrm>
              <a:custGeom>
                <a:avLst/>
                <a:gdLst>
                  <a:gd name="connsiteX0" fmla="*/ 274 w 558477"/>
                  <a:gd name="connsiteY0" fmla="*/ 126 h 506292"/>
                  <a:gd name="connsiteX1" fmla="*/ 154262 w 558477"/>
                  <a:gd name="connsiteY1" fmla="*/ 92201 h 506292"/>
                  <a:gd name="connsiteX2" fmla="*/ 219349 w 558477"/>
                  <a:gd name="connsiteY2" fmla="*/ 168401 h 506292"/>
                  <a:gd name="connsiteX3" fmla="*/ 317774 w 558477"/>
                  <a:gd name="connsiteY3" fmla="*/ 258889 h 506292"/>
                  <a:gd name="connsiteX4" fmla="*/ 544787 w 558477"/>
                  <a:gd name="connsiteY4" fmla="*/ 495426 h 506292"/>
                  <a:gd name="connsiteX5" fmla="*/ 503512 w 558477"/>
                  <a:gd name="connsiteY5" fmla="*/ 443039 h 506292"/>
                  <a:gd name="connsiteX6" fmla="*/ 260624 w 558477"/>
                  <a:gd name="connsiteY6" fmla="*/ 235076 h 506292"/>
                  <a:gd name="connsiteX7" fmla="*/ 317774 w 558477"/>
                  <a:gd name="connsiteY7" fmla="*/ 247776 h 506292"/>
                  <a:gd name="connsiteX8" fmla="*/ 195537 w 558477"/>
                  <a:gd name="connsiteY8" fmla="*/ 112839 h 506292"/>
                  <a:gd name="connsiteX9" fmla="*/ 274 w 558477"/>
                  <a:gd name="connsiteY9" fmla="*/ 126 h 506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58477" h="506292">
                    <a:moveTo>
                      <a:pt x="274" y="126"/>
                    </a:moveTo>
                    <a:cubicBezTo>
                      <a:pt x="-6605" y="-3314"/>
                      <a:pt x="117750" y="64155"/>
                      <a:pt x="154262" y="92201"/>
                    </a:cubicBezTo>
                    <a:cubicBezTo>
                      <a:pt x="190774" y="120247"/>
                      <a:pt x="192097" y="140620"/>
                      <a:pt x="219349" y="168401"/>
                    </a:cubicBezTo>
                    <a:cubicBezTo>
                      <a:pt x="246601" y="196182"/>
                      <a:pt x="263535" y="204385"/>
                      <a:pt x="317774" y="258889"/>
                    </a:cubicBezTo>
                    <a:cubicBezTo>
                      <a:pt x="372013" y="313393"/>
                      <a:pt x="513831" y="464734"/>
                      <a:pt x="544787" y="495426"/>
                    </a:cubicBezTo>
                    <a:cubicBezTo>
                      <a:pt x="575743" y="526118"/>
                      <a:pt x="550872" y="486431"/>
                      <a:pt x="503512" y="443039"/>
                    </a:cubicBezTo>
                    <a:cubicBezTo>
                      <a:pt x="456152" y="399647"/>
                      <a:pt x="291580" y="267620"/>
                      <a:pt x="260624" y="235076"/>
                    </a:cubicBezTo>
                    <a:cubicBezTo>
                      <a:pt x="229668" y="202532"/>
                      <a:pt x="328622" y="268149"/>
                      <a:pt x="317774" y="247776"/>
                    </a:cubicBezTo>
                    <a:cubicBezTo>
                      <a:pt x="306926" y="227403"/>
                      <a:pt x="245808" y="150410"/>
                      <a:pt x="195537" y="112839"/>
                    </a:cubicBezTo>
                    <a:cubicBezTo>
                      <a:pt x="145266" y="75268"/>
                      <a:pt x="7153" y="3566"/>
                      <a:pt x="274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7" name="フリーフォーム: 図形 1106">
                <a:extLst>
                  <a:ext uri="{FF2B5EF4-FFF2-40B4-BE49-F238E27FC236}">
                    <a16:creationId xmlns:a16="http://schemas.microsoft.com/office/drawing/2014/main" id="{437EB871-8076-4A80-8338-B631B5E45EA7}"/>
                  </a:ext>
                </a:extLst>
              </p:cNvPr>
              <p:cNvSpPr/>
              <p:nvPr/>
            </p:nvSpPr>
            <p:spPr>
              <a:xfrm>
                <a:off x="6700813" y="4271963"/>
                <a:ext cx="497116" cy="392768"/>
              </a:xfrm>
              <a:custGeom>
                <a:avLst/>
                <a:gdLst>
                  <a:gd name="connsiteX0" fmla="*/ 84162 w 497116"/>
                  <a:gd name="connsiteY0" fmla="*/ 95250 h 392768"/>
                  <a:gd name="connsiteX1" fmla="*/ 246087 w 497116"/>
                  <a:gd name="connsiteY1" fmla="*/ 193675 h 392768"/>
                  <a:gd name="connsiteX2" fmla="*/ 346100 w 497116"/>
                  <a:gd name="connsiteY2" fmla="*/ 280987 h 392768"/>
                  <a:gd name="connsiteX3" fmla="*/ 438175 w 497116"/>
                  <a:gd name="connsiteY3" fmla="*/ 357187 h 392768"/>
                  <a:gd name="connsiteX4" fmla="*/ 408012 w 497116"/>
                  <a:gd name="connsiteY4" fmla="*/ 357187 h 392768"/>
                  <a:gd name="connsiteX5" fmla="*/ 339750 w 497116"/>
                  <a:gd name="connsiteY5" fmla="*/ 373062 h 392768"/>
                  <a:gd name="connsiteX6" fmla="*/ 315937 w 497116"/>
                  <a:gd name="connsiteY6" fmla="*/ 385762 h 392768"/>
                  <a:gd name="connsiteX7" fmla="*/ 415950 w 497116"/>
                  <a:gd name="connsiteY7" fmla="*/ 371475 h 392768"/>
                  <a:gd name="connsiteX8" fmla="*/ 496912 w 497116"/>
                  <a:gd name="connsiteY8" fmla="*/ 390525 h 392768"/>
                  <a:gd name="connsiteX9" fmla="*/ 392137 w 497116"/>
                  <a:gd name="connsiteY9" fmla="*/ 309562 h 392768"/>
                  <a:gd name="connsiteX10" fmla="*/ 241325 w 497116"/>
                  <a:gd name="connsiteY10" fmla="*/ 168275 h 392768"/>
                  <a:gd name="connsiteX11" fmla="*/ 25 w 497116"/>
                  <a:gd name="connsiteY11" fmla="*/ 0 h 392768"/>
                  <a:gd name="connsiteX12" fmla="*/ 225450 w 497116"/>
                  <a:gd name="connsiteY12" fmla="*/ 166687 h 392768"/>
                  <a:gd name="connsiteX13" fmla="*/ 84162 w 497116"/>
                  <a:gd name="connsiteY13" fmla="*/ 95250 h 392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97116" h="392768">
                    <a:moveTo>
                      <a:pt x="84162" y="95250"/>
                    </a:moveTo>
                    <a:cubicBezTo>
                      <a:pt x="87601" y="99748"/>
                      <a:pt x="202431" y="162719"/>
                      <a:pt x="246087" y="193675"/>
                    </a:cubicBezTo>
                    <a:cubicBezTo>
                      <a:pt x="289743" y="224631"/>
                      <a:pt x="314085" y="253735"/>
                      <a:pt x="346100" y="280987"/>
                    </a:cubicBezTo>
                    <a:cubicBezTo>
                      <a:pt x="378115" y="308239"/>
                      <a:pt x="427856" y="344487"/>
                      <a:pt x="438175" y="357187"/>
                    </a:cubicBezTo>
                    <a:cubicBezTo>
                      <a:pt x="448494" y="369887"/>
                      <a:pt x="424416" y="354541"/>
                      <a:pt x="408012" y="357187"/>
                    </a:cubicBezTo>
                    <a:cubicBezTo>
                      <a:pt x="391608" y="359833"/>
                      <a:pt x="355096" y="368299"/>
                      <a:pt x="339750" y="373062"/>
                    </a:cubicBezTo>
                    <a:cubicBezTo>
                      <a:pt x="324404" y="377825"/>
                      <a:pt x="303237" y="386027"/>
                      <a:pt x="315937" y="385762"/>
                    </a:cubicBezTo>
                    <a:cubicBezTo>
                      <a:pt x="328637" y="385498"/>
                      <a:pt x="385788" y="370681"/>
                      <a:pt x="415950" y="371475"/>
                    </a:cubicBezTo>
                    <a:cubicBezTo>
                      <a:pt x="446112" y="372269"/>
                      <a:pt x="500881" y="400844"/>
                      <a:pt x="496912" y="390525"/>
                    </a:cubicBezTo>
                    <a:cubicBezTo>
                      <a:pt x="492943" y="380206"/>
                      <a:pt x="434735" y="346604"/>
                      <a:pt x="392137" y="309562"/>
                    </a:cubicBezTo>
                    <a:cubicBezTo>
                      <a:pt x="349539" y="272520"/>
                      <a:pt x="306677" y="219869"/>
                      <a:pt x="241325" y="168275"/>
                    </a:cubicBezTo>
                    <a:cubicBezTo>
                      <a:pt x="175973" y="116681"/>
                      <a:pt x="2671" y="265"/>
                      <a:pt x="25" y="0"/>
                    </a:cubicBezTo>
                    <a:cubicBezTo>
                      <a:pt x="-2621" y="-265"/>
                      <a:pt x="205606" y="147108"/>
                      <a:pt x="225450" y="166687"/>
                    </a:cubicBezTo>
                    <a:cubicBezTo>
                      <a:pt x="245294" y="186266"/>
                      <a:pt x="80723" y="90752"/>
                      <a:pt x="84162" y="9525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8" name="フリーフォーム: 図形 1107">
                <a:extLst>
                  <a:ext uri="{FF2B5EF4-FFF2-40B4-BE49-F238E27FC236}">
                    <a16:creationId xmlns:a16="http://schemas.microsoft.com/office/drawing/2014/main" id="{5152B01C-6504-4F07-88C3-6B2CC6F9012A}"/>
                  </a:ext>
                </a:extLst>
              </p:cNvPr>
              <p:cNvSpPr/>
              <p:nvPr/>
            </p:nvSpPr>
            <p:spPr>
              <a:xfrm>
                <a:off x="6935452" y="4403152"/>
                <a:ext cx="354793" cy="357316"/>
              </a:xfrm>
              <a:custGeom>
                <a:avLst/>
                <a:gdLst>
                  <a:gd name="connsiteX0" fmla="*/ 3511 w 354793"/>
                  <a:gd name="connsiteY0" fmla="*/ 573 h 357316"/>
                  <a:gd name="connsiteX1" fmla="*/ 79711 w 354793"/>
                  <a:gd name="connsiteY1" fmla="*/ 89473 h 357316"/>
                  <a:gd name="connsiteX2" fmla="*/ 159086 w 354793"/>
                  <a:gd name="connsiteY2" fmla="*/ 162498 h 357316"/>
                  <a:gd name="connsiteX3" fmla="*/ 351173 w 354793"/>
                  <a:gd name="connsiteY3" fmla="*/ 352998 h 357316"/>
                  <a:gd name="connsiteX4" fmla="*/ 274973 w 354793"/>
                  <a:gd name="connsiteY4" fmla="*/ 286323 h 357316"/>
                  <a:gd name="connsiteX5" fmla="*/ 154323 w 354793"/>
                  <a:gd name="connsiteY5" fmla="*/ 179961 h 357316"/>
                  <a:gd name="connsiteX6" fmla="*/ 171786 w 354793"/>
                  <a:gd name="connsiteY6" fmla="*/ 191073 h 357316"/>
                  <a:gd name="connsiteX7" fmla="*/ 27323 w 354793"/>
                  <a:gd name="connsiteY7" fmla="*/ 57723 h 357316"/>
                  <a:gd name="connsiteX8" fmla="*/ 3511 w 354793"/>
                  <a:gd name="connsiteY8" fmla="*/ 573 h 357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4793" h="357316">
                    <a:moveTo>
                      <a:pt x="3511" y="573"/>
                    </a:moveTo>
                    <a:cubicBezTo>
                      <a:pt x="12242" y="5865"/>
                      <a:pt x="53782" y="62486"/>
                      <a:pt x="79711" y="89473"/>
                    </a:cubicBezTo>
                    <a:cubicBezTo>
                      <a:pt x="105640" y="116460"/>
                      <a:pt x="113842" y="118577"/>
                      <a:pt x="159086" y="162498"/>
                    </a:cubicBezTo>
                    <a:cubicBezTo>
                      <a:pt x="204330" y="206419"/>
                      <a:pt x="331859" y="332361"/>
                      <a:pt x="351173" y="352998"/>
                    </a:cubicBezTo>
                    <a:cubicBezTo>
                      <a:pt x="370487" y="373635"/>
                      <a:pt x="307781" y="315163"/>
                      <a:pt x="274973" y="286323"/>
                    </a:cubicBezTo>
                    <a:lnTo>
                      <a:pt x="154323" y="179961"/>
                    </a:lnTo>
                    <a:cubicBezTo>
                      <a:pt x="137125" y="164086"/>
                      <a:pt x="192953" y="211446"/>
                      <a:pt x="171786" y="191073"/>
                    </a:cubicBezTo>
                    <a:cubicBezTo>
                      <a:pt x="150619" y="170700"/>
                      <a:pt x="52458" y="87885"/>
                      <a:pt x="27323" y="57723"/>
                    </a:cubicBezTo>
                    <a:cubicBezTo>
                      <a:pt x="2188" y="27561"/>
                      <a:pt x="-5220" y="-4719"/>
                      <a:pt x="3511" y="5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9" name="フリーフォーム: 図形 1108">
                <a:extLst>
                  <a:ext uri="{FF2B5EF4-FFF2-40B4-BE49-F238E27FC236}">
                    <a16:creationId xmlns:a16="http://schemas.microsoft.com/office/drawing/2014/main" id="{BD998200-15F2-4547-92C4-2BAF1CEECD6E}"/>
                  </a:ext>
                </a:extLst>
              </p:cNvPr>
              <p:cNvSpPr/>
              <p:nvPr/>
            </p:nvSpPr>
            <p:spPr>
              <a:xfrm>
                <a:off x="6834186" y="4706689"/>
                <a:ext cx="353414" cy="354961"/>
              </a:xfrm>
              <a:custGeom>
                <a:avLst/>
                <a:gdLst>
                  <a:gd name="connsiteX0" fmla="*/ 2 w 353414"/>
                  <a:gd name="connsiteY0" fmla="*/ 249 h 354961"/>
                  <a:gd name="connsiteX1" fmla="*/ 215902 w 353414"/>
                  <a:gd name="connsiteY1" fmla="*/ 179636 h 354961"/>
                  <a:gd name="connsiteX2" fmla="*/ 265114 w 353414"/>
                  <a:gd name="connsiteY2" fmla="*/ 219324 h 354961"/>
                  <a:gd name="connsiteX3" fmla="*/ 350839 w 353414"/>
                  <a:gd name="connsiteY3" fmla="*/ 352674 h 354961"/>
                  <a:gd name="connsiteX4" fmla="*/ 323852 w 353414"/>
                  <a:gd name="connsiteY4" fmla="*/ 298699 h 354961"/>
                  <a:gd name="connsiteX5" fmla="*/ 250827 w 353414"/>
                  <a:gd name="connsiteY5" fmla="*/ 235199 h 354961"/>
                  <a:gd name="connsiteX6" fmla="*/ 303214 w 353414"/>
                  <a:gd name="connsiteY6" fmla="*/ 247899 h 354961"/>
                  <a:gd name="connsiteX7" fmla="*/ 220664 w 353414"/>
                  <a:gd name="connsiteY7" fmla="*/ 143124 h 354961"/>
                  <a:gd name="connsiteX8" fmla="*/ 2 w 353414"/>
                  <a:gd name="connsiteY8" fmla="*/ 249 h 354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3414" h="354961">
                    <a:moveTo>
                      <a:pt x="2" y="249"/>
                    </a:moveTo>
                    <a:cubicBezTo>
                      <a:pt x="-792" y="6334"/>
                      <a:pt x="215902" y="179636"/>
                      <a:pt x="215902" y="179636"/>
                    </a:cubicBezTo>
                    <a:cubicBezTo>
                      <a:pt x="260087" y="216148"/>
                      <a:pt x="242625" y="190484"/>
                      <a:pt x="265114" y="219324"/>
                    </a:cubicBezTo>
                    <a:cubicBezTo>
                      <a:pt x="287603" y="248164"/>
                      <a:pt x="341049" y="339445"/>
                      <a:pt x="350839" y="352674"/>
                    </a:cubicBezTo>
                    <a:cubicBezTo>
                      <a:pt x="360629" y="365903"/>
                      <a:pt x="340521" y="318278"/>
                      <a:pt x="323852" y="298699"/>
                    </a:cubicBezTo>
                    <a:cubicBezTo>
                      <a:pt x="307183" y="279120"/>
                      <a:pt x="254267" y="243666"/>
                      <a:pt x="250827" y="235199"/>
                    </a:cubicBezTo>
                    <a:cubicBezTo>
                      <a:pt x="247387" y="226732"/>
                      <a:pt x="308241" y="263245"/>
                      <a:pt x="303214" y="247899"/>
                    </a:cubicBezTo>
                    <a:cubicBezTo>
                      <a:pt x="298187" y="232553"/>
                      <a:pt x="273316" y="185457"/>
                      <a:pt x="220664" y="143124"/>
                    </a:cubicBezTo>
                    <a:cubicBezTo>
                      <a:pt x="168012" y="100791"/>
                      <a:pt x="796" y="-5836"/>
                      <a:pt x="2" y="24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0" name="フリーフォーム: 図形 1109">
                <a:extLst>
                  <a:ext uri="{FF2B5EF4-FFF2-40B4-BE49-F238E27FC236}">
                    <a16:creationId xmlns:a16="http://schemas.microsoft.com/office/drawing/2014/main" id="{B4F360A5-2E66-41E0-B60A-05AA0AC67C3A}"/>
                  </a:ext>
                </a:extLst>
              </p:cNvPr>
              <p:cNvSpPr/>
              <p:nvPr/>
            </p:nvSpPr>
            <p:spPr>
              <a:xfrm>
                <a:off x="7141195" y="4757688"/>
                <a:ext cx="314920" cy="440395"/>
              </a:xfrm>
              <a:custGeom>
                <a:avLst/>
                <a:gdLst>
                  <a:gd name="connsiteX0" fmla="*/ 129555 w 314920"/>
                  <a:gd name="connsiteY0" fmla="*/ 50 h 440395"/>
                  <a:gd name="connsiteX1" fmla="*/ 174005 w 314920"/>
                  <a:gd name="connsiteY1" fmla="*/ 106412 h 440395"/>
                  <a:gd name="connsiteX2" fmla="*/ 150193 w 314920"/>
                  <a:gd name="connsiteY2" fmla="*/ 161975 h 440395"/>
                  <a:gd name="connsiteX3" fmla="*/ 91455 w 314920"/>
                  <a:gd name="connsiteY3" fmla="*/ 246112 h 440395"/>
                  <a:gd name="connsiteX4" fmla="*/ 161305 w 314920"/>
                  <a:gd name="connsiteY4" fmla="*/ 163562 h 440395"/>
                  <a:gd name="connsiteX5" fmla="*/ 89868 w 314920"/>
                  <a:gd name="connsiteY5" fmla="*/ 263575 h 440395"/>
                  <a:gd name="connsiteX6" fmla="*/ 116855 w 314920"/>
                  <a:gd name="connsiteY6" fmla="*/ 288975 h 440395"/>
                  <a:gd name="connsiteX7" fmla="*/ 239093 w 314920"/>
                  <a:gd name="connsiteY7" fmla="*/ 366762 h 440395"/>
                  <a:gd name="connsiteX8" fmla="*/ 232743 w 314920"/>
                  <a:gd name="connsiteY8" fmla="*/ 354062 h 440395"/>
                  <a:gd name="connsiteX9" fmla="*/ 134318 w 314920"/>
                  <a:gd name="connsiteY9" fmla="*/ 330250 h 440395"/>
                  <a:gd name="connsiteX10" fmla="*/ 308943 w 314920"/>
                  <a:gd name="connsiteY10" fmla="*/ 428675 h 440395"/>
                  <a:gd name="connsiteX11" fmla="*/ 270843 w 314920"/>
                  <a:gd name="connsiteY11" fmla="*/ 438200 h 440395"/>
                  <a:gd name="connsiteX12" fmla="*/ 235918 w 314920"/>
                  <a:gd name="connsiteY12" fmla="*/ 425500 h 440395"/>
                  <a:gd name="connsiteX13" fmla="*/ 142255 w 314920"/>
                  <a:gd name="connsiteY13" fmla="*/ 377875 h 440395"/>
                  <a:gd name="connsiteX14" fmla="*/ 2555 w 314920"/>
                  <a:gd name="connsiteY14" fmla="*/ 292150 h 440395"/>
                  <a:gd name="connsiteX15" fmla="*/ 272430 w 314920"/>
                  <a:gd name="connsiteY15" fmla="*/ 425500 h 440395"/>
                  <a:gd name="connsiteX16" fmla="*/ 115268 w 314920"/>
                  <a:gd name="connsiteY16" fmla="*/ 314375 h 440395"/>
                  <a:gd name="connsiteX17" fmla="*/ 126380 w 314920"/>
                  <a:gd name="connsiteY17" fmla="*/ 233412 h 440395"/>
                  <a:gd name="connsiteX18" fmla="*/ 183530 w 314920"/>
                  <a:gd name="connsiteY18" fmla="*/ 146100 h 440395"/>
                  <a:gd name="connsiteX19" fmla="*/ 159718 w 314920"/>
                  <a:gd name="connsiteY19" fmla="*/ 120700 h 440395"/>
                  <a:gd name="connsiteX20" fmla="*/ 129555 w 314920"/>
                  <a:gd name="connsiteY20" fmla="*/ 50 h 440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14920" h="440395">
                    <a:moveTo>
                      <a:pt x="129555" y="50"/>
                    </a:moveTo>
                    <a:cubicBezTo>
                      <a:pt x="131936" y="-2331"/>
                      <a:pt x="170565" y="79425"/>
                      <a:pt x="174005" y="106412"/>
                    </a:cubicBezTo>
                    <a:cubicBezTo>
                      <a:pt x="177445" y="133399"/>
                      <a:pt x="163951" y="138692"/>
                      <a:pt x="150193" y="161975"/>
                    </a:cubicBezTo>
                    <a:cubicBezTo>
                      <a:pt x="136435" y="185258"/>
                      <a:pt x="89603" y="245848"/>
                      <a:pt x="91455" y="246112"/>
                    </a:cubicBezTo>
                    <a:cubicBezTo>
                      <a:pt x="93307" y="246376"/>
                      <a:pt x="161569" y="160652"/>
                      <a:pt x="161305" y="163562"/>
                    </a:cubicBezTo>
                    <a:cubicBezTo>
                      <a:pt x="161041" y="166472"/>
                      <a:pt x="97276" y="242673"/>
                      <a:pt x="89868" y="263575"/>
                    </a:cubicBezTo>
                    <a:cubicBezTo>
                      <a:pt x="82460" y="284477"/>
                      <a:pt x="91984" y="271777"/>
                      <a:pt x="116855" y="288975"/>
                    </a:cubicBezTo>
                    <a:cubicBezTo>
                      <a:pt x="141726" y="306173"/>
                      <a:pt x="219778" y="355914"/>
                      <a:pt x="239093" y="366762"/>
                    </a:cubicBezTo>
                    <a:cubicBezTo>
                      <a:pt x="258408" y="377610"/>
                      <a:pt x="250206" y="360147"/>
                      <a:pt x="232743" y="354062"/>
                    </a:cubicBezTo>
                    <a:cubicBezTo>
                      <a:pt x="215281" y="347977"/>
                      <a:pt x="121618" y="317815"/>
                      <a:pt x="134318" y="330250"/>
                    </a:cubicBezTo>
                    <a:cubicBezTo>
                      <a:pt x="147018" y="342686"/>
                      <a:pt x="286189" y="410683"/>
                      <a:pt x="308943" y="428675"/>
                    </a:cubicBezTo>
                    <a:cubicBezTo>
                      <a:pt x="331697" y="446667"/>
                      <a:pt x="283014" y="438729"/>
                      <a:pt x="270843" y="438200"/>
                    </a:cubicBezTo>
                    <a:cubicBezTo>
                      <a:pt x="258672" y="437671"/>
                      <a:pt x="257349" y="435554"/>
                      <a:pt x="235918" y="425500"/>
                    </a:cubicBezTo>
                    <a:cubicBezTo>
                      <a:pt x="214487" y="415446"/>
                      <a:pt x="181149" y="400100"/>
                      <a:pt x="142255" y="377875"/>
                    </a:cubicBezTo>
                    <a:cubicBezTo>
                      <a:pt x="103361" y="355650"/>
                      <a:pt x="-19141" y="284213"/>
                      <a:pt x="2555" y="292150"/>
                    </a:cubicBezTo>
                    <a:cubicBezTo>
                      <a:pt x="24251" y="300087"/>
                      <a:pt x="253645" y="421796"/>
                      <a:pt x="272430" y="425500"/>
                    </a:cubicBezTo>
                    <a:cubicBezTo>
                      <a:pt x="291215" y="429204"/>
                      <a:pt x="139610" y="346390"/>
                      <a:pt x="115268" y="314375"/>
                    </a:cubicBezTo>
                    <a:cubicBezTo>
                      <a:pt x="90926" y="282360"/>
                      <a:pt x="115003" y="261458"/>
                      <a:pt x="126380" y="233412"/>
                    </a:cubicBezTo>
                    <a:cubicBezTo>
                      <a:pt x="137757" y="205366"/>
                      <a:pt x="177974" y="164885"/>
                      <a:pt x="183530" y="146100"/>
                    </a:cubicBezTo>
                    <a:cubicBezTo>
                      <a:pt x="189086" y="127315"/>
                      <a:pt x="166862" y="141602"/>
                      <a:pt x="159718" y="120700"/>
                    </a:cubicBezTo>
                    <a:cubicBezTo>
                      <a:pt x="152574" y="99798"/>
                      <a:pt x="127174" y="2431"/>
                      <a:pt x="129555" y="5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1" name="フリーフォーム: 図形 1110">
                <a:extLst>
                  <a:ext uri="{FF2B5EF4-FFF2-40B4-BE49-F238E27FC236}">
                    <a16:creationId xmlns:a16="http://schemas.microsoft.com/office/drawing/2014/main" id="{65735D7E-D7B1-43A7-856B-37EE4D2068F9}"/>
                  </a:ext>
                </a:extLst>
              </p:cNvPr>
              <p:cNvSpPr/>
              <p:nvPr/>
            </p:nvSpPr>
            <p:spPr>
              <a:xfrm>
                <a:off x="7293804" y="4754994"/>
                <a:ext cx="226748" cy="409318"/>
              </a:xfrm>
              <a:custGeom>
                <a:avLst/>
                <a:gdLst>
                  <a:gd name="connsiteX0" fmla="*/ 3934 w 226748"/>
                  <a:gd name="connsiteY0" fmla="*/ 2744 h 409318"/>
                  <a:gd name="connsiteX1" fmla="*/ 145221 w 226748"/>
                  <a:gd name="connsiteY1" fmla="*/ 169431 h 409318"/>
                  <a:gd name="connsiteX2" fmla="*/ 151571 w 226748"/>
                  <a:gd name="connsiteY2" fmla="*/ 172606 h 409318"/>
                  <a:gd name="connsiteX3" fmla="*/ 75371 w 226748"/>
                  <a:gd name="connsiteY3" fmla="*/ 115456 h 409318"/>
                  <a:gd name="connsiteX4" fmla="*/ 202371 w 226748"/>
                  <a:gd name="connsiteY4" fmla="*/ 223406 h 409318"/>
                  <a:gd name="connsiteX5" fmla="*/ 207134 w 226748"/>
                  <a:gd name="connsiteY5" fmla="*/ 302781 h 409318"/>
                  <a:gd name="connsiteX6" fmla="*/ 180146 w 226748"/>
                  <a:gd name="connsiteY6" fmla="*/ 353581 h 409318"/>
                  <a:gd name="connsiteX7" fmla="*/ 188084 w 226748"/>
                  <a:gd name="connsiteY7" fmla="*/ 353581 h 409318"/>
                  <a:gd name="connsiteX8" fmla="*/ 176971 w 226748"/>
                  <a:gd name="connsiteY8" fmla="*/ 405969 h 409318"/>
                  <a:gd name="connsiteX9" fmla="*/ 226184 w 226748"/>
                  <a:gd name="connsiteY9" fmla="*/ 244044 h 409318"/>
                  <a:gd name="connsiteX10" fmla="*/ 138871 w 226748"/>
                  <a:gd name="connsiteY10" fmla="*/ 186894 h 409318"/>
                  <a:gd name="connsiteX11" fmla="*/ 59496 w 226748"/>
                  <a:gd name="connsiteY11" fmla="*/ 134506 h 409318"/>
                  <a:gd name="connsiteX12" fmla="*/ 86484 w 226748"/>
                  <a:gd name="connsiteY12" fmla="*/ 151969 h 409318"/>
                  <a:gd name="connsiteX13" fmla="*/ 53146 w 226748"/>
                  <a:gd name="connsiteY13" fmla="*/ 105931 h 409318"/>
                  <a:gd name="connsiteX14" fmla="*/ 38859 w 226748"/>
                  <a:gd name="connsiteY14" fmla="*/ 66244 h 409318"/>
                  <a:gd name="connsiteX15" fmla="*/ 3934 w 226748"/>
                  <a:gd name="connsiteY15" fmla="*/ 2744 h 409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26748" h="409318">
                    <a:moveTo>
                      <a:pt x="3934" y="2744"/>
                    </a:moveTo>
                    <a:cubicBezTo>
                      <a:pt x="21661" y="19942"/>
                      <a:pt x="120615" y="141121"/>
                      <a:pt x="145221" y="169431"/>
                    </a:cubicBezTo>
                    <a:cubicBezTo>
                      <a:pt x="169827" y="197741"/>
                      <a:pt x="163213" y="181602"/>
                      <a:pt x="151571" y="172606"/>
                    </a:cubicBezTo>
                    <a:cubicBezTo>
                      <a:pt x="139929" y="163610"/>
                      <a:pt x="66904" y="106989"/>
                      <a:pt x="75371" y="115456"/>
                    </a:cubicBezTo>
                    <a:cubicBezTo>
                      <a:pt x="83838" y="123923"/>
                      <a:pt x="180410" y="192185"/>
                      <a:pt x="202371" y="223406"/>
                    </a:cubicBezTo>
                    <a:cubicBezTo>
                      <a:pt x="224332" y="254627"/>
                      <a:pt x="210838" y="281085"/>
                      <a:pt x="207134" y="302781"/>
                    </a:cubicBezTo>
                    <a:cubicBezTo>
                      <a:pt x="203430" y="324477"/>
                      <a:pt x="183321" y="345114"/>
                      <a:pt x="180146" y="353581"/>
                    </a:cubicBezTo>
                    <a:cubicBezTo>
                      <a:pt x="176971" y="362048"/>
                      <a:pt x="188613" y="344850"/>
                      <a:pt x="188084" y="353581"/>
                    </a:cubicBezTo>
                    <a:cubicBezTo>
                      <a:pt x="187555" y="362312"/>
                      <a:pt x="170621" y="424225"/>
                      <a:pt x="176971" y="405969"/>
                    </a:cubicBezTo>
                    <a:cubicBezTo>
                      <a:pt x="183321" y="387713"/>
                      <a:pt x="232534" y="280556"/>
                      <a:pt x="226184" y="244044"/>
                    </a:cubicBezTo>
                    <a:cubicBezTo>
                      <a:pt x="219834" y="207532"/>
                      <a:pt x="138871" y="186894"/>
                      <a:pt x="138871" y="186894"/>
                    </a:cubicBezTo>
                    <a:lnTo>
                      <a:pt x="59496" y="134506"/>
                    </a:lnTo>
                    <a:cubicBezTo>
                      <a:pt x="50765" y="128685"/>
                      <a:pt x="87542" y="156731"/>
                      <a:pt x="86484" y="151969"/>
                    </a:cubicBezTo>
                    <a:cubicBezTo>
                      <a:pt x="85426" y="147207"/>
                      <a:pt x="61083" y="120218"/>
                      <a:pt x="53146" y="105931"/>
                    </a:cubicBezTo>
                    <a:cubicBezTo>
                      <a:pt x="45209" y="91644"/>
                      <a:pt x="43886" y="78150"/>
                      <a:pt x="38859" y="66244"/>
                    </a:cubicBezTo>
                    <a:cubicBezTo>
                      <a:pt x="33832" y="54338"/>
                      <a:pt x="-13793" y="-14454"/>
                      <a:pt x="3934" y="27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2" name="フリーフォーム: 図形 1111">
                <a:extLst>
                  <a:ext uri="{FF2B5EF4-FFF2-40B4-BE49-F238E27FC236}">
                    <a16:creationId xmlns:a16="http://schemas.microsoft.com/office/drawing/2014/main" id="{83A57F5B-25B9-4320-94B3-40B03715DBCD}"/>
                  </a:ext>
                </a:extLst>
              </p:cNvPr>
              <p:cNvSpPr/>
              <p:nvPr/>
            </p:nvSpPr>
            <p:spPr>
              <a:xfrm>
                <a:off x="7286572" y="4929182"/>
                <a:ext cx="181189" cy="206449"/>
              </a:xfrm>
              <a:custGeom>
                <a:avLst/>
                <a:gdLst>
                  <a:gd name="connsiteX0" fmla="*/ 73078 w 181189"/>
                  <a:gd name="connsiteY0" fmla="*/ 6 h 206449"/>
                  <a:gd name="connsiteX1" fmla="*/ 44503 w 181189"/>
                  <a:gd name="connsiteY1" fmla="*/ 85731 h 206449"/>
                  <a:gd name="connsiteX2" fmla="*/ 53 w 181189"/>
                  <a:gd name="connsiteY2" fmla="*/ 95256 h 206449"/>
                  <a:gd name="connsiteX3" fmla="*/ 54028 w 181189"/>
                  <a:gd name="connsiteY3" fmla="*/ 93668 h 206449"/>
                  <a:gd name="connsiteX4" fmla="*/ 73078 w 181189"/>
                  <a:gd name="connsiteY4" fmla="*/ 138118 h 206449"/>
                  <a:gd name="connsiteX5" fmla="*/ 68316 w 181189"/>
                  <a:gd name="connsiteY5" fmla="*/ 155581 h 206449"/>
                  <a:gd name="connsiteX6" fmla="*/ 81016 w 181189"/>
                  <a:gd name="connsiteY6" fmla="*/ 144468 h 206449"/>
                  <a:gd name="connsiteX7" fmla="*/ 120703 w 181189"/>
                  <a:gd name="connsiteY7" fmla="*/ 174631 h 206449"/>
                  <a:gd name="connsiteX8" fmla="*/ 144516 w 181189"/>
                  <a:gd name="connsiteY8" fmla="*/ 166693 h 206449"/>
                  <a:gd name="connsiteX9" fmla="*/ 158803 w 181189"/>
                  <a:gd name="connsiteY9" fmla="*/ 206381 h 206449"/>
                  <a:gd name="connsiteX10" fmla="*/ 171503 w 181189"/>
                  <a:gd name="connsiteY10" fmla="*/ 155581 h 206449"/>
                  <a:gd name="connsiteX11" fmla="*/ 181028 w 181189"/>
                  <a:gd name="connsiteY11" fmla="*/ 47631 h 206449"/>
                  <a:gd name="connsiteX12" fmla="*/ 163566 w 181189"/>
                  <a:gd name="connsiteY12" fmla="*/ 161931 h 206449"/>
                  <a:gd name="connsiteX13" fmla="*/ 134991 w 181189"/>
                  <a:gd name="connsiteY13" fmla="*/ 153993 h 206449"/>
                  <a:gd name="connsiteX14" fmla="*/ 76253 w 181189"/>
                  <a:gd name="connsiteY14" fmla="*/ 133356 h 206449"/>
                  <a:gd name="connsiteX15" fmla="*/ 38153 w 181189"/>
                  <a:gd name="connsiteY15" fmla="*/ 111131 h 206449"/>
                  <a:gd name="connsiteX16" fmla="*/ 11166 w 181189"/>
                  <a:gd name="connsiteY16" fmla="*/ 104781 h 206449"/>
                  <a:gd name="connsiteX17" fmla="*/ 52441 w 181189"/>
                  <a:gd name="connsiteY17" fmla="*/ 80968 h 206449"/>
                  <a:gd name="connsiteX18" fmla="*/ 73078 w 181189"/>
                  <a:gd name="connsiteY18" fmla="*/ 6 h 206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81189" h="206449">
                    <a:moveTo>
                      <a:pt x="73078" y="6"/>
                    </a:moveTo>
                    <a:cubicBezTo>
                      <a:pt x="71755" y="800"/>
                      <a:pt x="56674" y="69856"/>
                      <a:pt x="44503" y="85731"/>
                    </a:cubicBezTo>
                    <a:cubicBezTo>
                      <a:pt x="32332" y="101606"/>
                      <a:pt x="-1534" y="93933"/>
                      <a:pt x="53" y="95256"/>
                    </a:cubicBezTo>
                    <a:cubicBezTo>
                      <a:pt x="1640" y="96579"/>
                      <a:pt x="41857" y="86524"/>
                      <a:pt x="54028" y="93668"/>
                    </a:cubicBezTo>
                    <a:cubicBezTo>
                      <a:pt x="66199" y="100812"/>
                      <a:pt x="70697" y="127799"/>
                      <a:pt x="73078" y="138118"/>
                    </a:cubicBezTo>
                    <a:cubicBezTo>
                      <a:pt x="75459" y="148437"/>
                      <a:pt x="66993" y="154523"/>
                      <a:pt x="68316" y="155581"/>
                    </a:cubicBezTo>
                    <a:cubicBezTo>
                      <a:pt x="69639" y="156639"/>
                      <a:pt x="72285" y="141293"/>
                      <a:pt x="81016" y="144468"/>
                    </a:cubicBezTo>
                    <a:cubicBezTo>
                      <a:pt x="89747" y="147643"/>
                      <a:pt x="110120" y="170927"/>
                      <a:pt x="120703" y="174631"/>
                    </a:cubicBezTo>
                    <a:cubicBezTo>
                      <a:pt x="131286" y="178335"/>
                      <a:pt x="138166" y="161401"/>
                      <a:pt x="144516" y="166693"/>
                    </a:cubicBezTo>
                    <a:cubicBezTo>
                      <a:pt x="150866" y="171985"/>
                      <a:pt x="154305" y="208233"/>
                      <a:pt x="158803" y="206381"/>
                    </a:cubicBezTo>
                    <a:cubicBezTo>
                      <a:pt x="163301" y="204529"/>
                      <a:pt x="167799" y="182039"/>
                      <a:pt x="171503" y="155581"/>
                    </a:cubicBezTo>
                    <a:cubicBezTo>
                      <a:pt x="175207" y="129123"/>
                      <a:pt x="182351" y="46573"/>
                      <a:pt x="181028" y="47631"/>
                    </a:cubicBezTo>
                    <a:cubicBezTo>
                      <a:pt x="179705" y="48689"/>
                      <a:pt x="171239" y="144204"/>
                      <a:pt x="163566" y="161931"/>
                    </a:cubicBezTo>
                    <a:cubicBezTo>
                      <a:pt x="155893" y="179658"/>
                      <a:pt x="149543" y="158756"/>
                      <a:pt x="134991" y="153993"/>
                    </a:cubicBezTo>
                    <a:cubicBezTo>
                      <a:pt x="120439" y="149230"/>
                      <a:pt x="92393" y="140500"/>
                      <a:pt x="76253" y="133356"/>
                    </a:cubicBezTo>
                    <a:cubicBezTo>
                      <a:pt x="60113" y="126212"/>
                      <a:pt x="49001" y="115893"/>
                      <a:pt x="38153" y="111131"/>
                    </a:cubicBezTo>
                    <a:cubicBezTo>
                      <a:pt x="27305" y="106369"/>
                      <a:pt x="8785" y="109808"/>
                      <a:pt x="11166" y="104781"/>
                    </a:cubicBezTo>
                    <a:cubicBezTo>
                      <a:pt x="13547" y="99754"/>
                      <a:pt x="41064" y="93933"/>
                      <a:pt x="52441" y="80968"/>
                    </a:cubicBezTo>
                    <a:cubicBezTo>
                      <a:pt x="63818" y="68003"/>
                      <a:pt x="74401" y="-788"/>
                      <a:pt x="7307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3" name="フリーフォーム: 図形 1112">
                <a:extLst>
                  <a:ext uri="{FF2B5EF4-FFF2-40B4-BE49-F238E27FC236}">
                    <a16:creationId xmlns:a16="http://schemas.microsoft.com/office/drawing/2014/main" id="{791B8B4A-E2DD-4797-ACF6-1F883470A441}"/>
                  </a:ext>
                </a:extLst>
              </p:cNvPr>
              <p:cNvSpPr/>
              <p:nvPr/>
            </p:nvSpPr>
            <p:spPr>
              <a:xfrm>
                <a:off x="6123769" y="3013147"/>
                <a:ext cx="914200" cy="196839"/>
              </a:xfrm>
              <a:custGeom>
                <a:avLst/>
                <a:gdLst>
                  <a:gd name="connsiteX0" fmla="*/ 806 w 914200"/>
                  <a:gd name="connsiteY0" fmla="*/ 125341 h 196839"/>
                  <a:gd name="connsiteX1" fmla="*/ 159556 w 914200"/>
                  <a:gd name="connsiteY1" fmla="*/ 133278 h 196839"/>
                  <a:gd name="connsiteX2" fmla="*/ 183369 w 914200"/>
                  <a:gd name="connsiteY2" fmla="*/ 126928 h 196839"/>
                  <a:gd name="connsiteX3" fmla="*/ 204006 w 914200"/>
                  <a:gd name="connsiteY3" fmla="*/ 139628 h 196839"/>
                  <a:gd name="connsiteX4" fmla="*/ 262744 w 914200"/>
                  <a:gd name="connsiteY4" fmla="*/ 136453 h 196839"/>
                  <a:gd name="connsiteX5" fmla="*/ 200831 w 914200"/>
                  <a:gd name="connsiteY5" fmla="*/ 196778 h 196839"/>
                  <a:gd name="connsiteX6" fmla="*/ 332594 w 914200"/>
                  <a:gd name="connsiteY6" fmla="*/ 123753 h 196839"/>
                  <a:gd name="connsiteX7" fmla="*/ 438956 w 914200"/>
                  <a:gd name="connsiteY7" fmla="*/ 111053 h 196839"/>
                  <a:gd name="connsiteX8" fmla="*/ 426256 w 914200"/>
                  <a:gd name="connsiteY8" fmla="*/ 109466 h 196839"/>
                  <a:gd name="connsiteX9" fmla="*/ 483406 w 914200"/>
                  <a:gd name="connsiteY9" fmla="*/ 76128 h 196839"/>
                  <a:gd name="connsiteX10" fmla="*/ 646919 w 914200"/>
                  <a:gd name="connsiteY10" fmla="*/ 42791 h 196839"/>
                  <a:gd name="connsiteX11" fmla="*/ 572306 w 914200"/>
                  <a:gd name="connsiteY11" fmla="*/ 82478 h 196839"/>
                  <a:gd name="connsiteX12" fmla="*/ 799319 w 914200"/>
                  <a:gd name="connsiteY12" fmla="*/ 1516 h 196839"/>
                  <a:gd name="connsiteX13" fmla="*/ 740581 w 914200"/>
                  <a:gd name="connsiteY13" fmla="*/ 28503 h 196839"/>
                  <a:gd name="connsiteX14" fmla="*/ 835831 w 914200"/>
                  <a:gd name="connsiteY14" fmla="*/ 14216 h 196839"/>
                  <a:gd name="connsiteX15" fmla="*/ 913619 w 914200"/>
                  <a:gd name="connsiteY15" fmla="*/ 53903 h 196839"/>
                  <a:gd name="connsiteX16" fmla="*/ 794556 w 914200"/>
                  <a:gd name="connsiteY16" fmla="*/ 33266 h 196839"/>
                  <a:gd name="connsiteX17" fmla="*/ 640569 w 914200"/>
                  <a:gd name="connsiteY17" fmla="*/ 52316 h 196839"/>
                  <a:gd name="connsiteX18" fmla="*/ 286556 w 914200"/>
                  <a:gd name="connsiteY18" fmla="*/ 122166 h 196839"/>
                  <a:gd name="connsiteX19" fmla="*/ 235756 w 914200"/>
                  <a:gd name="connsiteY19" fmla="*/ 160266 h 196839"/>
                  <a:gd name="connsiteX20" fmla="*/ 806 w 914200"/>
                  <a:gd name="connsiteY20" fmla="*/ 125341 h 196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914200" h="196839">
                    <a:moveTo>
                      <a:pt x="806" y="125341"/>
                    </a:moveTo>
                    <a:cubicBezTo>
                      <a:pt x="-11894" y="120843"/>
                      <a:pt x="129129" y="133014"/>
                      <a:pt x="159556" y="133278"/>
                    </a:cubicBezTo>
                    <a:cubicBezTo>
                      <a:pt x="189983" y="133542"/>
                      <a:pt x="175961" y="125870"/>
                      <a:pt x="183369" y="126928"/>
                    </a:cubicBezTo>
                    <a:cubicBezTo>
                      <a:pt x="190777" y="127986"/>
                      <a:pt x="190777" y="138041"/>
                      <a:pt x="204006" y="139628"/>
                    </a:cubicBezTo>
                    <a:cubicBezTo>
                      <a:pt x="217235" y="141215"/>
                      <a:pt x="263273" y="126928"/>
                      <a:pt x="262744" y="136453"/>
                    </a:cubicBezTo>
                    <a:cubicBezTo>
                      <a:pt x="262215" y="145978"/>
                      <a:pt x="189189" y="198895"/>
                      <a:pt x="200831" y="196778"/>
                    </a:cubicBezTo>
                    <a:cubicBezTo>
                      <a:pt x="212473" y="194661"/>
                      <a:pt x="292907" y="138040"/>
                      <a:pt x="332594" y="123753"/>
                    </a:cubicBezTo>
                    <a:cubicBezTo>
                      <a:pt x="372281" y="109466"/>
                      <a:pt x="423346" y="113434"/>
                      <a:pt x="438956" y="111053"/>
                    </a:cubicBezTo>
                    <a:cubicBezTo>
                      <a:pt x="454566" y="108672"/>
                      <a:pt x="418848" y="115287"/>
                      <a:pt x="426256" y="109466"/>
                    </a:cubicBezTo>
                    <a:cubicBezTo>
                      <a:pt x="433664" y="103645"/>
                      <a:pt x="446629" y="87240"/>
                      <a:pt x="483406" y="76128"/>
                    </a:cubicBezTo>
                    <a:cubicBezTo>
                      <a:pt x="520183" y="65016"/>
                      <a:pt x="632102" y="41733"/>
                      <a:pt x="646919" y="42791"/>
                    </a:cubicBezTo>
                    <a:cubicBezTo>
                      <a:pt x="661736" y="43849"/>
                      <a:pt x="546906" y="89357"/>
                      <a:pt x="572306" y="82478"/>
                    </a:cubicBezTo>
                    <a:cubicBezTo>
                      <a:pt x="597706" y="75599"/>
                      <a:pt x="771273" y="10512"/>
                      <a:pt x="799319" y="1516"/>
                    </a:cubicBezTo>
                    <a:cubicBezTo>
                      <a:pt x="827365" y="-7480"/>
                      <a:pt x="734496" y="26386"/>
                      <a:pt x="740581" y="28503"/>
                    </a:cubicBezTo>
                    <a:cubicBezTo>
                      <a:pt x="746666" y="30620"/>
                      <a:pt x="806991" y="9983"/>
                      <a:pt x="835831" y="14216"/>
                    </a:cubicBezTo>
                    <a:cubicBezTo>
                      <a:pt x="864671" y="18449"/>
                      <a:pt x="920498" y="50728"/>
                      <a:pt x="913619" y="53903"/>
                    </a:cubicBezTo>
                    <a:cubicBezTo>
                      <a:pt x="906740" y="57078"/>
                      <a:pt x="840064" y="33530"/>
                      <a:pt x="794556" y="33266"/>
                    </a:cubicBezTo>
                    <a:cubicBezTo>
                      <a:pt x="749048" y="33001"/>
                      <a:pt x="725236" y="37499"/>
                      <a:pt x="640569" y="52316"/>
                    </a:cubicBezTo>
                    <a:cubicBezTo>
                      <a:pt x="555902" y="67133"/>
                      <a:pt x="354025" y="104174"/>
                      <a:pt x="286556" y="122166"/>
                    </a:cubicBezTo>
                    <a:cubicBezTo>
                      <a:pt x="219087" y="140158"/>
                      <a:pt x="286291" y="159208"/>
                      <a:pt x="235756" y="160266"/>
                    </a:cubicBezTo>
                    <a:cubicBezTo>
                      <a:pt x="185221" y="161324"/>
                      <a:pt x="13506" y="129839"/>
                      <a:pt x="806" y="1253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4" name="フリーフォーム: 図形 1113">
                <a:extLst>
                  <a:ext uri="{FF2B5EF4-FFF2-40B4-BE49-F238E27FC236}">
                    <a16:creationId xmlns:a16="http://schemas.microsoft.com/office/drawing/2014/main" id="{10851BF7-507D-4787-AFF2-1322F48D8BBB}"/>
                  </a:ext>
                </a:extLst>
              </p:cNvPr>
              <p:cNvSpPr/>
              <p:nvPr/>
            </p:nvSpPr>
            <p:spPr>
              <a:xfrm>
                <a:off x="6299185" y="3136611"/>
                <a:ext cx="455822" cy="211461"/>
              </a:xfrm>
              <a:custGeom>
                <a:avLst/>
                <a:gdLst>
                  <a:gd name="connsiteX0" fmla="*/ 15 w 455822"/>
                  <a:gd name="connsiteY0" fmla="*/ 113002 h 211461"/>
                  <a:gd name="connsiteX1" fmla="*/ 179403 w 455822"/>
                  <a:gd name="connsiteY1" fmla="*/ 28864 h 211461"/>
                  <a:gd name="connsiteX2" fmla="*/ 180990 w 455822"/>
                  <a:gd name="connsiteY2" fmla="*/ 55852 h 211461"/>
                  <a:gd name="connsiteX3" fmla="*/ 301640 w 455822"/>
                  <a:gd name="connsiteY3" fmla="*/ 289 h 211461"/>
                  <a:gd name="connsiteX4" fmla="*/ 225440 w 455822"/>
                  <a:gd name="connsiteY4" fmla="*/ 84427 h 211461"/>
                  <a:gd name="connsiteX5" fmla="*/ 219090 w 455822"/>
                  <a:gd name="connsiteY5" fmla="*/ 113002 h 211461"/>
                  <a:gd name="connsiteX6" fmla="*/ 315928 w 455822"/>
                  <a:gd name="connsiteY6" fmla="*/ 181264 h 211461"/>
                  <a:gd name="connsiteX7" fmla="*/ 455628 w 455822"/>
                  <a:gd name="connsiteY7" fmla="*/ 211427 h 211461"/>
                  <a:gd name="connsiteX8" fmla="*/ 342915 w 455822"/>
                  <a:gd name="connsiteY8" fmla="*/ 186027 h 211461"/>
                  <a:gd name="connsiteX9" fmla="*/ 200040 w 455822"/>
                  <a:gd name="connsiteY9" fmla="*/ 132052 h 211461"/>
                  <a:gd name="connsiteX10" fmla="*/ 279415 w 455822"/>
                  <a:gd name="connsiteY10" fmla="*/ 25689 h 211461"/>
                  <a:gd name="connsiteX11" fmla="*/ 169878 w 455822"/>
                  <a:gd name="connsiteY11" fmla="*/ 49502 h 211461"/>
                  <a:gd name="connsiteX12" fmla="*/ 15 w 455822"/>
                  <a:gd name="connsiteY12" fmla="*/ 113002 h 211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55822" h="211461">
                    <a:moveTo>
                      <a:pt x="15" y="113002"/>
                    </a:moveTo>
                    <a:cubicBezTo>
                      <a:pt x="1603" y="109562"/>
                      <a:pt x="149241" y="38389"/>
                      <a:pt x="179403" y="28864"/>
                    </a:cubicBezTo>
                    <a:cubicBezTo>
                      <a:pt x="209565" y="19339"/>
                      <a:pt x="160617" y="60614"/>
                      <a:pt x="180990" y="55852"/>
                    </a:cubicBezTo>
                    <a:cubicBezTo>
                      <a:pt x="201363" y="51090"/>
                      <a:pt x="294232" y="-4474"/>
                      <a:pt x="301640" y="289"/>
                    </a:cubicBezTo>
                    <a:cubicBezTo>
                      <a:pt x="309048" y="5051"/>
                      <a:pt x="239198" y="65642"/>
                      <a:pt x="225440" y="84427"/>
                    </a:cubicBezTo>
                    <a:cubicBezTo>
                      <a:pt x="211682" y="103212"/>
                      <a:pt x="204009" y="96863"/>
                      <a:pt x="219090" y="113002"/>
                    </a:cubicBezTo>
                    <a:cubicBezTo>
                      <a:pt x="234171" y="129141"/>
                      <a:pt x="276505" y="164860"/>
                      <a:pt x="315928" y="181264"/>
                    </a:cubicBezTo>
                    <a:cubicBezTo>
                      <a:pt x="355351" y="197668"/>
                      <a:pt x="451130" y="210633"/>
                      <a:pt x="455628" y="211427"/>
                    </a:cubicBezTo>
                    <a:cubicBezTo>
                      <a:pt x="460126" y="212221"/>
                      <a:pt x="385513" y="199256"/>
                      <a:pt x="342915" y="186027"/>
                    </a:cubicBezTo>
                    <a:cubicBezTo>
                      <a:pt x="300317" y="172798"/>
                      <a:pt x="210623" y="158775"/>
                      <a:pt x="200040" y="132052"/>
                    </a:cubicBezTo>
                    <a:cubicBezTo>
                      <a:pt x="189457" y="105329"/>
                      <a:pt x="284442" y="39447"/>
                      <a:pt x="279415" y="25689"/>
                    </a:cubicBezTo>
                    <a:cubicBezTo>
                      <a:pt x="274388" y="11931"/>
                      <a:pt x="218032" y="37331"/>
                      <a:pt x="169878" y="49502"/>
                    </a:cubicBezTo>
                    <a:cubicBezTo>
                      <a:pt x="121724" y="61673"/>
                      <a:pt x="-1573" y="116442"/>
                      <a:pt x="15" y="1130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5" name="フリーフォーム: 図形 1114">
                <a:extLst>
                  <a:ext uri="{FF2B5EF4-FFF2-40B4-BE49-F238E27FC236}">
                    <a16:creationId xmlns:a16="http://schemas.microsoft.com/office/drawing/2014/main" id="{13E5FEDB-21B2-43AC-B3E4-2DE13C7BE091}"/>
                  </a:ext>
                </a:extLst>
              </p:cNvPr>
              <p:cNvSpPr/>
              <p:nvPr/>
            </p:nvSpPr>
            <p:spPr>
              <a:xfrm>
                <a:off x="6385309" y="3192448"/>
                <a:ext cx="558527" cy="272340"/>
              </a:xfrm>
              <a:custGeom>
                <a:avLst/>
                <a:gdLst>
                  <a:gd name="connsiteX0" fmla="*/ 13904 w 558527"/>
                  <a:gd name="connsiteY0" fmla="*/ 271477 h 272340"/>
                  <a:gd name="connsiteX1" fmla="*/ 83754 w 558527"/>
                  <a:gd name="connsiteY1" fmla="*/ 227027 h 272340"/>
                  <a:gd name="connsiteX2" fmla="*/ 312354 w 558527"/>
                  <a:gd name="connsiteY2" fmla="*/ 196865 h 272340"/>
                  <a:gd name="connsiteX3" fmla="*/ 209166 w 558527"/>
                  <a:gd name="connsiteY3" fmla="*/ 196865 h 272340"/>
                  <a:gd name="connsiteX4" fmla="*/ 93279 w 558527"/>
                  <a:gd name="connsiteY4" fmla="*/ 214327 h 272340"/>
                  <a:gd name="connsiteX5" fmla="*/ 363154 w 558527"/>
                  <a:gd name="connsiteY5" fmla="*/ 203215 h 272340"/>
                  <a:gd name="connsiteX6" fmla="*/ 412366 w 558527"/>
                  <a:gd name="connsiteY6" fmla="*/ 179402 h 272340"/>
                  <a:gd name="connsiteX7" fmla="*/ 502854 w 558527"/>
                  <a:gd name="connsiteY7" fmla="*/ 114315 h 272340"/>
                  <a:gd name="connsiteX8" fmla="*/ 529841 w 558527"/>
                  <a:gd name="connsiteY8" fmla="*/ 76215 h 272340"/>
                  <a:gd name="connsiteX9" fmla="*/ 558416 w 558527"/>
                  <a:gd name="connsiteY9" fmla="*/ 15 h 272340"/>
                  <a:gd name="connsiteX10" fmla="*/ 539366 w 558527"/>
                  <a:gd name="connsiteY10" fmla="*/ 69865 h 272340"/>
                  <a:gd name="connsiteX11" fmla="*/ 529841 w 558527"/>
                  <a:gd name="connsiteY11" fmla="*/ 104790 h 272340"/>
                  <a:gd name="connsiteX12" fmla="*/ 517141 w 558527"/>
                  <a:gd name="connsiteY12" fmla="*/ 123840 h 272340"/>
                  <a:gd name="connsiteX13" fmla="*/ 482216 w 558527"/>
                  <a:gd name="connsiteY13" fmla="*/ 139715 h 272340"/>
                  <a:gd name="connsiteX14" fmla="*/ 547304 w 558527"/>
                  <a:gd name="connsiteY14" fmla="*/ 104790 h 272340"/>
                  <a:gd name="connsiteX15" fmla="*/ 456816 w 558527"/>
                  <a:gd name="connsiteY15" fmla="*/ 155590 h 272340"/>
                  <a:gd name="connsiteX16" fmla="*/ 336166 w 558527"/>
                  <a:gd name="connsiteY16" fmla="*/ 184165 h 272340"/>
                  <a:gd name="connsiteX17" fmla="*/ 13904 w 558527"/>
                  <a:gd name="connsiteY17" fmla="*/ 271477 h 272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58527" h="272340">
                    <a:moveTo>
                      <a:pt x="13904" y="271477"/>
                    </a:moveTo>
                    <a:cubicBezTo>
                      <a:pt x="-28165" y="278621"/>
                      <a:pt x="34012" y="239462"/>
                      <a:pt x="83754" y="227027"/>
                    </a:cubicBezTo>
                    <a:cubicBezTo>
                      <a:pt x="133496" y="214592"/>
                      <a:pt x="291452" y="201892"/>
                      <a:pt x="312354" y="196865"/>
                    </a:cubicBezTo>
                    <a:cubicBezTo>
                      <a:pt x="333256" y="191838"/>
                      <a:pt x="245678" y="193955"/>
                      <a:pt x="209166" y="196865"/>
                    </a:cubicBezTo>
                    <a:cubicBezTo>
                      <a:pt x="172654" y="199775"/>
                      <a:pt x="93279" y="214327"/>
                      <a:pt x="93279" y="214327"/>
                    </a:cubicBezTo>
                    <a:cubicBezTo>
                      <a:pt x="118944" y="215385"/>
                      <a:pt x="309973" y="209036"/>
                      <a:pt x="363154" y="203215"/>
                    </a:cubicBezTo>
                    <a:cubicBezTo>
                      <a:pt x="416335" y="197394"/>
                      <a:pt x="389083" y="194219"/>
                      <a:pt x="412366" y="179402"/>
                    </a:cubicBezTo>
                    <a:cubicBezTo>
                      <a:pt x="435649" y="164585"/>
                      <a:pt x="483275" y="131513"/>
                      <a:pt x="502854" y="114315"/>
                    </a:cubicBezTo>
                    <a:cubicBezTo>
                      <a:pt x="522433" y="97117"/>
                      <a:pt x="520581" y="95265"/>
                      <a:pt x="529841" y="76215"/>
                    </a:cubicBezTo>
                    <a:cubicBezTo>
                      <a:pt x="539101" y="57165"/>
                      <a:pt x="556828" y="1073"/>
                      <a:pt x="558416" y="15"/>
                    </a:cubicBezTo>
                    <a:cubicBezTo>
                      <a:pt x="560004" y="-1043"/>
                      <a:pt x="544129" y="52402"/>
                      <a:pt x="539366" y="69865"/>
                    </a:cubicBezTo>
                    <a:cubicBezTo>
                      <a:pt x="534603" y="87328"/>
                      <a:pt x="533545" y="95794"/>
                      <a:pt x="529841" y="104790"/>
                    </a:cubicBezTo>
                    <a:cubicBezTo>
                      <a:pt x="526137" y="113786"/>
                      <a:pt x="525078" y="118019"/>
                      <a:pt x="517141" y="123840"/>
                    </a:cubicBezTo>
                    <a:cubicBezTo>
                      <a:pt x="509204" y="129661"/>
                      <a:pt x="477189" y="142890"/>
                      <a:pt x="482216" y="139715"/>
                    </a:cubicBezTo>
                    <a:cubicBezTo>
                      <a:pt x="487243" y="136540"/>
                      <a:pt x="551537" y="102144"/>
                      <a:pt x="547304" y="104790"/>
                    </a:cubicBezTo>
                    <a:cubicBezTo>
                      <a:pt x="543071" y="107436"/>
                      <a:pt x="492006" y="142361"/>
                      <a:pt x="456816" y="155590"/>
                    </a:cubicBezTo>
                    <a:cubicBezTo>
                      <a:pt x="421626" y="168819"/>
                      <a:pt x="406280" y="171201"/>
                      <a:pt x="336166" y="184165"/>
                    </a:cubicBezTo>
                    <a:cubicBezTo>
                      <a:pt x="266052" y="197129"/>
                      <a:pt x="55973" y="264333"/>
                      <a:pt x="13904" y="2714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6" name="フリーフォーム: 図形 1115">
                <a:extLst>
                  <a:ext uri="{FF2B5EF4-FFF2-40B4-BE49-F238E27FC236}">
                    <a16:creationId xmlns:a16="http://schemas.microsoft.com/office/drawing/2014/main" id="{C6987C4A-1560-49AD-B7EE-863B67511069}"/>
                  </a:ext>
                </a:extLst>
              </p:cNvPr>
              <p:cNvSpPr/>
              <p:nvPr/>
            </p:nvSpPr>
            <p:spPr>
              <a:xfrm>
                <a:off x="6443449" y="3254830"/>
                <a:ext cx="487967" cy="234157"/>
              </a:xfrm>
              <a:custGeom>
                <a:avLst/>
                <a:gdLst>
                  <a:gd name="connsiteX0" fmla="*/ 214 w 487967"/>
                  <a:gd name="connsiteY0" fmla="*/ 182108 h 234157"/>
                  <a:gd name="connsiteX1" fmla="*/ 93876 w 487967"/>
                  <a:gd name="connsiteY1" fmla="*/ 232908 h 234157"/>
                  <a:gd name="connsiteX2" fmla="*/ 219289 w 487967"/>
                  <a:gd name="connsiteY2" fmla="*/ 218620 h 234157"/>
                  <a:gd name="connsiteX3" fmla="*/ 117689 w 487967"/>
                  <a:gd name="connsiteY3" fmla="*/ 218620 h 234157"/>
                  <a:gd name="connsiteX4" fmla="*/ 336764 w 487967"/>
                  <a:gd name="connsiteY4" fmla="*/ 209095 h 234157"/>
                  <a:gd name="connsiteX5" fmla="*/ 422489 w 487967"/>
                  <a:gd name="connsiteY5" fmla="*/ 180520 h 234157"/>
                  <a:gd name="connsiteX6" fmla="*/ 451064 w 487967"/>
                  <a:gd name="connsiteY6" fmla="*/ 132895 h 234157"/>
                  <a:gd name="connsiteX7" fmla="*/ 487576 w 487967"/>
                  <a:gd name="connsiteY7" fmla="*/ 1133 h 234157"/>
                  <a:gd name="connsiteX8" fmla="*/ 468526 w 487967"/>
                  <a:gd name="connsiteY8" fmla="*/ 72570 h 234157"/>
                  <a:gd name="connsiteX9" fmla="*/ 439951 w 487967"/>
                  <a:gd name="connsiteY9" fmla="*/ 132895 h 234157"/>
                  <a:gd name="connsiteX10" fmla="*/ 433601 w 487967"/>
                  <a:gd name="connsiteY10" fmla="*/ 131308 h 234157"/>
                  <a:gd name="connsiteX11" fmla="*/ 427251 w 487967"/>
                  <a:gd name="connsiteY11" fmla="*/ 151945 h 234157"/>
                  <a:gd name="connsiteX12" fmla="*/ 397089 w 487967"/>
                  <a:gd name="connsiteY12" fmla="*/ 169408 h 234157"/>
                  <a:gd name="connsiteX13" fmla="*/ 338351 w 487967"/>
                  <a:gd name="connsiteY13" fmla="*/ 186870 h 234157"/>
                  <a:gd name="connsiteX14" fmla="*/ 192301 w 487967"/>
                  <a:gd name="connsiteY14" fmla="*/ 212270 h 234157"/>
                  <a:gd name="connsiteX15" fmla="*/ 71651 w 487967"/>
                  <a:gd name="connsiteY15" fmla="*/ 213858 h 234157"/>
                  <a:gd name="connsiteX16" fmla="*/ 214 w 487967"/>
                  <a:gd name="connsiteY16" fmla="*/ 182108 h 234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87967" h="234157">
                    <a:moveTo>
                      <a:pt x="214" y="182108"/>
                    </a:moveTo>
                    <a:cubicBezTo>
                      <a:pt x="3918" y="185283"/>
                      <a:pt x="57363" y="226823"/>
                      <a:pt x="93876" y="232908"/>
                    </a:cubicBezTo>
                    <a:cubicBezTo>
                      <a:pt x="130389" y="238993"/>
                      <a:pt x="215320" y="221001"/>
                      <a:pt x="219289" y="218620"/>
                    </a:cubicBezTo>
                    <a:cubicBezTo>
                      <a:pt x="223258" y="216239"/>
                      <a:pt x="98110" y="220207"/>
                      <a:pt x="117689" y="218620"/>
                    </a:cubicBezTo>
                    <a:cubicBezTo>
                      <a:pt x="137268" y="217033"/>
                      <a:pt x="285964" y="215445"/>
                      <a:pt x="336764" y="209095"/>
                    </a:cubicBezTo>
                    <a:cubicBezTo>
                      <a:pt x="387564" y="202745"/>
                      <a:pt x="403439" y="193220"/>
                      <a:pt x="422489" y="180520"/>
                    </a:cubicBezTo>
                    <a:cubicBezTo>
                      <a:pt x="441539" y="167820"/>
                      <a:pt x="440216" y="162793"/>
                      <a:pt x="451064" y="132895"/>
                    </a:cubicBezTo>
                    <a:cubicBezTo>
                      <a:pt x="461912" y="102997"/>
                      <a:pt x="484666" y="11187"/>
                      <a:pt x="487576" y="1133"/>
                    </a:cubicBezTo>
                    <a:cubicBezTo>
                      <a:pt x="490486" y="-8921"/>
                      <a:pt x="476463" y="50610"/>
                      <a:pt x="468526" y="72570"/>
                    </a:cubicBezTo>
                    <a:cubicBezTo>
                      <a:pt x="460589" y="94530"/>
                      <a:pt x="445772" y="123105"/>
                      <a:pt x="439951" y="132895"/>
                    </a:cubicBezTo>
                    <a:cubicBezTo>
                      <a:pt x="434130" y="142685"/>
                      <a:pt x="435718" y="128133"/>
                      <a:pt x="433601" y="131308"/>
                    </a:cubicBezTo>
                    <a:cubicBezTo>
                      <a:pt x="431484" y="134483"/>
                      <a:pt x="433336" y="145595"/>
                      <a:pt x="427251" y="151945"/>
                    </a:cubicBezTo>
                    <a:cubicBezTo>
                      <a:pt x="421166" y="158295"/>
                      <a:pt x="411906" y="163587"/>
                      <a:pt x="397089" y="169408"/>
                    </a:cubicBezTo>
                    <a:cubicBezTo>
                      <a:pt x="382272" y="175229"/>
                      <a:pt x="372482" y="179726"/>
                      <a:pt x="338351" y="186870"/>
                    </a:cubicBezTo>
                    <a:cubicBezTo>
                      <a:pt x="304220" y="194014"/>
                      <a:pt x="236751" y="207772"/>
                      <a:pt x="192301" y="212270"/>
                    </a:cubicBezTo>
                    <a:cubicBezTo>
                      <a:pt x="147851" y="216768"/>
                      <a:pt x="101813" y="215445"/>
                      <a:pt x="71651" y="213858"/>
                    </a:cubicBezTo>
                    <a:cubicBezTo>
                      <a:pt x="41489" y="212271"/>
                      <a:pt x="-3490" y="178933"/>
                      <a:pt x="214" y="18210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7" name="フリーフォーム: 図形 1116">
                <a:extLst>
                  <a:ext uri="{FF2B5EF4-FFF2-40B4-BE49-F238E27FC236}">
                    <a16:creationId xmlns:a16="http://schemas.microsoft.com/office/drawing/2014/main" id="{6028C2B7-96B6-4B6B-AD43-85CC0006CCDA}"/>
                  </a:ext>
                </a:extLst>
              </p:cNvPr>
              <p:cNvSpPr/>
              <p:nvPr/>
            </p:nvSpPr>
            <p:spPr>
              <a:xfrm>
                <a:off x="6999259" y="3033699"/>
                <a:ext cx="490138" cy="367193"/>
              </a:xfrm>
              <a:custGeom>
                <a:avLst/>
                <a:gdLst>
                  <a:gd name="connsiteX0" fmla="*/ 29 w 490138"/>
                  <a:gd name="connsiteY0" fmla="*/ 14 h 367193"/>
                  <a:gd name="connsiteX1" fmla="*/ 76229 w 490138"/>
                  <a:gd name="connsiteY1" fmla="*/ 111139 h 367193"/>
                  <a:gd name="connsiteX2" fmla="*/ 82579 w 490138"/>
                  <a:gd name="connsiteY2" fmla="*/ 136539 h 367193"/>
                  <a:gd name="connsiteX3" fmla="*/ 196879 w 490138"/>
                  <a:gd name="connsiteY3" fmla="*/ 200039 h 367193"/>
                  <a:gd name="connsiteX4" fmla="*/ 344516 w 490138"/>
                  <a:gd name="connsiteY4" fmla="*/ 281001 h 367193"/>
                  <a:gd name="connsiteX5" fmla="*/ 265141 w 490138"/>
                  <a:gd name="connsiteY5" fmla="*/ 246076 h 367193"/>
                  <a:gd name="connsiteX6" fmla="*/ 265141 w 490138"/>
                  <a:gd name="connsiteY6" fmla="*/ 249251 h 367193"/>
                  <a:gd name="connsiteX7" fmla="*/ 312766 w 490138"/>
                  <a:gd name="connsiteY7" fmla="*/ 281001 h 367193"/>
                  <a:gd name="connsiteX8" fmla="*/ 488979 w 490138"/>
                  <a:gd name="connsiteY8" fmla="*/ 366726 h 367193"/>
                  <a:gd name="connsiteX9" fmla="*/ 393729 w 490138"/>
                  <a:gd name="connsiteY9" fmla="*/ 317514 h 367193"/>
                  <a:gd name="connsiteX10" fmla="*/ 52416 w 490138"/>
                  <a:gd name="connsiteY10" fmla="*/ 146064 h 367193"/>
                  <a:gd name="connsiteX11" fmla="*/ 66704 w 490138"/>
                  <a:gd name="connsiteY11" fmla="*/ 119076 h 367193"/>
                  <a:gd name="connsiteX12" fmla="*/ 29 w 490138"/>
                  <a:gd name="connsiteY12" fmla="*/ 14 h 367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90138" h="367193">
                    <a:moveTo>
                      <a:pt x="29" y="14"/>
                    </a:moveTo>
                    <a:cubicBezTo>
                      <a:pt x="1616" y="-1309"/>
                      <a:pt x="62471" y="88385"/>
                      <a:pt x="76229" y="111139"/>
                    </a:cubicBezTo>
                    <a:cubicBezTo>
                      <a:pt x="89987" y="133893"/>
                      <a:pt x="62471" y="121722"/>
                      <a:pt x="82579" y="136539"/>
                    </a:cubicBezTo>
                    <a:cubicBezTo>
                      <a:pt x="102687" y="151356"/>
                      <a:pt x="196879" y="200039"/>
                      <a:pt x="196879" y="200039"/>
                    </a:cubicBezTo>
                    <a:cubicBezTo>
                      <a:pt x="240535" y="224116"/>
                      <a:pt x="333139" y="273328"/>
                      <a:pt x="344516" y="281001"/>
                    </a:cubicBezTo>
                    <a:cubicBezTo>
                      <a:pt x="355893" y="288674"/>
                      <a:pt x="265141" y="246076"/>
                      <a:pt x="265141" y="246076"/>
                    </a:cubicBezTo>
                    <a:cubicBezTo>
                      <a:pt x="251912" y="240784"/>
                      <a:pt x="257204" y="243430"/>
                      <a:pt x="265141" y="249251"/>
                    </a:cubicBezTo>
                    <a:cubicBezTo>
                      <a:pt x="273078" y="255072"/>
                      <a:pt x="275460" y="261422"/>
                      <a:pt x="312766" y="281001"/>
                    </a:cubicBezTo>
                    <a:cubicBezTo>
                      <a:pt x="350072" y="300580"/>
                      <a:pt x="475485" y="360641"/>
                      <a:pt x="488979" y="366726"/>
                    </a:cubicBezTo>
                    <a:cubicBezTo>
                      <a:pt x="502473" y="372811"/>
                      <a:pt x="393729" y="317514"/>
                      <a:pt x="393729" y="317514"/>
                    </a:cubicBezTo>
                    <a:cubicBezTo>
                      <a:pt x="320969" y="280737"/>
                      <a:pt x="106920" y="179137"/>
                      <a:pt x="52416" y="146064"/>
                    </a:cubicBezTo>
                    <a:cubicBezTo>
                      <a:pt x="-2088" y="112991"/>
                      <a:pt x="71202" y="137597"/>
                      <a:pt x="66704" y="119076"/>
                    </a:cubicBezTo>
                    <a:cubicBezTo>
                      <a:pt x="62206" y="100555"/>
                      <a:pt x="-1558" y="1337"/>
                      <a:pt x="2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8" name="フリーフォーム: 図形 1117">
                <a:extLst>
                  <a:ext uri="{FF2B5EF4-FFF2-40B4-BE49-F238E27FC236}">
                    <a16:creationId xmlns:a16="http://schemas.microsoft.com/office/drawing/2014/main" id="{247982C8-4F12-4130-A5E1-D44C36F24159}"/>
                  </a:ext>
                </a:extLst>
              </p:cNvPr>
              <p:cNvSpPr/>
              <p:nvPr/>
            </p:nvSpPr>
            <p:spPr>
              <a:xfrm>
                <a:off x="7204679" y="3372401"/>
                <a:ext cx="788379" cy="280151"/>
              </a:xfrm>
              <a:custGeom>
                <a:avLst/>
                <a:gdLst>
                  <a:gd name="connsiteX0" fmla="*/ 215296 w 788379"/>
                  <a:gd name="connsiteY0" fmla="*/ 7387 h 280151"/>
                  <a:gd name="connsiteX1" fmla="*/ 304196 w 788379"/>
                  <a:gd name="connsiteY1" fmla="*/ 1037 h 280151"/>
                  <a:gd name="connsiteX2" fmla="*/ 353409 w 788379"/>
                  <a:gd name="connsiteY2" fmla="*/ 32787 h 280151"/>
                  <a:gd name="connsiteX3" fmla="*/ 418496 w 788379"/>
                  <a:gd name="connsiteY3" fmla="*/ 105812 h 280151"/>
                  <a:gd name="connsiteX4" fmla="*/ 429609 w 788379"/>
                  <a:gd name="connsiteY4" fmla="*/ 85174 h 280151"/>
                  <a:gd name="connsiteX5" fmla="*/ 464534 w 788379"/>
                  <a:gd name="connsiteY5" fmla="*/ 126449 h 280151"/>
                  <a:gd name="connsiteX6" fmla="*/ 618521 w 788379"/>
                  <a:gd name="connsiteY6" fmla="*/ 194712 h 280151"/>
                  <a:gd name="connsiteX7" fmla="*/ 782034 w 788379"/>
                  <a:gd name="connsiteY7" fmla="*/ 275674 h 280151"/>
                  <a:gd name="connsiteX8" fmla="*/ 723296 w 788379"/>
                  <a:gd name="connsiteY8" fmla="*/ 255037 h 280151"/>
                  <a:gd name="connsiteX9" fmla="*/ 434371 w 788379"/>
                  <a:gd name="connsiteY9" fmla="*/ 132799 h 280151"/>
                  <a:gd name="connsiteX10" fmla="*/ 410559 w 788379"/>
                  <a:gd name="connsiteY10" fmla="*/ 75649 h 280151"/>
                  <a:gd name="connsiteX11" fmla="*/ 367696 w 788379"/>
                  <a:gd name="connsiteY11" fmla="*/ 47074 h 280151"/>
                  <a:gd name="connsiteX12" fmla="*/ 339121 w 788379"/>
                  <a:gd name="connsiteY12" fmla="*/ 37549 h 280151"/>
                  <a:gd name="connsiteX13" fmla="*/ 2571 w 788379"/>
                  <a:gd name="connsiteY13" fmla="*/ 4212 h 280151"/>
                  <a:gd name="connsiteX14" fmla="*/ 215296 w 788379"/>
                  <a:gd name="connsiteY14" fmla="*/ 7387 h 280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88379" h="280151">
                    <a:moveTo>
                      <a:pt x="215296" y="7387"/>
                    </a:moveTo>
                    <a:cubicBezTo>
                      <a:pt x="265567" y="6858"/>
                      <a:pt x="281177" y="-3196"/>
                      <a:pt x="304196" y="1037"/>
                    </a:cubicBezTo>
                    <a:cubicBezTo>
                      <a:pt x="327215" y="5270"/>
                      <a:pt x="334359" y="15325"/>
                      <a:pt x="353409" y="32787"/>
                    </a:cubicBezTo>
                    <a:cubicBezTo>
                      <a:pt x="372459" y="50249"/>
                      <a:pt x="405796" y="97081"/>
                      <a:pt x="418496" y="105812"/>
                    </a:cubicBezTo>
                    <a:cubicBezTo>
                      <a:pt x="431196" y="114543"/>
                      <a:pt x="421936" y="81735"/>
                      <a:pt x="429609" y="85174"/>
                    </a:cubicBezTo>
                    <a:cubicBezTo>
                      <a:pt x="437282" y="88613"/>
                      <a:pt x="433049" y="108193"/>
                      <a:pt x="464534" y="126449"/>
                    </a:cubicBezTo>
                    <a:cubicBezTo>
                      <a:pt x="496019" y="144705"/>
                      <a:pt x="565604" y="169841"/>
                      <a:pt x="618521" y="194712"/>
                    </a:cubicBezTo>
                    <a:cubicBezTo>
                      <a:pt x="671438" y="219583"/>
                      <a:pt x="764572" y="265620"/>
                      <a:pt x="782034" y="275674"/>
                    </a:cubicBezTo>
                    <a:cubicBezTo>
                      <a:pt x="799496" y="285728"/>
                      <a:pt x="781240" y="278850"/>
                      <a:pt x="723296" y="255037"/>
                    </a:cubicBezTo>
                    <a:cubicBezTo>
                      <a:pt x="665352" y="231224"/>
                      <a:pt x="486494" y="162697"/>
                      <a:pt x="434371" y="132799"/>
                    </a:cubicBezTo>
                    <a:cubicBezTo>
                      <a:pt x="382248" y="102901"/>
                      <a:pt x="421672" y="89937"/>
                      <a:pt x="410559" y="75649"/>
                    </a:cubicBezTo>
                    <a:cubicBezTo>
                      <a:pt x="399447" y="61362"/>
                      <a:pt x="379602" y="53424"/>
                      <a:pt x="367696" y="47074"/>
                    </a:cubicBezTo>
                    <a:cubicBezTo>
                      <a:pt x="355790" y="40724"/>
                      <a:pt x="399975" y="44693"/>
                      <a:pt x="339121" y="37549"/>
                    </a:cubicBezTo>
                    <a:cubicBezTo>
                      <a:pt x="278267" y="30405"/>
                      <a:pt x="29294" y="7651"/>
                      <a:pt x="2571" y="4212"/>
                    </a:cubicBezTo>
                    <a:cubicBezTo>
                      <a:pt x="-24152" y="773"/>
                      <a:pt x="165025" y="7916"/>
                      <a:pt x="215296" y="73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9" name="フリーフォーム: 図形 1118">
                <a:extLst>
                  <a:ext uri="{FF2B5EF4-FFF2-40B4-BE49-F238E27FC236}">
                    <a16:creationId xmlns:a16="http://schemas.microsoft.com/office/drawing/2014/main" id="{2A3DD93B-3329-4816-A0B1-0075DE66E95E}"/>
                  </a:ext>
                </a:extLst>
              </p:cNvPr>
              <p:cNvSpPr/>
              <p:nvPr/>
            </p:nvSpPr>
            <p:spPr>
              <a:xfrm>
                <a:off x="6892830" y="3344660"/>
                <a:ext cx="426328" cy="295882"/>
              </a:xfrm>
              <a:custGeom>
                <a:avLst/>
                <a:gdLst>
                  <a:gd name="connsiteX0" fmla="*/ 9620 w 426328"/>
                  <a:gd name="connsiteY0" fmla="*/ 1790 h 295882"/>
                  <a:gd name="connsiteX1" fmla="*/ 22320 w 426328"/>
                  <a:gd name="connsiteY1" fmla="*/ 71640 h 295882"/>
                  <a:gd name="connsiteX2" fmla="*/ 90583 w 426328"/>
                  <a:gd name="connsiteY2" fmla="*/ 117678 h 295882"/>
                  <a:gd name="connsiteX3" fmla="*/ 176308 w 426328"/>
                  <a:gd name="connsiteY3" fmla="*/ 174828 h 295882"/>
                  <a:gd name="connsiteX4" fmla="*/ 252508 w 426328"/>
                  <a:gd name="connsiteY4" fmla="*/ 249440 h 295882"/>
                  <a:gd name="connsiteX5" fmla="*/ 322358 w 426328"/>
                  <a:gd name="connsiteY5" fmla="*/ 231978 h 295882"/>
                  <a:gd name="connsiteX6" fmla="*/ 257270 w 426328"/>
                  <a:gd name="connsiteY6" fmla="*/ 233565 h 295882"/>
                  <a:gd name="connsiteX7" fmla="*/ 230283 w 426328"/>
                  <a:gd name="connsiteY7" fmla="*/ 222453 h 295882"/>
                  <a:gd name="connsiteX8" fmla="*/ 319183 w 426328"/>
                  <a:gd name="connsiteY8" fmla="*/ 231978 h 295882"/>
                  <a:gd name="connsiteX9" fmla="*/ 360458 w 426328"/>
                  <a:gd name="connsiteY9" fmla="*/ 251028 h 295882"/>
                  <a:gd name="connsiteX10" fmla="*/ 423958 w 426328"/>
                  <a:gd name="connsiteY10" fmla="*/ 295478 h 295882"/>
                  <a:gd name="connsiteX11" fmla="*/ 269970 w 426328"/>
                  <a:gd name="connsiteY11" fmla="*/ 222453 h 295882"/>
                  <a:gd name="connsiteX12" fmla="*/ 155670 w 426328"/>
                  <a:gd name="connsiteY12" fmla="*/ 151015 h 295882"/>
                  <a:gd name="connsiteX13" fmla="*/ 9620 w 426328"/>
                  <a:gd name="connsiteY13" fmla="*/ 1790 h 295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26328" h="295882">
                    <a:moveTo>
                      <a:pt x="9620" y="1790"/>
                    </a:moveTo>
                    <a:cubicBezTo>
                      <a:pt x="-12605" y="-11439"/>
                      <a:pt x="8826" y="52325"/>
                      <a:pt x="22320" y="71640"/>
                    </a:cubicBezTo>
                    <a:cubicBezTo>
                      <a:pt x="35814" y="90955"/>
                      <a:pt x="90583" y="117678"/>
                      <a:pt x="90583" y="117678"/>
                    </a:cubicBezTo>
                    <a:cubicBezTo>
                      <a:pt x="116248" y="134876"/>
                      <a:pt x="149321" y="152868"/>
                      <a:pt x="176308" y="174828"/>
                    </a:cubicBezTo>
                    <a:cubicBezTo>
                      <a:pt x="203295" y="196788"/>
                      <a:pt x="228166" y="239915"/>
                      <a:pt x="252508" y="249440"/>
                    </a:cubicBezTo>
                    <a:cubicBezTo>
                      <a:pt x="276850" y="258965"/>
                      <a:pt x="321564" y="234624"/>
                      <a:pt x="322358" y="231978"/>
                    </a:cubicBezTo>
                    <a:cubicBezTo>
                      <a:pt x="323152" y="229332"/>
                      <a:pt x="272616" y="235153"/>
                      <a:pt x="257270" y="233565"/>
                    </a:cubicBezTo>
                    <a:cubicBezTo>
                      <a:pt x="241924" y="231978"/>
                      <a:pt x="219964" y="222717"/>
                      <a:pt x="230283" y="222453"/>
                    </a:cubicBezTo>
                    <a:cubicBezTo>
                      <a:pt x="240602" y="222189"/>
                      <a:pt x="297487" y="227216"/>
                      <a:pt x="319183" y="231978"/>
                    </a:cubicBezTo>
                    <a:cubicBezTo>
                      <a:pt x="340879" y="236740"/>
                      <a:pt x="342996" y="240445"/>
                      <a:pt x="360458" y="251028"/>
                    </a:cubicBezTo>
                    <a:cubicBezTo>
                      <a:pt x="377921" y="261611"/>
                      <a:pt x="439039" y="300241"/>
                      <a:pt x="423958" y="295478"/>
                    </a:cubicBezTo>
                    <a:cubicBezTo>
                      <a:pt x="408877" y="290716"/>
                      <a:pt x="314685" y="246530"/>
                      <a:pt x="269970" y="222453"/>
                    </a:cubicBezTo>
                    <a:cubicBezTo>
                      <a:pt x="225255" y="198376"/>
                      <a:pt x="198797" y="180384"/>
                      <a:pt x="155670" y="151015"/>
                    </a:cubicBezTo>
                    <a:cubicBezTo>
                      <a:pt x="112543" y="121646"/>
                      <a:pt x="31845" y="15019"/>
                      <a:pt x="9620" y="17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0" name="フリーフォーム: 図形 1119">
                <a:extLst>
                  <a:ext uri="{FF2B5EF4-FFF2-40B4-BE49-F238E27FC236}">
                    <a16:creationId xmlns:a16="http://schemas.microsoft.com/office/drawing/2014/main" id="{0668B6BA-7800-4E5C-A198-29803D75F597}"/>
                  </a:ext>
                </a:extLst>
              </p:cNvPr>
              <p:cNvSpPr/>
              <p:nvPr/>
            </p:nvSpPr>
            <p:spPr>
              <a:xfrm>
                <a:off x="7968666" y="3637928"/>
                <a:ext cx="124806" cy="259762"/>
              </a:xfrm>
              <a:custGeom>
                <a:avLst/>
                <a:gdLst>
                  <a:gd name="connsiteX0" fmla="*/ 584 w 124806"/>
                  <a:gd name="connsiteY0" fmla="*/ 2210 h 259762"/>
                  <a:gd name="connsiteX1" fmla="*/ 99009 w 124806"/>
                  <a:gd name="connsiteY1" fmla="*/ 129210 h 259762"/>
                  <a:gd name="connsiteX2" fmla="*/ 100597 w 124806"/>
                  <a:gd name="connsiteY2" fmla="*/ 119685 h 259762"/>
                  <a:gd name="connsiteX3" fmla="*/ 124409 w 124806"/>
                  <a:gd name="connsiteY3" fmla="*/ 176835 h 259762"/>
                  <a:gd name="connsiteX4" fmla="*/ 78372 w 124806"/>
                  <a:gd name="connsiteY4" fmla="*/ 221285 h 259762"/>
                  <a:gd name="connsiteX5" fmla="*/ 18047 w 124806"/>
                  <a:gd name="connsiteY5" fmla="*/ 259385 h 259762"/>
                  <a:gd name="connsiteX6" fmla="*/ 92659 w 124806"/>
                  <a:gd name="connsiteY6" fmla="*/ 197472 h 259762"/>
                  <a:gd name="connsiteX7" fmla="*/ 106947 w 124806"/>
                  <a:gd name="connsiteY7" fmla="*/ 165722 h 259762"/>
                  <a:gd name="connsiteX8" fmla="*/ 94247 w 124806"/>
                  <a:gd name="connsiteY8" fmla="*/ 111747 h 259762"/>
                  <a:gd name="connsiteX9" fmla="*/ 60909 w 124806"/>
                  <a:gd name="connsiteY9" fmla="*/ 54597 h 259762"/>
                  <a:gd name="connsiteX10" fmla="*/ 584 w 124806"/>
                  <a:gd name="connsiteY10" fmla="*/ 2210 h 259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4806" h="259762">
                    <a:moveTo>
                      <a:pt x="584" y="2210"/>
                    </a:moveTo>
                    <a:cubicBezTo>
                      <a:pt x="6934" y="14646"/>
                      <a:pt x="82340" y="109631"/>
                      <a:pt x="99009" y="129210"/>
                    </a:cubicBezTo>
                    <a:cubicBezTo>
                      <a:pt x="115678" y="148789"/>
                      <a:pt x="96364" y="111748"/>
                      <a:pt x="100597" y="119685"/>
                    </a:cubicBezTo>
                    <a:cubicBezTo>
                      <a:pt x="104830" y="127622"/>
                      <a:pt x="128113" y="159902"/>
                      <a:pt x="124409" y="176835"/>
                    </a:cubicBezTo>
                    <a:cubicBezTo>
                      <a:pt x="120705" y="193768"/>
                      <a:pt x="96099" y="207527"/>
                      <a:pt x="78372" y="221285"/>
                    </a:cubicBezTo>
                    <a:cubicBezTo>
                      <a:pt x="60645" y="235043"/>
                      <a:pt x="15666" y="263354"/>
                      <a:pt x="18047" y="259385"/>
                    </a:cubicBezTo>
                    <a:cubicBezTo>
                      <a:pt x="20428" y="255416"/>
                      <a:pt x="77842" y="213083"/>
                      <a:pt x="92659" y="197472"/>
                    </a:cubicBezTo>
                    <a:cubicBezTo>
                      <a:pt x="107476" y="181862"/>
                      <a:pt x="106682" y="180009"/>
                      <a:pt x="106947" y="165722"/>
                    </a:cubicBezTo>
                    <a:cubicBezTo>
                      <a:pt x="107212" y="151435"/>
                      <a:pt x="101920" y="130268"/>
                      <a:pt x="94247" y="111747"/>
                    </a:cubicBezTo>
                    <a:cubicBezTo>
                      <a:pt x="86574" y="93226"/>
                      <a:pt x="80488" y="76293"/>
                      <a:pt x="60909" y="54597"/>
                    </a:cubicBezTo>
                    <a:cubicBezTo>
                      <a:pt x="41330" y="32901"/>
                      <a:pt x="-5766" y="-10226"/>
                      <a:pt x="584" y="22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1" name="フリーフォーム: 図形 1120">
                <a:extLst>
                  <a:ext uri="{FF2B5EF4-FFF2-40B4-BE49-F238E27FC236}">
                    <a16:creationId xmlns:a16="http://schemas.microsoft.com/office/drawing/2014/main" id="{6B2732B9-B361-49BF-B7C4-51D4C7F9C215}"/>
                  </a:ext>
                </a:extLst>
              </p:cNvPr>
              <p:cNvSpPr/>
              <p:nvPr/>
            </p:nvSpPr>
            <p:spPr>
              <a:xfrm>
                <a:off x="7270721" y="3570284"/>
                <a:ext cx="728692" cy="390215"/>
              </a:xfrm>
              <a:custGeom>
                <a:avLst/>
                <a:gdLst>
                  <a:gd name="connsiteX0" fmla="*/ 29 w 728692"/>
                  <a:gd name="connsiteY0" fmla="*/ 4 h 390215"/>
                  <a:gd name="connsiteX1" fmla="*/ 87342 w 728692"/>
                  <a:gd name="connsiteY1" fmla="*/ 125416 h 390215"/>
                  <a:gd name="connsiteX2" fmla="*/ 157192 w 728692"/>
                  <a:gd name="connsiteY2" fmla="*/ 138116 h 390215"/>
                  <a:gd name="connsiteX3" fmla="*/ 76229 w 728692"/>
                  <a:gd name="connsiteY3" fmla="*/ 147641 h 390215"/>
                  <a:gd name="connsiteX4" fmla="*/ 173067 w 728692"/>
                  <a:gd name="connsiteY4" fmla="*/ 187329 h 390215"/>
                  <a:gd name="connsiteX5" fmla="*/ 196879 w 728692"/>
                  <a:gd name="connsiteY5" fmla="*/ 204791 h 390215"/>
                  <a:gd name="connsiteX6" fmla="*/ 250854 w 728692"/>
                  <a:gd name="connsiteY6" fmla="*/ 214316 h 390215"/>
                  <a:gd name="connsiteX7" fmla="*/ 515967 w 728692"/>
                  <a:gd name="connsiteY7" fmla="*/ 381004 h 390215"/>
                  <a:gd name="connsiteX8" fmla="*/ 550892 w 728692"/>
                  <a:gd name="connsiteY8" fmla="*/ 369891 h 390215"/>
                  <a:gd name="connsiteX9" fmla="*/ 728692 w 728692"/>
                  <a:gd name="connsiteY9" fmla="*/ 309566 h 390215"/>
                  <a:gd name="connsiteX10" fmla="*/ 535017 w 728692"/>
                  <a:gd name="connsiteY10" fmla="*/ 366716 h 390215"/>
                  <a:gd name="connsiteX11" fmla="*/ 450879 w 728692"/>
                  <a:gd name="connsiteY11" fmla="*/ 328616 h 390215"/>
                  <a:gd name="connsiteX12" fmla="*/ 117504 w 728692"/>
                  <a:gd name="connsiteY12" fmla="*/ 160341 h 390215"/>
                  <a:gd name="connsiteX13" fmla="*/ 84167 w 728692"/>
                  <a:gd name="connsiteY13" fmla="*/ 144466 h 390215"/>
                  <a:gd name="connsiteX14" fmla="*/ 147667 w 728692"/>
                  <a:gd name="connsiteY14" fmla="*/ 127004 h 390215"/>
                  <a:gd name="connsiteX15" fmla="*/ 96867 w 728692"/>
                  <a:gd name="connsiteY15" fmla="*/ 120654 h 390215"/>
                  <a:gd name="connsiteX16" fmla="*/ 29 w 728692"/>
                  <a:gd name="connsiteY16" fmla="*/ 4 h 390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28692" h="390215">
                    <a:moveTo>
                      <a:pt x="29" y="4"/>
                    </a:moveTo>
                    <a:cubicBezTo>
                      <a:pt x="-1559" y="798"/>
                      <a:pt x="61148" y="102397"/>
                      <a:pt x="87342" y="125416"/>
                    </a:cubicBezTo>
                    <a:cubicBezTo>
                      <a:pt x="113536" y="148435"/>
                      <a:pt x="159044" y="134412"/>
                      <a:pt x="157192" y="138116"/>
                    </a:cubicBezTo>
                    <a:cubicBezTo>
                      <a:pt x="155340" y="141820"/>
                      <a:pt x="73583" y="139439"/>
                      <a:pt x="76229" y="147641"/>
                    </a:cubicBezTo>
                    <a:cubicBezTo>
                      <a:pt x="78875" y="155843"/>
                      <a:pt x="152959" y="177804"/>
                      <a:pt x="173067" y="187329"/>
                    </a:cubicBezTo>
                    <a:cubicBezTo>
                      <a:pt x="193175" y="196854"/>
                      <a:pt x="183915" y="200293"/>
                      <a:pt x="196879" y="204791"/>
                    </a:cubicBezTo>
                    <a:cubicBezTo>
                      <a:pt x="209843" y="209289"/>
                      <a:pt x="197673" y="184947"/>
                      <a:pt x="250854" y="214316"/>
                    </a:cubicBezTo>
                    <a:cubicBezTo>
                      <a:pt x="304035" y="243685"/>
                      <a:pt x="465961" y="355075"/>
                      <a:pt x="515967" y="381004"/>
                    </a:cubicBezTo>
                    <a:cubicBezTo>
                      <a:pt x="565973" y="406933"/>
                      <a:pt x="550892" y="369891"/>
                      <a:pt x="550892" y="369891"/>
                    </a:cubicBezTo>
                    <a:lnTo>
                      <a:pt x="728692" y="309566"/>
                    </a:lnTo>
                    <a:cubicBezTo>
                      <a:pt x="726046" y="309037"/>
                      <a:pt x="581319" y="363541"/>
                      <a:pt x="535017" y="366716"/>
                    </a:cubicBezTo>
                    <a:cubicBezTo>
                      <a:pt x="488715" y="369891"/>
                      <a:pt x="520464" y="363012"/>
                      <a:pt x="450879" y="328616"/>
                    </a:cubicBezTo>
                    <a:cubicBezTo>
                      <a:pt x="381294" y="294220"/>
                      <a:pt x="178623" y="191033"/>
                      <a:pt x="117504" y="160341"/>
                    </a:cubicBezTo>
                    <a:cubicBezTo>
                      <a:pt x="56385" y="129649"/>
                      <a:pt x="79140" y="150022"/>
                      <a:pt x="84167" y="144466"/>
                    </a:cubicBezTo>
                    <a:cubicBezTo>
                      <a:pt x="89194" y="138910"/>
                      <a:pt x="145550" y="130973"/>
                      <a:pt x="147667" y="127004"/>
                    </a:cubicBezTo>
                    <a:cubicBezTo>
                      <a:pt x="149784" y="123035"/>
                      <a:pt x="118298" y="139439"/>
                      <a:pt x="96867" y="120654"/>
                    </a:cubicBezTo>
                    <a:cubicBezTo>
                      <a:pt x="75436" y="101869"/>
                      <a:pt x="1617" y="-790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2" name="フリーフォーム: 図形 1121">
                <a:extLst>
                  <a:ext uri="{FF2B5EF4-FFF2-40B4-BE49-F238E27FC236}">
                    <a16:creationId xmlns:a16="http://schemas.microsoft.com/office/drawing/2014/main" id="{D3C44968-E3F6-4EB7-A612-5AD12E7B60FE}"/>
                  </a:ext>
                </a:extLst>
              </p:cNvPr>
              <p:cNvSpPr/>
              <p:nvPr/>
            </p:nvSpPr>
            <p:spPr>
              <a:xfrm>
                <a:off x="7827779" y="3671885"/>
                <a:ext cx="152786" cy="244478"/>
              </a:xfrm>
              <a:custGeom>
                <a:avLst/>
                <a:gdLst>
                  <a:gd name="connsiteX0" fmla="*/ 152584 w 152786"/>
                  <a:gd name="connsiteY0" fmla="*/ 3 h 244478"/>
                  <a:gd name="connsiteX1" fmla="*/ 77971 w 152786"/>
                  <a:gd name="connsiteY1" fmla="*/ 82553 h 244478"/>
                  <a:gd name="connsiteX2" fmla="*/ 58921 w 152786"/>
                  <a:gd name="connsiteY2" fmla="*/ 133353 h 244478"/>
                  <a:gd name="connsiteX3" fmla="*/ 6534 w 152786"/>
                  <a:gd name="connsiteY3" fmla="*/ 244478 h 244478"/>
                  <a:gd name="connsiteX4" fmla="*/ 55746 w 152786"/>
                  <a:gd name="connsiteY4" fmla="*/ 131765 h 244478"/>
                  <a:gd name="connsiteX5" fmla="*/ 55746 w 152786"/>
                  <a:gd name="connsiteY5" fmla="*/ 111128 h 244478"/>
                  <a:gd name="connsiteX6" fmla="*/ 184 w 152786"/>
                  <a:gd name="connsiteY6" fmla="*/ 209553 h 244478"/>
                  <a:gd name="connsiteX7" fmla="*/ 38284 w 152786"/>
                  <a:gd name="connsiteY7" fmla="*/ 128590 h 244478"/>
                  <a:gd name="connsiteX8" fmla="*/ 52571 w 152786"/>
                  <a:gd name="connsiteY8" fmla="*/ 85728 h 244478"/>
                  <a:gd name="connsiteX9" fmla="*/ 152584 w 152786"/>
                  <a:gd name="connsiteY9" fmla="*/ 3 h 244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2786" h="244478">
                    <a:moveTo>
                      <a:pt x="152584" y="3"/>
                    </a:moveTo>
                    <a:cubicBezTo>
                      <a:pt x="156817" y="-526"/>
                      <a:pt x="93581" y="60328"/>
                      <a:pt x="77971" y="82553"/>
                    </a:cubicBezTo>
                    <a:cubicBezTo>
                      <a:pt x="62361" y="104778"/>
                      <a:pt x="70827" y="106366"/>
                      <a:pt x="58921" y="133353"/>
                    </a:cubicBezTo>
                    <a:cubicBezTo>
                      <a:pt x="47015" y="160340"/>
                      <a:pt x="7063" y="244743"/>
                      <a:pt x="6534" y="244478"/>
                    </a:cubicBezTo>
                    <a:cubicBezTo>
                      <a:pt x="6005" y="244213"/>
                      <a:pt x="47544" y="153990"/>
                      <a:pt x="55746" y="131765"/>
                    </a:cubicBezTo>
                    <a:cubicBezTo>
                      <a:pt x="63948" y="109540"/>
                      <a:pt x="65006" y="98163"/>
                      <a:pt x="55746" y="111128"/>
                    </a:cubicBezTo>
                    <a:cubicBezTo>
                      <a:pt x="46486" y="124093"/>
                      <a:pt x="3094" y="206643"/>
                      <a:pt x="184" y="209553"/>
                    </a:cubicBezTo>
                    <a:cubicBezTo>
                      <a:pt x="-2726" y="212463"/>
                      <a:pt x="29553" y="149227"/>
                      <a:pt x="38284" y="128590"/>
                    </a:cubicBezTo>
                    <a:cubicBezTo>
                      <a:pt x="47015" y="107953"/>
                      <a:pt x="38813" y="107159"/>
                      <a:pt x="52571" y="85728"/>
                    </a:cubicBezTo>
                    <a:cubicBezTo>
                      <a:pt x="66329" y="64297"/>
                      <a:pt x="148351" y="532"/>
                      <a:pt x="15258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3" name="フリーフォーム: 図形 1122">
                <a:extLst>
                  <a:ext uri="{FF2B5EF4-FFF2-40B4-BE49-F238E27FC236}">
                    <a16:creationId xmlns:a16="http://schemas.microsoft.com/office/drawing/2014/main" id="{C96AA32B-BA96-4099-8668-2C488ED0A596}"/>
                  </a:ext>
                </a:extLst>
              </p:cNvPr>
              <p:cNvSpPr/>
              <p:nvPr/>
            </p:nvSpPr>
            <p:spPr>
              <a:xfrm>
                <a:off x="7901826" y="3765524"/>
                <a:ext cx="152717" cy="136820"/>
              </a:xfrm>
              <a:custGeom>
                <a:avLst/>
                <a:gdLst>
                  <a:gd name="connsiteX0" fmla="*/ 119812 w 152717"/>
                  <a:gd name="connsiteY0" fmla="*/ 26 h 136820"/>
                  <a:gd name="connsiteX1" fmla="*/ 43612 w 152717"/>
                  <a:gd name="connsiteY1" fmla="*/ 50826 h 136820"/>
                  <a:gd name="connsiteX2" fmla="*/ 2337 w 152717"/>
                  <a:gd name="connsiteY2" fmla="*/ 128614 h 136820"/>
                  <a:gd name="connsiteX3" fmla="*/ 97587 w 152717"/>
                  <a:gd name="connsiteY3" fmla="*/ 103214 h 136820"/>
                  <a:gd name="connsiteX4" fmla="*/ 18212 w 152717"/>
                  <a:gd name="connsiteY4" fmla="*/ 136551 h 136820"/>
                  <a:gd name="connsiteX5" fmla="*/ 132512 w 152717"/>
                  <a:gd name="connsiteY5" fmla="*/ 80989 h 136820"/>
                  <a:gd name="connsiteX6" fmla="*/ 143624 w 152717"/>
                  <a:gd name="connsiteY6" fmla="*/ 57176 h 136820"/>
                  <a:gd name="connsiteX7" fmla="*/ 35674 w 152717"/>
                  <a:gd name="connsiteY7" fmla="*/ 112739 h 136820"/>
                  <a:gd name="connsiteX8" fmla="*/ 749 w 152717"/>
                  <a:gd name="connsiteY8" fmla="*/ 120676 h 136820"/>
                  <a:gd name="connsiteX9" fmla="*/ 21387 w 152717"/>
                  <a:gd name="connsiteY9" fmla="*/ 57176 h 136820"/>
                  <a:gd name="connsiteX10" fmla="*/ 119812 w 152717"/>
                  <a:gd name="connsiteY10" fmla="*/ 26 h 136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2717" h="136820">
                    <a:moveTo>
                      <a:pt x="119812" y="26"/>
                    </a:moveTo>
                    <a:cubicBezTo>
                      <a:pt x="123516" y="-1032"/>
                      <a:pt x="63191" y="29395"/>
                      <a:pt x="43612" y="50826"/>
                    </a:cubicBezTo>
                    <a:cubicBezTo>
                      <a:pt x="24033" y="72257"/>
                      <a:pt x="-6659" y="119883"/>
                      <a:pt x="2337" y="128614"/>
                    </a:cubicBezTo>
                    <a:cubicBezTo>
                      <a:pt x="11333" y="137345"/>
                      <a:pt x="94941" y="101891"/>
                      <a:pt x="97587" y="103214"/>
                    </a:cubicBezTo>
                    <a:cubicBezTo>
                      <a:pt x="100233" y="104537"/>
                      <a:pt x="12391" y="140255"/>
                      <a:pt x="18212" y="136551"/>
                    </a:cubicBezTo>
                    <a:cubicBezTo>
                      <a:pt x="24033" y="132847"/>
                      <a:pt x="111610" y="94218"/>
                      <a:pt x="132512" y="80989"/>
                    </a:cubicBezTo>
                    <a:cubicBezTo>
                      <a:pt x="153414" y="67760"/>
                      <a:pt x="159764" y="51884"/>
                      <a:pt x="143624" y="57176"/>
                    </a:cubicBezTo>
                    <a:cubicBezTo>
                      <a:pt x="127484" y="62468"/>
                      <a:pt x="59486" y="102156"/>
                      <a:pt x="35674" y="112739"/>
                    </a:cubicBezTo>
                    <a:cubicBezTo>
                      <a:pt x="11862" y="123322"/>
                      <a:pt x="3130" y="129937"/>
                      <a:pt x="749" y="120676"/>
                    </a:cubicBezTo>
                    <a:cubicBezTo>
                      <a:pt x="-1632" y="111416"/>
                      <a:pt x="749" y="77549"/>
                      <a:pt x="21387" y="57176"/>
                    </a:cubicBezTo>
                    <a:cubicBezTo>
                      <a:pt x="42025" y="36803"/>
                      <a:pt x="116108" y="1084"/>
                      <a:pt x="119812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4" name="フリーフォーム: 図形 1123">
                <a:extLst>
                  <a:ext uri="{FF2B5EF4-FFF2-40B4-BE49-F238E27FC236}">
                    <a16:creationId xmlns:a16="http://schemas.microsoft.com/office/drawing/2014/main" id="{CE2CFD12-0050-4266-B7A8-3A755A8889E7}"/>
                  </a:ext>
                </a:extLst>
              </p:cNvPr>
              <p:cNvSpPr/>
              <p:nvPr/>
            </p:nvSpPr>
            <p:spPr>
              <a:xfrm>
                <a:off x="7387847" y="3623574"/>
                <a:ext cx="566070" cy="264341"/>
              </a:xfrm>
              <a:custGeom>
                <a:avLst/>
                <a:gdLst>
                  <a:gd name="connsiteX0" fmla="*/ 565528 w 566070"/>
                  <a:gd name="connsiteY0" fmla="*/ 27676 h 264341"/>
                  <a:gd name="connsiteX1" fmla="*/ 448053 w 566070"/>
                  <a:gd name="connsiteY1" fmla="*/ 114989 h 264341"/>
                  <a:gd name="connsiteX2" fmla="*/ 403603 w 566070"/>
                  <a:gd name="connsiteY2" fmla="*/ 168964 h 264341"/>
                  <a:gd name="connsiteX3" fmla="*/ 379791 w 566070"/>
                  <a:gd name="connsiteY3" fmla="*/ 200714 h 264341"/>
                  <a:gd name="connsiteX4" fmla="*/ 443291 w 566070"/>
                  <a:gd name="connsiteY4" fmla="*/ 224526 h 264341"/>
                  <a:gd name="connsiteX5" fmla="*/ 376616 w 566070"/>
                  <a:gd name="connsiteY5" fmla="*/ 222939 h 264341"/>
                  <a:gd name="connsiteX6" fmla="*/ 363916 w 566070"/>
                  <a:gd name="connsiteY6" fmla="*/ 211826 h 264341"/>
                  <a:gd name="connsiteX7" fmla="*/ 441703 w 566070"/>
                  <a:gd name="connsiteY7" fmla="*/ 264214 h 264341"/>
                  <a:gd name="connsiteX8" fmla="*/ 349628 w 566070"/>
                  <a:gd name="connsiteY8" fmla="*/ 222939 h 264341"/>
                  <a:gd name="connsiteX9" fmla="*/ 409953 w 566070"/>
                  <a:gd name="connsiteY9" fmla="*/ 116576 h 264341"/>
                  <a:gd name="connsiteX10" fmla="*/ 309941 w 566070"/>
                  <a:gd name="connsiteY10" fmla="*/ 156264 h 264341"/>
                  <a:gd name="connsiteX11" fmla="*/ 206753 w 566070"/>
                  <a:gd name="connsiteY11" fmla="*/ 99114 h 264341"/>
                  <a:gd name="connsiteX12" fmla="*/ 3553 w 566070"/>
                  <a:gd name="connsiteY12" fmla="*/ 689 h 264341"/>
                  <a:gd name="connsiteX13" fmla="*/ 394078 w 566070"/>
                  <a:gd name="connsiteY13" fmla="*/ 153089 h 264341"/>
                  <a:gd name="connsiteX14" fmla="*/ 395666 w 566070"/>
                  <a:gd name="connsiteY14" fmla="*/ 102289 h 264341"/>
                  <a:gd name="connsiteX15" fmla="*/ 565528 w 566070"/>
                  <a:gd name="connsiteY15" fmla="*/ 27676 h 26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070" h="264341">
                    <a:moveTo>
                      <a:pt x="565528" y="27676"/>
                    </a:moveTo>
                    <a:cubicBezTo>
                      <a:pt x="574259" y="29793"/>
                      <a:pt x="475040" y="91441"/>
                      <a:pt x="448053" y="114989"/>
                    </a:cubicBezTo>
                    <a:cubicBezTo>
                      <a:pt x="421065" y="138537"/>
                      <a:pt x="414980" y="154676"/>
                      <a:pt x="403603" y="168964"/>
                    </a:cubicBezTo>
                    <a:cubicBezTo>
                      <a:pt x="392226" y="183252"/>
                      <a:pt x="373176" y="191454"/>
                      <a:pt x="379791" y="200714"/>
                    </a:cubicBezTo>
                    <a:cubicBezTo>
                      <a:pt x="386406" y="209974"/>
                      <a:pt x="443820" y="220822"/>
                      <a:pt x="443291" y="224526"/>
                    </a:cubicBezTo>
                    <a:cubicBezTo>
                      <a:pt x="442762" y="228230"/>
                      <a:pt x="389845" y="225056"/>
                      <a:pt x="376616" y="222939"/>
                    </a:cubicBezTo>
                    <a:cubicBezTo>
                      <a:pt x="363387" y="220822"/>
                      <a:pt x="353068" y="204947"/>
                      <a:pt x="363916" y="211826"/>
                    </a:cubicBezTo>
                    <a:cubicBezTo>
                      <a:pt x="374764" y="218705"/>
                      <a:pt x="444084" y="262362"/>
                      <a:pt x="441703" y="264214"/>
                    </a:cubicBezTo>
                    <a:cubicBezTo>
                      <a:pt x="439322" y="266066"/>
                      <a:pt x="354920" y="247545"/>
                      <a:pt x="349628" y="222939"/>
                    </a:cubicBezTo>
                    <a:cubicBezTo>
                      <a:pt x="344336" y="198333"/>
                      <a:pt x="416567" y="127688"/>
                      <a:pt x="409953" y="116576"/>
                    </a:cubicBezTo>
                    <a:cubicBezTo>
                      <a:pt x="403339" y="105464"/>
                      <a:pt x="343808" y="159174"/>
                      <a:pt x="309941" y="156264"/>
                    </a:cubicBezTo>
                    <a:cubicBezTo>
                      <a:pt x="276074" y="153354"/>
                      <a:pt x="257818" y="125043"/>
                      <a:pt x="206753" y="99114"/>
                    </a:cubicBezTo>
                    <a:cubicBezTo>
                      <a:pt x="155688" y="73185"/>
                      <a:pt x="-27668" y="-8307"/>
                      <a:pt x="3553" y="689"/>
                    </a:cubicBezTo>
                    <a:cubicBezTo>
                      <a:pt x="34774" y="9685"/>
                      <a:pt x="328726" y="136156"/>
                      <a:pt x="394078" y="153089"/>
                    </a:cubicBezTo>
                    <a:cubicBezTo>
                      <a:pt x="459430" y="170022"/>
                      <a:pt x="366297" y="123191"/>
                      <a:pt x="395666" y="102289"/>
                    </a:cubicBezTo>
                    <a:cubicBezTo>
                      <a:pt x="425035" y="81387"/>
                      <a:pt x="556797" y="25559"/>
                      <a:pt x="565528" y="276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5" name="フリーフォーム: 図形 1124">
                <a:extLst>
                  <a:ext uri="{FF2B5EF4-FFF2-40B4-BE49-F238E27FC236}">
                    <a16:creationId xmlns:a16="http://schemas.microsoft.com/office/drawing/2014/main" id="{431B5422-5216-4C61-90FC-2E98F48C9178}"/>
                  </a:ext>
                </a:extLst>
              </p:cNvPr>
              <p:cNvSpPr/>
              <p:nvPr/>
            </p:nvSpPr>
            <p:spPr>
              <a:xfrm>
                <a:off x="7357297" y="3446233"/>
                <a:ext cx="225173" cy="149257"/>
              </a:xfrm>
              <a:custGeom>
                <a:avLst/>
                <a:gdLst>
                  <a:gd name="connsiteX0" fmla="*/ 153166 w 225173"/>
                  <a:gd name="connsiteY0" fmla="*/ 230 h 149257"/>
                  <a:gd name="connsiteX1" fmla="*/ 10291 w 225173"/>
                  <a:gd name="connsiteY1" fmla="*/ 70080 h 149257"/>
                  <a:gd name="connsiteX2" fmla="*/ 22991 w 225173"/>
                  <a:gd name="connsiteY2" fmla="*/ 103417 h 149257"/>
                  <a:gd name="connsiteX3" fmla="*/ 116653 w 225173"/>
                  <a:gd name="connsiteY3" fmla="*/ 116117 h 149257"/>
                  <a:gd name="connsiteX4" fmla="*/ 224603 w 225173"/>
                  <a:gd name="connsiteY4" fmla="*/ 8167 h 149257"/>
                  <a:gd name="connsiteX5" fmla="*/ 154753 w 225173"/>
                  <a:gd name="connsiteY5" fmla="*/ 127230 h 149257"/>
                  <a:gd name="connsiteX6" fmla="*/ 56328 w 225173"/>
                  <a:gd name="connsiteY6" fmla="*/ 147867 h 149257"/>
                  <a:gd name="connsiteX7" fmla="*/ 16641 w 225173"/>
                  <a:gd name="connsiteY7" fmla="*/ 108180 h 149257"/>
                  <a:gd name="connsiteX8" fmla="*/ 62678 w 225173"/>
                  <a:gd name="connsiteY8" fmla="*/ 49442 h 149257"/>
                  <a:gd name="connsiteX9" fmla="*/ 153166 w 225173"/>
                  <a:gd name="connsiteY9" fmla="*/ 230 h 149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5173" h="149257">
                    <a:moveTo>
                      <a:pt x="153166" y="230"/>
                    </a:moveTo>
                    <a:cubicBezTo>
                      <a:pt x="144435" y="3670"/>
                      <a:pt x="31987" y="52882"/>
                      <a:pt x="10291" y="70080"/>
                    </a:cubicBezTo>
                    <a:cubicBezTo>
                      <a:pt x="-11405" y="87278"/>
                      <a:pt x="5264" y="95744"/>
                      <a:pt x="22991" y="103417"/>
                    </a:cubicBezTo>
                    <a:cubicBezTo>
                      <a:pt x="40718" y="111090"/>
                      <a:pt x="83051" y="131992"/>
                      <a:pt x="116653" y="116117"/>
                    </a:cubicBezTo>
                    <a:cubicBezTo>
                      <a:pt x="150255" y="100242"/>
                      <a:pt x="218253" y="6315"/>
                      <a:pt x="224603" y="8167"/>
                    </a:cubicBezTo>
                    <a:cubicBezTo>
                      <a:pt x="230953" y="10019"/>
                      <a:pt x="182799" y="103947"/>
                      <a:pt x="154753" y="127230"/>
                    </a:cubicBezTo>
                    <a:cubicBezTo>
                      <a:pt x="126707" y="150513"/>
                      <a:pt x="79347" y="151042"/>
                      <a:pt x="56328" y="147867"/>
                    </a:cubicBezTo>
                    <a:cubicBezTo>
                      <a:pt x="33309" y="144692"/>
                      <a:pt x="15583" y="124584"/>
                      <a:pt x="16641" y="108180"/>
                    </a:cubicBezTo>
                    <a:cubicBezTo>
                      <a:pt x="17699" y="91776"/>
                      <a:pt x="46539" y="66111"/>
                      <a:pt x="62678" y="49442"/>
                    </a:cubicBezTo>
                    <a:cubicBezTo>
                      <a:pt x="78817" y="32773"/>
                      <a:pt x="161897" y="-3210"/>
                      <a:pt x="153166" y="2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6" name="フリーフォーム: 図形 1125">
                <a:extLst>
                  <a:ext uri="{FF2B5EF4-FFF2-40B4-BE49-F238E27FC236}">
                    <a16:creationId xmlns:a16="http://schemas.microsoft.com/office/drawing/2014/main" id="{A0DE0616-8F23-489F-89A5-88AFCA7CF059}"/>
                  </a:ext>
                </a:extLst>
              </p:cNvPr>
              <p:cNvSpPr/>
              <p:nvPr/>
            </p:nvSpPr>
            <p:spPr>
              <a:xfrm>
                <a:off x="6986509" y="3349566"/>
                <a:ext cx="427492" cy="330120"/>
              </a:xfrm>
              <a:custGeom>
                <a:avLst/>
                <a:gdLst>
                  <a:gd name="connsiteX0" fmla="*/ 79 w 427492"/>
                  <a:gd name="connsiteY0" fmla="*/ 59 h 330120"/>
                  <a:gd name="connsiteX1" fmla="*/ 176291 w 427492"/>
                  <a:gd name="connsiteY1" fmla="*/ 87372 h 330120"/>
                  <a:gd name="connsiteX2" fmla="*/ 315991 w 427492"/>
                  <a:gd name="connsiteY2" fmla="*/ 214372 h 330120"/>
                  <a:gd name="connsiteX3" fmla="*/ 276304 w 427492"/>
                  <a:gd name="connsiteY3" fmla="*/ 149284 h 330120"/>
                  <a:gd name="connsiteX4" fmla="*/ 425529 w 427492"/>
                  <a:gd name="connsiteY4" fmla="*/ 328672 h 330120"/>
                  <a:gd name="connsiteX5" fmla="*/ 350916 w 427492"/>
                  <a:gd name="connsiteY5" fmla="*/ 225484 h 330120"/>
                  <a:gd name="connsiteX6" fmla="*/ 198516 w 427492"/>
                  <a:gd name="connsiteY6" fmla="*/ 76259 h 330120"/>
                  <a:gd name="connsiteX7" fmla="*/ 79 w 427492"/>
                  <a:gd name="connsiteY7" fmla="*/ 59 h 330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7492" h="330120">
                    <a:moveTo>
                      <a:pt x="79" y="59"/>
                    </a:moveTo>
                    <a:cubicBezTo>
                      <a:pt x="-3625" y="1911"/>
                      <a:pt x="123639" y="51653"/>
                      <a:pt x="176291" y="87372"/>
                    </a:cubicBezTo>
                    <a:cubicBezTo>
                      <a:pt x="228943" y="123091"/>
                      <a:pt x="299322" y="204053"/>
                      <a:pt x="315991" y="214372"/>
                    </a:cubicBezTo>
                    <a:cubicBezTo>
                      <a:pt x="332660" y="224691"/>
                      <a:pt x="258048" y="130234"/>
                      <a:pt x="276304" y="149284"/>
                    </a:cubicBezTo>
                    <a:cubicBezTo>
                      <a:pt x="294560" y="168334"/>
                      <a:pt x="413094" y="315972"/>
                      <a:pt x="425529" y="328672"/>
                    </a:cubicBezTo>
                    <a:cubicBezTo>
                      <a:pt x="437964" y="341372"/>
                      <a:pt x="388752" y="267553"/>
                      <a:pt x="350916" y="225484"/>
                    </a:cubicBezTo>
                    <a:cubicBezTo>
                      <a:pt x="313081" y="183415"/>
                      <a:pt x="255137" y="112242"/>
                      <a:pt x="198516" y="76259"/>
                    </a:cubicBezTo>
                    <a:cubicBezTo>
                      <a:pt x="141895" y="40276"/>
                      <a:pt x="3783" y="-1793"/>
                      <a:pt x="79" y="5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7" name="フリーフォーム: 図形 1126">
                <a:extLst>
                  <a:ext uri="{FF2B5EF4-FFF2-40B4-BE49-F238E27FC236}">
                    <a16:creationId xmlns:a16="http://schemas.microsoft.com/office/drawing/2014/main" id="{7DCA19CF-2BC1-4E93-95DA-8E1F7ECF156E}"/>
                  </a:ext>
                </a:extLst>
              </p:cNvPr>
              <p:cNvSpPr/>
              <p:nvPr/>
            </p:nvSpPr>
            <p:spPr>
              <a:xfrm>
                <a:off x="6615058" y="3084513"/>
                <a:ext cx="411301" cy="183736"/>
              </a:xfrm>
              <a:custGeom>
                <a:avLst/>
                <a:gdLst>
                  <a:gd name="connsiteX0" fmla="*/ 55 w 411301"/>
                  <a:gd name="connsiteY0" fmla="*/ 106362 h 183736"/>
                  <a:gd name="connsiteX1" fmla="*/ 147692 w 411301"/>
                  <a:gd name="connsiteY1" fmla="*/ 79375 h 183736"/>
                  <a:gd name="connsiteX2" fmla="*/ 230242 w 411301"/>
                  <a:gd name="connsiteY2" fmla="*/ 17462 h 183736"/>
                  <a:gd name="connsiteX3" fmla="*/ 341367 w 411301"/>
                  <a:gd name="connsiteY3" fmla="*/ 15875 h 183736"/>
                  <a:gd name="connsiteX4" fmla="*/ 411217 w 411301"/>
                  <a:gd name="connsiteY4" fmla="*/ 103187 h 183736"/>
                  <a:gd name="connsiteX5" fmla="*/ 355655 w 411301"/>
                  <a:gd name="connsiteY5" fmla="*/ 149225 h 183736"/>
                  <a:gd name="connsiteX6" fmla="*/ 355655 w 411301"/>
                  <a:gd name="connsiteY6" fmla="*/ 182562 h 183736"/>
                  <a:gd name="connsiteX7" fmla="*/ 392167 w 411301"/>
                  <a:gd name="connsiteY7" fmla="*/ 106362 h 183736"/>
                  <a:gd name="connsiteX8" fmla="*/ 342955 w 411301"/>
                  <a:gd name="connsiteY8" fmla="*/ 26987 h 183736"/>
                  <a:gd name="connsiteX9" fmla="*/ 371530 w 411301"/>
                  <a:gd name="connsiteY9" fmla="*/ 0 h 183736"/>
                  <a:gd name="connsiteX10" fmla="*/ 371530 w 411301"/>
                  <a:gd name="connsiteY10" fmla="*/ 0 h 183736"/>
                  <a:gd name="connsiteX11" fmla="*/ 235005 w 411301"/>
                  <a:gd name="connsiteY11" fmla="*/ 14287 h 183736"/>
                  <a:gd name="connsiteX12" fmla="*/ 165155 w 411301"/>
                  <a:gd name="connsiteY12" fmla="*/ 69850 h 183736"/>
                  <a:gd name="connsiteX13" fmla="*/ 55 w 411301"/>
                  <a:gd name="connsiteY13" fmla="*/ 106362 h 183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1301" h="183736">
                    <a:moveTo>
                      <a:pt x="55" y="106362"/>
                    </a:moveTo>
                    <a:cubicBezTo>
                      <a:pt x="-2855" y="107949"/>
                      <a:pt x="109328" y="94192"/>
                      <a:pt x="147692" y="79375"/>
                    </a:cubicBezTo>
                    <a:cubicBezTo>
                      <a:pt x="186056" y="64558"/>
                      <a:pt x="197963" y="28045"/>
                      <a:pt x="230242" y="17462"/>
                    </a:cubicBezTo>
                    <a:cubicBezTo>
                      <a:pt x="262521" y="6879"/>
                      <a:pt x="311205" y="1588"/>
                      <a:pt x="341367" y="15875"/>
                    </a:cubicBezTo>
                    <a:cubicBezTo>
                      <a:pt x="371529" y="30162"/>
                      <a:pt x="408836" y="80962"/>
                      <a:pt x="411217" y="103187"/>
                    </a:cubicBezTo>
                    <a:cubicBezTo>
                      <a:pt x="413598" y="125412"/>
                      <a:pt x="364915" y="135996"/>
                      <a:pt x="355655" y="149225"/>
                    </a:cubicBezTo>
                    <a:cubicBezTo>
                      <a:pt x="346395" y="162454"/>
                      <a:pt x="349570" y="189706"/>
                      <a:pt x="355655" y="182562"/>
                    </a:cubicBezTo>
                    <a:cubicBezTo>
                      <a:pt x="361740" y="175418"/>
                      <a:pt x="394284" y="132291"/>
                      <a:pt x="392167" y="106362"/>
                    </a:cubicBezTo>
                    <a:cubicBezTo>
                      <a:pt x="390050" y="80433"/>
                      <a:pt x="346394" y="44714"/>
                      <a:pt x="342955" y="26987"/>
                    </a:cubicBezTo>
                    <a:cubicBezTo>
                      <a:pt x="339516" y="9260"/>
                      <a:pt x="371530" y="0"/>
                      <a:pt x="371530" y="0"/>
                    </a:cubicBezTo>
                    <a:lnTo>
                      <a:pt x="371530" y="0"/>
                    </a:lnTo>
                    <a:cubicBezTo>
                      <a:pt x="348776" y="2381"/>
                      <a:pt x="269401" y="2645"/>
                      <a:pt x="235005" y="14287"/>
                    </a:cubicBezTo>
                    <a:cubicBezTo>
                      <a:pt x="200609" y="25929"/>
                      <a:pt x="198228" y="56356"/>
                      <a:pt x="165155" y="69850"/>
                    </a:cubicBezTo>
                    <a:cubicBezTo>
                      <a:pt x="132082" y="83344"/>
                      <a:pt x="2965" y="104775"/>
                      <a:pt x="55" y="1063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8" name="フリーフォーム: 図形 1127">
                <a:extLst>
                  <a:ext uri="{FF2B5EF4-FFF2-40B4-BE49-F238E27FC236}">
                    <a16:creationId xmlns:a16="http://schemas.microsoft.com/office/drawing/2014/main" id="{CD18A0CB-4F7C-4AB1-AAEF-4A38C47223E7}"/>
                  </a:ext>
                </a:extLst>
              </p:cNvPr>
              <p:cNvSpPr/>
              <p:nvPr/>
            </p:nvSpPr>
            <p:spPr>
              <a:xfrm>
                <a:off x="6669651" y="3126846"/>
                <a:ext cx="257010" cy="124678"/>
              </a:xfrm>
              <a:custGeom>
                <a:avLst/>
                <a:gdLst>
                  <a:gd name="connsiteX0" fmla="*/ 1024 w 257010"/>
                  <a:gd name="connsiteY0" fmla="*/ 108479 h 124678"/>
                  <a:gd name="connsiteX1" fmla="*/ 129612 w 257010"/>
                  <a:gd name="connsiteY1" fmla="*/ 57679 h 124678"/>
                  <a:gd name="connsiteX2" fmla="*/ 248674 w 257010"/>
                  <a:gd name="connsiteY2" fmla="*/ 11642 h 124678"/>
                  <a:gd name="connsiteX3" fmla="*/ 212162 w 257010"/>
                  <a:gd name="connsiteY3" fmla="*/ 49742 h 124678"/>
                  <a:gd name="connsiteX4" fmla="*/ 189937 w 257010"/>
                  <a:gd name="connsiteY4" fmla="*/ 124354 h 124678"/>
                  <a:gd name="connsiteX5" fmla="*/ 181999 w 257010"/>
                  <a:gd name="connsiteY5" fmla="*/ 75142 h 124678"/>
                  <a:gd name="connsiteX6" fmla="*/ 224862 w 257010"/>
                  <a:gd name="connsiteY6" fmla="*/ 33867 h 124678"/>
                  <a:gd name="connsiteX7" fmla="*/ 256612 w 257010"/>
                  <a:gd name="connsiteY7" fmla="*/ 10054 h 124678"/>
                  <a:gd name="connsiteX8" fmla="*/ 202637 w 257010"/>
                  <a:gd name="connsiteY8" fmla="*/ 6879 h 124678"/>
                  <a:gd name="connsiteX9" fmla="*/ 1024 w 257010"/>
                  <a:gd name="connsiteY9" fmla="*/ 108479 h 124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57010" h="124678">
                    <a:moveTo>
                      <a:pt x="1024" y="108479"/>
                    </a:moveTo>
                    <a:cubicBezTo>
                      <a:pt x="-11147" y="116946"/>
                      <a:pt x="88337" y="73818"/>
                      <a:pt x="129612" y="57679"/>
                    </a:cubicBezTo>
                    <a:cubicBezTo>
                      <a:pt x="170887" y="41539"/>
                      <a:pt x="234916" y="12965"/>
                      <a:pt x="248674" y="11642"/>
                    </a:cubicBezTo>
                    <a:cubicBezTo>
                      <a:pt x="262432" y="10319"/>
                      <a:pt x="221952" y="30957"/>
                      <a:pt x="212162" y="49742"/>
                    </a:cubicBezTo>
                    <a:cubicBezTo>
                      <a:pt x="202372" y="68527"/>
                      <a:pt x="194964" y="120121"/>
                      <a:pt x="189937" y="124354"/>
                    </a:cubicBezTo>
                    <a:cubicBezTo>
                      <a:pt x="184910" y="128587"/>
                      <a:pt x="176178" y="90223"/>
                      <a:pt x="181999" y="75142"/>
                    </a:cubicBezTo>
                    <a:cubicBezTo>
                      <a:pt x="187820" y="60061"/>
                      <a:pt x="212427" y="44715"/>
                      <a:pt x="224862" y="33867"/>
                    </a:cubicBezTo>
                    <a:cubicBezTo>
                      <a:pt x="237297" y="23019"/>
                      <a:pt x="260316" y="14552"/>
                      <a:pt x="256612" y="10054"/>
                    </a:cubicBezTo>
                    <a:cubicBezTo>
                      <a:pt x="252908" y="5556"/>
                      <a:pt x="247616" y="-8202"/>
                      <a:pt x="202637" y="6879"/>
                    </a:cubicBezTo>
                    <a:cubicBezTo>
                      <a:pt x="157658" y="21960"/>
                      <a:pt x="13195" y="100012"/>
                      <a:pt x="1024" y="10847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9" name="フリーフォーム: 図形 1128">
                <a:extLst>
                  <a:ext uri="{FF2B5EF4-FFF2-40B4-BE49-F238E27FC236}">
                    <a16:creationId xmlns:a16="http://schemas.microsoft.com/office/drawing/2014/main" id="{8FC2A33A-04A7-49B2-B1B3-D8319C75E77D}"/>
                  </a:ext>
                </a:extLst>
              </p:cNvPr>
              <p:cNvSpPr/>
              <p:nvPr/>
            </p:nvSpPr>
            <p:spPr>
              <a:xfrm>
                <a:off x="6407287" y="3449522"/>
                <a:ext cx="663480" cy="484975"/>
              </a:xfrm>
              <a:custGeom>
                <a:avLst/>
                <a:gdLst>
                  <a:gd name="connsiteX0" fmla="*/ 9388 w 663480"/>
                  <a:gd name="connsiteY0" fmla="*/ 1703 h 484975"/>
                  <a:gd name="connsiteX1" fmla="*/ 320538 w 663480"/>
                  <a:gd name="connsiteY1" fmla="*/ 162041 h 484975"/>
                  <a:gd name="connsiteX2" fmla="*/ 199888 w 663480"/>
                  <a:gd name="connsiteY2" fmla="*/ 96953 h 484975"/>
                  <a:gd name="connsiteX3" fmla="*/ 395151 w 663480"/>
                  <a:gd name="connsiteY3" fmla="*/ 211253 h 484975"/>
                  <a:gd name="connsiteX4" fmla="*/ 458651 w 663480"/>
                  <a:gd name="connsiteY4" fmla="*/ 252528 h 484975"/>
                  <a:gd name="connsiteX5" fmla="*/ 434838 w 663480"/>
                  <a:gd name="connsiteY5" fmla="*/ 241416 h 484975"/>
                  <a:gd name="connsiteX6" fmla="*/ 525326 w 663480"/>
                  <a:gd name="connsiteY6" fmla="*/ 323966 h 484975"/>
                  <a:gd name="connsiteX7" fmla="*/ 638038 w 663480"/>
                  <a:gd name="connsiteY7" fmla="*/ 450966 h 484975"/>
                  <a:gd name="connsiteX8" fmla="*/ 601526 w 663480"/>
                  <a:gd name="connsiteY8" fmla="*/ 447791 h 484975"/>
                  <a:gd name="connsiteX9" fmla="*/ 663438 w 663480"/>
                  <a:gd name="connsiteY9" fmla="*/ 484303 h 484975"/>
                  <a:gd name="connsiteX10" fmla="*/ 590413 w 663480"/>
                  <a:gd name="connsiteY10" fmla="*/ 411278 h 484975"/>
                  <a:gd name="connsiteX11" fmla="*/ 377688 w 663480"/>
                  <a:gd name="connsiteY11" fmla="*/ 203316 h 484975"/>
                  <a:gd name="connsiteX12" fmla="*/ 104638 w 663480"/>
                  <a:gd name="connsiteY12" fmla="*/ 84253 h 484975"/>
                  <a:gd name="connsiteX13" fmla="*/ 9388 w 663480"/>
                  <a:gd name="connsiteY13" fmla="*/ 1703 h 48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63480" h="484975">
                    <a:moveTo>
                      <a:pt x="9388" y="1703"/>
                    </a:moveTo>
                    <a:cubicBezTo>
                      <a:pt x="45371" y="14668"/>
                      <a:pt x="288788" y="146166"/>
                      <a:pt x="320538" y="162041"/>
                    </a:cubicBezTo>
                    <a:cubicBezTo>
                      <a:pt x="352288" y="177916"/>
                      <a:pt x="187453" y="88751"/>
                      <a:pt x="199888" y="96953"/>
                    </a:cubicBezTo>
                    <a:cubicBezTo>
                      <a:pt x="212324" y="105155"/>
                      <a:pt x="352024" y="185324"/>
                      <a:pt x="395151" y="211253"/>
                    </a:cubicBezTo>
                    <a:cubicBezTo>
                      <a:pt x="438278" y="237182"/>
                      <a:pt x="452036" y="247501"/>
                      <a:pt x="458651" y="252528"/>
                    </a:cubicBezTo>
                    <a:cubicBezTo>
                      <a:pt x="465266" y="257555"/>
                      <a:pt x="423726" y="229510"/>
                      <a:pt x="434838" y="241416"/>
                    </a:cubicBezTo>
                    <a:cubicBezTo>
                      <a:pt x="445950" y="253322"/>
                      <a:pt x="491459" y="289041"/>
                      <a:pt x="525326" y="323966"/>
                    </a:cubicBezTo>
                    <a:cubicBezTo>
                      <a:pt x="559193" y="358891"/>
                      <a:pt x="625338" y="430329"/>
                      <a:pt x="638038" y="450966"/>
                    </a:cubicBezTo>
                    <a:cubicBezTo>
                      <a:pt x="650738" y="471603"/>
                      <a:pt x="597293" y="442235"/>
                      <a:pt x="601526" y="447791"/>
                    </a:cubicBezTo>
                    <a:cubicBezTo>
                      <a:pt x="605759" y="453347"/>
                      <a:pt x="665290" y="490388"/>
                      <a:pt x="663438" y="484303"/>
                    </a:cubicBezTo>
                    <a:cubicBezTo>
                      <a:pt x="661586" y="478218"/>
                      <a:pt x="590413" y="411278"/>
                      <a:pt x="590413" y="411278"/>
                    </a:cubicBezTo>
                    <a:cubicBezTo>
                      <a:pt x="542788" y="364447"/>
                      <a:pt x="458650" y="257820"/>
                      <a:pt x="377688" y="203316"/>
                    </a:cubicBezTo>
                    <a:cubicBezTo>
                      <a:pt x="296726" y="148812"/>
                      <a:pt x="160729" y="115474"/>
                      <a:pt x="104638" y="84253"/>
                    </a:cubicBezTo>
                    <a:cubicBezTo>
                      <a:pt x="48547" y="53032"/>
                      <a:pt x="-26595" y="-11262"/>
                      <a:pt x="9388" y="17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0" name="フリーフォーム: 図形 1129">
                <a:extLst>
                  <a:ext uri="{FF2B5EF4-FFF2-40B4-BE49-F238E27FC236}">
                    <a16:creationId xmlns:a16="http://schemas.microsoft.com/office/drawing/2014/main" id="{ACD789D6-2FB7-4353-A4E3-377D4CFADE3A}"/>
                  </a:ext>
                </a:extLst>
              </p:cNvPr>
              <p:cNvSpPr/>
              <p:nvPr/>
            </p:nvSpPr>
            <p:spPr>
              <a:xfrm>
                <a:off x="6416183" y="3694411"/>
                <a:ext cx="532338" cy="466368"/>
              </a:xfrm>
              <a:custGeom>
                <a:avLst/>
                <a:gdLst>
                  <a:gd name="connsiteX0" fmla="*/ 2080 w 532338"/>
                  <a:gd name="connsiteY0" fmla="*/ 1289 h 466368"/>
                  <a:gd name="connsiteX1" fmla="*/ 127492 w 532338"/>
                  <a:gd name="connsiteY1" fmla="*/ 107652 h 466368"/>
                  <a:gd name="connsiteX2" fmla="*/ 203692 w 532338"/>
                  <a:gd name="connsiteY2" fmla="*/ 187027 h 466368"/>
                  <a:gd name="connsiteX3" fmla="*/ 311642 w 532338"/>
                  <a:gd name="connsiteY3" fmla="*/ 285452 h 466368"/>
                  <a:gd name="connsiteX4" fmla="*/ 267192 w 532338"/>
                  <a:gd name="connsiteY4" fmla="*/ 244177 h 466368"/>
                  <a:gd name="connsiteX5" fmla="*/ 524367 w 532338"/>
                  <a:gd name="connsiteY5" fmla="*/ 458489 h 466368"/>
                  <a:gd name="connsiteX6" fmla="*/ 471980 w 532338"/>
                  <a:gd name="connsiteY6" fmla="*/ 423564 h 466368"/>
                  <a:gd name="connsiteX7" fmla="*/ 308467 w 532338"/>
                  <a:gd name="connsiteY7" fmla="*/ 310852 h 466368"/>
                  <a:gd name="connsiteX8" fmla="*/ 238617 w 532338"/>
                  <a:gd name="connsiteY8" fmla="*/ 185439 h 466368"/>
                  <a:gd name="connsiteX9" fmla="*/ 2080 w 532338"/>
                  <a:gd name="connsiteY9" fmla="*/ 1289 h 466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32338" h="466368">
                    <a:moveTo>
                      <a:pt x="2080" y="1289"/>
                    </a:moveTo>
                    <a:cubicBezTo>
                      <a:pt x="-16441" y="-11676"/>
                      <a:pt x="93890" y="76696"/>
                      <a:pt x="127492" y="107652"/>
                    </a:cubicBezTo>
                    <a:cubicBezTo>
                      <a:pt x="161094" y="138608"/>
                      <a:pt x="173000" y="157394"/>
                      <a:pt x="203692" y="187027"/>
                    </a:cubicBezTo>
                    <a:cubicBezTo>
                      <a:pt x="234384" y="216660"/>
                      <a:pt x="301059" y="275927"/>
                      <a:pt x="311642" y="285452"/>
                    </a:cubicBezTo>
                    <a:cubicBezTo>
                      <a:pt x="322225" y="294977"/>
                      <a:pt x="231738" y="215337"/>
                      <a:pt x="267192" y="244177"/>
                    </a:cubicBezTo>
                    <a:cubicBezTo>
                      <a:pt x="302646" y="273017"/>
                      <a:pt x="490236" y="428591"/>
                      <a:pt x="524367" y="458489"/>
                    </a:cubicBezTo>
                    <a:cubicBezTo>
                      <a:pt x="558498" y="488387"/>
                      <a:pt x="471980" y="423564"/>
                      <a:pt x="471980" y="423564"/>
                    </a:cubicBezTo>
                    <a:cubicBezTo>
                      <a:pt x="435997" y="398958"/>
                      <a:pt x="347361" y="350540"/>
                      <a:pt x="308467" y="310852"/>
                    </a:cubicBezTo>
                    <a:cubicBezTo>
                      <a:pt x="269573" y="271164"/>
                      <a:pt x="285977" y="232270"/>
                      <a:pt x="238617" y="185439"/>
                    </a:cubicBezTo>
                    <a:cubicBezTo>
                      <a:pt x="191257" y="138608"/>
                      <a:pt x="20601" y="14254"/>
                      <a:pt x="2080" y="12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1" name="フリーフォーム: 図形 1130">
                <a:extLst>
                  <a:ext uri="{FF2B5EF4-FFF2-40B4-BE49-F238E27FC236}">
                    <a16:creationId xmlns:a16="http://schemas.microsoft.com/office/drawing/2014/main" id="{27265FD3-6355-4D41-909B-B18D741F8FAB}"/>
                  </a:ext>
                </a:extLst>
              </p:cNvPr>
              <p:cNvSpPr/>
              <p:nvPr/>
            </p:nvSpPr>
            <p:spPr>
              <a:xfrm>
                <a:off x="6903061" y="3843032"/>
                <a:ext cx="184395" cy="310878"/>
              </a:xfrm>
              <a:custGeom>
                <a:avLst/>
                <a:gdLst>
                  <a:gd name="connsiteX0" fmla="*/ 80352 w 184395"/>
                  <a:gd name="connsiteY0" fmla="*/ 306 h 310878"/>
                  <a:gd name="connsiteX1" fmla="*/ 180364 w 184395"/>
                  <a:gd name="connsiteY1" fmla="*/ 98731 h 310878"/>
                  <a:gd name="connsiteX2" fmla="*/ 162902 w 184395"/>
                  <a:gd name="connsiteY2" fmla="*/ 109843 h 310878"/>
                  <a:gd name="connsiteX3" fmla="*/ 145439 w 184395"/>
                  <a:gd name="connsiteY3" fmla="*/ 136831 h 310878"/>
                  <a:gd name="connsiteX4" fmla="*/ 113689 w 184395"/>
                  <a:gd name="connsiteY4" fmla="*/ 214618 h 310878"/>
                  <a:gd name="connsiteX5" fmla="*/ 70827 w 184395"/>
                  <a:gd name="connsiteY5" fmla="*/ 287643 h 310878"/>
                  <a:gd name="connsiteX6" fmla="*/ 12089 w 184395"/>
                  <a:gd name="connsiteY6" fmla="*/ 308281 h 310878"/>
                  <a:gd name="connsiteX7" fmla="*/ 5739 w 184395"/>
                  <a:gd name="connsiteY7" fmla="*/ 303518 h 310878"/>
                  <a:gd name="connsiteX8" fmla="*/ 78764 w 184395"/>
                  <a:gd name="connsiteY8" fmla="*/ 244781 h 310878"/>
                  <a:gd name="connsiteX9" fmla="*/ 127977 w 184395"/>
                  <a:gd name="connsiteY9" fmla="*/ 178106 h 310878"/>
                  <a:gd name="connsiteX10" fmla="*/ 129564 w 184395"/>
                  <a:gd name="connsiteY10" fmla="*/ 195568 h 310878"/>
                  <a:gd name="connsiteX11" fmla="*/ 169252 w 184395"/>
                  <a:gd name="connsiteY11" fmla="*/ 135243 h 310878"/>
                  <a:gd name="connsiteX12" fmla="*/ 80352 w 184395"/>
                  <a:gd name="connsiteY12" fmla="*/ 306 h 310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4395" h="310878">
                    <a:moveTo>
                      <a:pt x="80352" y="306"/>
                    </a:moveTo>
                    <a:cubicBezTo>
                      <a:pt x="82204" y="-5779"/>
                      <a:pt x="166606" y="80475"/>
                      <a:pt x="180364" y="98731"/>
                    </a:cubicBezTo>
                    <a:cubicBezTo>
                      <a:pt x="194122" y="116987"/>
                      <a:pt x="168723" y="103493"/>
                      <a:pt x="162902" y="109843"/>
                    </a:cubicBezTo>
                    <a:cubicBezTo>
                      <a:pt x="157081" y="116193"/>
                      <a:pt x="153641" y="119369"/>
                      <a:pt x="145439" y="136831"/>
                    </a:cubicBezTo>
                    <a:cubicBezTo>
                      <a:pt x="137237" y="154293"/>
                      <a:pt x="126124" y="189483"/>
                      <a:pt x="113689" y="214618"/>
                    </a:cubicBezTo>
                    <a:cubicBezTo>
                      <a:pt x="101254" y="239753"/>
                      <a:pt x="87760" y="272033"/>
                      <a:pt x="70827" y="287643"/>
                    </a:cubicBezTo>
                    <a:cubicBezTo>
                      <a:pt x="53894" y="303254"/>
                      <a:pt x="22937" y="305635"/>
                      <a:pt x="12089" y="308281"/>
                    </a:cubicBezTo>
                    <a:cubicBezTo>
                      <a:pt x="1241" y="310927"/>
                      <a:pt x="-5373" y="314101"/>
                      <a:pt x="5739" y="303518"/>
                    </a:cubicBezTo>
                    <a:cubicBezTo>
                      <a:pt x="16851" y="292935"/>
                      <a:pt x="58391" y="265683"/>
                      <a:pt x="78764" y="244781"/>
                    </a:cubicBezTo>
                    <a:cubicBezTo>
                      <a:pt x="99137" y="223879"/>
                      <a:pt x="119510" y="186308"/>
                      <a:pt x="127977" y="178106"/>
                    </a:cubicBezTo>
                    <a:cubicBezTo>
                      <a:pt x="136444" y="169904"/>
                      <a:pt x="122685" y="202712"/>
                      <a:pt x="129564" y="195568"/>
                    </a:cubicBezTo>
                    <a:cubicBezTo>
                      <a:pt x="136443" y="188424"/>
                      <a:pt x="171633" y="163818"/>
                      <a:pt x="169252" y="135243"/>
                    </a:cubicBezTo>
                    <a:cubicBezTo>
                      <a:pt x="166871" y="106668"/>
                      <a:pt x="78500" y="6391"/>
                      <a:pt x="80352" y="30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2" name="フリーフォーム: 図形 1131">
                <a:extLst>
                  <a:ext uri="{FF2B5EF4-FFF2-40B4-BE49-F238E27FC236}">
                    <a16:creationId xmlns:a16="http://schemas.microsoft.com/office/drawing/2014/main" id="{2EB96DDF-CE31-4CA5-98A2-F0E4729015E2}"/>
                  </a:ext>
                </a:extLst>
              </p:cNvPr>
              <p:cNvSpPr/>
              <p:nvPr/>
            </p:nvSpPr>
            <p:spPr>
              <a:xfrm>
                <a:off x="6719258" y="3902070"/>
                <a:ext cx="302267" cy="220286"/>
              </a:xfrm>
              <a:custGeom>
                <a:avLst/>
                <a:gdLst>
                  <a:gd name="connsiteX0" fmla="*/ 302255 w 302267"/>
                  <a:gd name="connsiteY0" fmla="*/ 5 h 220286"/>
                  <a:gd name="connsiteX1" fmla="*/ 253042 w 302267"/>
                  <a:gd name="connsiteY1" fmla="*/ 173043 h 220286"/>
                  <a:gd name="connsiteX2" fmla="*/ 227642 w 302267"/>
                  <a:gd name="connsiteY2" fmla="*/ 173043 h 220286"/>
                  <a:gd name="connsiteX3" fmla="*/ 192717 w 302267"/>
                  <a:gd name="connsiteY3" fmla="*/ 141293 h 220286"/>
                  <a:gd name="connsiteX4" fmla="*/ 630 w 302267"/>
                  <a:gd name="connsiteY4" fmla="*/ 26993 h 220286"/>
                  <a:gd name="connsiteX5" fmla="*/ 133980 w 302267"/>
                  <a:gd name="connsiteY5" fmla="*/ 103193 h 220286"/>
                  <a:gd name="connsiteX6" fmla="*/ 218117 w 302267"/>
                  <a:gd name="connsiteY6" fmla="*/ 211143 h 220286"/>
                  <a:gd name="connsiteX7" fmla="*/ 214942 w 302267"/>
                  <a:gd name="connsiteY7" fmla="*/ 214318 h 220286"/>
                  <a:gd name="connsiteX8" fmla="*/ 248280 w 302267"/>
                  <a:gd name="connsiteY8" fmla="*/ 179393 h 220286"/>
                  <a:gd name="connsiteX9" fmla="*/ 302255 w 302267"/>
                  <a:gd name="connsiteY9" fmla="*/ 5 h 220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2267" h="220286">
                    <a:moveTo>
                      <a:pt x="302255" y="5"/>
                    </a:moveTo>
                    <a:cubicBezTo>
                      <a:pt x="303049" y="-1053"/>
                      <a:pt x="265477" y="144203"/>
                      <a:pt x="253042" y="173043"/>
                    </a:cubicBezTo>
                    <a:cubicBezTo>
                      <a:pt x="240606" y="201883"/>
                      <a:pt x="237696" y="178335"/>
                      <a:pt x="227642" y="173043"/>
                    </a:cubicBezTo>
                    <a:cubicBezTo>
                      <a:pt x="217588" y="167751"/>
                      <a:pt x="230552" y="165635"/>
                      <a:pt x="192717" y="141293"/>
                    </a:cubicBezTo>
                    <a:cubicBezTo>
                      <a:pt x="154882" y="116951"/>
                      <a:pt x="10419" y="33343"/>
                      <a:pt x="630" y="26993"/>
                    </a:cubicBezTo>
                    <a:cubicBezTo>
                      <a:pt x="-9159" y="20643"/>
                      <a:pt x="97732" y="72501"/>
                      <a:pt x="133980" y="103193"/>
                    </a:cubicBezTo>
                    <a:cubicBezTo>
                      <a:pt x="170228" y="133885"/>
                      <a:pt x="204623" y="192622"/>
                      <a:pt x="218117" y="211143"/>
                    </a:cubicBezTo>
                    <a:cubicBezTo>
                      <a:pt x="231611" y="229664"/>
                      <a:pt x="214942" y="214318"/>
                      <a:pt x="214942" y="214318"/>
                    </a:cubicBezTo>
                    <a:cubicBezTo>
                      <a:pt x="219969" y="209026"/>
                      <a:pt x="235844" y="209820"/>
                      <a:pt x="248280" y="179393"/>
                    </a:cubicBezTo>
                    <a:cubicBezTo>
                      <a:pt x="260715" y="148966"/>
                      <a:pt x="301461" y="1063"/>
                      <a:pt x="302255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3" name="フリーフォーム: 図形 1132">
                <a:extLst>
                  <a:ext uri="{FF2B5EF4-FFF2-40B4-BE49-F238E27FC236}">
                    <a16:creationId xmlns:a16="http://schemas.microsoft.com/office/drawing/2014/main" id="{A024407E-FE99-42F4-8538-492493C64319}"/>
                  </a:ext>
                </a:extLst>
              </p:cNvPr>
              <p:cNvSpPr/>
              <p:nvPr/>
            </p:nvSpPr>
            <p:spPr>
              <a:xfrm>
                <a:off x="6713506" y="3793679"/>
                <a:ext cx="179425" cy="152880"/>
              </a:xfrm>
              <a:custGeom>
                <a:avLst/>
                <a:gdLst>
                  <a:gd name="connsiteX0" fmla="*/ 179419 w 179425"/>
                  <a:gd name="connsiteY0" fmla="*/ 446 h 152880"/>
                  <a:gd name="connsiteX1" fmla="*/ 82582 w 179425"/>
                  <a:gd name="connsiteY1" fmla="*/ 73471 h 152880"/>
                  <a:gd name="connsiteX2" fmla="*/ 73057 w 179425"/>
                  <a:gd name="connsiteY2" fmla="*/ 84584 h 152880"/>
                  <a:gd name="connsiteX3" fmla="*/ 58769 w 179425"/>
                  <a:gd name="connsiteY3" fmla="*/ 108396 h 152880"/>
                  <a:gd name="connsiteX4" fmla="*/ 39719 w 179425"/>
                  <a:gd name="connsiteY4" fmla="*/ 135384 h 152880"/>
                  <a:gd name="connsiteX5" fmla="*/ 79407 w 179425"/>
                  <a:gd name="connsiteY5" fmla="*/ 52834 h 152880"/>
                  <a:gd name="connsiteX6" fmla="*/ 32 w 179425"/>
                  <a:gd name="connsiteY6" fmla="*/ 152846 h 152880"/>
                  <a:gd name="connsiteX7" fmla="*/ 69882 w 179425"/>
                  <a:gd name="connsiteY7" fmla="*/ 63946 h 152880"/>
                  <a:gd name="connsiteX8" fmla="*/ 87344 w 179425"/>
                  <a:gd name="connsiteY8" fmla="*/ 43309 h 152880"/>
                  <a:gd name="connsiteX9" fmla="*/ 179419 w 179425"/>
                  <a:gd name="connsiteY9" fmla="*/ 446 h 15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9425" h="152880">
                    <a:moveTo>
                      <a:pt x="179419" y="446"/>
                    </a:moveTo>
                    <a:cubicBezTo>
                      <a:pt x="178625" y="5473"/>
                      <a:pt x="100309" y="59448"/>
                      <a:pt x="82582" y="73471"/>
                    </a:cubicBezTo>
                    <a:cubicBezTo>
                      <a:pt x="64855" y="87494"/>
                      <a:pt x="77026" y="78763"/>
                      <a:pt x="73057" y="84584"/>
                    </a:cubicBezTo>
                    <a:cubicBezTo>
                      <a:pt x="69088" y="90405"/>
                      <a:pt x="64325" y="99929"/>
                      <a:pt x="58769" y="108396"/>
                    </a:cubicBezTo>
                    <a:cubicBezTo>
                      <a:pt x="53213" y="116863"/>
                      <a:pt x="36279" y="144644"/>
                      <a:pt x="39719" y="135384"/>
                    </a:cubicBezTo>
                    <a:cubicBezTo>
                      <a:pt x="43159" y="126124"/>
                      <a:pt x="86021" y="49924"/>
                      <a:pt x="79407" y="52834"/>
                    </a:cubicBezTo>
                    <a:cubicBezTo>
                      <a:pt x="72793" y="55744"/>
                      <a:pt x="1619" y="150994"/>
                      <a:pt x="32" y="152846"/>
                    </a:cubicBezTo>
                    <a:cubicBezTo>
                      <a:pt x="-1555" y="154698"/>
                      <a:pt x="55330" y="82202"/>
                      <a:pt x="69882" y="63946"/>
                    </a:cubicBezTo>
                    <a:cubicBezTo>
                      <a:pt x="84434" y="45690"/>
                      <a:pt x="69352" y="52305"/>
                      <a:pt x="87344" y="43309"/>
                    </a:cubicBezTo>
                    <a:cubicBezTo>
                      <a:pt x="105336" y="34313"/>
                      <a:pt x="180213" y="-4581"/>
                      <a:pt x="179419" y="44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4" name="フリーフォーム: 図形 1133">
                <a:extLst>
                  <a:ext uri="{FF2B5EF4-FFF2-40B4-BE49-F238E27FC236}">
                    <a16:creationId xmlns:a16="http://schemas.microsoft.com/office/drawing/2014/main" id="{8E43CDE4-735E-49D8-A336-042FA676DA99}"/>
                  </a:ext>
                </a:extLst>
              </p:cNvPr>
              <p:cNvSpPr/>
              <p:nvPr/>
            </p:nvSpPr>
            <p:spPr>
              <a:xfrm>
                <a:off x="6497638" y="3556000"/>
                <a:ext cx="344717" cy="325451"/>
              </a:xfrm>
              <a:custGeom>
                <a:avLst/>
                <a:gdLst>
                  <a:gd name="connsiteX0" fmla="*/ 0 w 344717"/>
                  <a:gd name="connsiteY0" fmla="*/ 0 h 325451"/>
                  <a:gd name="connsiteX1" fmla="*/ 214312 w 344717"/>
                  <a:gd name="connsiteY1" fmla="*/ 95250 h 325451"/>
                  <a:gd name="connsiteX2" fmla="*/ 168275 w 344717"/>
                  <a:gd name="connsiteY2" fmla="*/ 104775 h 325451"/>
                  <a:gd name="connsiteX3" fmla="*/ 234950 w 344717"/>
                  <a:gd name="connsiteY3" fmla="*/ 141288 h 325451"/>
                  <a:gd name="connsiteX4" fmla="*/ 173037 w 344717"/>
                  <a:gd name="connsiteY4" fmla="*/ 196850 h 325451"/>
                  <a:gd name="connsiteX5" fmla="*/ 153987 w 344717"/>
                  <a:gd name="connsiteY5" fmla="*/ 230188 h 325451"/>
                  <a:gd name="connsiteX6" fmla="*/ 203200 w 344717"/>
                  <a:gd name="connsiteY6" fmla="*/ 288925 h 325451"/>
                  <a:gd name="connsiteX7" fmla="*/ 217487 w 344717"/>
                  <a:gd name="connsiteY7" fmla="*/ 325438 h 325451"/>
                  <a:gd name="connsiteX8" fmla="*/ 241300 w 344717"/>
                  <a:gd name="connsiteY8" fmla="*/ 292100 h 325451"/>
                  <a:gd name="connsiteX9" fmla="*/ 344487 w 344717"/>
                  <a:gd name="connsiteY9" fmla="*/ 212725 h 325451"/>
                  <a:gd name="connsiteX10" fmla="*/ 209550 w 344717"/>
                  <a:gd name="connsiteY10" fmla="*/ 306388 h 325451"/>
                  <a:gd name="connsiteX11" fmla="*/ 198437 w 344717"/>
                  <a:gd name="connsiteY11" fmla="*/ 311150 h 325451"/>
                  <a:gd name="connsiteX12" fmla="*/ 161925 w 344717"/>
                  <a:gd name="connsiteY12" fmla="*/ 260350 h 325451"/>
                  <a:gd name="connsiteX13" fmla="*/ 215900 w 344717"/>
                  <a:gd name="connsiteY13" fmla="*/ 128588 h 325451"/>
                  <a:gd name="connsiteX14" fmla="*/ 158750 w 344717"/>
                  <a:gd name="connsiteY14" fmla="*/ 96838 h 325451"/>
                  <a:gd name="connsiteX15" fmla="*/ 0 w 344717"/>
                  <a:gd name="connsiteY15" fmla="*/ 0 h 325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44717" h="325451">
                    <a:moveTo>
                      <a:pt x="0" y="0"/>
                    </a:moveTo>
                    <a:cubicBezTo>
                      <a:pt x="93133" y="38894"/>
                      <a:pt x="186266" y="77788"/>
                      <a:pt x="214312" y="95250"/>
                    </a:cubicBezTo>
                    <a:cubicBezTo>
                      <a:pt x="242358" y="112713"/>
                      <a:pt x="164835" y="97102"/>
                      <a:pt x="168275" y="104775"/>
                    </a:cubicBezTo>
                    <a:cubicBezTo>
                      <a:pt x="171715" y="112448"/>
                      <a:pt x="234156" y="125942"/>
                      <a:pt x="234950" y="141288"/>
                    </a:cubicBezTo>
                    <a:cubicBezTo>
                      <a:pt x="235744" y="156634"/>
                      <a:pt x="186531" y="182033"/>
                      <a:pt x="173037" y="196850"/>
                    </a:cubicBezTo>
                    <a:cubicBezTo>
                      <a:pt x="159543" y="211667"/>
                      <a:pt x="148960" y="214842"/>
                      <a:pt x="153987" y="230188"/>
                    </a:cubicBezTo>
                    <a:cubicBezTo>
                      <a:pt x="159014" y="245534"/>
                      <a:pt x="192617" y="273050"/>
                      <a:pt x="203200" y="288925"/>
                    </a:cubicBezTo>
                    <a:cubicBezTo>
                      <a:pt x="213783" y="304800"/>
                      <a:pt x="211137" y="324909"/>
                      <a:pt x="217487" y="325438"/>
                    </a:cubicBezTo>
                    <a:cubicBezTo>
                      <a:pt x="223837" y="325967"/>
                      <a:pt x="220133" y="310886"/>
                      <a:pt x="241300" y="292100"/>
                    </a:cubicBezTo>
                    <a:cubicBezTo>
                      <a:pt x="262467" y="273315"/>
                      <a:pt x="349779" y="210344"/>
                      <a:pt x="344487" y="212725"/>
                    </a:cubicBezTo>
                    <a:cubicBezTo>
                      <a:pt x="339195" y="215106"/>
                      <a:pt x="233892" y="289984"/>
                      <a:pt x="209550" y="306388"/>
                    </a:cubicBezTo>
                    <a:cubicBezTo>
                      <a:pt x="185208" y="322792"/>
                      <a:pt x="206375" y="318823"/>
                      <a:pt x="198437" y="311150"/>
                    </a:cubicBezTo>
                    <a:cubicBezTo>
                      <a:pt x="190500" y="303477"/>
                      <a:pt x="159015" y="290777"/>
                      <a:pt x="161925" y="260350"/>
                    </a:cubicBezTo>
                    <a:cubicBezTo>
                      <a:pt x="164835" y="229923"/>
                      <a:pt x="216429" y="155840"/>
                      <a:pt x="215900" y="128588"/>
                    </a:cubicBezTo>
                    <a:cubicBezTo>
                      <a:pt x="215371" y="101336"/>
                      <a:pt x="158750" y="96838"/>
                      <a:pt x="158750" y="96838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5" name="フリーフォーム: 図形 1134">
                <a:extLst>
                  <a:ext uri="{FF2B5EF4-FFF2-40B4-BE49-F238E27FC236}">
                    <a16:creationId xmlns:a16="http://schemas.microsoft.com/office/drawing/2014/main" id="{E49465DB-C9E8-4992-86E5-35BB1CE48197}"/>
                  </a:ext>
                </a:extLst>
              </p:cNvPr>
              <p:cNvSpPr/>
              <p:nvPr/>
            </p:nvSpPr>
            <p:spPr>
              <a:xfrm>
                <a:off x="6796135" y="3588943"/>
                <a:ext cx="469186" cy="79544"/>
              </a:xfrm>
              <a:custGeom>
                <a:avLst/>
                <a:gdLst>
                  <a:gd name="connsiteX0" fmla="*/ 1540 w 469186"/>
                  <a:gd name="connsiteY0" fmla="*/ 71832 h 79544"/>
                  <a:gd name="connsiteX1" fmla="*/ 146003 w 469186"/>
                  <a:gd name="connsiteY1" fmla="*/ 78182 h 79544"/>
                  <a:gd name="connsiteX2" fmla="*/ 252365 w 469186"/>
                  <a:gd name="connsiteY2" fmla="*/ 54370 h 79544"/>
                  <a:gd name="connsiteX3" fmla="*/ 219028 w 469186"/>
                  <a:gd name="connsiteY3" fmla="*/ 57545 h 79544"/>
                  <a:gd name="connsiteX4" fmla="*/ 296815 w 469186"/>
                  <a:gd name="connsiteY4" fmla="*/ 35320 h 79544"/>
                  <a:gd name="connsiteX5" fmla="*/ 426990 w 469186"/>
                  <a:gd name="connsiteY5" fmla="*/ 395 h 79544"/>
                  <a:gd name="connsiteX6" fmla="*/ 468265 w 469186"/>
                  <a:gd name="connsiteY6" fmla="*/ 16270 h 79544"/>
                  <a:gd name="connsiteX7" fmla="*/ 395240 w 469186"/>
                  <a:gd name="connsiteY7" fmla="*/ 13095 h 79544"/>
                  <a:gd name="connsiteX8" fmla="*/ 326978 w 469186"/>
                  <a:gd name="connsiteY8" fmla="*/ 51195 h 79544"/>
                  <a:gd name="connsiteX9" fmla="*/ 244428 w 469186"/>
                  <a:gd name="connsiteY9" fmla="*/ 32145 h 79544"/>
                  <a:gd name="connsiteX10" fmla="*/ 1540 w 469186"/>
                  <a:gd name="connsiteY10" fmla="*/ 71832 h 79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9186" h="79544">
                    <a:moveTo>
                      <a:pt x="1540" y="71832"/>
                    </a:moveTo>
                    <a:cubicBezTo>
                      <a:pt x="-14864" y="79505"/>
                      <a:pt x="104199" y="81092"/>
                      <a:pt x="146003" y="78182"/>
                    </a:cubicBezTo>
                    <a:cubicBezTo>
                      <a:pt x="187807" y="75272"/>
                      <a:pt x="240194" y="57809"/>
                      <a:pt x="252365" y="54370"/>
                    </a:cubicBezTo>
                    <a:cubicBezTo>
                      <a:pt x="264536" y="50930"/>
                      <a:pt x="211620" y="60720"/>
                      <a:pt x="219028" y="57545"/>
                    </a:cubicBezTo>
                    <a:cubicBezTo>
                      <a:pt x="226436" y="54370"/>
                      <a:pt x="296815" y="35320"/>
                      <a:pt x="296815" y="35320"/>
                    </a:cubicBezTo>
                    <a:cubicBezTo>
                      <a:pt x="331475" y="25795"/>
                      <a:pt x="398415" y="3570"/>
                      <a:pt x="426990" y="395"/>
                    </a:cubicBezTo>
                    <a:cubicBezTo>
                      <a:pt x="455565" y="-2780"/>
                      <a:pt x="473557" y="14153"/>
                      <a:pt x="468265" y="16270"/>
                    </a:cubicBezTo>
                    <a:cubicBezTo>
                      <a:pt x="462973" y="18387"/>
                      <a:pt x="418788" y="7274"/>
                      <a:pt x="395240" y="13095"/>
                    </a:cubicBezTo>
                    <a:cubicBezTo>
                      <a:pt x="371692" y="18916"/>
                      <a:pt x="352113" y="48020"/>
                      <a:pt x="326978" y="51195"/>
                    </a:cubicBezTo>
                    <a:cubicBezTo>
                      <a:pt x="301843" y="54370"/>
                      <a:pt x="294170" y="29499"/>
                      <a:pt x="244428" y="32145"/>
                    </a:cubicBezTo>
                    <a:cubicBezTo>
                      <a:pt x="194686" y="34791"/>
                      <a:pt x="17944" y="64159"/>
                      <a:pt x="1540" y="718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6" name="フリーフォーム: 図形 1135">
                <a:extLst>
                  <a:ext uri="{FF2B5EF4-FFF2-40B4-BE49-F238E27FC236}">
                    <a16:creationId xmlns:a16="http://schemas.microsoft.com/office/drawing/2014/main" id="{C991221D-0F0A-4300-9B9D-A39F76FCEA87}"/>
                  </a:ext>
                </a:extLst>
              </p:cNvPr>
              <p:cNvSpPr/>
              <p:nvPr/>
            </p:nvSpPr>
            <p:spPr>
              <a:xfrm>
                <a:off x="7274904" y="3620958"/>
                <a:ext cx="86621" cy="258961"/>
              </a:xfrm>
              <a:custGeom>
                <a:avLst/>
                <a:gdLst>
                  <a:gd name="connsiteX0" fmla="*/ 2196 w 86621"/>
                  <a:gd name="connsiteY0" fmla="*/ 130 h 258961"/>
                  <a:gd name="connsiteX1" fmla="*/ 54584 w 86621"/>
                  <a:gd name="connsiteY1" fmla="*/ 117605 h 258961"/>
                  <a:gd name="connsiteX2" fmla="*/ 26009 w 86621"/>
                  <a:gd name="connsiteY2" fmla="*/ 76330 h 258961"/>
                  <a:gd name="connsiteX3" fmla="*/ 70459 w 86621"/>
                  <a:gd name="connsiteY3" fmla="*/ 154117 h 258961"/>
                  <a:gd name="connsiteX4" fmla="*/ 56171 w 86621"/>
                  <a:gd name="connsiteY4" fmla="*/ 184280 h 258961"/>
                  <a:gd name="connsiteX5" fmla="*/ 26009 w 86621"/>
                  <a:gd name="connsiteY5" fmla="*/ 249367 h 258961"/>
                  <a:gd name="connsiteX6" fmla="*/ 18071 w 86621"/>
                  <a:gd name="connsiteY6" fmla="*/ 255717 h 258961"/>
                  <a:gd name="connsiteX7" fmla="*/ 22834 w 86621"/>
                  <a:gd name="connsiteY7" fmla="*/ 252542 h 258961"/>
                  <a:gd name="connsiteX8" fmla="*/ 86334 w 86621"/>
                  <a:gd name="connsiteY8" fmla="*/ 184280 h 258961"/>
                  <a:gd name="connsiteX9" fmla="*/ 45059 w 86621"/>
                  <a:gd name="connsiteY9" fmla="*/ 135067 h 258961"/>
                  <a:gd name="connsiteX10" fmla="*/ 14896 w 86621"/>
                  <a:gd name="connsiteY10" fmla="*/ 95380 h 258961"/>
                  <a:gd name="connsiteX11" fmla="*/ 2196 w 86621"/>
                  <a:gd name="connsiteY11" fmla="*/ 130 h 258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6621" h="258961">
                    <a:moveTo>
                      <a:pt x="2196" y="130"/>
                    </a:moveTo>
                    <a:cubicBezTo>
                      <a:pt x="8811" y="3834"/>
                      <a:pt x="50615" y="104905"/>
                      <a:pt x="54584" y="117605"/>
                    </a:cubicBezTo>
                    <a:cubicBezTo>
                      <a:pt x="58553" y="130305"/>
                      <a:pt x="23363" y="70245"/>
                      <a:pt x="26009" y="76330"/>
                    </a:cubicBezTo>
                    <a:cubicBezTo>
                      <a:pt x="28655" y="82415"/>
                      <a:pt x="65432" y="136126"/>
                      <a:pt x="70459" y="154117"/>
                    </a:cubicBezTo>
                    <a:cubicBezTo>
                      <a:pt x="75486" y="172108"/>
                      <a:pt x="63579" y="168405"/>
                      <a:pt x="56171" y="184280"/>
                    </a:cubicBezTo>
                    <a:cubicBezTo>
                      <a:pt x="48763" y="200155"/>
                      <a:pt x="32359" y="237461"/>
                      <a:pt x="26009" y="249367"/>
                    </a:cubicBezTo>
                    <a:cubicBezTo>
                      <a:pt x="19659" y="261273"/>
                      <a:pt x="18600" y="255188"/>
                      <a:pt x="18071" y="255717"/>
                    </a:cubicBezTo>
                    <a:cubicBezTo>
                      <a:pt x="17542" y="256246"/>
                      <a:pt x="11457" y="264448"/>
                      <a:pt x="22834" y="252542"/>
                    </a:cubicBezTo>
                    <a:cubicBezTo>
                      <a:pt x="34211" y="240636"/>
                      <a:pt x="82630" y="203859"/>
                      <a:pt x="86334" y="184280"/>
                    </a:cubicBezTo>
                    <a:cubicBezTo>
                      <a:pt x="90038" y="164701"/>
                      <a:pt x="56965" y="149884"/>
                      <a:pt x="45059" y="135067"/>
                    </a:cubicBezTo>
                    <a:cubicBezTo>
                      <a:pt x="33153" y="120250"/>
                      <a:pt x="24686" y="118399"/>
                      <a:pt x="14896" y="95380"/>
                    </a:cubicBezTo>
                    <a:cubicBezTo>
                      <a:pt x="5106" y="72361"/>
                      <a:pt x="-4419" y="-3574"/>
                      <a:pt x="2196" y="1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7" name="フリーフォーム: 図形 1136">
                <a:extLst>
                  <a:ext uri="{FF2B5EF4-FFF2-40B4-BE49-F238E27FC236}">
                    <a16:creationId xmlns:a16="http://schemas.microsoft.com/office/drawing/2014/main" id="{BBEBB52C-45E1-438A-A8CB-82F5442C33EE}"/>
                  </a:ext>
                </a:extLst>
              </p:cNvPr>
              <p:cNvSpPr/>
              <p:nvPr/>
            </p:nvSpPr>
            <p:spPr>
              <a:xfrm>
                <a:off x="6889633" y="3603442"/>
                <a:ext cx="338312" cy="127918"/>
              </a:xfrm>
              <a:custGeom>
                <a:avLst/>
                <a:gdLst>
                  <a:gd name="connsiteX0" fmla="*/ 338255 w 338312"/>
                  <a:gd name="connsiteY0" fmla="*/ 183 h 127918"/>
                  <a:gd name="connsiteX1" fmla="*/ 290630 w 338312"/>
                  <a:gd name="connsiteY1" fmla="*/ 100196 h 127918"/>
                  <a:gd name="connsiteX2" fmla="*/ 301742 w 338312"/>
                  <a:gd name="connsiteY2" fmla="*/ 54158 h 127918"/>
                  <a:gd name="connsiteX3" fmla="*/ 282692 w 338312"/>
                  <a:gd name="connsiteY3" fmla="*/ 85908 h 127918"/>
                  <a:gd name="connsiteX4" fmla="*/ 228717 w 338312"/>
                  <a:gd name="connsiteY4" fmla="*/ 100196 h 127918"/>
                  <a:gd name="connsiteX5" fmla="*/ 117 w 338312"/>
                  <a:gd name="connsiteY5" fmla="*/ 127183 h 127918"/>
                  <a:gd name="connsiteX6" fmla="*/ 198555 w 338312"/>
                  <a:gd name="connsiteY6" fmla="*/ 119246 h 127918"/>
                  <a:gd name="connsiteX7" fmla="*/ 271580 w 338312"/>
                  <a:gd name="connsiteY7" fmla="*/ 108133 h 127918"/>
                  <a:gd name="connsiteX8" fmla="*/ 279517 w 338312"/>
                  <a:gd name="connsiteY8" fmla="*/ 76383 h 127918"/>
                  <a:gd name="connsiteX9" fmla="*/ 338255 w 338312"/>
                  <a:gd name="connsiteY9" fmla="*/ 183 h 127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8312" h="127918">
                    <a:moveTo>
                      <a:pt x="338255" y="183"/>
                    </a:moveTo>
                    <a:cubicBezTo>
                      <a:pt x="340107" y="4152"/>
                      <a:pt x="296715" y="91200"/>
                      <a:pt x="290630" y="100196"/>
                    </a:cubicBezTo>
                    <a:cubicBezTo>
                      <a:pt x="284545" y="109192"/>
                      <a:pt x="303065" y="56539"/>
                      <a:pt x="301742" y="54158"/>
                    </a:cubicBezTo>
                    <a:cubicBezTo>
                      <a:pt x="300419" y="51777"/>
                      <a:pt x="294863" y="78235"/>
                      <a:pt x="282692" y="85908"/>
                    </a:cubicBezTo>
                    <a:cubicBezTo>
                      <a:pt x="270521" y="93581"/>
                      <a:pt x="275813" y="93317"/>
                      <a:pt x="228717" y="100196"/>
                    </a:cubicBezTo>
                    <a:cubicBezTo>
                      <a:pt x="181621" y="107075"/>
                      <a:pt x="5144" y="124008"/>
                      <a:pt x="117" y="127183"/>
                    </a:cubicBezTo>
                    <a:cubicBezTo>
                      <a:pt x="-4910" y="130358"/>
                      <a:pt x="153311" y="122421"/>
                      <a:pt x="198555" y="119246"/>
                    </a:cubicBezTo>
                    <a:cubicBezTo>
                      <a:pt x="243799" y="116071"/>
                      <a:pt x="258086" y="115277"/>
                      <a:pt x="271580" y="108133"/>
                    </a:cubicBezTo>
                    <a:cubicBezTo>
                      <a:pt x="285074" y="100989"/>
                      <a:pt x="268669" y="95168"/>
                      <a:pt x="279517" y="76383"/>
                    </a:cubicBezTo>
                    <a:cubicBezTo>
                      <a:pt x="290365" y="57598"/>
                      <a:pt x="336403" y="-3786"/>
                      <a:pt x="338255" y="1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8" name="フリーフォーム: 図形 1137">
                <a:extLst>
                  <a:ext uri="{FF2B5EF4-FFF2-40B4-BE49-F238E27FC236}">
                    <a16:creationId xmlns:a16="http://schemas.microsoft.com/office/drawing/2014/main" id="{A47ABC81-615A-4C40-B63C-414F0D9B8BE9}"/>
                  </a:ext>
                </a:extLst>
              </p:cNvPr>
              <p:cNvSpPr/>
              <p:nvPr/>
            </p:nvSpPr>
            <p:spPr>
              <a:xfrm>
                <a:off x="7192650" y="3706783"/>
                <a:ext cx="128932" cy="158836"/>
              </a:xfrm>
              <a:custGeom>
                <a:avLst/>
                <a:gdLst>
                  <a:gd name="connsiteX0" fmla="*/ 313 w 128932"/>
                  <a:gd name="connsiteY0" fmla="*/ 1617 h 158836"/>
                  <a:gd name="connsiteX1" fmla="*/ 79688 w 128932"/>
                  <a:gd name="connsiteY1" fmla="*/ 142905 h 158836"/>
                  <a:gd name="connsiteX2" fmla="*/ 84450 w 128932"/>
                  <a:gd name="connsiteY2" fmla="*/ 133380 h 158836"/>
                  <a:gd name="connsiteX3" fmla="*/ 93975 w 128932"/>
                  <a:gd name="connsiteY3" fmla="*/ 133380 h 158836"/>
                  <a:gd name="connsiteX4" fmla="*/ 44763 w 128932"/>
                  <a:gd name="connsiteY4" fmla="*/ 42892 h 158836"/>
                  <a:gd name="connsiteX5" fmla="*/ 86038 w 128932"/>
                  <a:gd name="connsiteY5" fmla="*/ 144492 h 158836"/>
                  <a:gd name="connsiteX6" fmla="*/ 128900 w 128932"/>
                  <a:gd name="connsiteY6" fmla="*/ 85755 h 158836"/>
                  <a:gd name="connsiteX7" fmla="*/ 92388 w 128932"/>
                  <a:gd name="connsiteY7" fmla="*/ 158780 h 158836"/>
                  <a:gd name="connsiteX8" fmla="*/ 52700 w 128932"/>
                  <a:gd name="connsiteY8" fmla="*/ 71467 h 158836"/>
                  <a:gd name="connsiteX9" fmla="*/ 313 w 128932"/>
                  <a:gd name="connsiteY9" fmla="*/ 1617 h 158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8932" h="158836">
                    <a:moveTo>
                      <a:pt x="313" y="1617"/>
                    </a:moveTo>
                    <a:cubicBezTo>
                      <a:pt x="4811" y="13523"/>
                      <a:pt x="65665" y="120945"/>
                      <a:pt x="79688" y="142905"/>
                    </a:cubicBezTo>
                    <a:cubicBezTo>
                      <a:pt x="93711" y="164865"/>
                      <a:pt x="82069" y="134968"/>
                      <a:pt x="84450" y="133380"/>
                    </a:cubicBezTo>
                    <a:cubicBezTo>
                      <a:pt x="86831" y="131793"/>
                      <a:pt x="100589" y="148461"/>
                      <a:pt x="93975" y="133380"/>
                    </a:cubicBezTo>
                    <a:cubicBezTo>
                      <a:pt x="87361" y="118299"/>
                      <a:pt x="46086" y="41040"/>
                      <a:pt x="44763" y="42892"/>
                    </a:cubicBezTo>
                    <a:cubicBezTo>
                      <a:pt x="43440" y="44744"/>
                      <a:pt x="72015" y="137348"/>
                      <a:pt x="86038" y="144492"/>
                    </a:cubicBezTo>
                    <a:cubicBezTo>
                      <a:pt x="100061" y="151636"/>
                      <a:pt x="127842" y="83374"/>
                      <a:pt x="128900" y="85755"/>
                    </a:cubicBezTo>
                    <a:cubicBezTo>
                      <a:pt x="129958" y="88136"/>
                      <a:pt x="105088" y="161161"/>
                      <a:pt x="92388" y="158780"/>
                    </a:cubicBezTo>
                    <a:cubicBezTo>
                      <a:pt x="79688" y="156399"/>
                      <a:pt x="64342" y="96338"/>
                      <a:pt x="52700" y="71467"/>
                    </a:cubicBezTo>
                    <a:cubicBezTo>
                      <a:pt x="41058" y="46596"/>
                      <a:pt x="-4185" y="-10289"/>
                      <a:pt x="313" y="16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9" name="フリーフォーム: 図形 1138">
                <a:extLst>
                  <a:ext uri="{FF2B5EF4-FFF2-40B4-BE49-F238E27FC236}">
                    <a16:creationId xmlns:a16="http://schemas.microsoft.com/office/drawing/2014/main" id="{312DABD1-5F61-461B-89C5-C8899DFE2F77}"/>
                  </a:ext>
                </a:extLst>
              </p:cNvPr>
              <p:cNvSpPr/>
              <p:nvPr/>
            </p:nvSpPr>
            <p:spPr>
              <a:xfrm>
                <a:off x="7068950" y="3788797"/>
                <a:ext cx="273253" cy="143122"/>
              </a:xfrm>
              <a:custGeom>
                <a:avLst/>
                <a:gdLst>
                  <a:gd name="connsiteX0" fmla="*/ 188 w 273253"/>
                  <a:gd name="connsiteY0" fmla="*/ 141853 h 143122"/>
                  <a:gd name="connsiteX1" fmla="*/ 182750 w 273253"/>
                  <a:gd name="connsiteY1" fmla="*/ 108516 h 143122"/>
                  <a:gd name="connsiteX2" fmla="*/ 198625 w 273253"/>
                  <a:gd name="connsiteY2" fmla="*/ 83116 h 143122"/>
                  <a:gd name="connsiteX3" fmla="*/ 50988 w 273253"/>
                  <a:gd name="connsiteY3" fmla="*/ 118041 h 143122"/>
                  <a:gd name="connsiteX4" fmla="*/ 224025 w 273253"/>
                  <a:gd name="connsiteY4" fmla="*/ 97403 h 143122"/>
                  <a:gd name="connsiteX5" fmla="*/ 273238 w 273253"/>
                  <a:gd name="connsiteY5" fmla="*/ 566 h 143122"/>
                  <a:gd name="connsiteX6" fmla="*/ 220850 w 273253"/>
                  <a:gd name="connsiteY6" fmla="*/ 60891 h 143122"/>
                  <a:gd name="connsiteX7" fmla="*/ 188 w 273253"/>
                  <a:gd name="connsiteY7" fmla="*/ 141853 h 143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3253" h="143122">
                    <a:moveTo>
                      <a:pt x="188" y="141853"/>
                    </a:moveTo>
                    <a:cubicBezTo>
                      <a:pt x="-6162" y="149790"/>
                      <a:pt x="149677" y="118305"/>
                      <a:pt x="182750" y="108516"/>
                    </a:cubicBezTo>
                    <a:cubicBezTo>
                      <a:pt x="215823" y="98727"/>
                      <a:pt x="220585" y="81529"/>
                      <a:pt x="198625" y="83116"/>
                    </a:cubicBezTo>
                    <a:cubicBezTo>
                      <a:pt x="176665" y="84703"/>
                      <a:pt x="46755" y="115660"/>
                      <a:pt x="50988" y="118041"/>
                    </a:cubicBezTo>
                    <a:cubicBezTo>
                      <a:pt x="55221" y="120422"/>
                      <a:pt x="186983" y="116982"/>
                      <a:pt x="224025" y="97403"/>
                    </a:cubicBezTo>
                    <a:cubicBezTo>
                      <a:pt x="261067" y="77824"/>
                      <a:pt x="273767" y="6651"/>
                      <a:pt x="273238" y="566"/>
                    </a:cubicBezTo>
                    <a:cubicBezTo>
                      <a:pt x="272709" y="-5519"/>
                      <a:pt x="261860" y="38931"/>
                      <a:pt x="220850" y="60891"/>
                    </a:cubicBezTo>
                    <a:cubicBezTo>
                      <a:pt x="179840" y="82851"/>
                      <a:pt x="6538" y="133916"/>
                      <a:pt x="188" y="14185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0" name="フリーフォーム: 図形 1139">
                <a:extLst>
                  <a:ext uri="{FF2B5EF4-FFF2-40B4-BE49-F238E27FC236}">
                    <a16:creationId xmlns:a16="http://schemas.microsoft.com/office/drawing/2014/main" id="{E655DF2C-2061-4ED6-A2CB-22F6AD1D76EA}"/>
                  </a:ext>
                </a:extLst>
              </p:cNvPr>
              <p:cNvSpPr/>
              <p:nvPr/>
            </p:nvSpPr>
            <p:spPr>
              <a:xfrm>
                <a:off x="7077066" y="3938014"/>
                <a:ext cx="535821" cy="76152"/>
              </a:xfrm>
              <a:custGeom>
                <a:avLst/>
                <a:gdLst>
                  <a:gd name="connsiteX0" fmla="*/ 9 w 535821"/>
                  <a:gd name="connsiteY0" fmla="*/ 11686 h 76152"/>
                  <a:gd name="connsiteX1" fmla="*/ 217497 w 535821"/>
                  <a:gd name="connsiteY1" fmla="*/ 2161 h 76152"/>
                  <a:gd name="connsiteX2" fmla="*/ 395297 w 535821"/>
                  <a:gd name="connsiteY2" fmla="*/ 56136 h 76152"/>
                  <a:gd name="connsiteX3" fmla="*/ 174634 w 535821"/>
                  <a:gd name="connsiteY3" fmla="*/ 13274 h 76152"/>
                  <a:gd name="connsiteX4" fmla="*/ 117484 w 535821"/>
                  <a:gd name="connsiteY4" fmla="*/ 8511 h 76152"/>
                  <a:gd name="connsiteX5" fmla="*/ 485784 w 535821"/>
                  <a:gd name="connsiteY5" fmla="*/ 62486 h 76152"/>
                  <a:gd name="connsiteX6" fmla="*/ 528647 w 535821"/>
                  <a:gd name="connsiteY6" fmla="*/ 72011 h 76152"/>
                  <a:gd name="connsiteX7" fmla="*/ 450859 w 535821"/>
                  <a:gd name="connsiteY7" fmla="*/ 72011 h 76152"/>
                  <a:gd name="connsiteX8" fmla="*/ 209559 w 535821"/>
                  <a:gd name="connsiteY8" fmla="*/ 21211 h 76152"/>
                  <a:gd name="connsiteX9" fmla="*/ 9 w 535821"/>
                  <a:gd name="connsiteY9" fmla="*/ 11686 h 76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35821" h="76152">
                    <a:moveTo>
                      <a:pt x="9" y="11686"/>
                    </a:moveTo>
                    <a:cubicBezTo>
                      <a:pt x="1332" y="8511"/>
                      <a:pt x="151616" y="-5247"/>
                      <a:pt x="217497" y="2161"/>
                    </a:cubicBezTo>
                    <a:cubicBezTo>
                      <a:pt x="283378" y="9569"/>
                      <a:pt x="402441" y="54284"/>
                      <a:pt x="395297" y="56136"/>
                    </a:cubicBezTo>
                    <a:cubicBezTo>
                      <a:pt x="388153" y="57988"/>
                      <a:pt x="220936" y="21211"/>
                      <a:pt x="174634" y="13274"/>
                    </a:cubicBezTo>
                    <a:cubicBezTo>
                      <a:pt x="128332" y="5337"/>
                      <a:pt x="65626" y="309"/>
                      <a:pt x="117484" y="8511"/>
                    </a:cubicBezTo>
                    <a:cubicBezTo>
                      <a:pt x="169342" y="16713"/>
                      <a:pt x="417257" y="51903"/>
                      <a:pt x="485784" y="62486"/>
                    </a:cubicBezTo>
                    <a:cubicBezTo>
                      <a:pt x="554311" y="73069"/>
                      <a:pt x="534468" y="70424"/>
                      <a:pt x="528647" y="72011"/>
                    </a:cubicBezTo>
                    <a:cubicBezTo>
                      <a:pt x="522826" y="73599"/>
                      <a:pt x="504040" y="80478"/>
                      <a:pt x="450859" y="72011"/>
                    </a:cubicBezTo>
                    <a:cubicBezTo>
                      <a:pt x="397678" y="63544"/>
                      <a:pt x="279673" y="30736"/>
                      <a:pt x="209559" y="21211"/>
                    </a:cubicBezTo>
                    <a:cubicBezTo>
                      <a:pt x="139445" y="11686"/>
                      <a:pt x="-1314" y="14861"/>
                      <a:pt x="9" y="116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2" name="フリーフォーム: 図形 1141">
                <a:extLst>
                  <a:ext uri="{FF2B5EF4-FFF2-40B4-BE49-F238E27FC236}">
                    <a16:creationId xmlns:a16="http://schemas.microsoft.com/office/drawing/2014/main" id="{76E8B82B-96CF-4384-AB67-00738F646F2D}"/>
                  </a:ext>
                </a:extLst>
              </p:cNvPr>
              <p:cNvSpPr/>
              <p:nvPr/>
            </p:nvSpPr>
            <p:spPr>
              <a:xfrm>
                <a:off x="7077440" y="3909983"/>
                <a:ext cx="512834" cy="87653"/>
              </a:xfrm>
              <a:custGeom>
                <a:avLst/>
                <a:gdLst>
                  <a:gd name="connsiteX0" fmla="*/ 1223 w 512834"/>
                  <a:gd name="connsiteY0" fmla="*/ 31780 h 87653"/>
                  <a:gd name="connsiteX1" fmla="*/ 266335 w 512834"/>
                  <a:gd name="connsiteY1" fmla="*/ 4792 h 87653"/>
                  <a:gd name="connsiteX2" fmla="*/ 323485 w 512834"/>
                  <a:gd name="connsiteY2" fmla="*/ 42892 h 87653"/>
                  <a:gd name="connsiteX3" fmla="*/ 128223 w 512834"/>
                  <a:gd name="connsiteY3" fmla="*/ 30 h 87653"/>
                  <a:gd name="connsiteX4" fmla="*/ 282210 w 512834"/>
                  <a:gd name="connsiteY4" fmla="*/ 36542 h 87653"/>
                  <a:gd name="connsiteX5" fmla="*/ 431435 w 512834"/>
                  <a:gd name="connsiteY5" fmla="*/ 66705 h 87653"/>
                  <a:gd name="connsiteX6" fmla="*/ 510810 w 512834"/>
                  <a:gd name="connsiteY6" fmla="*/ 87342 h 87653"/>
                  <a:gd name="connsiteX7" fmla="*/ 352060 w 512834"/>
                  <a:gd name="connsiteY7" fmla="*/ 50830 h 87653"/>
                  <a:gd name="connsiteX8" fmla="*/ 174260 w 512834"/>
                  <a:gd name="connsiteY8" fmla="*/ 6380 h 87653"/>
                  <a:gd name="connsiteX9" fmla="*/ 1223 w 512834"/>
                  <a:gd name="connsiteY9" fmla="*/ 31780 h 87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2834" h="87653">
                    <a:moveTo>
                      <a:pt x="1223" y="31780"/>
                    </a:moveTo>
                    <a:cubicBezTo>
                      <a:pt x="16569" y="31515"/>
                      <a:pt x="212625" y="2940"/>
                      <a:pt x="266335" y="4792"/>
                    </a:cubicBezTo>
                    <a:cubicBezTo>
                      <a:pt x="320045" y="6644"/>
                      <a:pt x="346504" y="43686"/>
                      <a:pt x="323485" y="42892"/>
                    </a:cubicBezTo>
                    <a:cubicBezTo>
                      <a:pt x="300466" y="42098"/>
                      <a:pt x="135102" y="1088"/>
                      <a:pt x="128223" y="30"/>
                    </a:cubicBezTo>
                    <a:cubicBezTo>
                      <a:pt x="121344" y="-1028"/>
                      <a:pt x="231675" y="25430"/>
                      <a:pt x="282210" y="36542"/>
                    </a:cubicBezTo>
                    <a:cubicBezTo>
                      <a:pt x="332745" y="47654"/>
                      <a:pt x="431435" y="66705"/>
                      <a:pt x="431435" y="66705"/>
                    </a:cubicBezTo>
                    <a:cubicBezTo>
                      <a:pt x="469535" y="75172"/>
                      <a:pt x="524039" y="89988"/>
                      <a:pt x="510810" y="87342"/>
                    </a:cubicBezTo>
                    <a:cubicBezTo>
                      <a:pt x="497581" y="84696"/>
                      <a:pt x="408152" y="64324"/>
                      <a:pt x="352060" y="50830"/>
                    </a:cubicBezTo>
                    <a:cubicBezTo>
                      <a:pt x="295968" y="37336"/>
                      <a:pt x="229558" y="12201"/>
                      <a:pt x="174260" y="6380"/>
                    </a:cubicBezTo>
                    <a:cubicBezTo>
                      <a:pt x="118962" y="559"/>
                      <a:pt x="-14123" y="32045"/>
                      <a:pt x="1223" y="317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3" name="フリーフォーム: 図形 1142">
                <a:extLst>
                  <a:ext uri="{FF2B5EF4-FFF2-40B4-BE49-F238E27FC236}">
                    <a16:creationId xmlns:a16="http://schemas.microsoft.com/office/drawing/2014/main" id="{B910947B-06D9-45BF-891F-423E21EFD579}"/>
                  </a:ext>
                </a:extLst>
              </p:cNvPr>
              <p:cNvSpPr/>
              <p:nvPr/>
            </p:nvSpPr>
            <p:spPr>
              <a:xfrm>
                <a:off x="6825689" y="4014585"/>
                <a:ext cx="748478" cy="270203"/>
              </a:xfrm>
              <a:custGeom>
                <a:avLst/>
                <a:gdLst>
                  <a:gd name="connsiteX0" fmla="*/ 2149 w 748478"/>
                  <a:gd name="connsiteY0" fmla="*/ 270078 h 270203"/>
                  <a:gd name="connsiteX1" fmla="*/ 300599 w 748478"/>
                  <a:gd name="connsiteY1" fmla="*/ 258965 h 270203"/>
                  <a:gd name="connsiteX2" fmla="*/ 262499 w 748478"/>
                  <a:gd name="connsiteY2" fmla="*/ 252615 h 270203"/>
                  <a:gd name="connsiteX3" fmla="*/ 516499 w 748478"/>
                  <a:gd name="connsiteY3" fmla="*/ 222453 h 270203"/>
                  <a:gd name="connsiteX4" fmla="*/ 575236 w 748478"/>
                  <a:gd name="connsiteY4" fmla="*/ 211340 h 270203"/>
                  <a:gd name="connsiteX5" fmla="*/ 256149 w 748478"/>
                  <a:gd name="connsiteY5" fmla="*/ 239915 h 270203"/>
                  <a:gd name="connsiteX6" fmla="*/ 151374 w 748478"/>
                  <a:gd name="connsiteY6" fmla="*/ 255790 h 270203"/>
                  <a:gd name="connsiteX7" fmla="*/ 611749 w 748478"/>
                  <a:gd name="connsiteY7" fmla="*/ 206578 h 270203"/>
                  <a:gd name="connsiteX8" fmla="*/ 665724 w 748478"/>
                  <a:gd name="connsiteY8" fmla="*/ 139903 h 270203"/>
                  <a:gd name="connsiteX9" fmla="*/ 730811 w 748478"/>
                  <a:gd name="connsiteY9" fmla="*/ 49415 h 270203"/>
                  <a:gd name="connsiteX10" fmla="*/ 748274 w 748478"/>
                  <a:gd name="connsiteY10" fmla="*/ 203 h 270203"/>
                  <a:gd name="connsiteX11" fmla="*/ 722874 w 748478"/>
                  <a:gd name="connsiteY11" fmla="*/ 66878 h 270203"/>
                  <a:gd name="connsiteX12" fmla="*/ 672074 w 748478"/>
                  <a:gd name="connsiteY12" fmla="*/ 146253 h 270203"/>
                  <a:gd name="connsiteX13" fmla="*/ 562536 w 748478"/>
                  <a:gd name="connsiteY13" fmla="*/ 200228 h 270203"/>
                  <a:gd name="connsiteX14" fmla="*/ 186299 w 748478"/>
                  <a:gd name="connsiteY14" fmla="*/ 251028 h 270203"/>
                  <a:gd name="connsiteX15" fmla="*/ 2149 w 748478"/>
                  <a:gd name="connsiteY15" fmla="*/ 270078 h 270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48478" h="270203">
                    <a:moveTo>
                      <a:pt x="2149" y="270078"/>
                    </a:moveTo>
                    <a:cubicBezTo>
                      <a:pt x="21199" y="271401"/>
                      <a:pt x="257207" y="261875"/>
                      <a:pt x="300599" y="258965"/>
                    </a:cubicBezTo>
                    <a:cubicBezTo>
                      <a:pt x="343991" y="256055"/>
                      <a:pt x="226516" y="258700"/>
                      <a:pt x="262499" y="252615"/>
                    </a:cubicBezTo>
                    <a:cubicBezTo>
                      <a:pt x="298482" y="246530"/>
                      <a:pt x="464376" y="229332"/>
                      <a:pt x="516499" y="222453"/>
                    </a:cubicBezTo>
                    <a:cubicBezTo>
                      <a:pt x="568622" y="215574"/>
                      <a:pt x="618628" y="208430"/>
                      <a:pt x="575236" y="211340"/>
                    </a:cubicBezTo>
                    <a:cubicBezTo>
                      <a:pt x="531844" y="214250"/>
                      <a:pt x="326793" y="232507"/>
                      <a:pt x="256149" y="239915"/>
                    </a:cubicBezTo>
                    <a:cubicBezTo>
                      <a:pt x="185505" y="247323"/>
                      <a:pt x="92107" y="261346"/>
                      <a:pt x="151374" y="255790"/>
                    </a:cubicBezTo>
                    <a:cubicBezTo>
                      <a:pt x="210641" y="250234"/>
                      <a:pt x="526024" y="225892"/>
                      <a:pt x="611749" y="206578"/>
                    </a:cubicBezTo>
                    <a:cubicBezTo>
                      <a:pt x="697474" y="187264"/>
                      <a:pt x="645880" y="166097"/>
                      <a:pt x="665724" y="139903"/>
                    </a:cubicBezTo>
                    <a:cubicBezTo>
                      <a:pt x="685568" y="113709"/>
                      <a:pt x="717053" y="72698"/>
                      <a:pt x="730811" y="49415"/>
                    </a:cubicBezTo>
                    <a:cubicBezTo>
                      <a:pt x="744569" y="26132"/>
                      <a:pt x="749597" y="-2708"/>
                      <a:pt x="748274" y="203"/>
                    </a:cubicBezTo>
                    <a:cubicBezTo>
                      <a:pt x="746951" y="3114"/>
                      <a:pt x="735574" y="42536"/>
                      <a:pt x="722874" y="66878"/>
                    </a:cubicBezTo>
                    <a:cubicBezTo>
                      <a:pt x="710174" y="91220"/>
                      <a:pt x="698797" y="124028"/>
                      <a:pt x="672074" y="146253"/>
                    </a:cubicBezTo>
                    <a:cubicBezTo>
                      <a:pt x="645351" y="168478"/>
                      <a:pt x="643498" y="182766"/>
                      <a:pt x="562536" y="200228"/>
                    </a:cubicBezTo>
                    <a:cubicBezTo>
                      <a:pt x="481574" y="217690"/>
                      <a:pt x="278109" y="240180"/>
                      <a:pt x="186299" y="251028"/>
                    </a:cubicBezTo>
                    <a:cubicBezTo>
                      <a:pt x="94489" y="261876"/>
                      <a:pt x="-16901" y="268755"/>
                      <a:pt x="2149" y="2700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4" name="フリーフォーム: 図形 1143">
                <a:extLst>
                  <a:ext uri="{FF2B5EF4-FFF2-40B4-BE49-F238E27FC236}">
                    <a16:creationId xmlns:a16="http://schemas.microsoft.com/office/drawing/2014/main" id="{56A32FB5-50B9-4C9F-92E7-2BC60C3380CD}"/>
                  </a:ext>
                </a:extLst>
              </p:cNvPr>
              <p:cNvSpPr/>
              <p:nvPr/>
            </p:nvSpPr>
            <p:spPr>
              <a:xfrm>
                <a:off x="6805706" y="3967125"/>
                <a:ext cx="801899" cy="330151"/>
              </a:xfrm>
              <a:custGeom>
                <a:avLst/>
                <a:gdLst>
                  <a:gd name="connsiteX0" fmla="*/ 1494 w 801899"/>
                  <a:gd name="connsiteY0" fmla="*/ 328650 h 330151"/>
                  <a:gd name="connsiteX1" fmla="*/ 336457 w 801899"/>
                  <a:gd name="connsiteY1" fmla="*/ 319125 h 330151"/>
                  <a:gd name="connsiteX2" fmla="*/ 211044 w 801899"/>
                  <a:gd name="connsiteY2" fmla="*/ 320713 h 330151"/>
                  <a:gd name="connsiteX3" fmla="*/ 130082 w 801899"/>
                  <a:gd name="connsiteY3" fmla="*/ 320713 h 330151"/>
                  <a:gd name="connsiteX4" fmla="*/ 490444 w 801899"/>
                  <a:gd name="connsiteY4" fmla="*/ 304838 h 330151"/>
                  <a:gd name="connsiteX5" fmla="*/ 625382 w 801899"/>
                  <a:gd name="connsiteY5" fmla="*/ 257213 h 330151"/>
                  <a:gd name="connsiteX6" fmla="*/ 650782 w 801899"/>
                  <a:gd name="connsiteY6" fmla="*/ 249275 h 330151"/>
                  <a:gd name="connsiteX7" fmla="*/ 733332 w 801899"/>
                  <a:gd name="connsiteY7" fmla="*/ 179425 h 330151"/>
                  <a:gd name="connsiteX8" fmla="*/ 777782 w 801899"/>
                  <a:gd name="connsiteY8" fmla="*/ 103225 h 330151"/>
                  <a:gd name="connsiteX9" fmla="*/ 801594 w 801899"/>
                  <a:gd name="connsiteY9" fmla="*/ 38 h 330151"/>
                  <a:gd name="connsiteX10" fmla="*/ 761907 w 801899"/>
                  <a:gd name="connsiteY10" fmla="*/ 92113 h 330151"/>
                  <a:gd name="connsiteX11" fmla="*/ 733332 w 801899"/>
                  <a:gd name="connsiteY11" fmla="*/ 166725 h 330151"/>
                  <a:gd name="connsiteX12" fmla="*/ 649194 w 801899"/>
                  <a:gd name="connsiteY12" fmla="*/ 230225 h 330151"/>
                  <a:gd name="connsiteX13" fmla="*/ 493619 w 801899"/>
                  <a:gd name="connsiteY13" fmla="*/ 282613 h 330151"/>
                  <a:gd name="connsiteX14" fmla="*/ 1494 w 801899"/>
                  <a:gd name="connsiteY14" fmla="*/ 328650 h 330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01899" h="330151">
                    <a:moveTo>
                      <a:pt x="1494" y="328650"/>
                    </a:moveTo>
                    <a:cubicBezTo>
                      <a:pt x="-24700" y="334735"/>
                      <a:pt x="301532" y="320448"/>
                      <a:pt x="336457" y="319125"/>
                    </a:cubicBezTo>
                    <a:cubicBezTo>
                      <a:pt x="371382" y="317802"/>
                      <a:pt x="211044" y="320713"/>
                      <a:pt x="211044" y="320713"/>
                    </a:cubicBezTo>
                    <a:cubicBezTo>
                      <a:pt x="176648" y="320978"/>
                      <a:pt x="83515" y="323359"/>
                      <a:pt x="130082" y="320713"/>
                    </a:cubicBezTo>
                    <a:cubicBezTo>
                      <a:pt x="176649" y="318067"/>
                      <a:pt x="407894" y="315421"/>
                      <a:pt x="490444" y="304838"/>
                    </a:cubicBezTo>
                    <a:cubicBezTo>
                      <a:pt x="572994" y="294255"/>
                      <a:pt x="598659" y="266473"/>
                      <a:pt x="625382" y="257213"/>
                    </a:cubicBezTo>
                    <a:cubicBezTo>
                      <a:pt x="652105" y="247953"/>
                      <a:pt x="632790" y="262240"/>
                      <a:pt x="650782" y="249275"/>
                    </a:cubicBezTo>
                    <a:cubicBezTo>
                      <a:pt x="668774" y="236310"/>
                      <a:pt x="712165" y="203767"/>
                      <a:pt x="733332" y="179425"/>
                    </a:cubicBezTo>
                    <a:cubicBezTo>
                      <a:pt x="754499" y="155083"/>
                      <a:pt x="766405" y="133123"/>
                      <a:pt x="777782" y="103225"/>
                    </a:cubicBezTo>
                    <a:cubicBezTo>
                      <a:pt x="789159" y="73327"/>
                      <a:pt x="804240" y="1890"/>
                      <a:pt x="801594" y="38"/>
                    </a:cubicBezTo>
                    <a:cubicBezTo>
                      <a:pt x="798948" y="-1814"/>
                      <a:pt x="773284" y="64332"/>
                      <a:pt x="761907" y="92113"/>
                    </a:cubicBezTo>
                    <a:cubicBezTo>
                      <a:pt x="750530" y="119894"/>
                      <a:pt x="752118" y="143706"/>
                      <a:pt x="733332" y="166725"/>
                    </a:cubicBezTo>
                    <a:cubicBezTo>
                      <a:pt x="714546" y="189744"/>
                      <a:pt x="689146" y="210910"/>
                      <a:pt x="649194" y="230225"/>
                    </a:cubicBezTo>
                    <a:cubicBezTo>
                      <a:pt x="609242" y="249540"/>
                      <a:pt x="601569" y="266473"/>
                      <a:pt x="493619" y="282613"/>
                    </a:cubicBezTo>
                    <a:cubicBezTo>
                      <a:pt x="385669" y="298753"/>
                      <a:pt x="27688" y="322565"/>
                      <a:pt x="1494" y="32865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6" name="フリーフォーム: 図形 1145">
                <a:extLst>
                  <a:ext uri="{FF2B5EF4-FFF2-40B4-BE49-F238E27FC236}">
                    <a16:creationId xmlns:a16="http://schemas.microsoft.com/office/drawing/2014/main" id="{EA2ABB56-11E3-40C0-A315-5E926637309A}"/>
                  </a:ext>
                </a:extLst>
              </p:cNvPr>
              <p:cNvSpPr/>
              <p:nvPr/>
            </p:nvSpPr>
            <p:spPr>
              <a:xfrm>
                <a:off x="6940550" y="4001622"/>
                <a:ext cx="470326" cy="197750"/>
              </a:xfrm>
              <a:custGeom>
                <a:avLst/>
                <a:gdLst>
                  <a:gd name="connsiteX0" fmla="*/ 0 w 470326"/>
                  <a:gd name="connsiteY0" fmla="*/ 186203 h 197750"/>
                  <a:gd name="connsiteX1" fmla="*/ 301625 w 470326"/>
                  <a:gd name="connsiteY1" fmla="*/ 192553 h 197750"/>
                  <a:gd name="connsiteX2" fmla="*/ 336550 w 470326"/>
                  <a:gd name="connsiteY2" fmla="*/ 130641 h 197750"/>
                  <a:gd name="connsiteX3" fmla="*/ 393700 w 470326"/>
                  <a:gd name="connsiteY3" fmla="*/ 194141 h 197750"/>
                  <a:gd name="connsiteX4" fmla="*/ 441325 w 470326"/>
                  <a:gd name="connsiteY4" fmla="*/ 141753 h 197750"/>
                  <a:gd name="connsiteX5" fmla="*/ 400050 w 470326"/>
                  <a:gd name="connsiteY5" fmla="*/ 100478 h 197750"/>
                  <a:gd name="connsiteX6" fmla="*/ 368300 w 470326"/>
                  <a:gd name="connsiteY6" fmla="*/ 65553 h 197750"/>
                  <a:gd name="connsiteX7" fmla="*/ 466725 w 470326"/>
                  <a:gd name="connsiteY7" fmla="*/ 2053 h 197750"/>
                  <a:gd name="connsiteX8" fmla="*/ 439738 w 470326"/>
                  <a:gd name="connsiteY8" fmla="*/ 19516 h 197750"/>
                  <a:gd name="connsiteX9" fmla="*/ 352425 w 470326"/>
                  <a:gd name="connsiteY9" fmla="*/ 59203 h 197750"/>
                  <a:gd name="connsiteX10" fmla="*/ 434975 w 470326"/>
                  <a:gd name="connsiteY10" fmla="*/ 144928 h 197750"/>
                  <a:gd name="connsiteX11" fmla="*/ 409575 w 470326"/>
                  <a:gd name="connsiteY11" fmla="*/ 189378 h 197750"/>
                  <a:gd name="connsiteX12" fmla="*/ 381000 w 470326"/>
                  <a:gd name="connsiteY12" fmla="*/ 197316 h 197750"/>
                  <a:gd name="connsiteX13" fmla="*/ 330200 w 470326"/>
                  <a:gd name="connsiteY13" fmla="*/ 183028 h 197750"/>
                  <a:gd name="connsiteX14" fmla="*/ 260350 w 470326"/>
                  <a:gd name="connsiteY14" fmla="*/ 183028 h 197750"/>
                  <a:gd name="connsiteX15" fmla="*/ 0 w 470326"/>
                  <a:gd name="connsiteY15" fmla="*/ 186203 h 19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70326" h="197750">
                    <a:moveTo>
                      <a:pt x="0" y="186203"/>
                    </a:moveTo>
                    <a:cubicBezTo>
                      <a:pt x="122766" y="194008"/>
                      <a:pt x="245533" y="201813"/>
                      <a:pt x="301625" y="192553"/>
                    </a:cubicBezTo>
                    <a:cubicBezTo>
                      <a:pt x="357717" y="183293"/>
                      <a:pt x="321204" y="130376"/>
                      <a:pt x="336550" y="130641"/>
                    </a:cubicBezTo>
                    <a:cubicBezTo>
                      <a:pt x="351896" y="130906"/>
                      <a:pt x="376238" y="192289"/>
                      <a:pt x="393700" y="194141"/>
                    </a:cubicBezTo>
                    <a:cubicBezTo>
                      <a:pt x="411162" y="195993"/>
                      <a:pt x="440267" y="157363"/>
                      <a:pt x="441325" y="141753"/>
                    </a:cubicBezTo>
                    <a:cubicBezTo>
                      <a:pt x="442383" y="126143"/>
                      <a:pt x="412221" y="113178"/>
                      <a:pt x="400050" y="100478"/>
                    </a:cubicBezTo>
                    <a:cubicBezTo>
                      <a:pt x="387879" y="87778"/>
                      <a:pt x="357188" y="81957"/>
                      <a:pt x="368300" y="65553"/>
                    </a:cubicBezTo>
                    <a:cubicBezTo>
                      <a:pt x="379412" y="49149"/>
                      <a:pt x="466725" y="2053"/>
                      <a:pt x="466725" y="2053"/>
                    </a:cubicBezTo>
                    <a:cubicBezTo>
                      <a:pt x="478631" y="-5620"/>
                      <a:pt x="458788" y="9991"/>
                      <a:pt x="439738" y="19516"/>
                    </a:cubicBezTo>
                    <a:cubicBezTo>
                      <a:pt x="420688" y="29041"/>
                      <a:pt x="353219" y="38301"/>
                      <a:pt x="352425" y="59203"/>
                    </a:cubicBezTo>
                    <a:cubicBezTo>
                      <a:pt x="351631" y="80105"/>
                      <a:pt x="425450" y="123232"/>
                      <a:pt x="434975" y="144928"/>
                    </a:cubicBezTo>
                    <a:cubicBezTo>
                      <a:pt x="444500" y="166624"/>
                      <a:pt x="418571" y="180647"/>
                      <a:pt x="409575" y="189378"/>
                    </a:cubicBezTo>
                    <a:cubicBezTo>
                      <a:pt x="400579" y="198109"/>
                      <a:pt x="394229" y="198374"/>
                      <a:pt x="381000" y="197316"/>
                    </a:cubicBezTo>
                    <a:cubicBezTo>
                      <a:pt x="367771" y="196258"/>
                      <a:pt x="350308" y="185409"/>
                      <a:pt x="330200" y="183028"/>
                    </a:cubicBezTo>
                    <a:cubicBezTo>
                      <a:pt x="310092" y="180647"/>
                      <a:pt x="260350" y="183028"/>
                      <a:pt x="260350" y="183028"/>
                    </a:cubicBezTo>
                    <a:lnTo>
                      <a:pt x="0" y="1862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7" name="フリーフォーム: 図形 1146">
                <a:extLst>
                  <a:ext uri="{FF2B5EF4-FFF2-40B4-BE49-F238E27FC236}">
                    <a16:creationId xmlns:a16="http://schemas.microsoft.com/office/drawing/2014/main" id="{0CDF85DE-D581-4FED-B39C-BDE100EDE260}"/>
                  </a:ext>
                </a:extLst>
              </p:cNvPr>
              <p:cNvSpPr/>
              <p:nvPr/>
            </p:nvSpPr>
            <p:spPr>
              <a:xfrm>
                <a:off x="7410299" y="4007582"/>
                <a:ext cx="91675" cy="146921"/>
              </a:xfrm>
              <a:custGeom>
                <a:avLst/>
                <a:gdLst>
                  <a:gd name="connsiteX0" fmla="*/ 23964 w 91675"/>
                  <a:gd name="connsiteY0" fmla="*/ 856 h 146921"/>
                  <a:gd name="connsiteX1" fmla="*/ 76351 w 91675"/>
                  <a:gd name="connsiteY1" fmla="*/ 53243 h 146921"/>
                  <a:gd name="connsiteX2" fmla="*/ 57301 w 91675"/>
                  <a:gd name="connsiteY2" fmla="*/ 104043 h 146921"/>
                  <a:gd name="connsiteX3" fmla="*/ 151 w 91675"/>
                  <a:gd name="connsiteY3" fmla="*/ 146906 h 146921"/>
                  <a:gd name="connsiteX4" fmla="*/ 76351 w 91675"/>
                  <a:gd name="connsiteY4" fmla="*/ 108806 h 146921"/>
                  <a:gd name="connsiteX5" fmla="*/ 89051 w 91675"/>
                  <a:gd name="connsiteY5" fmla="*/ 97693 h 146921"/>
                  <a:gd name="connsiteX6" fmla="*/ 23964 w 91675"/>
                  <a:gd name="connsiteY6" fmla="*/ 856 h 146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1675" h="146921">
                    <a:moveTo>
                      <a:pt x="23964" y="856"/>
                    </a:moveTo>
                    <a:cubicBezTo>
                      <a:pt x="21847" y="-6552"/>
                      <a:pt x="70795" y="36045"/>
                      <a:pt x="76351" y="53243"/>
                    </a:cubicBezTo>
                    <a:cubicBezTo>
                      <a:pt x="81907" y="70441"/>
                      <a:pt x="70001" y="88433"/>
                      <a:pt x="57301" y="104043"/>
                    </a:cubicBezTo>
                    <a:cubicBezTo>
                      <a:pt x="44601" y="119653"/>
                      <a:pt x="-3024" y="146112"/>
                      <a:pt x="151" y="146906"/>
                    </a:cubicBezTo>
                    <a:cubicBezTo>
                      <a:pt x="3326" y="147700"/>
                      <a:pt x="61534" y="117008"/>
                      <a:pt x="76351" y="108806"/>
                    </a:cubicBezTo>
                    <a:cubicBezTo>
                      <a:pt x="91168" y="100604"/>
                      <a:pt x="94872" y="111980"/>
                      <a:pt x="89051" y="97693"/>
                    </a:cubicBezTo>
                    <a:cubicBezTo>
                      <a:pt x="83230" y="83406"/>
                      <a:pt x="26081" y="8264"/>
                      <a:pt x="23964" y="8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8" name="フリーフォーム: 図形 1147">
                <a:extLst>
                  <a:ext uri="{FF2B5EF4-FFF2-40B4-BE49-F238E27FC236}">
                    <a16:creationId xmlns:a16="http://schemas.microsoft.com/office/drawing/2014/main" id="{834C724E-EAAB-4208-8AFB-514F4D5EA54E}"/>
                  </a:ext>
                </a:extLst>
              </p:cNvPr>
              <p:cNvSpPr/>
              <p:nvPr/>
            </p:nvSpPr>
            <p:spPr>
              <a:xfrm>
                <a:off x="7127855" y="3986037"/>
                <a:ext cx="160365" cy="167104"/>
              </a:xfrm>
              <a:custGeom>
                <a:avLst/>
                <a:gdLst>
                  <a:gd name="connsiteX0" fmla="*/ 160358 w 160365"/>
                  <a:gd name="connsiteY0" fmla="*/ 176 h 167104"/>
                  <a:gd name="connsiteX1" fmla="*/ 33358 w 160365"/>
                  <a:gd name="connsiteY1" fmla="*/ 66851 h 167104"/>
                  <a:gd name="connsiteX2" fmla="*/ 90508 w 160365"/>
                  <a:gd name="connsiteY2" fmla="*/ 165276 h 167104"/>
                  <a:gd name="connsiteX3" fmla="*/ 52408 w 160365"/>
                  <a:gd name="connsiteY3" fmla="*/ 128763 h 167104"/>
                  <a:gd name="connsiteX4" fmla="*/ 20 w 160365"/>
                  <a:gd name="connsiteY4" fmla="*/ 101776 h 167104"/>
                  <a:gd name="connsiteX5" fmla="*/ 46058 w 160365"/>
                  <a:gd name="connsiteY5" fmla="*/ 68438 h 167104"/>
                  <a:gd name="connsiteX6" fmla="*/ 39708 w 160365"/>
                  <a:gd name="connsiteY6" fmla="*/ 47801 h 167104"/>
                  <a:gd name="connsiteX7" fmla="*/ 160358 w 160365"/>
                  <a:gd name="connsiteY7" fmla="*/ 176 h 167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0365" h="167104">
                    <a:moveTo>
                      <a:pt x="160358" y="176"/>
                    </a:moveTo>
                    <a:cubicBezTo>
                      <a:pt x="159300" y="3351"/>
                      <a:pt x="45000" y="39334"/>
                      <a:pt x="33358" y="66851"/>
                    </a:cubicBezTo>
                    <a:cubicBezTo>
                      <a:pt x="21716" y="94368"/>
                      <a:pt x="87333" y="154957"/>
                      <a:pt x="90508" y="165276"/>
                    </a:cubicBezTo>
                    <a:cubicBezTo>
                      <a:pt x="93683" y="175595"/>
                      <a:pt x="67489" y="139346"/>
                      <a:pt x="52408" y="128763"/>
                    </a:cubicBezTo>
                    <a:cubicBezTo>
                      <a:pt x="37327" y="118180"/>
                      <a:pt x="1078" y="111830"/>
                      <a:pt x="20" y="101776"/>
                    </a:cubicBezTo>
                    <a:cubicBezTo>
                      <a:pt x="-1038" y="91722"/>
                      <a:pt x="39443" y="77434"/>
                      <a:pt x="46058" y="68438"/>
                    </a:cubicBezTo>
                    <a:cubicBezTo>
                      <a:pt x="52673" y="59442"/>
                      <a:pt x="28331" y="58120"/>
                      <a:pt x="39708" y="47801"/>
                    </a:cubicBezTo>
                    <a:cubicBezTo>
                      <a:pt x="51085" y="37482"/>
                      <a:pt x="161416" y="-2999"/>
                      <a:pt x="160358" y="1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9" name="フリーフォーム: 図形 1148">
                <a:extLst>
                  <a:ext uri="{FF2B5EF4-FFF2-40B4-BE49-F238E27FC236}">
                    <a16:creationId xmlns:a16="http://schemas.microsoft.com/office/drawing/2014/main" id="{2B906A23-C7A1-4C78-BB1B-61AB22E6BEAB}"/>
                  </a:ext>
                </a:extLst>
              </p:cNvPr>
              <p:cNvSpPr/>
              <p:nvPr/>
            </p:nvSpPr>
            <p:spPr>
              <a:xfrm>
                <a:off x="6899680" y="4373360"/>
                <a:ext cx="472670" cy="241537"/>
              </a:xfrm>
              <a:custGeom>
                <a:avLst/>
                <a:gdLst>
                  <a:gd name="connsiteX0" fmla="*/ 1183 w 472670"/>
                  <a:gd name="connsiteY0" fmla="*/ 203 h 241537"/>
                  <a:gd name="connsiteX1" fmla="*/ 258358 w 472670"/>
                  <a:gd name="connsiteY1" fmla="*/ 104978 h 241537"/>
                  <a:gd name="connsiteX2" fmla="*/ 132945 w 472670"/>
                  <a:gd name="connsiteY2" fmla="*/ 63703 h 241537"/>
                  <a:gd name="connsiteX3" fmla="*/ 313920 w 472670"/>
                  <a:gd name="connsiteY3" fmla="*/ 116090 h 241537"/>
                  <a:gd name="connsiteX4" fmla="*/ 412345 w 472670"/>
                  <a:gd name="connsiteY4" fmla="*/ 168478 h 241537"/>
                  <a:gd name="connsiteX5" fmla="*/ 472670 w 472670"/>
                  <a:gd name="connsiteY5" fmla="*/ 241503 h 241537"/>
                  <a:gd name="connsiteX6" fmla="*/ 412345 w 472670"/>
                  <a:gd name="connsiteY6" fmla="*/ 158953 h 241537"/>
                  <a:gd name="connsiteX7" fmla="*/ 382183 w 472670"/>
                  <a:gd name="connsiteY7" fmla="*/ 136728 h 241537"/>
                  <a:gd name="connsiteX8" fmla="*/ 1183 w 472670"/>
                  <a:gd name="connsiteY8" fmla="*/ 203 h 241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2670" h="241537">
                    <a:moveTo>
                      <a:pt x="1183" y="203"/>
                    </a:moveTo>
                    <a:cubicBezTo>
                      <a:pt x="-19454" y="-5089"/>
                      <a:pt x="236398" y="94395"/>
                      <a:pt x="258358" y="104978"/>
                    </a:cubicBezTo>
                    <a:cubicBezTo>
                      <a:pt x="280318" y="115561"/>
                      <a:pt x="123685" y="61851"/>
                      <a:pt x="132945" y="63703"/>
                    </a:cubicBezTo>
                    <a:cubicBezTo>
                      <a:pt x="142205" y="65555"/>
                      <a:pt x="267353" y="98627"/>
                      <a:pt x="313920" y="116090"/>
                    </a:cubicBezTo>
                    <a:cubicBezTo>
                      <a:pt x="360487" y="133553"/>
                      <a:pt x="385887" y="147576"/>
                      <a:pt x="412345" y="168478"/>
                    </a:cubicBezTo>
                    <a:cubicBezTo>
                      <a:pt x="438803" y="189380"/>
                      <a:pt x="472670" y="243090"/>
                      <a:pt x="472670" y="241503"/>
                    </a:cubicBezTo>
                    <a:cubicBezTo>
                      <a:pt x="472670" y="239916"/>
                      <a:pt x="427426" y="176415"/>
                      <a:pt x="412345" y="158953"/>
                    </a:cubicBezTo>
                    <a:cubicBezTo>
                      <a:pt x="397264" y="141491"/>
                      <a:pt x="445418" y="161070"/>
                      <a:pt x="382183" y="136728"/>
                    </a:cubicBezTo>
                    <a:cubicBezTo>
                      <a:pt x="318948" y="112386"/>
                      <a:pt x="21820" y="5495"/>
                      <a:pt x="1183" y="2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0" name="フリーフォーム: 図形 1149">
                <a:extLst>
                  <a:ext uri="{FF2B5EF4-FFF2-40B4-BE49-F238E27FC236}">
                    <a16:creationId xmlns:a16="http://schemas.microsoft.com/office/drawing/2014/main" id="{E299DC44-5E0C-4F84-9CD1-18B8930B104B}"/>
                  </a:ext>
                </a:extLst>
              </p:cNvPr>
              <p:cNvSpPr/>
              <p:nvPr/>
            </p:nvSpPr>
            <p:spPr>
              <a:xfrm>
                <a:off x="7102405" y="4446583"/>
                <a:ext cx="263563" cy="319980"/>
              </a:xfrm>
              <a:custGeom>
                <a:avLst/>
                <a:gdLst>
                  <a:gd name="connsiteX0" fmla="*/ 70 w 263563"/>
                  <a:gd name="connsiteY0" fmla="*/ 5 h 319980"/>
                  <a:gd name="connsiteX1" fmla="*/ 204858 w 263563"/>
                  <a:gd name="connsiteY1" fmla="*/ 61917 h 319980"/>
                  <a:gd name="connsiteX2" fmla="*/ 262008 w 263563"/>
                  <a:gd name="connsiteY2" fmla="*/ 133355 h 319980"/>
                  <a:gd name="connsiteX3" fmla="*/ 244545 w 263563"/>
                  <a:gd name="connsiteY3" fmla="*/ 166692 h 319980"/>
                  <a:gd name="connsiteX4" fmla="*/ 214383 w 263563"/>
                  <a:gd name="connsiteY4" fmla="*/ 203205 h 319980"/>
                  <a:gd name="connsiteX5" fmla="*/ 176283 w 263563"/>
                  <a:gd name="connsiteY5" fmla="*/ 315917 h 319980"/>
                  <a:gd name="connsiteX6" fmla="*/ 163583 w 263563"/>
                  <a:gd name="connsiteY6" fmla="*/ 282580 h 319980"/>
                  <a:gd name="connsiteX7" fmla="*/ 49283 w 263563"/>
                  <a:gd name="connsiteY7" fmla="*/ 163517 h 319980"/>
                  <a:gd name="connsiteX8" fmla="*/ 163583 w 263563"/>
                  <a:gd name="connsiteY8" fmla="*/ 266705 h 319980"/>
                  <a:gd name="connsiteX9" fmla="*/ 206445 w 263563"/>
                  <a:gd name="connsiteY9" fmla="*/ 211142 h 319980"/>
                  <a:gd name="connsiteX10" fmla="*/ 255658 w 263563"/>
                  <a:gd name="connsiteY10" fmla="*/ 141292 h 319980"/>
                  <a:gd name="connsiteX11" fmla="*/ 249308 w 263563"/>
                  <a:gd name="connsiteY11" fmla="*/ 90492 h 319980"/>
                  <a:gd name="connsiteX12" fmla="*/ 228670 w 263563"/>
                  <a:gd name="connsiteY12" fmla="*/ 65092 h 319980"/>
                  <a:gd name="connsiteX13" fmla="*/ 70 w 263563"/>
                  <a:gd name="connsiteY13" fmla="*/ 5 h 319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3563" h="319980">
                    <a:moveTo>
                      <a:pt x="70" y="5"/>
                    </a:moveTo>
                    <a:cubicBezTo>
                      <a:pt x="-3899" y="-524"/>
                      <a:pt x="161202" y="39692"/>
                      <a:pt x="204858" y="61917"/>
                    </a:cubicBezTo>
                    <a:cubicBezTo>
                      <a:pt x="248514" y="84142"/>
                      <a:pt x="255394" y="115893"/>
                      <a:pt x="262008" y="133355"/>
                    </a:cubicBezTo>
                    <a:cubicBezTo>
                      <a:pt x="268623" y="150818"/>
                      <a:pt x="252483" y="155050"/>
                      <a:pt x="244545" y="166692"/>
                    </a:cubicBezTo>
                    <a:cubicBezTo>
                      <a:pt x="236608" y="178334"/>
                      <a:pt x="225760" y="178334"/>
                      <a:pt x="214383" y="203205"/>
                    </a:cubicBezTo>
                    <a:cubicBezTo>
                      <a:pt x="203006" y="228076"/>
                      <a:pt x="184750" y="302688"/>
                      <a:pt x="176283" y="315917"/>
                    </a:cubicBezTo>
                    <a:cubicBezTo>
                      <a:pt x="167816" y="329146"/>
                      <a:pt x="184750" y="307980"/>
                      <a:pt x="163583" y="282580"/>
                    </a:cubicBezTo>
                    <a:cubicBezTo>
                      <a:pt x="142416" y="257180"/>
                      <a:pt x="49283" y="166163"/>
                      <a:pt x="49283" y="163517"/>
                    </a:cubicBezTo>
                    <a:cubicBezTo>
                      <a:pt x="49283" y="160871"/>
                      <a:pt x="137389" y="258768"/>
                      <a:pt x="163583" y="266705"/>
                    </a:cubicBezTo>
                    <a:cubicBezTo>
                      <a:pt x="189777" y="274642"/>
                      <a:pt x="191099" y="232044"/>
                      <a:pt x="206445" y="211142"/>
                    </a:cubicBezTo>
                    <a:cubicBezTo>
                      <a:pt x="221791" y="190240"/>
                      <a:pt x="248514" y="161400"/>
                      <a:pt x="255658" y="141292"/>
                    </a:cubicBezTo>
                    <a:cubicBezTo>
                      <a:pt x="262802" y="121184"/>
                      <a:pt x="253806" y="103192"/>
                      <a:pt x="249308" y="90492"/>
                    </a:cubicBezTo>
                    <a:cubicBezTo>
                      <a:pt x="244810" y="77792"/>
                      <a:pt x="269681" y="80173"/>
                      <a:pt x="228670" y="65092"/>
                    </a:cubicBezTo>
                    <a:cubicBezTo>
                      <a:pt x="187659" y="50011"/>
                      <a:pt x="4039" y="534"/>
                      <a:pt x="70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1" name="フリーフォーム: 図形 1150">
                <a:extLst>
                  <a:ext uri="{FF2B5EF4-FFF2-40B4-BE49-F238E27FC236}">
                    <a16:creationId xmlns:a16="http://schemas.microsoft.com/office/drawing/2014/main" id="{FEE1ED3D-1BC1-4768-9F3B-74E25A2B5BD8}"/>
                  </a:ext>
                </a:extLst>
              </p:cNvPr>
              <p:cNvSpPr/>
              <p:nvPr/>
            </p:nvSpPr>
            <p:spPr>
              <a:xfrm>
                <a:off x="6840062" y="4286806"/>
                <a:ext cx="551396" cy="197805"/>
              </a:xfrm>
              <a:custGeom>
                <a:avLst/>
                <a:gdLst>
                  <a:gd name="connsiteX0" fmla="*/ 476 w 551396"/>
                  <a:gd name="connsiteY0" fmla="*/ 13732 h 197805"/>
                  <a:gd name="connsiteX1" fmla="*/ 295751 w 551396"/>
                  <a:gd name="connsiteY1" fmla="*/ 18494 h 197805"/>
                  <a:gd name="connsiteX2" fmla="*/ 246538 w 551396"/>
                  <a:gd name="connsiteY2" fmla="*/ 7382 h 197805"/>
                  <a:gd name="connsiteX3" fmla="*/ 306863 w 551396"/>
                  <a:gd name="connsiteY3" fmla="*/ 16907 h 197805"/>
                  <a:gd name="connsiteX4" fmla="*/ 497363 w 551396"/>
                  <a:gd name="connsiteY4" fmla="*/ 135969 h 197805"/>
                  <a:gd name="connsiteX5" fmla="*/ 422751 w 551396"/>
                  <a:gd name="connsiteY5" fmla="*/ 94694 h 197805"/>
                  <a:gd name="connsiteX6" fmla="*/ 524351 w 551396"/>
                  <a:gd name="connsiteY6" fmla="*/ 185182 h 197805"/>
                  <a:gd name="connsiteX7" fmla="*/ 495776 w 551396"/>
                  <a:gd name="connsiteY7" fmla="*/ 196294 h 197805"/>
                  <a:gd name="connsiteX8" fmla="*/ 395763 w 551396"/>
                  <a:gd name="connsiteY8" fmla="*/ 188357 h 197805"/>
                  <a:gd name="connsiteX9" fmla="*/ 551338 w 551396"/>
                  <a:gd name="connsiteY9" fmla="*/ 189944 h 197805"/>
                  <a:gd name="connsiteX10" fmla="*/ 375126 w 551396"/>
                  <a:gd name="connsiteY10" fmla="*/ 74057 h 197805"/>
                  <a:gd name="connsiteX11" fmla="*/ 297338 w 551396"/>
                  <a:gd name="connsiteY11" fmla="*/ 23257 h 197805"/>
                  <a:gd name="connsiteX12" fmla="*/ 229076 w 551396"/>
                  <a:gd name="connsiteY12" fmla="*/ 1032 h 197805"/>
                  <a:gd name="connsiteX13" fmla="*/ 476 w 551396"/>
                  <a:gd name="connsiteY13" fmla="*/ 13732 h 197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51396" h="197805">
                    <a:moveTo>
                      <a:pt x="476" y="13732"/>
                    </a:moveTo>
                    <a:cubicBezTo>
                      <a:pt x="11589" y="16642"/>
                      <a:pt x="254741" y="19552"/>
                      <a:pt x="295751" y="18494"/>
                    </a:cubicBezTo>
                    <a:cubicBezTo>
                      <a:pt x="336761" y="17436"/>
                      <a:pt x="244686" y="7646"/>
                      <a:pt x="246538" y="7382"/>
                    </a:cubicBezTo>
                    <a:cubicBezTo>
                      <a:pt x="248390" y="7118"/>
                      <a:pt x="265059" y="-4524"/>
                      <a:pt x="306863" y="16907"/>
                    </a:cubicBezTo>
                    <a:cubicBezTo>
                      <a:pt x="348667" y="38338"/>
                      <a:pt x="478048" y="123005"/>
                      <a:pt x="497363" y="135969"/>
                    </a:cubicBezTo>
                    <a:cubicBezTo>
                      <a:pt x="516678" y="148934"/>
                      <a:pt x="418253" y="86492"/>
                      <a:pt x="422751" y="94694"/>
                    </a:cubicBezTo>
                    <a:cubicBezTo>
                      <a:pt x="427249" y="102896"/>
                      <a:pt x="512180" y="168249"/>
                      <a:pt x="524351" y="185182"/>
                    </a:cubicBezTo>
                    <a:cubicBezTo>
                      <a:pt x="536522" y="202115"/>
                      <a:pt x="517207" y="195765"/>
                      <a:pt x="495776" y="196294"/>
                    </a:cubicBezTo>
                    <a:cubicBezTo>
                      <a:pt x="474345" y="196823"/>
                      <a:pt x="386503" y="189415"/>
                      <a:pt x="395763" y="188357"/>
                    </a:cubicBezTo>
                    <a:cubicBezTo>
                      <a:pt x="405023" y="187299"/>
                      <a:pt x="554777" y="208994"/>
                      <a:pt x="551338" y="189944"/>
                    </a:cubicBezTo>
                    <a:cubicBezTo>
                      <a:pt x="547899" y="170894"/>
                      <a:pt x="417459" y="101838"/>
                      <a:pt x="375126" y="74057"/>
                    </a:cubicBezTo>
                    <a:cubicBezTo>
                      <a:pt x="332793" y="46276"/>
                      <a:pt x="321680" y="35428"/>
                      <a:pt x="297338" y="23257"/>
                    </a:cubicBezTo>
                    <a:cubicBezTo>
                      <a:pt x="272996" y="11086"/>
                      <a:pt x="282522" y="6059"/>
                      <a:pt x="229076" y="1032"/>
                    </a:cubicBezTo>
                    <a:cubicBezTo>
                      <a:pt x="175630" y="-3995"/>
                      <a:pt x="-10637" y="10822"/>
                      <a:pt x="476" y="137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2" name="フリーフォーム: 図形 1151">
                <a:extLst>
                  <a:ext uri="{FF2B5EF4-FFF2-40B4-BE49-F238E27FC236}">
                    <a16:creationId xmlns:a16="http://schemas.microsoft.com/office/drawing/2014/main" id="{21B3EC87-7F1C-4DFC-982F-524E18F2164D}"/>
                  </a:ext>
                </a:extLst>
              </p:cNvPr>
              <p:cNvSpPr/>
              <p:nvPr/>
            </p:nvSpPr>
            <p:spPr>
              <a:xfrm>
                <a:off x="7067274" y="4273154"/>
                <a:ext cx="301914" cy="148034"/>
              </a:xfrm>
              <a:custGeom>
                <a:avLst/>
                <a:gdLst>
                  <a:gd name="connsiteX0" fmla="*/ 276 w 301914"/>
                  <a:gd name="connsiteY0" fmla="*/ 3571 h 148034"/>
                  <a:gd name="connsiteX1" fmla="*/ 103464 w 301914"/>
                  <a:gd name="connsiteY1" fmla="*/ 9921 h 148034"/>
                  <a:gd name="connsiteX2" fmla="*/ 174901 w 301914"/>
                  <a:gd name="connsiteY2" fmla="*/ 67071 h 148034"/>
                  <a:gd name="connsiteX3" fmla="*/ 301901 w 301914"/>
                  <a:gd name="connsiteY3" fmla="*/ 148034 h 148034"/>
                  <a:gd name="connsiteX4" fmla="*/ 166964 w 301914"/>
                  <a:gd name="connsiteY4" fmla="*/ 65484 h 148034"/>
                  <a:gd name="connsiteX5" fmla="*/ 125689 w 301914"/>
                  <a:gd name="connsiteY5" fmla="*/ 41671 h 148034"/>
                  <a:gd name="connsiteX6" fmla="*/ 217764 w 301914"/>
                  <a:gd name="connsiteY6" fmla="*/ 111521 h 148034"/>
                  <a:gd name="connsiteX7" fmla="*/ 136801 w 301914"/>
                  <a:gd name="connsiteY7" fmla="*/ 48021 h 148034"/>
                  <a:gd name="connsiteX8" fmla="*/ 276 w 301914"/>
                  <a:gd name="connsiteY8" fmla="*/ 3571 h 148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1914" h="148034">
                    <a:moveTo>
                      <a:pt x="276" y="3571"/>
                    </a:moveTo>
                    <a:cubicBezTo>
                      <a:pt x="-5280" y="-2779"/>
                      <a:pt x="74360" y="-662"/>
                      <a:pt x="103464" y="9921"/>
                    </a:cubicBezTo>
                    <a:cubicBezTo>
                      <a:pt x="132568" y="20504"/>
                      <a:pt x="141828" y="44052"/>
                      <a:pt x="174901" y="67071"/>
                    </a:cubicBezTo>
                    <a:cubicBezTo>
                      <a:pt x="207974" y="90090"/>
                      <a:pt x="303224" y="148298"/>
                      <a:pt x="301901" y="148034"/>
                    </a:cubicBezTo>
                    <a:cubicBezTo>
                      <a:pt x="300578" y="147770"/>
                      <a:pt x="196333" y="83211"/>
                      <a:pt x="166964" y="65484"/>
                    </a:cubicBezTo>
                    <a:cubicBezTo>
                      <a:pt x="137595" y="47757"/>
                      <a:pt x="117222" y="33998"/>
                      <a:pt x="125689" y="41671"/>
                    </a:cubicBezTo>
                    <a:cubicBezTo>
                      <a:pt x="134156" y="49344"/>
                      <a:pt x="215912" y="110463"/>
                      <a:pt x="217764" y="111521"/>
                    </a:cubicBezTo>
                    <a:cubicBezTo>
                      <a:pt x="219616" y="112579"/>
                      <a:pt x="173049" y="64161"/>
                      <a:pt x="136801" y="48021"/>
                    </a:cubicBezTo>
                    <a:cubicBezTo>
                      <a:pt x="100553" y="31882"/>
                      <a:pt x="5832" y="9921"/>
                      <a:pt x="276" y="357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3" name="フリーフォーム: 図形 1152">
                <a:extLst>
                  <a:ext uri="{FF2B5EF4-FFF2-40B4-BE49-F238E27FC236}">
                    <a16:creationId xmlns:a16="http://schemas.microsoft.com/office/drawing/2014/main" id="{144C200D-4876-4B1E-9AF9-174F3A6EFE6C}"/>
                  </a:ext>
                </a:extLst>
              </p:cNvPr>
              <p:cNvSpPr/>
              <p:nvPr/>
            </p:nvSpPr>
            <p:spPr>
              <a:xfrm>
                <a:off x="7175500" y="4302125"/>
                <a:ext cx="619879" cy="91603"/>
              </a:xfrm>
              <a:custGeom>
                <a:avLst/>
                <a:gdLst>
                  <a:gd name="connsiteX0" fmla="*/ 0 w 619879"/>
                  <a:gd name="connsiteY0" fmla="*/ 0 h 91603"/>
                  <a:gd name="connsiteX1" fmla="*/ 603250 w 619879"/>
                  <a:gd name="connsiteY1" fmla="*/ 90488 h 91603"/>
                  <a:gd name="connsiteX2" fmla="*/ 427038 w 619879"/>
                  <a:gd name="connsiteY2" fmla="*/ 47625 h 91603"/>
                  <a:gd name="connsiteX3" fmla="*/ 174625 w 619879"/>
                  <a:gd name="connsiteY3" fmla="*/ 4763 h 91603"/>
                  <a:gd name="connsiteX4" fmla="*/ 515938 w 619879"/>
                  <a:gd name="connsiteY4" fmla="*/ 71438 h 91603"/>
                  <a:gd name="connsiteX5" fmla="*/ 361950 w 619879"/>
                  <a:gd name="connsiteY5" fmla="*/ 49213 h 91603"/>
                  <a:gd name="connsiteX6" fmla="*/ 0 w 619879"/>
                  <a:gd name="connsiteY6" fmla="*/ 0 h 91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9879" h="91603">
                    <a:moveTo>
                      <a:pt x="0" y="0"/>
                    </a:moveTo>
                    <a:lnTo>
                      <a:pt x="603250" y="90488"/>
                    </a:lnTo>
                    <a:cubicBezTo>
                      <a:pt x="674423" y="98425"/>
                      <a:pt x="498476" y="61913"/>
                      <a:pt x="427038" y="47625"/>
                    </a:cubicBezTo>
                    <a:cubicBezTo>
                      <a:pt x="355601" y="33338"/>
                      <a:pt x="159808" y="794"/>
                      <a:pt x="174625" y="4763"/>
                    </a:cubicBezTo>
                    <a:cubicBezTo>
                      <a:pt x="189442" y="8732"/>
                      <a:pt x="484717" y="64030"/>
                      <a:pt x="515938" y="71438"/>
                    </a:cubicBezTo>
                    <a:cubicBezTo>
                      <a:pt x="547159" y="78846"/>
                      <a:pt x="361950" y="49213"/>
                      <a:pt x="361950" y="49213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4" name="フリーフォーム: 図形 1153">
                <a:extLst>
                  <a:ext uri="{FF2B5EF4-FFF2-40B4-BE49-F238E27FC236}">
                    <a16:creationId xmlns:a16="http://schemas.microsoft.com/office/drawing/2014/main" id="{3432AA74-99F2-4A00-8E15-D6263F4E3DDD}"/>
                  </a:ext>
                </a:extLst>
              </p:cNvPr>
              <p:cNvSpPr/>
              <p:nvPr/>
            </p:nvSpPr>
            <p:spPr>
              <a:xfrm>
                <a:off x="7173890" y="4281488"/>
                <a:ext cx="863480" cy="128613"/>
              </a:xfrm>
              <a:custGeom>
                <a:avLst/>
                <a:gdLst>
                  <a:gd name="connsiteX0" fmla="*/ 23 w 863480"/>
                  <a:gd name="connsiteY0" fmla="*/ 20637 h 128613"/>
                  <a:gd name="connsiteX1" fmla="*/ 401660 w 863480"/>
                  <a:gd name="connsiteY1" fmla="*/ 33337 h 128613"/>
                  <a:gd name="connsiteX2" fmla="*/ 230210 w 863480"/>
                  <a:gd name="connsiteY2" fmla="*/ 6350 h 128613"/>
                  <a:gd name="connsiteX3" fmla="*/ 98448 w 863480"/>
                  <a:gd name="connsiteY3" fmla="*/ 0 h 128613"/>
                  <a:gd name="connsiteX4" fmla="*/ 492148 w 863480"/>
                  <a:gd name="connsiteY4" fmla="*/ 28575 h 128613"/>
                  <a:gd name="connsiteX5" fmla="*/ 630260 w 863480"/>
                  <a:gd name="connsiteY5" fmla="*/ 61912 h 128613"/>
                  <a:gd name="connsiteX6" fmla="*/ 519135 w 863480"/>
                  <a:gd name="connsiteY6" fmla="*/ 42862 h 128613"/>
                  <a:gd name="connsiteX7" fmla="*/ 784248 w 863480"/>
                  <a:gd name="connsiteY7" fmla="*/ 92075 h 128613"/>
                  <a:gd name="connsiteX8" fmla="*/ 862035 w 863480"/>
                  <a:gd name="connsiteY8" fmla="*/ 128587 h 128613"/>
                  <a:gd name="connsiteX9" fmla="*/ 733448 w 863480"/>
                  <a:gd name="connsiteY9" fmla="*/ 98425 h 128613"/>
                  <a:gd name="connsiteX10" fmla="*/ 384198 w 863480"/>
                  <a:gd name="connsiteY10" fmla="*/ 23812 h 128613"/>
                  <a:gd name="connsiteX11" fmla="*/ 382610 w 863480"/>
                  <a:gd name="connsiteY11" fmla="*/ 28575 h 128613"/>
                  <a:gd name="connsiteX12" fmla="*/ 23 w 863480"/>
                  <a:gd name="connsiteY12" fmla="*/ 20637 h 128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63480" h="128613">
                    <a:moveTo>
                      <a:pt x="23" y="20637"/>
                    </a:moveTo>
                    <a:cubicBezTo>
                      <a:pt x="3198" y="21431"/>
                      <a:pt x="363296" y="35718"/>
                      <a:pt x="401660" y="33337"/>
                    </a:cubicBezTo>
                    <a:cubicBezTo>
                      <a:pt x="440024" y="30956"/>
                      <a:pt x="280745" y="11906"/>
                      <a:pt x="230210" y="6350"/>
                    </a:cubicBezTo>
                    <a:cubicBezTo>
                      <a:pt x="179675" y="794"/>
                      <a:pt x="98448" y="0"/>
                      <a:pt x="98448" y="0"/>
                    </a:cubicBezTo>
                    <a:cubicBezTo>
                      <a:pt x="142104" y="3704"/>
                      <a:pt x="403513" y="18256"/>
                      <a:pt x="492148" y="28575"/>
                    </a:cubicBezTo>
                    <a:cubicBezTo>
                      <a:pt x="580783" y="38894"/>
                      <a:pt x="625762" y="59531"/>
                      <a:pt x="630260" y="61912"/>
                    </a:cubicBezTo>
                    <a:cubicBezTo>
                      <a:pt x="634758" y="64293"/>
                      <a:pt x="519135" y="42862"/>
                      <a:pt x="519135" y="42862"/>
                    </a:cubicBezTo>
                    <a:cubicBezTo>
                      <a:pt x="544800" y="47889"/>
                      <a:pt x="727098" y="77788"/>
                      <a:pt x="784248" y="92075"/>
                    </a:cubicBezTo>
                    <a:cubicBezTo>
                      <a:pt x="841398" y="106363"/>
                      <a:pt x="870502" y="127529"/>
                      <a:pt x="862035" y="128587"/>
                    </a:cubicBezTo>
                    <a:cubicBezTo>
                      <a:pt x="853568" y="129645"/>
                      <a:pt x="733448" y="98425"/>
                      <a:pt x="733448" y="98425"/>
                    </a:cubicBezTo>
                    <a:lnTo>
                      <a:pt x="384198" y="23812"/>
                    </a:lnTo>
                    <a:cubicBezTo>
                      <a:pt x="325725" y="12170"/>
                      <a:pt x="442935" y="31750"/>
                      <a:pt x="382610" y="28575"/>
                    </a:cubicBezTo>
                    <a:cubicBezTo>
                      <a:pt x="322285" y="25400"/>
                      <a:pt x="-3152" y="19843"/>
                      <a:pt x="23" y="206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5" name="フリーフォーム: 図形 1154">
                <a:extLst>
                  <a:ext uri="{FF2B5EF4-FFF2-40B4-BE49-F238E27FC236}">
                    <a16:creationId xmlns:a16="http://schemas.microsoft.com/office/drawing/2014/main" id="{19D2F720-F991-40EA-937F-A3FDE41ED7DA}"/>
                  </a:ext>
                </a:extLst>
              </p:cNvPr>
              <p:cNvSpPr/>
              <p:nvPr/>
            </p:nvSpPr>
            <p:spPr>
              <a:xfrm>
                <a:off x="7683467" y="4310597"/>
                <a:ext cx="163569" cy="294639"/>
              </a:xfrm>
              <a:custGeom>
                <a:avLst/>
                <a:gdLst>
                  <a:gd name="connsiteX0" fmla="*/ 163546 w 163569"/>
                  <a:gd name="connsiteY0" fmla="*/ 50266 h 294639"/>
                  <a:gd name="connsiteX1" fmla="*/ 65121 w 163569"/>
                  <a:gd name="connsiteY1" fmla="*/ 101066 h 294639"/>
                  <a:gd name="connsiteX2" fmla="*/ 41308 w 163569"/>
                  <a:gd name="connsiteY2" fmla="*/ 199491 h 294639"/>
                  <a:gd name="connsiteX3" fmla="*/ 66708 w 163569"/>
                  <a:gd name="connsiteY3" fmla="*/ 277278 h 294639"/>
                  <a:gd name="connsiteX4" fmla="*/ 50833 w 163569"/>
                  <a:gd name="connsiteY4" fmla="*/ 229653 h 294639"/>
                  <a:gd name="connsiteX5" fmla="*/ 33 w 163569"/>
                  <a:gd name="connsiteY5" fmla="*/ 13753 h 294639"/>
                  <a:gd name="connsiteX6" fmla="*/ 42896 w 163569"/>
                  <a:gd name="connsiteY6" fmla="*/ 24866 h 294639"/>
                  <a:gd name="connsiteX7" fmla="*/ 33371 w 163569"/>
                  <a:gd name="connsiteY7" fmla="*/ 48678 h 294639"/>
                  <a:gd name="connsiteX8" fmla="*/ 42896 w 163569"/>
                  <a:gd name="connsiteY8" fmla="*/ 286803 h 294639"/>
                  <a:gd name="connsiteX9" fmla="*/ 42896 w 163569"/>
                  <a:gd name="connsiteY9" fmla="*/ 229653 h 294639"/>
                  <a:gd name="connsiteX10" fmla="*/ 55596 w 163569"/>
                  <a:gd name="connsiteY10" fmla="*/ 153453 h 294639"/>
                  <a:gd name="connsiteX11" fmla="*/ 163546 w 163569"/>
                  <a:gd name="connsiteY11" fmla="*/ 50266 h 294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569" h="294639">
                    <a:moveTo>
                      <a:pt x="163546" y="50266"/>
                    </a:moveTo>
                    <a:cubicBezTo>
                      <a:pt x="165134" y="41535"/>
                      <a:pt x="85494" y="76195"/>
                      <a:pt x="65121" y="101066"/>
                    </a:cubicBezTo>
                    <a:cubicBezTo>
                      <a:pt x="44748" y="125937"/>
                      <a:pt x="41044" y="170122"/>
                      <a:pt x="41308" y="199491"/>
                    </a:cubicBezTo>
                    <a:cubicBezTo>
                      <a:pt x="41572" y="228860"/>
                      <a:pt x="65121" y="272251"/>
                      <a:pt x="66708" y="277278"/>
                    </a:cubicBezTo>
                    <a:cubicBezTo>
                      <a:pt x="68295" y="282305"/>
                      <a:pt x="61945" y="273574"/>
                      <a:pt x="50833" y="229653"/>
                    </a:cubicBezTo>
                    <a:cubicBezTo>
                      <a:pt x="39721" y="185732"/>
                      <a:pt x="1356" y="47884"/>
                      <a:pt x="33" y="13753"/>
                    </a:cubicBezTo>
                    <a:cubicBezTo>
                      <a:pt x="-1290" y="-20378"/>
                      <a:pt x="37340" y="19045"/>
                      <a:pt x="42896" y="24866"/>
                    </a:cubicBezTo>
                    <a:cubicBezTo>
                      <a:pt x="48452" y="30687"/>
                      <a:pt x="33371" y="5022"/>
                      <a:pt x="33371" y="48678"/>
                    </a:cubicBezTo>
                    <a:cubicBezTo>
                      <a:pt x="33371" y="92334"/>
                      <a:pt x="41309" y="256641"/>
                      <a:pt x="42896" y="286803"/>
                    </a:cubicBezTo>
                    <a:cubicBezTo>
                      <a:pt x="44483" y="316965"/>
                      <a:pt x="40779" y="251878"/>
                      <a:pt x="42896" y="229653"/>
                    </a:cubicBezTo>
                    <a:cubicBezTo>
                      <a:pt x="45013" y="207428"/>
                      <a:pt x="38398" y="180176"/>
                      <a:pt x="55596" y="153453"/>
                    </a:cubicBezTo>
                    <a:cubicBezTo>
                      <a:pt x="72794" y="126730"/>
                      <a:pt x="161958" y="58997"/>
                      <a:pt x="163546" y="5026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6" name="フリーフォーム: 図形 1155">
                <a:extLst>
                  <a:ext uri="{FF2B5EF4-FFF2-40B4-BE49-F238E27FC236}">
                    <a16:creationId xmlns:a16="http://schemas.microsoft.com/office/drawing/2014/main" id="{04375CF2-1825-4BD6-AFB5-999BC3662AB2}"/>
                  </a:ext>
                </a:extLst>
              </p:cNvPr>
              <p:cNvSpPr/>
              <p:nvPr/>
            </p:nvSpPr>
            <p:spPr>
              <a:xfrm>
                <a:off x="7327883" y="4423056"/>
                <a:ext cx="765318" cy="291586"/>
              </a:xfrm>
              <a:custGeom>
                <a:avLst/>
                <a:gdLst>
                  <a:gd name="connsiteX0" fmla="*/ 765192 w 765318"/>
                  <a:gd name="connsiteY0" fmla="*/ 1307 h 291586"/>
                  <a:gd name="connsiteX1" fmla="*/ 633430 w 765318"/>
                  <a:gd name="connsiteY1" fmla="*/ 90207 h 291586"/>
                  <a:gd name="connsiteX2" fmla="*/ 622317 w 765318"/>
                  <a:gd name="connsiteY2" fmla="*/ 137832 h 291586"/>
                  <a:gd name="connsiteX3" fmla="*/ 633430 w 765318"/>
                  <a:gd name="connsiteY3" fmla="*/ 80682 h 291586"/>
                  <a:gd name="connsiteX4" fmla="*/ 687405 w 765318"/>
                  <a:gd name="connsiteY4" fmla="*/ 18769 h 291586"/>
                  <a:gd name="connsiteX5" fmla="*/ 606442 w 765318"/>
                  <a:gd name="connsiteY5" fmla="*/ 58457 h 291586"/>
                  <a:gd name="connsiteX6" fmla="*/ 604855 w 765318"/>
                  <a:gd name="connsiteY6" fmla="*/ 185457 h 291586"/>
                  <a:gd name="connsiteX7" fmla="*/ 614380 w 765318"/>
                  <a:gd name="connsiteY7" fmla="*/ 288644 h 291586"/>
                  <a:gd name="connsiteX8" fmla="*/ 588980 w 765318"/>
                  <a:gd name="connsiteY8" fmla="*/ 256894 h 291586"/>
                  <a:gd name="connsiteX9" fmla="*/ 460392 w 765318"/>
                  <a:gd name="connsiteY9" fmla="*/ 188632 h 291586"/>
                  <a:gd name="connsiteX10" fmla="*/ 17 w 765318"/>
                  <a:gd name="connsiteY10" fmla="*/ 80682 h 291586"/>
                  <a:gd name="connsiteX11" fmla="*/ 477855 w 765318"/>
                  <a:gd name="connsiteY11" fmla="*/ 187044 h 291586"/>
                  <a:gd name="connsiteX12" fmla="*/ 101617 w 765318"/>
                  <a:gd name="connsiteY12" fmla="*/ 88619 h 291586"/>
                  <a:gd name="connsiteX13" fmla="*/ 515955 w 765318"/>
                  <a:gd name="connsiteY13" fmla="*/ 188632 h 291586"/>
                  <a:gd name="connsiteX14" fmla="*/ 587392 w 765318"/>
                  <a:gd name="connsiteY14" fmla="*/ 221969 h 291586"/>
                  <a:gd name="connsiteX15" fmla="*/ 581042 w 765318"/>
                  <a:gd name="connsiteY15" fmla="*/ 145769 h 291586"/>
                  <a:gd name="connsiteX16" fmla="*/ 638192 w 765318"/>
                  <a:gd name="connsiteY16" fmla="*/ 29882 h 291586"/>
                  <a:gd name="connsiteX17" fmla="*/ 657242 w 765318"/>
                  <a:gd name="connsiteY17" fmla="*/ 37819 h 291586"/>
                  <a:gd name="connsiteX18" fmla="*/ 765192 w 765318"/>
                  <a:gd name="connsiteY18" fmla="*/ 1307 h 291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65318" h="291586">
                    <a:moveTo>
                      <a:pt x="765192" y="1307"/>
                    </a:moveTo>
                    <a:cubicBezTo>
                      <a:pt x="761223" y="10038"/>
                      <a:pt x="657242" y="67453"/>
                      <a:pt x="633430" y="90207"/>
                    </a:cubicBezTo>
                    <a:cubicBezTo>
                      <a:pt x="609618" y="112961"/>
                      <a:pt x="622317" y="139419"/>
                      <a:pt x="622317" y="137832"/>
                    </a:cubicBezTo>
                    <a:cubicBezTo>
                      <a:pt x="622317" y="136245"/>
                      <a:pt x="622582" y="100526"/>
                      <a:pt x="633430" y="80682"/>
                    </a:cubicBezTo>
                    <a:cubicBezTo>
                      <a:pt x="644278" y="60838"/>
                      <a:pt x="691903" y="22473"/>
                      <a:pt x="687405" y="18769"/>
                    </a:cubicBezTo>
                    <a:cubicBezTo>
                      <a:pt x="682907" y="15065"/>
                      <a:pt x="620200" y="30676"/>
                      <a:pt x="606442" y="58457"/>
                    </a:cubicBezTo>
                    <a:cubicBezTo>
                      <a:pt x="592684" y="86238"/>
                      <a:pt x="603532" y="147093"/>
                      <a:pt x="604855" y="185457"/>
                    </a:cubicBezTo>
                    <a:cubicBezTo>
                      <a:pt x="606178" y="223822"/>
                      <a:pt x="617026" y="276738"/>
                      <a:pt x="614380" y="288644"/>
                    </a:cubicBezTo>
                    <a:cubicBezTo>
                      <a:pt x="611734" y="300550"/>
                      <a:pt x="614645" y="273563"/>
                      <a:pt x="588980" y="256894"/>
                    </a:cubicBezTo>
                    <a:cubicBezTo>
                      <a:pt x="563315" y="240225"/>
                      <a:pt x="558552" y="218001"/>
                      <a:pt x="460392" y="188632"/>
                    </a:cubicBezTo>
                    <a:cubicBezTo>
                      <a:pt x="362232" y="159263"/>
                      <a:pt x="-2893" y="80947"/>
                      <a:pt x="17" y="80682"/>
                    </a:cubicBezTo>
                    <a:cubicBezTo>
                      <a:pt x="2927" y="80417"/>
                      <a:pt x="460922" y="185721"/>
                      <a:pt x="477855" y="187044"/>
                    </a:cubicBezTo>
                    <a:cubicBezTo>
                      <a:pt x="494788" y="188367"/>
                      <a:pt x="95267" y="88354"/>
                      <a:pt x="101617" y="88619"/>
                    </a:cubicBezTo>
                    <a:cubicBezTo>
                      <a:pt x="107967" y="88884"/>
                      <a:pt x="434992" y="166407"/>
                      <a:pt x="515955" y="188632"/>
                    </a:cubicBezTo>
                    <a:cubicBezTo>
                      <a:pt x="596917" y="210857"/>
                      <a:pt x="576544" y="229113"/>
                      <a:pt x="587392" y="221969"/>
                    </a:cubicBezTo>
                    <a:cubicBezTo>
                      <a:pt x="598240" y="214825"/>
                      <a:pt x="572575" y="177783"/>
                      <a:pt x="581042" y="145769"/>
                    </a:cubicBezTo>
                    <a:cubicBezTo>
                      <a:pt x="589509" y="113755"/>
                      <a:pt x="625492" y="47874"/>
                      <a:pt x="638192" y="29882"/>
                    </a:cubicBezTo>
                    <a:cubicBezTo>
                      <a:pt x="650892" y="11890"/>
                      <a:pt x="636075" y="45492"/>
                      <a:pt x="657242" y="37819"/>
                    </a:cubicBezTo>
                    <a:cubicBezTo>
                      <a:pt x="678409" y="30146"/>
                      <a:pt x="769161" y="-7424"/>
                      <a:pt x="765192" y="13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7" name="フリーフォーム: 図形 1156">
                <a:extLst>
                  <a:ext uri="{FF2B5EF4-FFF2-40B4-BE49-F238E27FC236}">
                    <a16:creationId xmlns:a16="http://schemas.microsoft.com/office/drawing/2014/main" id="{82277636-D4AC-4839-B20F-BAD2DD6D5747}"/>
                  </a:ext>
                </a:extLst>
              </p:cNvPr>
              <p:cNvSpPr/>
              <p:nvPr/>
            </p:nvSpPr>
            <p:spPr>
              <a:xfrm>
                <a:off x="7912100" y="4388667"/>
                <a:ext cx="228974" cy="251060"/>
              </a:xfrm>
              <a:custGeom>
                <a:avLst/>
                <a:gdLst>
                  <a:gd name="connsiteX0" fmla="*/ 0 w 228974"/>
                  <a:gd name="connsiteY0" fmla="*/ 771 h 251060"/>
                  <a:gd name="connsiteX1" fmla="*/ 182563 w 228974"/>
                  <a:gd name="connsiteY1" fmla="*/ 38871 h 251060"/>
                  <a:gd name="connsiteX2" fmla="*/ 200025 w 228974"/>
                  <a:gd name="connsiteY2" fmla="*/ 59508 h 251060"/>
                  <a:gd name="connsiteX3" fmla="*/ 201613 w 228974"/>
                  <a:gd name="connsiteY3" fmla="*/ 129358 h 251060"/>
                  <a:gd name="connsiteX4" fmla="*/ 228600 w 228974"/>
                  <a:gd name="connsiteY4" fmla="*/ 250008 h 251060"/>
                  <a:gd name="connsiteX5" fmla="*/ 217488 w 228974"/>
                  <a:gd name="connsiteY5" fmla="*/ 181746 h 251060"/>
                  <a:gd name="connsiteX6" fmla="*/ 219075 w 228974"/>
                  <a:gd name="connsiteY6" fmla="*/ 73796 h 251060"/>
                  <a:gd name="connsiteX7" fmla="*/ 153988 w 228974"/>
                  <a:gd name="connsiteY7" fmla="*/ 59508 h 251060"/>
                  <a:gd name="connsiteX8" fmla="*/ 184150 w 228974"/>
                  <a:gd name="connsiteY8" fmla="*/ 76971 h 251060"/>
                  <a:gd name="connsiteX9" fmla="*/ 0 w 228974"/>
                  <a:gd name="connsiteY9" fmla="*/ 771 h 251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8974" h="251060">
                    <a:moveTo>
                      <a:pt x="0" y="771"/>
                    </a:moveTo>
                    <a:cubicBezTo>
                      <a:pt x="-264" y="-5579"/>
                      <a:pt x="149226" y="29082"/>
                      <a:pt x="182563" y="38871"/>
                    </a:cubicBezTo>
                    <a:cubicBezTo>
                      <a:pt x="215900" y="48660"/>
                      <a:pt x="196850" y="44427"/>
                      <a:pt x="200025" y="59508"/>
                    </a:cubicBezTo>
                    <a:cubicBezTo>
                      <a:pt x="203200" y="74589"/>
                      <a:pt x="196851" y="97608"/>
                      <a:pt x="201613" y="129358"/>
                    </a:cubicBezTo>
                    <a:cubicBezTo>
                      <a:pt x="206375" y="161108"/>
                      <a:pt x="225954" y="241277"/>
                      <a:pt x="228600" y="250008"/>
                    </a:cubicBezTo>
                    <a:cubicBezTo>
                      <a:pt x="231246" y="258739"/>
                      <a:pt x="219075" y="211115"/>
                      <a:pt x="217488" y="181746"/>
                    </a:cubicBezTo>
                    <a:cubicBezTo>
                      <a:pt x="215901" y="152377"/>
                      <a:pt x="229658" y="94169"/>
                      <a:pt x="219075" y="73796"/>
                    </a:cubicBezTo>
                    <a:cubicBezTo>
                      <a:pt x="208492" y="53423"/>
                      <a:pt x="159809" y="58979"/>
                      <a:pt x="153988" y="59508"/>
                    </a:cubicBezTo>
                    <a:cubicBezTo>
                      <a:pt x="148167" y="60037"/>
                      <a:pt x="206640" y="85173"/>
                      <a:pt x="184150" y="76971"/>
                    </a:cubicBezTo>
                    <a:cubicBezTo>
                      <a:pt x="161660" y="68769"/>
                      <a:pt x="264" y="7121"/>
                      <a:pt x="0" y="77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8" name="フリーフォーム: 図形 1157">
                <a:extLst>
                  <a:ext uri="{FF2B5EF4-FFF2-40B4-BE49-F238E27FC236}">
                    <a16:creationId xmlns:a16="http://schemas.microsoft.com/office/drawing/2014/main" id="{0C41A208-404F-462B-9F2D-1F030EED6166}"/>
                  </a:ext>
                </a:extLst>
              </p:cNvPr>
              <p:cNvSpPr/>
              <p:nvPr/>
            </p:nvSpPr>
            <p:spPr>
              <a:xfrm>
                <a:off x="7495985" y="4590994"/>
                <a:ext cx="667093" cy="144547"/>
              </a:xfrm>
              <a:custGeom>
                <a:avLst/>
                <a:gdLst>
                  <a:gd name="connsiteX0" fmla="*/ 190 w 667093"/>
                  <a:gd name="connsiteY0" fmla="*/ 56 h 144547"/>
                  <a:gd name="connsiteX1" fmla="*/ 311340 w 667093"/>
                  <a:gd name="connsiteY1" fmla="*/ 54031 h 144547"/>
                  <a:gd name="connsiteX2" fmla="*/ 458978 w 667093"/>
                  <a:gd name="connsiteY2" fmla="*/ 141344 h 144547"/>
                  <a:gd name="connsiteX3" fmla="*/ 484378 w 667093"/>
                  <a:gd name="connsiteY3" fmla="*/ 119119 h 144547"/>
                  <a:gd name="connsiteX4" fmla="*/ 666940 w 667093"/>
                  <a:gd name="connsiteY4" fmla="*/ 57206 h 144547"/>
                  <a:gd name="connsiteX5" fmla="*/ 517715 w 667093"/>
                  <a:gd name="connsiteY5" fmla="*/ 108006 h 144547"/>
                  <a:gd name="connsiteX6" fmla="*/ 619315 w 667093"/>
                  <a:gd name="connsiteY6" fmla="*/ 30219 h 144547"/>
                  <a:gd name="connsiteX7" fmla="*/ 482790 w 667093"/>
                  <a:gd name="connsiteY7" fmla="*/ 106419 h 144547"/>
                  <a:gd name="connsiteX8" fmla="*/ 358965 w 667093"/>
                  <a:gd name="connsiteY8" fmla="*/ 63556 h 144547"/>
                  <a:gd name="connsiteX9" fmla="*/ 190 w 667093"/>
                  <a:gd name="connsiteY9" fmla="*/ 56 h 144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7093" h="144547">
                    <a:moveTo>
                      <a:pt x="190" y="56"/>
                    </a:moveTo>
                    <a:cubicBezTo>
                      <a:pt x="-7748" y="-1532"/>
                      <a:pt x="234875" y="30483"/>
                      <a:pt x="311340" y="54031"/>
                    </a:cubicBezTo>
                    <a:cubicBezTo>
                      <a:pt x="387805" y="77579"/>
                      <a:pt x="430138" y="130496"/>
                      <a:pt x="458978" y="141344"/>
                    </a:cubicBezTo>
                    <a:cubicBezTo>
                      <a:pt x="487818" y="152192"/>
                      <a:pt x="449718" y="133142"/>
                      <a:pt x="484378" y="119119"/>
                    </a:cubicBezTo>
                    <a:cubicBezTo>
                      <a:pt x="519038" y="105096"/>
                      <a:pt x="661384" y="59058"/>
                      <a:pt x="666940" y="57206"/>
                    </a:cubicBezTo>
                    <a:cubicBezTo>
                      <a:pt x="672496" y="55354"/>
                      <a:pt x="525652" y="112504"/>
                      <a:pt x="517715" y="108006"/>
                    </a:cubicBezTo>
                    <a:cubicBezTo>
                      <a:pt x="509778" y="103508"/>
                      <a:pt x="625136" y="30483"/>
                      <a:pt x="619315" y="30219"/>
                    </a:cubicBezTo>
                    <a:cubicBezTo>
                      <a:pt x="613494" y="29955"/>
                      <a:pt x="526182" y="100863"/>
                      <a:pt x="482790" y="106419"/>
                    </a:cubicBezTo>
                    <a:cubicBezTo>
                      <a:pt x="439398" y="111975"/>
                      <a:pt x="438075" y="78373"/>
                      <a:pt x="358965" y="63556"/>
                    </a:cubicBezTo>
                    <a:cubicBezTo>
                      <a:pt x="279855" y="48739"/>
                      <a:pt x="8128" y="1644"/>
                      <a:pt x="190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9" name="フリーフォーム: 図形 1158">
                <a:extLst>
                  <a:ext uri="{FF2B5EF4-FFF2-40B4-BE49-F238E27FC236}">
                    <a16:creationId xmlns:a16="http://schemas.microsoft.com/office/drawing/2014/main" id="{D1D938AC-CE07-4B35-BADF-9A853DBBB822}"/>
                  </a:ext>
                </a:extLst>
              </p:cNvPr>
              <p:cNvSpPr/>
              <p:nvPr/>
            </p:nvSpPr>
            <p:spPr>
              <a:xfrm>
                <a:off x="7265098" y="4568762"/>
                <a:ext cx="540323" cy="257247"/>
              </a:xfrm>
              <a:custGeom>
                <a:avLst/>
                <a:gdLst>
                  <a:gd name="connsiteX0" fmla="*/ 207265 w 540323"/>
                  <a:gd name="connsiteY0" fmla="*/ 63 h 257247"/>
                  <a:gd name="connsiteX1" fmla="*/ 181865 w 540323"/>
                  <a:gd name="connsiteY1" fmla="*/ 142938 h 257247"/>
                  <a:gd name="connsiteX2" fmla="*/ 235840 w 540323"/>
                  <a:gd name="connsiteY2" fmla="*/ 176276 h 257247"/>
                  <a:gd name="connsiteX3" fmla="*/ 535877 w 540323"/>
                  <a:gd name="connsiteY3" fmla="*/ 255651 h 257247"/>
                  <a:gd name="connsiteX4" fmla="*/ 386652 w 540323"/>
                  <a:gd name="connsiteY4" fmla="*/ 227076 h 257247"/>
                  <a:gd name="connsiteX5" fmla="*/ 4065 w 540323"/>
                  <a:gd name="connsiteY5" fmla="*/ 198501 h 257247"/>
                  <a:gd name="connsiteX6" fmla="*/ 183452 w 540323"/>
                  <a:gd name="connsiteY6" fmla="*/ 190563 h 257247"/>
                  <a:gd name="connsiteX7" fmla="*/ 154877 w 540323"/>
                  <a:gd name="connsiteY7" fmla="*/ 161988 h 257247"/>
                  <a:gd name="connsiteX8" fmla="*/ 207265 w 540323"/>
                  <a:gd name="connsiteY8" fmla="*/ 63 h 257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0323" h="257247">
                    <a:moveTo>
                      <a:pt x="207265" y="63"/>
                    </a:moveTo>
                    <a:cubicBezTo>
                      <a:pt x="211763" y="-3112"/>
                      <a:pt x="177103" y="113569"/>
                      <a:pt x="181865" y="142938"/>
                    </a:cubicBezTo>
                    <a:cubicBezTo>
                      <a:pt x="186627" y="172307"/>
                      <a:pt x="176838" y="157491"/>
                      <a:pt x="235840" y="176276"/>
                    </a:cubicBezTo>
                    <a:cubicBezTo>
                      <a:pt x="294842" y="195061"/>
                      <a:pt x="510742" y="247184"/>
                      <a:pt x="535877" y="255651"/>
                    </a:cubicBezTo>
                    <a:cubicBezTo>
                      <a:pt x="561012" y="264118"/>
                      <a:pt x="475287" y="236601"/>
                      <a:pt x="386652" y="227076"/>
                    </a:cubicBezTo>
                    <a:cubicBezTo>
                      <a:pt x="298017" y="217551"/>
                      <a:pt x="37932" y="204587"/>
                      <a:pt x="4065" y="198501"/>
                    </a:cubicBezTo>
                    <a:cubicBezTo>
                      <a:pt x="-29802" y="192416"/>
                      <a:pt x="158317" y="196649"/>
                      <a:pt x="183452" y="190563"/>
                    </a:cubicBezTo>
                    <a:cubicBezTo>
                      <a:pt x="208587" y="184478"/>
                      <a:pt x="151437" y="190828"/>
                      <a:pt x="154877" y="161988"/>
                    </a:cubicBezTo>
                    <a:cubicBezTo>
                      <a:pt x="158317" y="133149"/>
                      <a:pt x="202767" y="3238"/>
                      <a:pt x="207265" y="6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0" name="フリーフォーム: 図形 1159">
                <a:extLst>
                  <a:ext uri="{FF2B5EF4-FFF2-40B4-BE49-F238E27FC236}">
                    <a16:creationId xmlns:a16="http://schemas.microsoft.com/office/drawing/2014/main" id="{802C3045-5042-4A37-A3E4-259A54BEB8B1}"/>
                  </a:ext>
                </a:extLst>
              </p:cNvPr>
              <p:cNvSpPr/>
              <p:nvPr/>
            </p:nvSpPr>
            <p:spPr>
              <a:xfrm>
                <a:off x="7497759" y="4867135"/>
                <a:ext cx="399313" cy="219350"/>
              </a:xfrm>
              <a:custGeom>
                <a:avLst/>
                <a:gdLst>
                  <a:gd name="connsiteX0" fmla="*/ 4 w 399313"/>
                  <a:gd name="connsiteY0" fmla="*/ 114440 h 219350"/>
                  <a:gd name="connsiteX1" fmla="*/ 307979 w 399313"/>
                  <a:gd name="connsiteY1" fmla="*/ 193815 h 219350"/>
                  <a:gd name="connsiteX2" fmla="*/ 134941 w 399313"/>
                  <a:gd name="connsiteY2" fmla="*/ 166828 h 219350"/>
                  <a:gd name="connsiteX3" fmla="*/ 369891 w 399313"/>
                  <a:gd name="connsiteY3" fmla="*/ 160478 h 219350"/>
                  <a:gd name="connsiteX4" fmla="*/ 384179 w 399313"/>
                  <a:gd name="connsiteY4" fmla="*/ 120790 h 219350"/>
                  <a:gd name="connsiteX5" fmla="*/ 341316 w 399313"/>
                  <a:gd name="connsiteY5" fmla="*/ 46178 h 219350"/>
                  <a:gd name="connsiteX6" fmla="*/ 292104 w 399313"/>
                  <a:gd name="connsiteY6" fmla="*/ 140 h 219350"/>
                  <a:gd name="connsiteX7" fmla="*/ 388941 w 399313"/>
                  <a:gd name="connsiteY7" fmla="*/ 60465 h 219350"/>
                  <a:gd name="connsiteX8" fmla="*/ 392116 w 399313"/>
                  <a:gd name="connsiteY8" fmla="*/ 143015 h 219350"/>
                  <a:gd name="connsiteX9" fmla="*/ 349254 w 399313"/>
                  <a:gd name="connsiteY9" fmla="*/ 216040 h 219350"/>
                  <a:gd name="connsiteX10" fmla="*/ 82554 w 399313"/>
                  <a:gd name="connsiteY10" fmla="*/ 206515 h 219350"/>
                  <a:gd name="connsiteX11" fmla="*/ 300041 w 399313"/>
                  <a:gd name="connsiteY11" fmla="*/ 203340 h 219350"/>
                  <a:gd name="connsiteX12" fmla="*/ 4 w 399313"/>
                  <a:gd name="connsiteY12" fmla="*/ 114440 h 219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99313" h="219350">
                    <a:moveTo>
                      <a:pt x="4" y="114440"/>
                    </a:moveTo>
                    <a:cubicBezTo>
                      <a:pt x="1327" y="112853"/>
                      <a:pt x="285489" y="185084"/>
                      <a:pt x="307979" y="193815"/>
                    </a:cubicBezTo>
                    <a:cubicBezTo>
                      <a:pt x="330469" y="202546"/>
                      <a:pt x="124622" y="172384"/>
                      <a:pt x="134941" y="166828"/>
                    </a:cubicBezTo>
                    <a:cubicBezTo>
                      <a:pt x="145260" y="161272"/>
                      <a:pt x="328351" y="168151"/>
                      <a:pt x="369891" y="160478"/>
                    </a:cubicBezTo>
                    <a:cubicBezTo>
                      <a:pt x="411431" y="152805"/>
                      <a:pt x="388941" y="139840"/>
                      <a:pt x="384179" y="120790"/>
                    </a:cubicBezTo>
                    <a:cubicBezTo>
                      <a:pt x="379417" y="101740"/>
                      <a:pt x="356662" y="66286"/>
                      <a:pt x="341316" y="46178"/>
                    </a:cubicBezTo>
                    <a:cubicBezTo>
                      <a:pt x="325970" y="26070"/>
                      <a:pt x="284167" y="-2241"/>
                      <a:pt x="292104" y="140"/>
                    </a:cubicBezTo>
                    <a:cubicBezTo>
                      <a:pt x="300041" y="2521"/>
                      <a:pt x="372272" y="36652"/>
                      <a:pt x="388941" y="60465"/>
                    </a:cubicBezTo>
                    <a:cubicBezTo>
                      <a:pt x="405610" y="84278"/>
                      <a:pt x="398730" y="117086"/>
                      <a:pt x="392116" y="143015"/>
                    </a:cubicBezTo>
                    <a:cubicBezTo>
                      <a:pt x="385502" y="168944"/>
                      <a:pt x="400848" y="205457"/>
                      <a:pt x="349254" y="216040"/>
                    </a:cubicBezTo>
                    <a:cubicBezTo>
                      <a:pt x="297660" y="226623"/>
                      <a:pt x="90756" y="208632"/>
                      <a:pt x="82554" y="206515"/>
                    </a:cubicBezTo>
                    <a:cubicBezTo>
                      <a:pt x="74352" y="204398"/>
                      <a:pt x="311418" y="215511"/>
                      <a:pt x="300041" y="203340"/>
                    </a:cubicBezTo>
                    <a:cubicBezTo>
                      <a:pt x="288664" y="191169"/>
                      <a:pt x="-1319" y="116027"/>
                      <a:pt x="4" y="1144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1" name="フリーフォーム: 図形 1160">
                <a:extLst>
                  <a:ext uri="{FF2B5EF4-FFF2-40B4-BE49-F238E27FC236}">
                    <a16:creationId xmlns:a16="http://schemas.microsoft.com/office/drawing/2014/main" id="{B89DC7EA-41DC-45C3-A0AE-FD8C91F303E0}"/>
                  </a:ext>
                </a:extLst>
              </p:cNvPr>
              <p:cNvSpPr/>
              <p:nvPr/>
            </p:nvSpPr>
            <p:spPr>
              <a:xfrm>
                <a:off x="7535863" y="4790835"/>
                <a:ext cx="257707" cy="205657"/>
              </a:xfrm>
              <a:custGeom>
                <a:avLst/>
                <a:gdLst>
                  <a:gd name="connsiteX0" fmla="*/ 0 w 257707"/>
                  <a:gd name="connsiteY0" fmla="*/ 240 h 205657"/>
                  <a:gd name="connsiteX1" fmla="*/ 223837 w 257707"/>
                  <a:gd name="connsiteY1" fmla="*/ 68503 h 205657"/>
                  <a:gd name="connsiteX2" fmla="*/ 255587 w 257707"/>
                  <a:gd name="connsiteY2" fmla="*/ 76440 h 205657"/>
                  <a:gd name="connsiteX3" fmla="*/ 252412 w 257707"/>
                  <a:gd name="connsiteY3" fmla="*/ 87553 h 205657"/>
                  <a:gd name="connsiteX4" fmla="*/ 233362 w 257707"/>
                  <a:gd name="connsiteY4" fmla="*/ 111365 h 205657"/>
                  <a:gd name="connsiteX5" fmla="*/ 246062 w 257707"/>
                  <a:gd name="connsiteY5" fmla="*/ 200265 h 205657"/>
                  <a:gd name="connsiteX6" fmla="*/ 227012 w 257707"/>
                  <a:gd name="connsiteY6" fmla="*/ 146290 h 205657"/>
                  <a:gd name="connsiteX7" fmla="*/ 219075 w 257707"/>
                  <a:gd name="connsiteY7" fmla="*/ 109778 h 205657"/>
                  <a:gd name="connsiteX8" fmla="*/ 188912 w 257707"/>
                  <a:gd name="connsiteY8" fmla="*/ 197090 h 205657"/>
                  <a:gd name="connsiteX9" fmla="*/ 190500 w 257707"/>
                  <a:gd name="connsiteY9" fmla="*/ 192328 h 205657"/>
                  <a:gd name="connsiteX10" fmla="*/ 184150 w 257707"/>
                  <a:gd name="connsiteY10" fmla="*/ 108190 h 205657"/>
                  <a:gd name="connsiteX11" fmla="*/ 130175 w 257707"/>
                  <a:gd name="connsiteY11" fmla="*/ 127240 h 205657"/>
                  <a:gd name="connsiteX12" fmla="*/ 138112 w 257707"/>
                  <a:gd name="connsiteY12" fmla="*/ 200265 h 205657"/>
                  <a:gd name="connsiteX13" fmla="*/ 123825 w 257707"/>
                  <a:gd name="connsiteY13" fmla="*/ 130415 h 205657"/>
                  <a:gd name="connsiteX14" fmla="*/ 120650 w 257707"/>
                  <a:gd name="connsiteY14" fmla="*/ 82790 h 205657"/>
                  <a:gd name="connsiteX15" fmla="*/ 76200 w 257707"/>
                  <a:gd name="connsiteY15" fmla="*/ 184390 h 205657"/>
                  <a:gd name="connsiteX16" fmla="*/ 79375 w 257707"/>
                  <a:gd name="connsiteY16" fmla="*/ 168515 h 205657"/>
                  <a:gd name="connsiteX17" fmla="*/ 123825 w 257707"/>
                  <a:gd name="connsiteY17" fmla="*/ 84378 h 205657"/>
                  <a:gd name="connsiteX18" fmla="*/ 166687 w 257707"/>
                  <a:gd name="connsiteY18" fmla="*/ 166928 h 205657"/>
                  <a:gd name="connsiteX19" fmla="*/ 187325 w 257707"/>
                  <a:gd name="connsiteY19" fmla="*/ 143115 h 205657"/>
                  <a:gd name="connsiteX20" fmla="*/ 206375 w 257707"/>
                  <a:gd name="connsiteY20" fmla="*/ 147878 h 205657"/>
                  <a:gd name="connsiteX21" fmla="*/ 225425 w 257707"/>
                  <a:gd name="connsiteY21" fmla="*/ 95490 h 205657"/>
                  <a:gd name="connsiteX22" fmla="*/ 0 w 257707"/>
                  <a:gd name="connsiteY22" fmla="*/ 240 h 205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57707" h="205657">
                    <a:moveTo>
                      <a:pt x="0" y="240"/>
                    </a:moveTo>
                    <a:cubicBezTo>
                      <a:pt x="-265" y="-4258"/>
                      <a:pt x="181239" y="55803"/>
                      <a:pt x="223837" y="68503"/>
                    </a:cubicBezTo>
                    <a:cubicBezTo>
                      <a:pt x="266435" y="81203"/>
                      <a:pt x="250825" y="73265"/>
                      <a:pt x="255587" y="76440"/>
                    </a:cubicBezTo>
                    <a:cubicBezTo>
                      <a:pt x="260349" y="79615"/>
                      <a:pt x="256116" y="81732"/>
                      <a:pt x="252412" y="87553"/>
                    </a:cubicBezTo>
                    <a:cubicBezTo>
                      <a:pt x="248708" y="93374"/>
                      <a:pt x="234420" y="92580"/>
                      <a:pt x="233362" y="111365"/>
                    </a:cubicBezTo>
                    <a:cubicBezTo>
                      <a:pt x="232304" y="130150"/>
                      <a:pt x="247120" y="194444"/>
                      <a:pt x="246062" y="200265"/>
                    </a:cubicBezTo>
                    <a:cubicBezTo>
                      <a:pt x="245004" y="206086"/>
                      <a:pt x="231510" y="161371"/>
                      <a:pt x="227012" y="146290"/>
                    </a:cubicBezTo>
                    <a:cubicBezTo>
                      <a:pt x="222514" y="131209"/>
                      <a:pt x="225425" y="101311"/>
                      <a:pt x="219075" y="109778"/>
                    </a:cubicBezTo>
                    <a:cubicBezTo>
                      <a:pt x="212725" y="118245"/>
                      <a:pt x="193674" y="183332"/>
                      <a:pt x="188912" y="197090"/>
                    </a:cubicBezTo>
                    <a:cubicBezTo>
                      <a:pt x="184150" y="210848"/>
                      <a:pt x="191294" y="207145"/>
                      <a:pt x="190500" y="192328"/>
                    </a:cubicBezTo>
                    <a:cubicBezTo>
                      <a:pt x="189706" y="177511"/>
                      <a:pt x="194204" y="119038"/>
                      <a:pt x="184150" y="108190"/>
                    </a:cubicBezTo>
                    <a:cubicBezTo>
                      <a:pt x="174096" y="97342"/>
                      <a:pt x="137848" y="111894"/>
                      <a:pt x="130175" y="127240"/>
                    </a:cubicBezTo>
                    <a:cubicBezTo>
                      <a:pt x="122502" y="142586"/>
                      <a:pt x="139170" y="199736"/>
                      <a:pt x="138112" y="200265"/>
                    </a:cubicBezTo>
                    <a:cubicBezTo>
                      <a:pt x="137054" y="200794"/>
                      <a:pt x="126735" y="149994"/>
                      <a:pt x="123825" y="130415"/>
                    </a:cubicBezTo>
                    <a:cubicBezTo>
                      <a:pt x="120915" y="110836"/>
                      <a:pt x="128588" y="73794"/>
                      <a:pt x="120650" y="82790"/>
                    </a:cubicBezTo>
                    <a:cubicBezTo>
                      <a:pt x="112713" y="91786"/>
                      <a:pt x="83079" y="170103"/>
                      <a:pt x="76200" y="184390"/>
                    </a:cubicBezTo>
                    <a:cubicBezTo>
                      <a:pt x="69321" y="198678"/>
                      <a:pt x="71438" y="185184"/>
                      <a:pt x="79375" y="168515"/>
                    </a:cubicBezTo>
                    <a:cubicBezTo>
                      <a:pt x="87312" y="151846"/>
                      <a:pt x="109273" y="84643"/>
                      <a:pt x="123825" y="84378"/>
                    </a:cubicBezTo>
                    <a:cubicBezTo>
                      <a:pt x="138377" y="84114"/>
                      <a:pt x="156104" y="157139"/>
                      <a:pt x="166687" y="166928"/>
                    </a:cubicBezTo>
                    <a:cubicBezTo>
                      <a:pt x="177270" y="176717"/>
                      <a:pt x="180710" y="146290"/>
                      <a:pt x="187325" y="143115"/>
                    </a:cubicBezTo>
                    <a:cubicBezTo>
                      <a:pt x="193940" y="139940"/>
                      <a:pt x="200025" y="155815"/>
                      <a:pt x="206375" y="147878"/>
                    </a:cubicBezTo>
                    <a:cubicBezTo>
                      <a:pt x="212725" y="139941"/>
                      <a:pt x="255852" y="118509"/>
                      <a:pt x="225425" y="95490"/>
                    </a:cubicBezTo>
                    <a:cubicBezTo>
                      <a:pt x="194998" y="72471"/>
                      <a:pt x="265" y="4738"/>
                      <a:pt x="0" y="2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2" name="フリーフォーム: 図形 1161">
                <a:extLst>
                  <a:ext uri="{FF2B5EF4-FFF2-40B4-BE49-F238E27FC236}">
                    <a16:creationId xmlns:a16="http://schemas.microsoft.com/office/drawing/2014/main" id="{56094EDE-C1A3-4376-8818-63D4547E8A8F}"/>
                  </a:ext>
                </a:extLst>
              </p:cNvPr>
              <p:cNvSpPr/>
              <p:nvPr/>
            </p:nvSpPr>
            <p:spPr>
              <a:xfrm>
                <a:off x="7643813" y="4760913"/>
                <a:ext cx="480909" cy="130213"/>
              </a:xfrm>
              <a:custGeom>
                <a:avLst/>
                <a:gdLst>
                  <a:gd name="connsiteX0" fmla="*/ 0 w 480909"/>
                  <a:gd name="connsiteY0" fmla="*/ 0 h 130213"/>
                  <a:gd name="connsiteX1" fmla="*/ 457200 w 480909"/>
                  <a:gd name="connsiteY1" fmla="*/ 85725 h 130213"/>
                  <a:gd name="connsiteX2" fmla="*/ 298450 w 480909"/>
                  <a:gd name="connsiteY2" fmla="*/ 87312 h 130213"/>
                  <a:gd name="connsiteX3" fmla="*/ 46037 w 480909"/>
                  <a:gd name="connsiteY3" fmla="*/ 96837 h 130213"/>
                  <a:gd name="connsiteX4" fmla="*/ 309562 w 480909"/>
                  <a:gd name="connsiteY4" fmla="*/ 104775 h 130213"/>
                  <a:gd name="connsiteX5" fmla="*/ 476250 w 480909"/>
                  <a:gd name="connsiteY5" fmla="*/ 130175 h 130213"/>
                  <a:gd name="connsiteX6" fmla="*/ 427037 w 480909"/>
                  <a:gd name="connsiteY6" fmla="*/ 98425 h 130213"/>
                  <a:gd name="connsiteX7" fmla="*/ 346075 w 480909"/>
                  <a:gd name="connsiteY7" fmla="*/ 69850 h 130213"/>
                  <a:gd name="connsiteX8" fmla="*/ 0 w 480909"/>
                  <a:gd name="connsiteY8" fmla="*/ 0 h 130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80909" h="130213">
                    <a:moveTo>
                      <a:pt x="0" y="0"/>
                    </a:moveTo>
                    <a:cubicBezTo>
                      <a:pt x="18521" y="2646"/>
                      <a:pt x="407458" y="71173"/>
                      <a:pt x="457200" y="85725"/>
                    </a:cubicBezTo>
                    <a:cubicBezTo>
                      <a:pt x="506942" y="100277"/>
                      <a:pt x="366977" y="85460"/>
                      <a:pt x="298450" y="87312"/>
                    </a:cubicBezTo>
                    <a:cubicBezTo>
                      <a:pt x="229923" y="89164"/>
                      <a:pt x="44185" y="93927"/>
                      <a:pt x="46037" y="96837"/>
                    </a:cubicBezTo>
                    <a:cubicBezTo>
                      <a:pt x="47889" y="99747"/>
                      <a:pt x="237860" y="99219"/>
                      <a:pt x="309562" y="104775"/>
                    </a:cubicBezTo>
                    <a:cubicBezTo>
                      <a:pt x="381264" y="110331"/>
                      <a:pt x="456671" y="131233"/>
                      <a:pt x="476250" y="130175"/>
                    </a:cubicBezTo>
                    <a:cubicBezTo>
                      <a:pt x="495829" y="129117"/>
                      <a:pt x="448733" y="108479"/>
                      <a:pt x="427037" y="98425"/>
                    </a:cubicBezTo>
                    <a:cubicBezTo>
                      <a:pt x="405341" y="88371"/>
                      <a:pt x="416983" y="83608"/>
                      <a:pt x="346075" y="6985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3" name="フリーフォーム: 図形 1162">
                <a:extLst>
                  <a:ext uri="{FF2B5EF4-FFF2-40B4-BE49-F238E27FC236}">
                    <a16:creationId xmlns:a16="http://schemas.microsoft.com/office/drawing/2014/main" id="{BB7FF33D-6440-47FA-B6B3-76C9261439D3}"/>
                  </a:ext>
                </a:extLst>
              </p:cNvPr>
              <p:cNvSpPr/>
              <p:nvPr/>
            </p:nvSpPr>
            <p:spPr>
              <a:xfrm>
                <a:off x="8084410" y="4587875"/>
                <a:ext cx="107136" cy="293229"/>
              </a:xfrm>
              <a:custGeom>
                <a:avLst/>
                <a:gdLst>
                  <a:gd name="connsiteX0" fmla="*/ 18190 w 107136"/>
                  <a:gd name="connsiteY0" fmla="*/ 0 h 293229"/>
                  <a:gd name="connsiteX1" fmla="*/ 68990 w 107136"/>
                  <a:gd name="connsiteY1" fmla="*/ 141288 h 293229"/>
                  <a:gd name="connsiteX2" fmla="*/ 56290 w 107136"/>
                  <a:gd name="connsiteY2" fmla="*/ 207963 h 293229"/>
                  <a:gd name="connsiteX3" fmla="*/ 15015 w 107136"/>
                  <a:gd name="connsiteY3" fmla="*/ 282575 h 293229"/>
                  <a:gd name="connsiteX4" fmla="*/ 2315 w 107136"/>
                  <a:gd name="connsiteY4" fmla="*/ 288925 h 293229"/>
                  <a:gd name="connsiteX5" fmla="*/ 57878 w 107136"/>
                  <a:gd name="connsiteY5" fmla="*/ 246063 h 293229"/>
                  <a:gd name="connsiteX6" fmla="*/ 107090 w 107136"/>
                  <a:gd name="connsiteY6" fmla="*/ 171450 h 293229"/>
                  <a:gd name="connsiteX7" fmla="*/ 67403 w 107136"/>
                  <a:gd name="connsiteY7" fmla="*/ 227013 h 293229"/>
                  <a:gd name="connsiteX8" fmla="*/ 97565 w 107136"/>
                  <a:gd name="connsiteY8" fmla="*/ 115888 h 293229"/>
                  <a:gd name="connsiteX9" fmla="*/ 78515 w 107136"/>
                  <a:gd name="connsiteY9" fmla="*/ 73025 h 293229"/>
                  <a:gd name="connsiteX10" fmla="*/ 88040 w 107136"/>
                  <a:gd name="connsiteY10" fmla="*/ 160338 h 293229"/>
                  <a:gd name="connsiteX11" fmla="*/ 72165 w 107136"/>
                  <a:gd name="connsiteY11" fmla="*/ 120650 h 293229"/>
                  <a:gd name="connsiteX12" fmla="*/ 18190 w 107136"/>
                  <a:gd name="connsiteY12" fmla="*/ 0 h 293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7136" h="293229">
                    <a:moveTo>
                      <a:pt x="18190" y="0"/>
                    </a:moveTo>
                    <a:cubicBezTo>
                      <a:pt x="40415" y="53314"/>
                      <a:pt x="62640" y="106628"/>
                      <a:pt x="68990" y="141288"/>
                    </a:cubicBezTo>
                    <a:cubicBezTo>
                      <a:pt x="75340" y="175949"/>
                      <a:pt x="65286" y="184415"/>
                      <a:pt x="56290" y="207963"/>
                    </a:cubicBezTo>
                    <a:cubicBezTo>
                      <a:pt x="47294" y="231511"/>
                      <a:pt x="24011" y="269081"/>
                      <a:pt x="15015" y="282575"/>
                    </a:cubicBezTo>
                    <a:cubicBezTo>
                      <a:pt x="6019" y="296069"/>
                      <a:pt x="-4829" y="295010"/>
                      <a:pt x="2315" y="288925"/>
                    </a:cubicBezTo>
                    <a:cubicBezTo>
                      <a:pt x="9459" y="282840"/>
                      <a:pt x="40416" y="265642"/>
                      <a:pt x="57878" y="246063"/>
                    </a:cubicBezTo>
                    <a:cubicBezTo>
                      <a:pt x="75340" y="226484"/>
                      <a:pt x="105503" y="174625"/>
                      <a:pt x="107090" y="171450"/>
                    </a:cubicBezTo>
                    <a:cubicBezTo>
                      <a:pt x="108677" y="168275"/>
                      <a:pt x="68991" y="236273"/>
                      <a:pt x="67403" y="227013"/>
                    </a:cubicBezTo>
                    <a:cubicBezTo>
                      <a:pt x="65816" y="217753"/>
                      <a:pt x="95713" y="141553"/>
                      <a:pt x="97565" y="115888"/>
                    </a:cubicBezTo>
                    <a:cubicBezTo>
                      <a:pt x="99417" y="90223"/>
                      <a:pt x="80102" y="65617"/>
                      <a:pt x="78515" y="73025"/>
                    </a:cubicBezTo>
                    <a:cubicBezTo>
                      <a:pt x="76928" y="80433"/>
                      <a:pt x="89098" y="152401"/>
                      <a:pt x="88040" y="160338"/>
                    </a:cubicBezTo>
                    <a:cubicBezTo>
                      <a:pt x="86982" y="168275"/>
                      <a:pt x="72165" y="120650"/>
                      <a:pt x="72165" y="120650"/>
                    </a:cubicBezTo>
                    <a:lnTo>
                      <a:pt x="1819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4" name="フリーフォーム: 図形 1163">
                <a:extLst>
                  <a:ext uri="{FF2B5EF4-FFF2-40B4-BE49-F238E27FC236}">
                    <a16:creationId xmlns:a16="http://schemas.microsoft.com/office/drawing/2014/main" id="{6889F763-0DA4-4A4B-83C3-5B020BBA4040}"/>
                  </a:ext>
                </a:extLst>
              </p:cNvPr>
              <p:cNvSpPr/>
              <p:nvPr/>
            </p:nvSpPr>
            <p:spPr>
              <a:xfrm>
                <a:off x="7567613" y="4089844"/>
                <a:ext cx="916049" cy="431395"/>
              </a:xfrm>
              <a:custGeom>
                <a:avLst/>
                <a:gdLst>
                  <a:gd name="connsiteX0" fmla="*/ 9525 w 916049"/>
                  <a:gd name="connsiteY0" fmla="*/ 2731 h 431395"/>
                  <a:gd name="connsiteX1" fmla="*/ 531812 w 916049"/>
                  <a:gd name="connsiteY1" fmla="*/ 251969 h 431395"/>
                  <a:gd name="connsiteX2" fmla="*/ 369887 w 916049"/>
                  <a:gd name="connsiteY2" fmla="*/ 182119 h 431395"/>
                  <a:gd name="connsiteX3" fmla="*/ 711200 w 916049"/>
                  <a:gd name="connsiteY3" fmla="*/ 337694 h 431395"/>
                  <a:gd name="connsiteX4" fmla="*/ 915987 w 916049"/>
                  <a:gd name="connsiteY4" fmla="*/ 431356 h 431395"/>
                  <a:gd name="connsiteX5" fmla="*/ 735012 w 916049"/>
                  <a:gd name="connsiteY5" fmla="*/ 350394 h 431395"/>
                  <a:gd name="connsiteX6" fmla="*/ 234950 w 916049"/>
                  <a:gd name="connsiteY6" fmla="*/ 132906 h 431395"/>
                  <a:gd name="connsiteX7" fmla="*/ 9525 w 916049"/>
                  <a:gd name="connsiteY7" fmla="*/ 2731 h 431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16049" h="431395">
                    <a:moveTo>
                      <a:pt x="9525" y="2731"/>
                    </a:moveTo>
                    <a:cubicBezTo>
                      <a:pt x="59002" y="22575"/>
                      <a:pt x="471752" y="222071"/>
                      <a:pt x="531812" y="251969"/>
                    </a:cubicBezTo>
                    <a:cubicBezTo>
                      <a:pt x="591872" y="281867"/>
                      <a:pt x="339989" y="167832"/>
                      <a:pt x="369887" y="182119"/>
                    </a:cubicBezTo>
                    <a:cubicBezTo>
                      <a:pt x="399785" y="196407"/>
                      <a:pt x="620183" y="296155"/>
                      <a:pt x="711200" y="337694"/>
                    </a:cubicBezTo>
                    <a:lnTo>
                      <a:pt x="915987" y="431356"/>
                    </a:lnTo>
                    <a:cubicBezTo>
                      <a:pt x="919956" y="433473"/>
                      <a:pt x="735012" y="350394"/>
                      <a:pt x="735012" y="350394"/>
                    </a:cubicBezTo>
                    <a:cubicBezTo>
                      <a:pt x="621506" y="300652"/>
                      <a:pt x="356394" y="190056"/>
                      <a:pt x="234950" y="132906"/>
                    </a:cubicBezTo>
                    <a:cubicBezTo>
                      <a:pt x="113506" y="75756"/>
                      <a:pt x="-39952" y="-17113"/>
                      <a:pt x="9525" y="27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5" name="フリーフォーム: 図形 1164">
                <a:extLst>
                  <a:ext uri="{FF2B5EF4-FFF2-40B4-BE49-F238E27FC236}">
                    <a16:creationId xmlns:a16="http://schemas.microsoft.com/office/drawing/2014/main" id="{7645E9DA-E48B-4FCF-8FF1-F1CB9E06F287}"/>
                  </a:ext>
                </a:extLst>
              </p:cNvPr>
              <p:cNvSpPr/>
              <p:nvPr/>
            </p:nvSpPr>
            <p:spPr>
              <a:xfrm>
                <a:off x="7955691" y="4277768"/>
                <a:ext cx="767826" cy="332578"/>
              </a:xfrm>
              <a:custGeom>
                <a:avLst/>
                <a:gdLst>
                  <a:gd name="connsiteX0" fmla="*/ 859 w 767826"/>
                  <a:gd name="connsiteY0" fmla="*/ 545 h 332578"/>
                  <a:gd name="connsiteX1" fmla="*/ 315184 w 767826"/>
                  <a:gd name="connsiteY1" fmla="*/ 119607 h 332578"/>
                  <a:gd name="connsiteX2" fmla="*/ 516797 w 767826"/>
                  <a:gd name="connsiteY2" fmla="*/ 211682 h 332578"/>
                  <a:gd name="connsiteX3" fmla="*/ 396147 w 767826"/>
                  <a:gd name="connsiteY3" fmla="*/ 157707 h 332578"/>
                  <a:gd name="connsiteX4" fmla="*/ 548547 w 767826"/>
                  <a:gd name="connsiteY4" fmla="*/ 225970 h 332578"/>
                  <a:gd name="connsiteX5" fmla="*/ 539022 w 767826"/>
                  <a:gd name="connsiteY5" fmla="*/ 265657 h 332578"/>
                  <a:gd name="connsiteX6" fmla="*/ 629509 w 767826"/>
                  <a:gd name="connsiteY6" fmla="*/ 264070 h 332578"/>
                  <a:gd name="connsiteX7" fmla="*/ 742222 w 767826"/>
                  <a:gd name="connsiteY7" fmla="*/ 311695 h 332578"/>
                  <a:gd name="connsiteX8" fmla="*/ 751747 w 767826"/>
                  <a:gd name="connsiteY8" fmla="*/ 329157 h 332578"/>
                  <a:gd name="connsiteX9" fmla="*/ 554897 w 767826"/>
                  <a:gd name="connsiteY9" fmla="*/ 246607 h 332578"/>
                  <a:gd name="connsiteX10" fmla="*/ 283434 w 767826"/>
                  <a:gd name="connsiteY10" fmla="*/ 140245 h 332578"/>
                  <a:gd name="connsiteX11" fmla="*/ 418372 w 767826"/>
                  <a:gd name="connsiteY11" fmla="*/ 170407 h 332578"/>
                  <a:gd name="connsiteX12" fmla="*/ 859 w 767826"/>
                  <a:gd name="connsiteY12" fmla="*/ 545 h 332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67826" h="332578">
                    <a:moveTo>
                      <a:pt x="859" y="545"/>
                    </a:moveTo>
                    <a:cubicBezTo>
                      <a:pt x="-16339" y="-7922"/>
                      <a:pt x="229194" y="84418"/>
                      <a:pt x="315184" y="119607"/>
                    </a:cubicBezTo>
                    <a:cubicBezTo>
                      <a:pt x="401174" y="154797"/>
                      <a:pt x="503303" y="205332"/>
                      <a:pt x="516797" y="211682"/>
                    </a:cubicBezTo>
                    <a:cubicBezTo>
                      <a:pt x="530291" y="218032"/>
                      <a:pt x="396147" y="157707"/>
                      <a:pt x="396147" y="157707"/>
                    </a:cubicBezTo>
                    <a:cubicBezTo>
                      <a:pt x="401439" y="160088"/>
                      <a:pt x="524735" y="207978"/>
                      <a:pt x="548547" y="225970"/>
                    </a:cubicBezTo>
                    <a:cubicBezTo>
                      <a:pt x="572360" y="243962"/>
                      <a:pt x="525528" y="259307"/>
                      <a:pt x="539022" y="265657"/>
                    </a:cubicBezTo>
                    <a:cubicBezTo>
                      <a:pt x="552516" y="272007"/>
                      <a:pt x="595642" y="256397"/>
                      <a:pt x="629509" y="264070"/>
                    </a:cubicBezTo>
                    <a:cubicBezTo>
                      <a:pt x="663376" y="271743"/>
                      <a:pt x="721849" y="300847"/>
                      <a:pt x="742222" y="311695"/>
                    </a:cubicBezTo>
                    <a:cubicBezTo>
                      <a:pt x="762595" y="322543"/>
                      <a:pt x="782968" y="340005"/>
                      <a:pt x="751747" y="329157"/>
                    </a:cubicBezTo>
                    <a:cubicBezTo>
                      <a:pt x="720526" y="318309"/>
                      <a:pt x="632949" y="278092"/>
                      <a:pt x="554897" y="246607"/>
                    </a:cubicBezTo>
                    <a:cubicBezTo>
                      <a:pt x="476845" y="215122"/>
                      <a:pt x="306188" y="152945"/>
                      <a:pt x="283434" y="140245"/>
                    </a:cubicBezTo>
                    <a:cubicBezTo>
                      <a:pt x="260680" y="127545"/>
                      <a:pt x="464145" y="192103"/>
                      <a:pt x="418372" y="170407"/>
                    </a:cubicBezTo>
                    <a:cubicBezTo>
                      <a:pt x="372599" y="148711"/>
                      <a:pt x="18057" y="9012"/>
                      <a:pt x="859" y="5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6" name="フリーフォーム: 図形 1165">
                <a:extLst>
                  <a:ext uri="{FF2B5EF4-FFF2-40B4-BE49-F238E27FC236}">
                    <a16:creationId xmlns:a16="http://schemas.microsoft.com/office/drawing/2014/main" id="{870EEA48-2D79-498E-9EAD-B64993DD97CD}"/>
                  </a:ext>
                </a:extLst>
              </p:cNvPr>
              <p:cNvSpPr/>
              <p:nvPr/>
            </p:nvSpPr>
            <p:spPr>
              <a:xfrm>
                <a:off x="8582025" y="4561435"/>
                <a:ext cx="270862" cy="296315"/>
              </a:xfrm>
              <a:custGeom>
                <a:avLst/>
                <a:gdLst>
                  <a:gd name="connsiteX0" fmla="*/ 66675 w 270862"/>
                  <a:gd name="connsiteY0" fmla="*/ 2628 h 296315"/>
                  <a:gd name="connsiteX1" fmla="*/ 268288 w 270862"/>
                  <a:gd name="connsiteY1" fmla="*/ 137565 h 296315"/>
                  <a:gd name="connsiteX2" fmla="*/ 185738 w 270862"/>
                  <a:gd name="connsiteY2" fmla="*/ 64540 h 296315"/>
                  <a:gd name="connsiteX3" fmla="*/ 261938 w 270862"/>
                  <a:gd name="connsiteY3" fmla="*/ 143915 h 296315"/>
                  <a:gd name="connsiteX4" fmla="*/ 250825 w 270862"/>
                  <a:gd name="connsiteY4" fmla="*/ 177253 h 296315"/>
                  <a:gd name="connsiteX5" fmla="*/ 206375 w 270862"/>
                  <a:gd name="connsiteY5" fmla="*/ 231228 h 296315"/>
                  <a:gd name="connsiteX6" fmla="*/ 142875 w 270862"/>
                  <a:gd name="connsiteY6" fmla="*/ 266153 h 296315"/>
                  <a:gd name="connsiteX7" fmla="*/ 0 w 270862"/>
                  <a:gd name="connsiteY7" fmla="*/ 296315 h 296315"/>
                  <a:gd name="connsiteX8" fmla="*/ 179388 w 270862"/>
                  <a:gd name="connsiteY8" fmla="*/ 258215 h 296315"/>
                  <a:gd name="connsiteX9" fmla="*/ 168275 w 270862"/>
                  <a:gd name="connsiteY9" fmla="*/ 242340 h 296315"/>
                  <a:gd name="connsiteX10" fmla="*/ 236538 w 270862"/>
                  <a:gd name="connsiteY10" fmla="*/ 166140 h 296315"/>
                  <a:gd name="connsiteX11" fmla="*/ 238125 w 270862"/>
                  <a:gd name="connsiteY11" fmla="*/ 123278 h 296315"/>
                  <a:gd name="connsiteX12" fmla="*/ 146050 w 270862"/>
                  <a:gd name="connsiteY12" fmla="*/ 51840 h 296315"/>
                  <a:gd name="connsiteX13" fmla="*/ 66675 w 270862"/>
                  <a:gd name="connsiteY13" fmla="*/ 2628 h 296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70862" h="296315">
                    <a:moveTo>
                      <a:pt x="66675" y="2628"/>
                    </a:moveTo>
                    <a:cubicBezTo>
                      <a:pt x="87048" y="16915"/>
                      <a:pt x="248444" y="127246"/>
                      <a:pt x="268288" y="137565"/>
                    </a:cubicBezTo>
                    <a:cubicBezTo>
                      <a:pt x="288132" y="147884"/>
                      <a:pt x="186796" y="63482"/>
                      <a:pt x="185738" y="64540"/>
                    </a:cubicBezTo>
                    <a:cubicBezTo>
                      <a:pt x="184680" y="65598"/>
                      <a:pt x="251090" y="125130"/>
                      <a:pt x="261938" y="143915"/>
                    </a:cubicBezTo>
                    <a:cubicBezTo>
                      <a:pt x="272786" y="162700"/>
                      <a:pt x="260085" y="162701"/>
                      <a:pt x="250825" y="177253"/>
                    </a:cubicBezTo>
                    <a:cubicBezTo>
                      <a:pt x="241565" y="191805"/>
                      <a:pt x="224367" y="216411"/>
                      <a:pt x="206375" y="231228"/>
                    </a:cubicBezTo>
                    <a:cubicBezTo>
                      <a:pt x="188383" y="246045"/>
                      <a:pt x="177271" y="255305"/>
                      <a:pt x="142875" y="266153"/>
                    </a:cubicBezTo>
                    <a:cubicBezTo>
                      <a:pt x="108479" y="277001"/>
                      <a:pt x="0" y="296315"/>
                      <a:pt x="0" y="296315"/>
                    </a:cubicBezTo>
                    <a:cubicBezTo>
                      <a:pt x="6085" y="294992"/>
                      <a:pt x="151342" y="267211"/>
                      <a:pt x="179388" y="258215"/>
                    </a:cubicBezTo>
                    <a:cubicBezTo>
                      <a:pt x="207434" y="249219"/>
                      <a:pt x="158750" y="257686"/>
                      <a:pt x="168275" y="242340"/>
                    </a:cubicBezTo>
                    <a:cubicBezTo>
                      <a:pt x="177800" y="226994"/>
                      <a:pt x="224896" y="185984"/>
                      <a:pt x="236538" y="166140"/>
                    </a:cubicBezTo>
                    <a:cubicBezTo>
                      <a:pt x="248180" y="146296"/>
                      <a:pt x="253206" y="142328"/>
                      <a:pt x="238125" y="123278"/>
                    </a:cubicBezTo>
                    <a:cubicBezTo>
                      <a:pt x="223044" y="104228"/>
                      <a:pt x="171714" y="67450"/>
                      <a:pt x="146050" y="51840"/>
                    </a:cubicBezTo>
                    <a:cubicBezTo>
                      <a:pt x="120386" y="36230"/>
                      <a:pt x="46302" y="-11659"/>
                      <a:pt x="66675" y="262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7" name="フリーフォーム: 図形 1166">
                <a:extLst>
                  <a:ext uri="{FF2B5EF4-FFF2-40B4-BE49-F238E27FC236}">
                    <a16:creationId xmlns:a16="http://schemas.microsoft.com/office/drawing/2014/main" id="{79C9A8F3-B669-425E-8B6C-600D87841FCC}"/>
                  </a:ext>
                </a:extLst>
              </p:cNvPr>
              <p:cNvSpPr/>
              <p:nvPr/>
            </p:nvSpPr>
            <p:spPr>
              <a:xfrm>
                <a:off x="8484157" y="4682116"/>
                <a:ext cx="340771" cy="204575"/>
              </a:xfrm>
              <a:custGeom>
                <a:avLst/>
                <a:gdLst>
                  <a:gd name="connsiteX0" fmla="*/ 340756 w 340771"/>
                  <a:gd name="connsiteY0" fmla="*/ 1009 h 204575"/>
                  <a:gd name="connsiteX1" fmla="*/ 240743 w 340771"/>
                  <a:gd name="connsiteY1" fmla="*/ 75622 h 204575"/>
                  <a:gd name="connsiteX2" fmla="*/ 194706 w 340771"/>
                  <a:gd name="connsiteY2" fmla="*/ 196272 h 204575"/>
                  <a:gd name="connsiteX3" fmla="*/ 143906 w 340771"/>
                  <a:gd name="connsiteY3" fmla="*/ 189922 h 204575"/>
                  <a:gd name="connsiteX4" fmla="*/ 99456 w 340771"/>
                  <a:gd name="connsiteY4" fmla="*/ 156584 h 204575"/>
                  <a:gd name="connsiteX5" fmla="*/ 1031 w 340771"/>
                  <a:gd name="connsiteY5" fmla="*/ 116897 h 204575"/>
                  <a:gd name="connsiteX6" fmla="*/ 167718 w 340771"/>
                  <a:gd name="connsiteY6" fmla="*/ 159759 h 204575"/>
                  <a:gd name="connsiteX7" fmla="*/ 199468 w 340771"/>
                  <a:gd name="connsiteY7" fmla="*/ 164522 h 204575"/>
                  <a:gd name="connsiteX8" fmla="*/ 235981 w 340771"/>
                  <a:gd name="connsiteY8" fmla="*/ 88322 h 204575"/>
                  <a:gd name="connsiteX9" fmla="*/ 248681 w 340771"/>
                  <a:gd name="connsiteY9" fmla="*/ 35934 h 204575"/>
                  <a:gd name="connsiteX10" fmla="*/ 340756 w 340771"/>
                  <a:gd name="connsiteY10" fmla="*/ 1009 h 204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0771" h="204575">
                    <a:moveTo>
                      <a:pt x="340756" y="1009"/>
                    </a:moveTo>
                    <a:cubicBezTo>
                      <a:pt x="339433" y="7624"/>
                      <a:pt x="265085" y="43078"/>
                      <a:pt x="240743" y="75622"/>
                    </a:cubicBezTo>
                    <a:cubicBezTo>
                      <a:pt x="216401" y="108166"/>
                      <a:pt x="210845" y="177222"/>
                      <a:pt x="194706" y="196272"/>
                    </a:cubicBezTo>
                    <a:cubicBezTo>
                      <a:pt x="178567" y="215322"/>
                      <a:pt x="159781" y="196537"/>
                      <a:pt x="143906" y="189922"/>
                    </a:cubicBezTo>
                    <a:cubicBezTo>
                      <a:pt x="128031" y="183307"/>
                      <a:pt x="123268" y="168755"/>
                      <a:pt x="99456" y="156584"/>
                    </a:cubicBezTo>
                    <a:cubicBezTo>
                      <a:pt x="75643" y="144413"/>
                      <a:pt x="-10346" y="116368"/>
                      <a:pt x="1031" y="116897"/>
                    </a:cubicBezTo>
                    <a:cubicBezTo>
                      <a:pt x="12408" y="117426"/>
                      <a:pt x="134645" y="151822"/>
                      <a:pt x="167718" y="159759"/>
                    </a:cubicBezTo>
                    <a:cubicBezTo>
                      <a:pt x="200791" y="167696"/>
                      <a:pt x="188091" y="176428"/>
                      <a:pt x="199468" y="164522"/>
                    </a:cubicBezTo>
                    <a:cubicBezTo>
                      <a:pt x="210845" y="152616"/>
                      <a:pt x="227779" y="109753"/>
                      <a:pt x="235981" y="88322"/>
                    </a:cubicBezTo>
                    <a:cubicBezTo>
                      <a:pt x="244183" y="66891"/>
                      <a:pt x="237039" y="49957"/>
                      <a:pt x="248681" y="35934"/>
                    </a:cubicBezTo>
                    <a:cubicBezTo>
                      <a:pt x="260323" y="21911"/>
                      <a:pt x="342079" y="-5606"/>
                      <a:pt x="340756" y="100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8" name="フリーフォーム: 図形 1167">
                <a:extLst>
                  <a:ext uri="{FF2B5EF4-FFF2-40B4-BE49-F238E27FC236}">
                    <a16:creationId xmlns:a16="http://schemas.microsoft.com/office/drawing/2014/main" id="{1698208D-08F5-410E-BD0F-9328C7AA2471}"/>
                  </a:ext>
                </a:extLst>
              </p:cNvPr>
              <p:cNvSpPr/>
              <p:nvPr/>
            </p:nvSpPr>
            <p:spPr>
              <a:xfrm>
                <a:off x="8146946" y="4621208"/>
                <a:ext cx="551944" cy="131767"/>
              </a:xfrm>
              <a:custGeom>
                <a:avLst/>
                <a:gdLst>
                  <a:gd name="connsiteX0" fmla="*/ 550967 w 551944"/>
                  <a:gd name="connsiteY0" fmla="*/ 3180 h 131767"/>
                  <a:gd name="connsiteX1" fmla="*/ 487467 w 551944"/>
                  <a:gd name="connsiteY1" fmla="*/ 80967 h 131767"/>
                  <a:gd name="connsiteX2" fmla="*/ 490642 w 551944"/>
                  <a:gd name="connsiteY2" fmla="*/ 112717 h 131767"/>
                  <a:gd name="connsiteX3" fmla="*/ 369992 w 551944"/>
                  <a:gd name="connsiteY3" fmla="*/ 104780 h 131767"/>
                  <a:gd name="connsiteX4" fmla="*/ 320779 w 551944"/>
                  <a:gd name="connsiteY4" fmla="*/ 131767 h 131767"/>
                  <a:gd name="connsiteX5" fmla="*/ 246167 w 551944"/>
                  <a:gd name="connsiteY5" fmla="*/ 104780 h 131767"/>
                  <a:gd name="connsiteX6" fmla="*/ 104 w 551944"/>
                  <a:gd name="connsiteY6" fmla="*/ 5 h 131767"/>
                  <a:gd name="connsiteX7" fmla="*/ 277917 w 551944"/>
                  <a:gd name="connsiteY7" fmla="*/ 109542 h 131767"/>
                  <a:gd name="connsiteX8" fmla="*/ 309667 w 551944"/>
                  <a:gd name="connsiteY8" fmla="*/ 96842 h 131767"/>
                  <a:gd name="connsiteX9" fmla="*/ 428729 w 551944"/>
                  <a:gd name="connsiteY9" fmla="*/ 87317 h 131767"/>
                  <a:gd name="connsiteX10" fmla="*/ 430317 w 551944"/>
                  <a:gd name="connsiteY10" fmla="*/ 74617 h 131767"/>
                  <a:gd name="connsiteX11" fmla="*/ 550967 w 551944"/>
                  <a:gd name="connsiteY11" fmla="*/ 3180 h 131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51944" h="131767">
                    <a:moveTo>
                      <a:pt x="550967" y="3180"/>
                    </a:moveTo>
                    <a:cubicBezTo>
                      <a:pt x="560492" y="4238"/>
                      <a:pt x="497521" y="62711"/>
                      <a:pt x="487467" y="80967"/>
                    </a:cubicBezTo>
                    <a:cubicBezTo>
                      <a:pt x="477413" y="99223"/>
                      <a:pt x="510221" y="108748"/>
                      <a:pt x="490642" y="112717"/>
                    </a:cubicBezTo>
                    <a:cubicBezTo>
                      <a:pt x="471063" y="116686"/>
                      <a:pt x="398302" y="101605"/>
                      <a:pt x="369992" y="104780"/>
                    </a:cubicBezTo>
                    <a:cubicBezTo>
                      <a:pt x="341682" y="107955"/>
                      <a:pt x="341416" y="131767"/>
                      <a:pt x="320779" y="131767"/>
                    </a:cubicBezTo>
                    <a:cubicBezTo>
                      <a:pt x="300142" y="131767"/>
                      <a:pt x="299613" y="126740"/>
                      <a:pt x="246167" y="104780"/>
                    </a:cubicBezTo>
                    <a:cubicBezTo>
                      <a:pt x="192721" y="82820"/>
                      <a:pt x="-5188" y="-789"/>
                      <a:pt x="104" y="5"/>
                    </a:cubicBezTo>
                    <a:cubicBezTo>
                      <a:pt x="5396" y="799"/>
                      <a:pt x="226323" y="93403"/>
                      <a:pt x="277917" y="109542"/>
                    </a:cubicBezTo>
                    <a:cubicBezTo>
                      <a:pt x="329511" y="125681"/>
                      <a:pt x="284532" y="100546"/>
                      <a:pt x="309667" y="96842"/>
                    </a:cubicBezTo>
                    <a:cubicBezTo>
                      <a:pt x="334802" y="93138"/>
                      <a:pt x="408621" y="91021"/>
                      <a:pt x="428729" y="87317"/>
                    </a:cubicBezTo>
                    <a:cubicBezTo>
                      <a:pt x="448837" y="83613"/>
                      <a:pt x="411002" y="86259"/>
                      <a:pt x="430317" y="74617"/>
                    </a:cubicBezTo>
                    <a:cubicBezTo>
                      <a:pt x="449632" y="62975"/>
                      <a:pt x="541442" y="2122"/>
                      <a:pt x="550967" y="31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9" name="フリーフォーム: 図形 1168">
                <a:extLst>
                  <a:ext uri="{FF2B5EF4-FFF2-40B4-BE49-F238E27FC236}">
                    <a16:creationId xmlns:a16="http://schemas.microsoft.com/office/drawing/2014/main" id="{DD19612E-7F98-4F25-B34D-3770ECC3D0C0}"/>
                  </a:ext>
                </a:extLst>
              </p:cNvPr>
              <p:cNvSpPr/>
              <p:nvPr/>
            </p:nvSpPr>
            <p:spPr>
              <a:xfrm>
                <a:off x="8122524" y="4642877"/>
                <a:ext cx="515445" cy="226529"/>
              </a:xfrm>
              <a:custGeom>
                <a:avLst/>
                <a:gdLst>
                  <a:gd name="connsiteX0" fmla="*/ 714 w 515445"/>
                  <a:gd name="connsiteY0" fmla="*/ 561 h 226529"/>
                  <a:gd name="connsiteX1" fmla="*/ 353139 w 515445"/>
                  <a:gd name="connsiteY1" fmla="*/ 159311 h 226529"/>
                  <a:gd name="connsiteX2" fmla="*/ 513476 w 515445"/>
                  <a:gd name="connsiteY2" fmla="*/ 225986 h 226529"/>
                  <a:gd name="connsiteX3" fmla="*/ 446801 w 515445"/>
                  <a:gd name="connsiteY3" fmla="*/ 192648 h 226529"/>
                  <a:gd name="connsiteX4" fmla="*/ 215026 w 515445"/>
                  <a:gd name="connsiteY4" fmla="*/ 79936 h 226529"/>
                  <a:gd name="connsiteX5" fmla="*/ 494426 w 515445"/>
                  <a:gd name="connsiteY5" fmla="*/ 181536 h 226529"/>
                  <a:gd name="connsiteX6" fmla="*/ 267414 w 515445"/>
                  <a:gd name="connsiteY6" fmla="*/ 108511 h 226529"/>
                  <a:gd name="connsiteX7" fmla="*/ 714 w 515445"/>
                  <a:gd name="connsiteY7" fmla="*/ 561 h 226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15445" h="226529">
                    <a:moveTo>
                      <a:pt x="714" y="561"/>
                    </a:moveTo>
                    <a:cubicBezTo>
                      <a:pt x="15002" y="9028"/>
                      <a:pt x="267679" y="121740"/>
                      <a:pt x="353139" y="159311"/>
                    </a:cubicBezTo>
                    <a:cubicBezTo>
                      <a:pt x="438599" y="196882"/>
                      <a:pt x="497866" y="220430"/>
                      <a:pt x="513476" y="225986"/>
                    </a:cubicBezTo>
                    <a:cubicBezTo>
                      <a:pt x="529086" y="231542"/>
                      <a:pt x="446801" y="192648"/>
                      <a:pt x="446801" y="192648"/>
                    </a:cubicBezTo>
                    <a:cubicBezTo>
                      <a:pt x="397059" y="168306"/>
                      <a:pt x="207089" y="81788"/>
                      <a:pt x="215026" y="79936"/>
                    </a:cubicBezTo>
                    <a:cubicBezTo>
                      <a:pt x="222964" y="78084"/>
                      <a:pt x="485695" y="176774"/>
                      <a:pt x="494426" y="181536"/>
                    </a:cubicBezTo>
                    <a:cubicBezTo>
                      <a:pt x="503157" y="186298"/>
                      <a:pt x="344672" y="135234"/>
                      <a:pt x="267414" y="108511"/>
                    </a:cubicBezTo>
                    <a:cubicBezTo>
                      <a:pt x="190156" y="81788"/>
                      <a:pt x="-13574" y="-7906"/>
                      <a:pt x="714" y="5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0" name="フリーフォーム: 図形 1169">
                <a:extLst>
                  <a:ext uri="{FF2B5EF4-FFF2-40B4-BE49-F238E27FC236}">
                    <a16:creationId xmlns:a16="http://schemas.microsoft.com/office/drawing/2014/main" id="{52739B1C-1809-45D8-BB14-9DCEC7313259}"/>
                  </a:ext>
                </a:extLst>
              </p:cNvPr>
              <p:cNvSpPr/>
              <p:nvPr/>
            </p:nvSpPr>
            <p:spPr>
              <a:xfrm>
                <a:off x="7276433" y="4155267"/>
                <a:ext cx="1070935" cy="531397"/>
              </a:xfrm>
              <a:custGeom>
                <a:avLst/>
                <a:gdLst>
                  <a:gd name="connsiteX0" fmla="*/ 313405 w 1070935"/>
                  <a:gd name="connsiteY0" fmla="*/ 15096 h 531397"/>
                  <a:gd name="connsiteX1" fmla="*/ 386430 w 1070935"/>
                  <a:gd name="connsiteY1" fmla="*/ 35733 h 531397"/>
                  <a:gd name="connsiteX2" fmla="*/ 959517 w 1070935"/>
                  <a:gd name="connsiteY2" fmla="*/ 288146 h 531397"/>
                  <a:gd name="connsiteX3" fmla="*/ 961105 w 1070935"/>
                  <a:gd name="connsiteY3" fmla="*/ 321483 h 531397"/>
                  <a:gd name="connsiteX4" fmla="*/ 945230 w 1070935"/>
                  <a:gd name="connsiteY4" fmla="*/ 343708 h 531397"/>
                  <a:gd name="connsiteX5" fmla="*/ 927767 w 1070935"/>
                  <a:gd name="connsiteY5" fmla="*/ 435783 h 531397"/>
                  <a:gd name="connsiteX6" fmla="*/ 954755 w 1070935"/>
                  <a:gd name="connsiteY6" fmla="*/ 446896 h 531397"/>
                  <a:gd name="connsiteX7" fmla="*/ 1070642 w 1070935"/>
                  <a:gd name="connsiteY7" fmla="*/ 531033 h 531397"/>
                  <a:gd name="connsiteX8" fmla="*/ 916655 w 1070935"/>
                  <a:gd name="connsiteY8" fmla="*/ 475471 h 531397"/>
                  <a:gd name="connsiteX9" fmla="*/ 902367 w 1070935"/>
                  <a:gd name="connsiteY9" fmla="*/ 427846 h 531397"/>
                  <a:gd name="connsiteX10" fmla="*/ 918242 w 1070935"/>
                  <a:gd name="connsiteY10" fmla="*/ 297671 h 531397"/>
                  <a:gd name="connsiteX11" fmla="*/ 799180 w 1070935"/>
                  <a:gd name="connsiteY11" fmla="*/ 242108 h 531397"/>
                  <a:gd name="connsiteX12" fmla="*/ 548355 w 1070935"/>
                  <a:gd name="connsiteY12" fmla="*/ 130983 h 531397"/>
                  <a:gd name="connsiteX13" fmla="*/ 259430 w 1070935"/>
                  <a:gd name="connsiteY13" fmla="*/ 78596 h 531397"/>
                  <a:gd name="connsiteX14" fmla="*/ 2255 w 1070935"/>
                  <a:gd name="connsiteY14" fmla="*/ 113521 h 531397"/>
                  <a:gd name="connsiteX15" fmla="*/ 410242 w 1070935"/>
                  <a:gd name="connsiteY15" fmla="*/ 64308 h 531397"/>
                  <a:gd name="connsiteX16" fmla="*/ 702342 w 1070935"/>
                  <a:gd name="connsiteY16" fmla="*/ 162733 h 531397"/>
                  <a:gd name="connsiteX17" fmla="*/ 313405 w 1070935"/>
                  <a:gd name="connsiteY17" fmla="*/ 15096 h 531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70935" h="531397">
                    <a:moveTo>
                      <a:pt x="313405" y="15096"/>
                    </a:moveTo>
                    <a:cubicBezTo>
                      <a:pt x="260753" y="-6071"/>
                      <a:pt x="278745" y="-9775"/>
                      <a:pt x="386430" y="35733"/>
                    </a:cubicBezTo>
                    <a:cubicBezTo>
                      <a:pt x="494115" y="81241"/>
                      <a:pt x="863738" y="240521"/>
                      <a:pt x="959517" y="288146"/>
                    </a:cubicBezTo>
                    <a:cubicBezTo>
                      <a:pt x="1055296" y="335771"/>
                      <a:pt x="963486" y="312223"/>
                      <a:pt x="961105" y="321483"/>
                    </a:cubicBezTo>
                    <a:cubicBezTo>
                      <a:pt x="958724" y="330743"/>
                      <a:pt x="950786" y="324658"/>
                      <a:pt x="945230" y="343708"/>
                    </a:cubicBezTo>
                    <a:cubicBezTo>
                      <a:pt x="939674" y="362758"/>
                      <a:pt x="926180" y="418585"/>
                      <a:pt x="927767" y="435783"/>
                    </a:cubicBezTo>
                    <a:cubicBezTo>
                      <a:pt x="929355" y="452981"/>
                      <a:pt x="930943" y="431021"/>
                      <a:pt x="954755" y="446896"/>
                    </a:cubicBezTo>
                    <a:cubicBezTo>
                      <a:pt x="978568" y="462771"/>
                      <a:pt x="1076992" y="526271"/>
                      <a:pt x="1070642" y="531033"/>
                    </a:cubicBezTo>
                    <a:cubicBezTo>
                      <a:pt x="1064292" y="535795"/>
                      <a:pt x="944701" y="492669"/>
                      <a:pt x="916655" y="475471"/>
                    </a:cubicBezTo>
                    <a:cubicBezTo>
                      <a:pt x="888609" y="458273"/>
                      <a:pt x="902103" y="457479"/>
                      <a:pt x="902367" y="427846"/>
                    </a:cubicBezTo>
                    <a:cubicBezTo>
                      <a:pt x="902631" y="398213"/>
                      <a:pt x="935440" y="328627"/>
                      <a:pt x="918242" y="297671"/>
                    </a:cubicBezTo>
                    <a:cubicBezTo>
                      <a:pt x="901044" y="266715"/>
                      <a:pt x="799180" y="242108"/>
                      <a:pt x="799180" y="242108"/>
                    </a:cubicBezTo>
                    <a:cubicBezTo>
                      <a:pt x="737532" y="214327"/>
                      <a:pt x="638313" y="158235"/>
                      <a:pt x="548355" y="130983"/>
                    </a:cubicBezTo>
                    <a:cubicBezTo>
                      <a:pt x="458397" y="103731"/>
                      <a:pt x="350447" y="81506"/>
                      <a:pt x="259430" y="78596"/>
                    </a:cubicBezTo>
                    <a:cubicBezTo>
                      <a:pt x="168413" y="75686"/>
                      <a:pt x="-22880" y="115902"/>
                      <a:pt x="2255" y="113521"/>
                    </a:cubicBezTo>
                    <a:cubicBezTo>
                      <a:pt x="27390" y="111140"/>
                      <a:pt x="293561" y="56106"/>
                      <a:pt x="410242" y="64308"/>
                    </a:cubicBezTo>
                    <a:cubicBezTo>
                      <a:pt x="526923" y="72510"/>
                      <a:pt x="716894" y="169877"/>
                      <a:pt x="702342" y="162733"/>
                    </a:cubicBezTo>
                    <a:cubicBezTo>
                      <a:pt x="687790" y="155589"/>
                      <a:pt x="366057" y="36263"/>
                      <a:pt x="313405" y="1509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1" name="フリーフォーム: 図形 1170">
                <a:extLst>
                  <a:ext uri="{FF2B5EF4-FFF2-40B4-BE49-F238E27FC236}">
                    <a16:creationId xmlns:a16="http://schemas.microsoft.com/office/drawing/2014/main" id="{8435259B-CAA5-49DC-9F6D-61BAF6CD2953}"/>
                  </a:ext>
                </a:extLst>
              </p:cNvPr>
              <p:cNvSpPr/>
              <p:nvPr/>
            </p:nvSpPr>
            <p:spPr>
              <a:xfrm>
                <a:off x="8336899" y="4560416"/>
                <a:ext cx="295931" cy="108648"/>
              </a:xfrm>
              <a:custGeom>
                <a:avLst/>
                <a:gdLst>
                  <a:gd name="connsiteX0" fmla="*/ 295926 w 295931"/>
                  <a:gd name="connsiteY0" fmla="*/ 41747 h 108648"/>
                  <a:gd name="connsiteX1" fmla="*/ 119714 w 295931"/>
                  <a:gd name="connsiteY1" fmla="*/ 89372 h 108648"/>
                  <a:gd name="connsiteX2" fmla="*/ 81614 w 295931"/>
                  <a:gd name="connsiteY2" fmla="*/ 108422 h 108648"/>
                  <a:gd name="connsiteX3" fmla="*/ 38751 w 295931"/>
                  <a:gd name="connsiteY3" fmla="*/ 78259 h 108648"/>
                  <a:gd name="connsiteX4" fmla="*/ 32401 w 295931"/>
                  <a:gd name="connsiteY4" fmla="*/ 62384 h 108648"/>
                  <a:gd name="connsiteX5" fmla="*/ 130826 w 295931"/>
                  <a:gd name="connsiteY5" fmla="*/ 472 h 108648"/>
                  <a:gd name="connsiteX6" fmla="*/ 45101 w 295931"/>
                  <a:gd name="connsiteY6" fmla="*/ 32222 h 108648"/>
                  <a:gd name="connsiteX7" fmla="*/ 651 w 295931"/>
                  <a:gd name="connsiteY7" fmla="*/ 48097 h 108648"/>
                  <a:gd name="connsiteX8" fmla="*/ 76851 w 295931"/>
                  <a:gd name="connsiteY8" fmla="*/ 90959 h 108648"/>
                  <a:gd name="connsiteX9" fmla="*/ 94314 w 295931"/>
                  <a:gd name="connsiteY9" fmla="*/ 83022 h 108648"/>
                  <a:gd name="connsiteX10" fmla="*/ 113364 w 295931"/>
                  <a:gd name="connsiteY10" fmla="*/ 70322 h 108648"/>
                  <a:gd name="connsiteX11" fmla="*/ 295926 w 295931"/>
                  <a:gd name="connsiteY11" fmla="*/ 41747 h 108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5931" h="108648">
                    <a:moveTo>
                      <a:pt x="295926" y="41747"/>
                    </a:moveTo>
                    <a:cubicBezTo>
                      <a:pt x="296984" y="44922"/>
                      <a:pt x="155433" y="78260"/>
                      <a:pt x="119714" y="89372"/>
                    </a:cubicBezTo>
                    <a:cubicBezTo>
                      <a:pt x="83995" y="100485"/>
                      <a:pt x="95108" y="110274"/>
                      <a:pt x="81614" y="108422"/>
                    </a:cubicBezTo>
                    <a:cubicBezTo>
                      <a:pt x="68120" y="106570"/>
                      <a:pt x="46953" y="85932"/>
                      <a:pt x="38751" y="78259"/>
                    </a:cubicBezTo>
                    <a:cubicBezTo>
                      <a:pt x="30549" y="70586"/>
                      <a:pt x="17055" y="75348"/>
                      <a:pt x="32401" y="62384"/>
                    </a:cubicBezTo>
                    <a:cubicBezTo>
                      <a:pt x="47747" y="49420"/>
                      <a:pt x="128709" y="5499"/>
                      <a:pt x="130826" y="472"/>
                    </a:cubicBezTo>
                    <a:cubicBezTo>
                      <a:pt x="132943" y="-4555"/>
                      <a:pt x="45101" y="32222"/>
                      <a:pt x="45101" y="32222"/>
                    </a:cubicBezTo>
                    <a:cubicBezTo>
                      <a:pt x="23405" y="40159"/>
                      <a:pt x="-4641" y="38308"/>
                      <a:pt x="651" y="48097"/>
                    </a:cubicBezTo>
                    <a:cubicBezTo>
                      <a:pt x="5943" y="57886"/>
                      <a:pt x="61241" y="85138"/>
                      <a:pt x="76851" y="90959"/>
                    </a:cubicBezTo>
                    <a:cubicBezTo>
                      <a:pt x="92461" y="96780"/>
                      <a:pt x="88228" y="86462"/>
                      <a:pt x="94314" y="83022"/>
                    </a:cubicBezTo>
                    <a:cubicBezTo>
                      <a:pt x="100399" y="79583"/>
                      <a:pt x="84524" y="76143"/>
                      <a:pt x="113364" y="70322"/>
                    </a:cubicBezTo>
                    <a:cubicBezTo>
                      <a:pt x="142203" y="64501"/>
                      <a:pt x="294868" y="38572"/>
                      <a:pt x="295926" y="4174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2" name="フリーフォーム: 図形 1171">
                <a:extLst>
                  <a:ext uri="{FF2B5EF4-FFF2-40B4-BE49-F238E27FC236}">
                    <a16:creationId xmlns:a16="http://schemas.microsoft.com/office/drawing/2014/main" id="{EAE0D689-ADDC-49F4-AD1F-0A3772A9B24C}"/>
                  </a:ext>
                </a:extLst>
              </p:cNvPr>
              <p:cNvSpPr/>
              <p:nvPr/>
            </p:nvSpPr>
            <p:spPr>
              <a:xfrm>
                <a:off x="7562144" y="3987780"/>
                <a:ext cx="493416" cy="79799"/>
              </a:xfrm>
              <a:custGeom>
                <a:avLst/>
                <a:gdLst>
                  <a:gd name="connsiteX0" fmla="*/ 11819 w 493416"/>
                  <a:gd name="connsiteY0" fmla="*/ 71458 h 79799"/>
                  <a:gd name="connsiteX1" fmla="*/ 481719 w 493416"/>
                  <a:gd name="connsiteY1" fmla="*/ 79395 h 79799"/>
                  <a:gd name="connsiteX2" fmla="*/ 334081 w 493416"/>
                  <a:gd name="connsiteY2" fmla="*/ 61933 h 79799"/>
                  <a:gd name="connsiteX3" fmla="*/ 146756 w 493416"/>
                  <a:gd name="connsiteY3" fmla="*/ 55583 h 79799"/>
                  <a:gd name="connsiteX4" fmla="*/ 315031 w 493416"/>
                  <a:gd name="connsiteY4" fmla="*/ 52408 h 79799"/>
                  <a:gd name="connsiteX5" fmla="*/ 35631 w 493416"/>
                  <a:gd name="connsiteY5" fmla="*/ 20 h 79799"/>
                  <a:gd name="connsiteX6" fmla="*/ 242006 w 493416"/>
                  <a:gd name="connsiteY6" fmla="*/ 46058 h 79799"/>
                  <a:gd name="connsiteX7" fmla="*/ 151519 w 493416"/>
                  <a:gd name="connsiteY7" fmla="*/ 41295 h 79799"/>
                  <a:gd name="connsiteX8" fmla="*/ 11819 w 493416"/>
                  <a:gd name="connsiteY8" fmla="*/ 71458 h 79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3416" h="79799">
                    <a:moveTo>
                      <a:pt x="11819" y="71458"/>
                    </a:moveTo>
                    <a:cubicBezTo>
                      <a:pt x="66852" y="77808"/>
                      <a:pt x="428009" y="80982"/>
                      <a:pt x="481719" y="79395"/>
                    </a:cubicBezTo>
                    <a:cubicBezTo>
                      <a:pt x="535429" y="77808"/>
                      <a:pt x="389908" y="65902"/>
                      <a:pt x="334081" y="61933"/>
                    </a:cubicBezTo>
                    <a:cubicBezTo>
                      <a:pt x="278254" y="57964"/>
                      <a:pt x="149931" y="57170"/>
                      <a:pt x="146756" y="55583"/>
                    </a:cubicBezTo>
                    <a:cubicBezTo>
                      <a:pt x="143581" y="53996"/>
                      <a:pt x="333552" y="61668"/>
                      <a:pt x="315031" y="52408"/>
                    </a:cubicBezTo>
                    <a:cubicBezTo>
                      <a:pt x="296510" y="43148"/>
                      <a:pt x="47802" y="1078"/>
                      <a:pt x="35631" y="20"/>
                    </a:cubicBezTo>
                    <a:cubicBezTo>
                      <a:pt x="23460" y="-1038"/>
                      <a:pt x="222691" y="39179"/>
                      <a:pt x="242006" y="46058"/>
                    </a:cubicBezTo>
                    <a:cubicBezTo>
                      <a:pt x="261321" y="52937"/>
                      <a:pt x="193588" y="40766"/>
                      <a:pt x="151519" y="41295"/>
                    </a:cubicBezTo>
                    <a:cubicBezTo>
                      <a:pt x="109450" y="41824"/>
                      <a:pt x="-43214" y="65108"/>
                      <a:pt x="11819" y="714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3" name="フリーフォーム: 図形 1172">
                <a:extLst>
                  <a:ext uri="{FF2B5EF4-FFF2-40B4-BE49-F238E27FC236}">
                    <a16:creationId xmlns:a16="http://schemas.microsoft.com/office/drawing/2014/main" id="{212BDBD9-4E68-4667-A22A-911C8BE53381}"/>
                  </a:ext>
                </a:extLst>
              </p:cNvPr>
              <p:cNvSpPr/>
              <p:nvPr/>
            </p:nvSpPr>
            <p:spPr>
              <a:xfrm>
                <a:off x="8004159" y="4022375"/>
                <a:ext cx="112611" cy="286115"/>
              </a:xfrm>
              <a:custGeom>
                <a:avLst/>
                <a:gdLst>
                  <a:gd name="connsiteX0" fmla="*/ 16 w 112611"/>
                  <a:gd name="connsiteY0" fmla="*/ 350 h 286115"/>
                  <a:gd name="connsiteX1" fmla="*/ 104791 w 112611"/>
                  <a:gd name="connsiteY1" fmla="*/ 89250 h 286115"/>
                  <a:gd name="connsiteX2" fmla="*/ 104791 w 112611"/>
                  <a:gd name="connsiteY2" fmla="*/ 159100 h 286115"/>
                  <a:gd name="connsiteX3" fmla="*/ 103204 w 112611"/>
                  <a:gd name="connsiteY3" fmla="*/ 224188 h 286115"/>
                  <a:gd name="connsiteX4" fmla="*/ 69866 w 112611"/>
                  <a:gd name="connsiteY4" fmla="*/ 246413 h 286115"/>
                  <a:gd name="connsiteX5" fmla="*/ 15891 w 112611"/>
                  <a:gd name="connsiteY5" fmla="*/ 286100 h 286115"/>
                  <a:gd name="connsiteX6" fmla="*/ 41291 w 112611"/>
                  <a:gd name="connsiteY6" fmla="*/ 241650 h 286115"/>
                  <a:gd name="connsiteX7" fmla="*/ 61929 w 112611"/>
                  <a:gd name="connsiteY7" fmla="*/ 201963 h 286115"/>
                  <a:gd name="connsiteX8" fmla="*/ 41291 w 112611"/>
                  <a:gd name="connsiteY8" fmla="*/ 251175 h 286115"/>
                  <a:gd name="connsiteX9" fmla="*/ 60341 w 112611"/>
                  <a:gd name="connsiteY9" fmla="*/ 252763 h 286115"/>
                  <a:gd name="connsiteX10" fmla="*/ 96854 w 112611"/>
                  <a:gd name="connsiteY10" fmla="*/ 192438 h 286115"/>
                  <a:gd name="connsiteX11" fmla="*/ 96854 w 112611"/>
                  <a:gd name="connsiteY11" fmla="*/ 124175 h 286115"/>
                  <a:gd name="connsiteX12" fmla="*/ 16 w 112611"/>
                  <a:gd name="connsiteY12" fmla="*/ 350 h 286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2611" h="286115">
                    <a:moveTo>
                      <a:pt x="16" y="350"/>
                    </a:moveTo>
                    <a:cubicBezTo>
                      <a:pt x="1339" y="-5471"/>
                      <a:pt x="87328" y="62792"/>
                      <a:pt x="104791" y="89250"/>
                    </a:cubicBezTo>
                    <a:cubicBezTo>
                      <a:pt x="122254" y="115708"/>
                      <a:pt x="105055" y="136610"/>
                      <a:pt x="104791" y="159100"/>
                    </a:cubicBezTo>
                    <a:cubicBezTo>
                      <a:pt x="104527" y="181590"/>
                      <a:pt x="109025" y="209636"/>
                      <a:pt x="103204" y="224188"/>
                    </a:cubicBezTo>
                    <a:cubicBezTo>
                      <a:pt x="97383" y="238740"/>
                      <a:pt x="84418" y="236094"/>
                      <a:pt x="69866" y="246413"/>
                    </a:cubicBezTo>
                    <a:cubicBezTo>
                      <a:pt x="55314" y="256732"/>
                      <a:pt x="20653" y="286894"/>
                      <a:pt x="15891" y="286100"/>
                    </a:cubicBezTo>
                    <a:cubicBezTo>
                      <a:pt x="11129" y="285306"/>
                      <a:pt x="33618" y="255673"/>
                      <a:pt x="41291" y="241650"/>
                    </a:cubicBezTo>
                    <a:cubicBezTo>
                      <a:pt x="48964" y="227627"/>
                      <a:pt x="61929" y="200376"/>
                      <a:pt x="61929" y="201963"/>
                    </a:cubicBezTo>
                    <a:cubicBezTo>
                      <a:pt x="61929" y="203550"/>
                      <a:pt x="41556" y="242708"/>
                      <a:pt x="41291" y="251175"/>
                    </a:cubicBezTo>
                    <a:cubicBezTo>
                      <a:pt x="41026" y="259642"/>
                      <a:pt x="51081" y="262553"/>
                      <a:pt x="60341" y="252763"/>
                    </a:cubicBezTo>
                    <a:cubicBezTo>
                      <a:pt x="69602" y="242974"/>
                      <a:pt x="90769" y="213869"/>
                      <a:pt x="96854" y="192438"/>
                    </a:cubicBezTo>
                    <a:cubicBezTo>
                      <a:pt x="102939" y="171007"/>
                      <a:pt x="115375" y="155131"/>
                      <a:pt x="96854" y="124175"/>
                    </a:cubicBezTo>
                    <a:cubicBezTo>
                      <a:pt x="78333" y="93219"/>
                      <a:pt x="-1307" y="6171"/>
                      <a:pt x="16" y="35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4" name="フリーフォーム: 図形 1173">
                <a:extLst>
                  <a:ext uri="{FF2B5EF4-FFF2-40B4-BE49-F238E27FC236}">
                    <a16:creationId xmlns:a16="http://schemas.microsoft.com/office/drawing/2014/main" id="{9396D429-7DD1-4AD5-9A1A-299A47E4C7C9}"/>
                  </a:ext>
                </a:extLst>
              </p:cNvPr>
              <p:cNvSpPr/>
              <p:nvPr/>
            </p:nvSpPr>
            <p:spPr>
              <a:xfrm>
                <a:off x="7637430" y="4063813"/>
                <a:ext cx="233648" cy="156237"/>
              </a:xfrm>
              <a:custGeom>
                <a:avLst/>
                <a:gdLst>
                  <a:gd name="connsiteX0" fmla="*/ 33 w 233648"/>
                  <a:gd name="connsiteY0" fmla="*/ 187 h 156237"/>
                  <a:gd name="connsiteX1" fmla="*/ 177833 w 233648"/>
                  <a:gd name="connsiteY1" fmla="*/ 30350 h 156237"/>
                  <a:gd name="connsiteX2" fmla="*/ 233395 w 233648"/>
                  <a:gd name="connsiteY2" fmla="*/ 70037 h 156237"/>
                  <a:gd name="connsiteX3" fmla="*/ 198470 w 233648"/>
                  <a:gd name="connsiteY3" fmla="*/ 149412 h 156237"/>
                  <a:gd name="connsiteX4" fmla="*/ 198470 w 233648"/>
                  <a:gd name="connsiteY4" fmla="*/ 144650 h 156237"/>
                  <a:gd name="connsiteX5" fmla="*/ 222283 w 233648"/>
                  <a:gd name="connsiteY5" fmla="*/ 84325 h 156237"/>
                  <a:gd name="connsiteX6" fmla="*/ 219108 w 233648"/>
                  <a:gd name="connsiteY6" fmla="*/ 84325 h 156237"/>
                  <a:gd name="connsiteX7" fmla="*/ 209583 w 233648"/>
                  <a:gd name="connsiteY7" fmla="*/ 58925 h 156237"/>
                  <a:gd name="connsiteX8" fmla="*/ 207995 w 233648"/>
                  <a:gd name="connsiteY8" fmla="*/ 108137 h 156237"/>
                  <a:gd name="connsiteX9" fmla="*/ 206408 w 233648"/>
                  <a:gd name="connsiteY9" fmla="*/ 65275 h 156237"/>
                  <a:gd name="connsiteX10" fmla="*/ 163545 w 233648"/>
                  <a:gd name="connsiteY10" fmla="*/ 44637 h 156237"/>
                  <a:gd name="connsiteX11" fmla="*/ 33 w 233648"/>
                  <a:gd name="connsiteY11" fmla="*/ 187 h 156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33648" h="156237">
                    <a:moveTo>
                      <a:pt x="33" y="187"/>
                    </a:moveTo>
                    <a:cubicBezTo>
                      <a:pt x="2414" y="-2194"/>
                      <a:pt x="138939" y="18708"/>
                      <a:pt x="177833" y="30350"/>
                    </a:cubicBezTo>
                    <a:cubicBezTo>
                      <a:pt x="216727" y="41992"/>
                      <a:pt x="229956" y="50193"/>
                      <a:pt x="233395" y="70037"/>
                    </a:cubicBezTo>
                    <a:cubicBezTo>
                      <a:pt x="236835" y="89881"/>
                      <a:pt x="204291" y="136977"/>
                      <a:pt x="198470" y="149412"/>
                    </a:cubicBezTo>
                    <a:cubicBezTo>
                      <a:pt x="192649" y="161848"/>
                      <a:pt x="194501" y="155498"/>
                      <a:pt x="198470" y="144650"/>
                    </a:cubicBezTo>
                    <a:cubicBezTo>
                      <a:pt x="202439" y="133802"/>
                      <a:pt x="218843" y="94379"/>
                      <a:pt x="222283" y="84325"/>
                    </a:cubicBezTo>
                    <a:cubicBezTo>
                      <a:pt x="225723" y="74271"/>
                      <a:pt x="221225" y="88558"/>
                      <a:pt x="219108" y="84325"/>
                    </a:cubicBezTo>
                    <a:cubicBezTo>
                      <a:pt x="216991" y="80092"/>
                      <a:pt x="211435" y="54956"/>
                      <a:pt x="209583" y="58925"/>
                    </a:cubicBezTo>
                    <a:cubicBezTo>
                      <a:pt x="207731" y="62894"/>
                      <a:pt x="208524" y="107079"/>
                      <a:pt x="207995" y="108137"/>
                    </a:cubicBezTo>
                    <a:cubicBezTo>
                      <a:pt x="207466" y="109195"/>
                      <a:pt x="213816" y="75858"/>
                      <a:pt x="206408" y="65275"/>
                    </a:cubicBezTo>
                    <a:cubicBezTo>
                      <a:pt x="199000" y="54692"/>
                      <a:pt x="204556" y="57337"/>
                      <a:pt x="163545" y="44637"/>
                    </a:cubicBezTo>
                    <a:cubicBezTo>
                      <a:pt x="122534" y="31937"/>
                      <a:pt x="-2348" y="2568"/>
                      <a:pt x="33" y="1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5" name="フリーフォーム: 図形 1174">
                <a:extLst>
                  <a:ext uri="{FF2B5EF4-FFF2-40B4-BE49-F238E27FC236}">
                    <a16:creationId xmlns:a16="http://schemas.microsoft.com/office/drawing/2014/main" id="{2F34696B-52ED-4EB0-B6CF-799EC5044353}"/>
                  </a:ext>
                </a:extLst>
              </p:cNvPr>
              <p:cNvSpPr/>
              <p:nvPr/>
            </p:nvSpPr>
            <p:spPr>
              <a:xfrm>
                <a:off x="7913552" y="4071709"/>
                <a:ext cx="150960" cy="213390"/>
              </a:xfrm>
              <a:custGeom>
                <a:avLst/>
                <a:gdLst>
                  <a:gd name="connsiteX0" fmla="*/ 136 w 150960"/>
                  <a:gd name="connsiteY0" fmla="*/ 163741 h 213390"/>
                  <a:gd name="connsiteX1" fmla="*/ 57286 w 150960"/>
                  <a:gd name="connsiteY1" fmla="*/ 36741 h 213390"/>
                  <a:gd name="connsiteX2" fmla="*/ 52523 w 150960"/>
                  <a:gd name="connsiteY2" fmla="*/ 139929 h 213390"/>
                  <a:gd name="connsiteX3" fmla="*/ 96973 w 150960"/>
                  <a:gd name="connsiteY3" fmla="*/ 51029 h 213390"/>
                  <a:gd name="connsiteX4" fmla="*/ 123961 w 150960"/>
                  <a:gd name="connsiteY4" fmla="*/ 97066 h 213390"/>
                  <a:gd name="connsiteX5" fmla="*/ 131898 w 150960"/>
                  <a:gd name="connsiteY5" fmla="*/ 158979 h 213390"/>
                  <a:gd name="connsiteX6" fmla="*/ 131898 w 150960"/>
                  <a:gd name="connsiteY6" fmla="*/ 212954 h 213390"/>
                  <a:gd name="connsiteX7" fmla="*/ 150948 w 150960"/>
                  <a:gd name="connsiteY7" fmla="*/ 128816 h 213390"/>
                  <a:gd name="connsiteX8" fmla="*/ 128723 w 150960"/>
                  <a:gd name="connsiteY8" fmla="*/ 9754 h 213390"/>
                  <a:gd name="connsiteX9" fmla="*/ 120786 w 150960"/>
                  <a:gd name="connsiteY9" fmla="*/ 6579 h 213390"/>
                  <a:gd name="connsiteX10" fmla="*/ 19186 w 150960"/>
                  <a:gd name="connsiteY10" fmla="*/ 4991 h 213390"/>
                  <a:gd name="connsiteX11" fmla="*/ 89036 w 150960"/>
                  <a:gd name="connsiteY11" fmla="*/ 31979 h 213390"/>
                  <a:gd name="connsiteX12" fmla="*/ 42998 w 150960"/>
                  <a:gd name="connsiteY12" fmla="*/ 27216 h 213390"/>
                  <a:gd name="connsiteX13" fmla="*/ 136 w 150960"/>
                  <a:gd name="connsiteY13" fmla="*/ 163741 h 213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50960" h="213390">
                    <a:moveTo>
                      <a:pt x="136" y="163741"/>
                    </a:moveTo>
                    <a:cubicBezTo>
                      <a:pt x="2517" y="165328"/>
                      <a:pt x="48555" y="40710"/>
                      <a:pt x="57286" y="36741"/>
                    </a:cubicBezTo>
                    <a:cubicBezTo>
                      <a:pt x="66017" y="32772"/>
                      <a:pt x="45909" y="137548"/>
                      <a:pt x="52523" y="139929"/>
                    </a:cubicBezTo>
                    <a:cubicBezTo>
                      <a:pt x="59137" y="142310"/>
                      <a:pt x="85067" y="58173"/>
                      <a:pt x="96973" y="51029"/>
                    </a:cubicBezTo>
                    <a:cubicBezTo>
                      <a:pt x="108879" y="43885"/>
                      <a:pt x="118140" y="79074"/>
                      <a:pt x="123961" y="97066"/>
                    </a:cubicBezTo>
                    <a:cubicBezTo>
                      <a:pt x="129782" y="115058"/>
                      <a:pt x="130575" y="139664"/>
                      <a:pt x="131898" y="158979"/>
                    </a:cubicBezTo>
                    <a:cubicBezTo>
                      <a:pt x="133221" y="178294"/>
                      <a:pt x="128723" y="217981"/>
                      <a:pt x="131898" y="212954"/>
                    </a:cubicBezTo>
                    <a:cubicBezTo>
                      <a:pt x="135073" y="207927"/>
                      <a:pt x="151477" y="162683"/>
                      <a:pt x="150948" y="128816"/>
                    </a:cubicBezTo>
                    <a:cubicBezTo>
                      <a:pt x="150419" y="94949"/>
                      <a:pt x="133750" y="30127"/>
                      <a:pt x="128723" y="9754"/>
                    </a:cubicBezTo>
                    <a:cubicBezTo>
                      <a:pt x="123696" y="-10619"/>
                      <a:pt x="139042" y="7373"/>
                      <a:pt x="120786" y="6579"/>
                    </a:cubicBezTo>
                    <a:cubicBezTo>
                      <a:pt x="102530" y="5785"/>
                      <a:pt x="24478" y="758"/>
                      <a:pt x="19186" y="4991"/>
                    </a:cubicBezTo>
                    <a:cubicBezTo>
                      <a:pt x="13894" y="9224"/>
                      <a:pt x="85067" y="28275"/>
                      <a:pt x="89036" y="31979"/>
                    </a:cubicBezTo>
                    <a:cubicBezTo>
                      <a:pt x="93005" y="35683"/>
                      <a:pt x="58873" y="9224"/>
                      <a:pt x="42998" y="27216"/>
                    </a:cubicBezTo>
                    <a:cubicBezTo>
                      <a:pt x="27123" y="45208"/>
                      <a:pt x="-2245" y="162154"/>
                      <a:pt x="136" y="1637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6" name="フリーフォーム: 図形 1175">
                <a:extLst>
                  <a:ext uri="{FF2B5EF4-FFF2-40B4-BE49-F238E27FC236}">
                    <a16:creationId xmlns:a16="http://schemas.microsoft.com/office/drawing/2014/main" id="{1BDF8CB3-7FCC-458B-8169-AB2020D9B664}"/>
                  </a:ext>
                </a:extLst>
              </p:cNvPr>
              <p:cNvSpPr/>
              <p:nvPr/>
            </p:nvSpPr>
            <p:spPr>
              <a:xfrm>
                <a:off x="7500372" y="3859193"/>
                <a:ext cx="594994" cy="216831"/>
              </a:xfrm>
              <a:custGeom>
                <a:avLst/>
                <a:gdLst>
                  <a:gd name="connsiteX0" fmla="*/ 503803 w 594994"/>
                  <a:gd name="connsiteY0" fmla="*/ 20 h 216831"/>
                  <a:gd name="connsiteX1" fmla="*/ 573653 w 594994"/>
                  <a:gd name="connsiteY1" fmla="*/ 161945 h 216831"/>
                  <a:gd name="connsiteX2" fmla="*/ 564128 w 594994"/>
                  <a:gd name="connsiteY2" fmla="*/ 166707 h 216831"/>
                  <a:gd name="connsiteX3" fmla="*/ 433953 w 594994"/>
                  <a:gd name="connsiteY3" fmla="*/ 166707 h 216831"/>
                  <a:gd name="connsiteX4" fmla="*/ 566 w 594994"/>
                  <a:gd name="connsiteY4" fmla="*/ 112732 h 216831"/>
                  <a:gd name="connsiteX5" fmla="*/ 533966 w 594994"/>
                  <a:gd name="connsiteY5" fmla="*/ 212745 h 216831"/>
                  <a:gd name="connsiteX6" fmla="*/ 587941 w 594994"/>
                  <a:gd name="connsiteY6" fmla="*/ 195282 h 216831"/>
                  <a:gd name="connsiteX7" fmla="*/ 576828 w 594994"/>
                  <a:gd name="connsiteY7" fmla="*/ 174645 h 216831"/>
                  <a:gd name="connsiteX8" fmla="*/ 503803 w 594994"/>
                  <a:gd name="connsiteY8" fmla="*/ 20 h 216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94994" h="216831">
                    <a:moveTo>
                      <a:pt x="503803" y="20"/>
                    </a:moveTo>
                    <a:cubicBezTo>
                      <a:pt x="503274" y="-2097"/>
                      <a:pt x="573653" y="161945"/>
                      <a:pt x="573653" y="161945"/>
                    </a:cubicBezTo>
                    <a:cubicBezTo>
                      <a:pt x="583707" y="189726"/>
                      <a:pt x="587411" y="165913"/>
                      <a:pt x="564128" y="166707"/>
                    </a:cubicBezTo>
                    <a:cubicBezTo>
                      <a:pt x="540845" y="167501"/>
                      <a:pt x="527880" y="175703"/>
                      <a:pt x="433953" y="166707"/>
                    </a:cubicBezTo>
                    <a:cubicBezTo>
                      <a:pt x="340026" y="157711"/>
                      <a:pt x="-16103" y="105059"/>
                      <a:pt x="566" y="112732"/>
                    </a:cubicBezTo>
                    <a:cubicBezTo>
                      <a:pt x="17235" y="120405"/>
                      <a:pt x="436070" y="198987"/>
                      <a:pt x="533966" y="212745"/>
                    </a:cubicBezTo>
                    <a:cubicBezTo>
                      <a:pt x="631862" y="226503"/>
                      <a:pt x="580797" y="201632"/>
                      <a:pt x="587941" y="195282"/>
                    </a:cubicBezTo>
                    <a:cubicBezTo>
                      <a:pt x="595085" y="188932"/>
                      <a:pt x="590851" y="209305"/>
                      <a:pt x="576828" y="174645"/>
                    </a:cubicBezTo>
                    <a:cubicBezTo>
                      <a:pt x="562805" y="139985"/>
                      <a:pt x="504332" y="2137"/>
                      <a:pt x="503803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7" name="フリーフォーム: 図形 1176">
                <a:extLst>
                  <a:ext uri="{FF2B5EF4-FFF2-40B4-BE49-F238E27FC236}">
                    <a16:creationId xmlns:a16="http://schemas.microsoft.com/office/drawing/2014/main" id="{7ADF218A-38A8-4B8E-94E9-582106C628E8}"/>
                  </a:ext>
                </a:extLst>
              </p:cNvPr>
              <p:cNvSpPr/>
              <p:nvPr/>
            </p:nvSpPr>
            <p:spPr>
              <a:xfrm>
                <a:off x="7834898" y="3908220"/>
                <a:ext cx="251261" cy="132068"/>
              </a:xfrm>
              <a:custGeom>
                <a:avLst/>
                <a:gdLst>
                  <a:gd name="connsiteX0" fmla="*/ 126415 w 251261"/>
                  <a:gd name="connsiteY0" fmla="*/ 205 h 132068"/>
                  <a:gd name="connsiteX1" fmla="*/ 245477 w 251261"/>
                  <a:gd name="connsiteY1" fmla="*/ 125618 h 132068"/>
                  <a:gd name="connsiteX2" fmla="*/ 220077 w 251261"/>
                  <a:gd name="connsiteY2" fmla="*/ 109743 h 132068"/>
                  <a:gd name="connsiteX3" fmla="*/ 110540 w 251261"/>
                  <a:gd name="connsiteY3" fmla="*/ 73230 h 132068"/>
                  <a:gd name="connsiteX4" fmla="*/ 1002 w 251261"/>
                  <a:gd name="connsiteY4" fmla="*/ 44655 h 132068"/>
                  <a:gd name="connsiteX5" fmla="*/ 177215 w 251261"/>
                  <a:gd name="connsiteY5" fmla="*/ 93868 h 132068"/>
                  <a:gd name="connsiteX6" fmla="*/ 126415 w 251261"/>
                  <a:gd name="connsiteY6" fmla="*/ 205 h 132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1261" h="132068">
                    <a:moveTo>
                      <a:pt x="126415" y="205"/>
                    </a:moveTo>
                    <a:cubicBezTo>
                      <a:pt x="137792" y="5497"/>
                      <a:pt x="229867" y="107362"/>
                      <a:pt x="245477" y="125618"/>
                    </a:cubicBezTo>
                    <a:cubicBezTo>
                      <a:pt x="261087" y="143874"/>
                      <a:pt x="242567" y="118474"/>
                      <a:pt x="220077" y="109743"/>
                    </a:cubicBezTo>
                    <a:cubicBezTo>
                      <a:pt x="197587" y="101012"/>
                      <a:pt x="147053" y="84078"/>
                      <a:pt x="110540" y="73230"/>
                    </a:cubicBezTo>
                    <a:cubicBezTo>
                      <a:pt x="74027" y="62382"/>
                      <a:pt x="-10111" y="41215"/>
                      <a:pt x="1002" y="44655"/>
                    </a:cubicBezTo>
                    <a:cubicBezTo>
                      <a:pt x="12114" y="48095"/>
                      <a:pt x="153403" y="94133"/>
                      <a:pt x="177215" y="93868"/>
                    </a:cubicBezTo>
                    <a:cubicBezTo>
                      <a:pt x="201028" y="93604"/>
                      <a:pt x="115038" y="-5087"/>
                      <a:pt x="126415" y="20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8" name="フリーフォーム: 図形 1177">
                <a:extLst>
                  <a:ext uri="{FF2B5EF4-FFF2-40B4-BE49-F238E27FC236}">
                    <a16:creationId xmlns:a16="http://schemas.microsoft.com/office/drawing/2014/main" id="{2A61CE84-C67E-4F15-81D4-DF754C36CCB4}"/>
                  </a:ext>
                </a:extLst>
              </p:cNvPr>
              <p:cNvSpPr/>
              <p:nvPr/>
            </p:nvSpPr>
            <p:spPr>
              <a:xfrm>
                <a:off x="7966910" y="3646190"/>
                <a:ext cx="564363" cy="249782"/>
              </a:xfrm>
              <a:custGeom>
                <a:avLst/>
                <a:gdLst>
                  <a:gd name="connsiteX0" fmla="*/ 7103 w 564363"/>
                  <a:gd name="connsiteY0" fmla="*/ 3473 h 249782"/>
                  <a:gd name="connsiteX1" fmla="*/ 457953 w 564363"/>
                  <a:gd name="connsiteY1" fmla="*/ 173335 h 249782"/>
                  <a:gd name="connsiteX2" fmla="*/ 564315 w 564363"/>
                  <a:gd name="connsiteY2" fmla="*/ 171748 h 249782"/>
                  <a:gd name="connsiteX3" fmla="*/ 470653 w 564363"/>
                  <a:gd name="connsiteY3" fmla="*/ 182860 h 249782"/>
                  <a:gd name="connsiteX4" fmla="*/ 397628 w 564363"/>
                  <a:gd name="connsiteY4" fmla="*/ 249535 h 249782"/>
                  <a:gd name="connsiteX5" fmla="*/ 491290 w 564363"/>
                  <a:gd name="connsiteY5" fmla="*/ 155873 h 249782"/>
                  <a:gd name="connsiteX6" fmla="*/ 283328 w 564363"/>
                  <a:gd name="connsiteY6" fmla="*/ 93960 h 249782"/>
                  <a:gd name="connsiteX7" fmla="*/ 191253 w 564363"/>
                  <a:gd name="connsiteY7" fmla="*/ 81260 h 249782"/>
                  <a:gd name="connsiteX8" fmla="*/ 373815 w 564363"/>
                  <a:gd name="connsiteY8" fmla="*/ 141585 h 249782"/>
                  <a:gd name="connsiteX9" fmla="*/ 194428 w 564363"/>
                  <a:gd name="connsiteY9" fmla="*/ 65385 h 249782"/>
                  <a:gd name="connsiteX10" fmla="*/ 7103 w 564363"/>
                  <a:gd name="connsiteY10" fmla="*/ 3473 h 249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64363" h="249782">
                    <a:moveTo>
                      <a:pt x="7103" y="3473"/>
                    </a:moveTo>
                    <a:cubicBezTo>
                      <a:pt x="51024" y="21465"/>
                      <a:pt x="365084" y="145289"/>
                      <a:pt x="457953" y="173335"/>
                    </a:cubicBezTo>
                    <a:cubicBezTo>
                      <a:pt x="550822" y="201381"/>
                      <a:pt x="562198" y="170160"/>
                      <a:pt x="564315" y="171748"/>
                    </a:cubicBezTo>
                    <a:cubicBezTo>
                      <a:pt x="566432" y="173336"/>
                      <a:pt x="498434" y="169896"/>
                      <a:pt x="470653" y="182860"/>
                    </a:cubicBezTo>
                    <a:cubicBezTo>
                      <a:pt x="442872" y="195825"/>
                      <a:pt x="394189" y="254033"/>
                      <a:pt x="397628" y="249535"/>
                    </a:cubicBezTo>
                    <a:cubicBezTo>
                      <a:pt x="401067" y="245037"/>
                      <a:pt x="510340" y="181802"/>
                      <a:pt x="491290" y="155873"/>
                    </a:cubicBezTo>
                    <a:cubicBezTo>
                      <a:pt x="472240" y="129944"/>
                      <a:pt x="333334" y="106395"/>
                      <a:pt x="283328" y="93960"/>
                    </a:cubicBezTo>
                    <a:cubicBezTo>
                      <a:pt x="233322" y="81525"/>
                      <a:pt x="176172" y="73323"/>
                      <a:pt x="191253" y="81260"/>
                    </a:cubicBezTo>
                    <a:cubicBezTo>
                      <a:pt x="206334" y="89197"/>
                      <a:pt x="373286" y="144231"/>
                      <a:pt x="373815" y="141585"/>
                    </a:cubicBezTo>
                    <a:cubicBezTo>
                      <a:pt x="374344" y="138939"/>
                      <a:pt x="253959" y="88668"/>
                      <a:pt x="194428" y="65385"/>
                    </a:cubicBezTo>
                    <a:cubicBezTo>
                      <a:pt x="134897" y="42102"/>
                      <a:pt x="-36818" y="-14519"/>
                      <a:pt x="7103" y="34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9" name="フリーフォーム: 図形 1178">
                <a:extLst>
                  <a:ext uri="{FF2B5EF4-FFF2-40B4-BE49-F238E27FC236}">
                    <a16:creationId xmlns:a16="http://schemas.microsoft.com/office/drawing/2014/main" id="{00104564-5336-4FD7-9F6B-6E2571EFFA64}"/>
                  </a:ext>
                </a:extLst>
              </p:cNvPr>
              <p:cNvSpPr/>
              <p:nvPr/>
            </p:nvSpPr>
            <p:spPr>
              <a:xfrm>
                <a:off x="7970697" y="3854178"/>
                <a:ext cx="517714" cy="227290"/>
              </a:xfrm>
              <a:custGeom>
                <a:avLst/>
                <a:gdLst>
                  <a:gd name="connsiteX0" fmla="*/ 141 w 517714"/>
                  <a:gd name="connsiteY0" fmla="*/ 272 h 227290"/>
                  <a:gd name="connsiteX1" fmla="*/ 92216 w 517714"/>
                  <a:gd name="connsiteY1" fmla="*/ 119335 h 227290"/>
                  <a:gd name="connsiteX2" fmla="*/ 90628 w 517714"/>
                  <a:gd name="connsiteY2" fmla="*/ 132035 h 227290"/>
                  <a:gd name="connsiteX3" fmla="*/ 276366 w 517714"/>
                  <a:gd name="connsiteY3" fmla="*/ 170135 h 227290"/>
                  <a:gd name="connsiteX4" fmla="*/ 514491 w 517714"/>
                  <a:gd name="connsiteY4" fmla="*/ 227285 h 227290"/>
                  <a:gd name="connsiteX5" fmla="*/ 393841 w 517714"/>
                  <a:gd name="connsiteY5" fmla="*/ 173310 h 227290"/>
                  <a:gd name="connsiteX6" fmla="*/ 112853 w 517714"/>
                  <a:gd name="connsiteY6" fmla="*/ 120922 h 227290"/>
                  <a:gd name="connsiteX7" fmla="*/ 217628 w 517714"/>
                  <a:gd name="connsiteY7" fmla="*/ 141560 h 227290"/>
                  <a:gd name="connsiteX8" fmla="*/ 81103 w 517714"/>
                  <a:gd name="connsiteY8" fmla="*/ 122510 h 227290"/>
                  <a:gd name="connsiteX9" fmla="*/ 116028 w 517714"/>
                  <a:gd name="connsiteY9" fmla="*/ 87585 h 227290"/>
                  <a:gd name="connsiteX10" fmla="*/ 141 w 517714"/>
                  <a:gd name="connsiteY10" fmla="*/ 272 h 227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17714" h="227290">
                    <a:moveTo>
                      <a:pt x="141" y="272"/>
                    </a:moveTo>
                    <a:cubicBezTo>
                      <a:pt x="-3828" y="5564"/>
                      <a:pt x="77135" y="97375"/>
                      <a:pt x="92216" y="119335"/>
                    </a:cubicBezTo>
                    <a:cubicBezTo>
                      <a:pt x="107297" y="141296"/>
                      <a:pt x="59936" y="123568"/>
                      <a:pt x="90628" y="132035"/>
                    </a:cubicBezTo>
                    <a:cubicBezTo>
                      <a:pt x="121320" y="140502"/>
                      <a:pt x="205722" y="154260"/>
                      <a:pt x="276366" y="170135"/>
                    </a:cubicBezTo>
                    <a:cubicBezTo>
                      <a:pt x="347010" y="186010"/>
                      <a:pt x="494912" y="226756"/>
                      <a:pt x="514491" y="227285"/>
                    </a:cubicBezTo>
                    <a:cubicBezTo>
                      <a:pt x="534070" y="227814"/>
                      <a:pt x="460781" y="191037"/>
                      <a:pt x="393841" y="173310"/>
                    </a:cubicBezTo>
                    <a:cubicBezTo>
                      <a:pt x="326901" y="155583"/>
                      <a:pt x="142222" y="126214"/>
                      <a:pt x="112853" y="120922"/>
                    </a:cubicBezTo>
                    <a:cubicBezTo>
                      <a:pt x="83484" y="115630"/>
                      <a:pt x="217628" y="141560"/>
                      <a:pt x="217628" y="141560"/>
                    </a:cubicBezTo>
                    <a:cubicBezTo>
                      <a:pt x="212336" y="141825"/>
                      <a:pt x="98036" y="131506"/>
                      <a:pt x="81103" y="122510"/>
                    </a:cubicBezTo>
                    <a:cubicBezTo>
                      <a:pt x="64170" y="113514"/>
                      <a:pt x="130580" y="106900"/>
                      <a:pt x="116028" y="87585"/>
                    </a:cubicBezTo>
                    <a:cubicBezTo>
                      <a:pt x="101476" y="68270"/>
                      <a:pt x="4110" y="-5020"/>
                      <a:pt x="141" y="27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0" name="フリーフォーム: 図形 1179">
                <a:extLst>
                  <a:ext uri="{FF2B5EF4-FFF2-40B4-BE49-F238E27FC236}">
                    <a16:creationId xmlns:a16="http://schemas.microsoft.com/office/drawing/2014/main" id="{D2D07A97-90E4-475F-92CF-8B3B63267701}"/>
                  </a:ext>
                </a:extLst>
              </p:cNvPr>
              <p:cNvSpPr/>
              <p:nvPr/>
            </p:nvSpPr>
            <p:spPr>
              <a:xfrm>
                <a:off x="8401417" y="3796263"/>
                <a:ext cx="260430" cy="288717"/>
              </a:xfrm>
              <a:custGeom>
                <a:avLst/>
                <a:gdLst>
                  <a:gd name="connsiteX0" fmla="*/ 1221 w 260430"/>
                  <a:gd name="connsiteY0" fmla="*/ 2625 h 288717"/>
                  <a:gd name="connsiteX1" fmla="*/ 150446 w 260430"/>
                  <a:gd name="connsiteY1" fmla="*/ 21675 h 288717"/>
                  <a:gd name="connsiteX2" fmla="*/ 240933 w 260430"/>
                  <a:gd name="connsiteY2" fmla="*/ 55012 h 288717"/>
                  <a:gd name="connsiteX3" fmla="*/ 258396 w 260430"/>
                  <a:gd name="connsiteY3" fmla="*/ 69300 h 288717"/>
                  <a:gd name="connsiteX4" fmla="*/ 209183 w 260430"/>
                  <a:gd name="connsiteY4" fmla="*/ 120100 h 288717"/>
                  <a:gd name="connsiteX5" fmla="*/ 118696 w 260430"/>
                  <a:gd name="connsiteY5" fmla="*/ 205825 h 288717"/>
                  <a:gd name="connsiteX6" fmla="*/ 71071 w 260430"/>
                  <a:gd name="connsiteY6" fmla="*/ 288375 h 288717"/>
                  <a:gd name="connsiteX7" fmla="*/ 101233 w 260430"/>
                  <a:gd name="connsiteY7" fmla="*/ 235987 h 288717"/>
                  <a:gd name="connsiteX8" fmla="*/ 61546 w 260430"/>
                  <a:gd name="connsiteY8" fmla="*/ 255037 h 288717"/>
                  <a:gd name="connsiteX9" fmla="*/ 193308 w 260430"/>
                  <a:gd name="connsiteY9" fmla="*/ 118512 h 288717"/>
                  <a:gd name="connsiteX10" fmla="*/ 239346 w 260430"/>
                  <a:gd name="connsiteY10" fmla="*/ 80412 h 288717"/>
                  <a:gd name="connsiteX11" fmla="*/ 1221 w 260430"/>
                  <a:gd name="connsiteY11" fmla="*/ 2625 h 288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0430" h="288717">
                    <a:moveTo>
                      <a:pt x="1221" y="2625"/>
                    </a:moveTo>
                    <a:cubicBezTo>
                      <a:pt x="-13596" y="-7164"/>
                      <a:pt x="110494" y="12944"/>
                      <a:pt x="150446" y="21675"/>
                    </a:cubicBezTo>
                    <a:cubicBezTo>
                      <a:pt x="190398" y="30406"/>
                      <a:pt x="222941" y="47075"/>
                      <a:pt x="240933" y="55012"/>
                    </a:cubicBezTo>
                    <a:cubicBezTo>
                      <a:pt x="258925" y="62950"/>
                      <a:pt x="263688" y="58452"/>
                      <a:pt x="258396" y="69300"/>
                    </a:cubicBezTo>
                    <a:cubicBezTo>
                      <a:pt x="253104" y="80148"/>
                      <a:pt x="232466" y="97346"/>
                      <a:pt x="209183" y="120100"/>
                    </a:cubicBezTo>
                    <a:cubicBezTo>
                      <a:pt x="185900" y="142854"/>
                      <a:pt x="141715" y="177779"/>
                      <a:pt x="118696" y="205825"/>
                    </a:cubicBezTo>
                    <a:cubicBezTo>
                      <a:pt x="95677" y="233871"/>
                      <a:pt x="73981" y="283348"/>
                      <a:pt x="71071" y="288375"/>
                    </a:cubicBezTo>
                    <a:cubicBezTo>
                      <a:pt x="68161" y="293402"/>
                      <a:pt x="102820" y="241543"/>
                      <a:pt x="101233" y="235987"/>
                    </a:cubicBezTo>
                    <a:cubicBezTo>
                      <a:pt x="99646" y="230431"/>
                      <a:pt x="46200" y="274616"/>
                      <a:pt x="61546" y="255037"/>
                    </a:cubicBezTo>
                    <a:cubicBezTo>
                      <a:pt x="76892" y="235458"/>
                      <a:pt x="163675" y="147616"/>
                      <a:pt x="193308" y="118512"/>
                    </a:cubicBezTo>
                    <a:cubicBezTo>
                      <a:pt x="222941" y="89408"/>
                      <a:pt x="263952" y="97610"/>
                      <a:pt x="239346" y="80412"/>
                    </a:cubicBezTo>
                    <a:cubicBezTo>
                      <a:pt x="214740" y="63214"/>
                      <a:pt x="16038" y="12414"/>
                      <a:pt x="1221" y="26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1" name="フリーフォーム: 図形 1180">
                <a:extLst>
                  <a:ext uri="{FF2B5EF4-FFF2-40B4-BE49-F238E27FC236}">
                    <a16:creationId xmlns:a16="http://schemas.microsoft.com/office/drawing/2014/main" id="{6FF66332-1242-4A65-828A-AE60776A64AF}"/>
                  </a:ext>
                </a:extLst>
              </p:cNvPr>
              <p:cNvSpPr/>
              <p:nvPr/>
            </p:nvSpPr>
            <p:spPr>
              <a:xfrm>
                <a:off x="8464625" y="3857210"/>
                <a:ext cx="139650" cy="203143"/>
              </a:xfrm>
              <a:custGeom>
                <a:avLst/>
                <a:gdLst>
                  <a:gd name="connsiteX0" fmla="*/ 139625 w 139650"/>
                  <a:gd name="connsiteY0" fmla="*/ 415 h 203143"/>
                  <a:gd name="connsiteX1" fmla="*/ 42788 w 139650"/>
                  <a:gd name="connsiteY1" fmla="*/ 82965 h 203143"/>
                  <a:gd name="connsiteX2" fmla="*/ 1513 w 139650"/>
                  <a:gd name="connsiteY2" fmla="*/ 202028 h 203143"/>
                  <a:gd name="connsiteX3" fmla="*/ 9450 w 139650"/>
                  <a:gd name="connsiteY3" fmla="*/ 138528 h 203143"/>
                  <a:gd name="connsiteX4" fmla="*/ 14213 w 139650"/>
                  <a:gd name="connsiteY4" fmla="*/ 70265 h 203143"/>
                  <a:gd name="connsiteX5" fmla="*/ 36438 w 139650"/>
                  <a:gd name="connsiteY5" fmla="*/ 78203 h 203143"/>
                  <a:gd name="connsiteX6" fmla="*/ 3100 w 139650"/>
                  <a:gd name="connsiteY6" fmla="*/ 136940 h 203143"/>
                  <a:gd name="connsiteX7" fmla="*/ 52313 w 139650"/>
                  <a:gd name="connsiteY7" fmla="*/ 54390 h 203143"/>
                  <a:gd name="connsiteX8" fmla="*/ 139625 w 139650"/>
                  <a:gd name="connsiteY8" fmla="*/ 415 h 203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650" h="203143">
                    <a:moveTo>
                      <a:pt x="139625" y="415"/>
                    </a:moveTo>
                    <a:cubicBezTo>
                      <a:pt x="138038" y="5177"/>
                      <a:pt x="65807" y="49363"/>
                      <a:pt x="42788" y="82965"/>
                    </a:cubicBezTo>
                    <a:cubicBezTo>
                      <a:pt x="19769" y="116567"/>
                      <a:pt x="7069" y="192768"/>
                      <a:pt x="1513" y="202028"/>
                    </a:cubicBezTo>
                    <a:cubicBezTo>
                      <a:pt x="-4043" y="211289"/>
                      <a:pt x="7333" y="160488"/>
                      <a:pt x="9450" y="138528"/>
                    </a:cubicBezTo>
                    <a:cubicBezTo>
                      <a:pt x="11567" y="116568"/>
                      <a:pt x="9715" y="80319"/>
                      <a:pt x="14213" y="70265"/>
                    </a:cubicBezTo>
                    <a:cubicBezTo>
                      <a:pt x="18711" y="60211"/>
                      <a:pt x="38290" y="67091"/>
                      <a:pt x="36438" y="78203"/>
                    </a:cubicBezTo>
                    <a:cubicBezTo>
                      <a:pt x="34586" y="89315"/>
                      <a:pt x="454" y="140909"/>
                      <a:pt x="3100" y="136940"/>
                    </a:cubicBezTo>
                    <a:cubicBezTo>
                      <a:pt x="5746" y="132971"/>
                      <a:pt x="35115" y="75821"/>
                      <a:pt x="52313" y="54390"/>
                    </a:cubicBezTo>
                    <a:cubicBezTo>
                      <a:pt x="69511" y="32959"/>
                      <a:pt x="141212" y="-4347"/>
                      <a:pt x="139625" y="4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2" name="フリーフォーム: 図形 1181">
                <a:extLst>
                  <a:ext uri="{FF2B5EF4-FFF2-40B4-BE49-F238E27FC236}">
                    <a16:creationId xmlns:a16="http://schemas.microsoft.com/office/drawing/2014/main" id="{D66A9B34-5F39-4D73-880E-A6B0D9A4C41C}"/>
                  </a:ext>
                </a:extLst>
              </p:cNvPr>
              <p:cNvSpPr/>
              <p:nvPr/>
            </p:nvSpPr>
            <p:spPr>
              <a:xfrm>
                <a:off x="7698767" y="3509177"/>
                <a:ext cx="1299552" cy="273954"/>
              </a:xfrm>
              <a:custGeom>
                <a:avLst/>
                <a:gdLst>
                  <a:gd name="connsiteX0" fmla="*/ 16483 w 1299552"/>
                  <a:gd name="connsiteY0" fmla="*/ 3961 h 273954"/>
                  <a:gd name="connsiteX1" fmla="*/ 511783 w 1299552"/>
                  <a:gd name="connsiteY1" fmla="*/ 215098 h 273954"/>
                  <a:gd name="connsiteX2" fmla="*/ 276833 w 1299552"/>
                  <a:gd name="connsiteY2" fmla="*/ 123023 h 273954"/>
                  <a:gd name="connsiteX3" fmla="*/ 792771 w 1299552"/>
                  <a:gd name="connsiteY3" fmla="*/ 265898 h 273954"/>
                  <a:gd name="connsiteX4" fmla="*/ 922946 w 1299552"/>
                  <a:gd name="connsiteY4" fmla="*/ 256373 h 273954"/>
                  <a:gd name="connsiteX5" fmla="*/ 845158 w 1299552"/>
                  <a:gd name="connsiteY5" fmla="*/ 259548 h 273954"/>
                  <a:gd name="connsiteX6" fmla="*/ 1199171 w 1299552"/>
                  <a:gd name="connsiteY6" fmla="*/ 245261 h 273954"/>
                  <a:gd name="connsiteX7" fmla="*/ 1294421 w 1299552"/>
                  <a:gd name="connsiteY7" fmla="*/ 162711 h 273954"/>
                  <a:gd name="connsiteX8" fmla="*/ 1078521 w 1299552"/>
                  <a:gd name="connsiteY8" fmla="*/ 226211 h 273954"/>
                  <a:gd name="connsiteX9" fmla="*/ 684821 w 1299552"/>
                  <a:gd name="connsiteY9" fmla="*/ 256373 h 273954"/>
                  <a:gd name="connsiteX10" fmla="*/ 365733 w 1299552"/>
                  <a:gd name="connsiteY10" fmla="*/ 146836 h 273954"/>
                  <a:gd name="connsiteX11" fmla="*/ 140308 w 1299552"/>
                  <a:gd name="connsiteY11" fmla="*/ 81748 h 273954"/>
                  <a:gd name="connsiteX12" fmla="*/ 16483 w 1299552"/>
                  <a:gd name="connsiteY12" fmla="*/ 3961 h 273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99552" h="273954">
                    <a:moveTo>
                      <a:pt x="16483" y="3961"/>
                    </a:moveTo>
                    <a:cubicBezTo>
                      <a:pt x="78396" y="26186"/>
                      <a:pt x="468391" y="195254"/>
                      <a:pt x="511783" y="215098"/>
                    </a:cubicBezTo>
                    <a:cubicBezTo>
                      <a:pt x="555175" y="234942"/>
                      <a:pt x="230002" y="114556"/>
                      <a:pt x="276833" y="123023"/>
                    </a:cubicBezTo>
                    <a:cubicBezTo>
                      <a:pt x="323664" y="131490"/>
                      <a:pt x="685086" y="243673"/>
                      <a:pt x="792771" y="265898"/>
                    </a:cubicBezTo>
                    <a:cubicBezTo>
                      <a:pt x="900456" y="288123"/>
                      <a:pt x="914215" y="257431"/>
                      <a:pt x="922946" y="256373"/>
                    </a:cubicBezTo>
                    <a:cubicBezTo>
                      <a:pt x="931677" y="255315"/>
                      <a:pt x="845158" y="259548"/>
                      <a:pt x="845158" y="259548"/>
                    </a:cubicBezTo>
                    <a:cubicBezTo>
                      <a:pt x="891195" y="257696"/>
                      <a:pt x="1124294" y="261400"/>
                      <a:pt x="1199171" y="245261"/>
                    </a:cubicBezTo>
                    <a:cubicBezTo>
                      <a:pt x="1274048" y="229122"/>
                      <a:pt x="1314529" y="165886"/>
                      <a:pt x="1294421" y="162711"/>
                    </a:cubicBezTo>
                    <a:cubicBezTo>
                      <a:pt x="1274313" y="159536"/>
                      <a:pt x="1180121" y="210601"/>
                      <a:pt x="1078521" y="226211"/>
                    </a:cubicBezTo>
                    <a:cubicBezTo>
                      <a:pt x="976921" y="241821"/>
                      <a:pt x="803619" y="269602"/>
                      <a:pt x="684821" y="256373"/>
                    </a:cubicBezTo>
                    <a:cubicBezTo>
                      <a:pt x="566023" y="243144"/>
                      <a:pt x="456485" y="175940"/>
                      <a:pt x="365733" y="146836"/>
                    </a:cubicBezTo>
                    <a:cubicBezTo>
                      <a:pt x="274981" y="117732"/>
                      <a:pt x="197722" y="104238"/>
                      <a:pt x="140308" y="81748"/>
                    </a:cubicBezTo>
                    <a:cubicBezTo>
                      <a:pt x="82894" y="59258"/>
                      <a:pt x="-45430" y="-18264"/>
                      <a:pt x="16483" y="39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3" name="フリーフォーム: 図形 1182">
                <a:extLst>
                  <a:ext uri="{FF2B5EF4-FFF2-40B4-BE49-F238E27FC236}">
                    <a16:creationId xmlns:a16="http://schemas.microsoft.com/office/drawing/2014/main" id="{074D130F-0882-46C0-9A0D-EB40B6E6A1D6}"/>
                  </a:ext>
                </a:extLst>
              </p:cNvPr>
              <p:cNvSpPr/>
              <p:nvPr/>
            </p:nvSpPr>
            <p:spPr>
              <a:xfrm>
                <a:off x="8510492" y="3617550"/>
                <a:ext cx="483518" cy="114873"/>
              </a:xfrm>
              <a:custGeom>
                <a:avLst/>
                <a:gdLst>
                  <a:gd name="connsiteX0" fmla="*/ 96 w 483518"/>
                  <a:gd name="connsiteY0" fmla="*/ 114663 h 114873"/>
                  <a:gd name="connsiteX1" fmla="*/ 230283 w 483518"/>
                  <a:gd name="connsiteY1" fmla="*/ 44813 h 114873"/>
                  <a:gd name="connsiteX2" fmla="*/ 481108 w 483518"/>
                  <a:gd name="connsiteY2" fmla="*/ 363 h 114873"/>
                  <a:gd name="connsiteX3" fmla="*/ 342996 w 483518"/>
                  <a:gd name="connsiteY3" fmla="*/ 27350 h 114873"/>
                  <a:gd name="connsiteX4" fmla="*/ 111221 w 483518"/>
                  <a:gd name="connsiteY4" fmla="*/ 89263 h 114873"/>
                  <a:gd name="connsiteX5" fmla="*/ 257271 w 483518"/>
                  <a:gd name="connsiteY5" fmla="*/ 67038 h 114873"/>
                  <a:gd name="connsiteX6" fmla="*/ 96 w 483518"/>
                  <a:gd name="connsiteY6" fmla="*/ 114663 h 114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3518" h="114873">
                    <a:moveTo>
                      <a:pt x="96" y="114663"/>
                    </a:moveTo>
                    <a:cubicBezTo>
                      <a:pt x="-4402" y="110959"/>
                      <a:pt x="150114" y="63863"/>
                      <a:pt x="230283" y="44813"/>
                    </a:cubicBezTo>
                    <a:cubicBezTo>
                      <a:pt x="310452" y="25763"/>
                      <a:pt x="462323" y="3273"/>
                      <a:pt x="481108" y="363"/>
                    </a:cubicBezTo>
                    <a:cubicBezTo>
                      <a:pt x="499894" y="-2548"/>
                      <a:pt x="404644" y="12533"/>
                      <a:pt x="342996" y="27350"/>
                    </a:cubicBezTo>
                    <a:cubicBezTo>
                      <a:pt x="281348" y="42167"/>
                      <a:pt x="125508" y="82648"/>
                      <a:pt x="111221" y="89263"/>
                    </a:cubicBezTo>
                    <a:cubicBezTo>
                      <a:pt x="96934" y="95878"/>
                      <a:pt x="280290" y="62011"/>
                      <a:pt x="257271" y="67038"/>
                    </a:cubicBezTo>
                    <a:cubicBezTo>
                      <a:pt x="234252" y="72065"/>
                      <a:pt x="4594" y="118367"/>
                      <a:pt x="96" y="11466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4" name="フリーフォーム: 図形 1183">
                <a:extLst>
                  <a:ext uri="{FF2B5EF4-FFF2-40B4-BE49-F238E27FC236}">
                    <a16:creationId xmlns:a16="http://schemas.microsoft.com/office/drawing/2014/main" id="{BD69A832-F8C5-4A9D-9F08-5491FBF2DEEF}"/>
                  </a:ext>
                </a:extLst>
              </p:cNvPr>
              <p:cNvSpPr/>
              <p:nvPr/>
            </p:nvSpPr>
            <p:spPr>
              <a:xfrm>
                <a:off x="7955861" y="3475257"/>
                <a:ext cx="930985" cy="218896"/>
              </a:xfrm>
              <a:custGeom>
                <a:avLst/>
                <a:gdLst>
                  <a:gd name="connsiteX0" fmla="*/ 8627 w 930985"/>
                  <a:gd name="connsiteY0" fmla="*/ 4543 h 218896"/>
                  <a:gd name="connsiteX1" fmla="*/ 376927 w 930985"/>
                  <a:gd name="connsiteY1" fmla="*/ 112493 h 218896"/>
                  <a:gd name="connsiteX2" fmla="*/ 262627 w 930985"/>
                  <a:gd name="connsiteY2" fmla="*/ 85506 h 218896"/>
                  <a:gd name="connsiteX3" fmla="*/ 645214 w 930985"/>
                  <a:gd name="connsiteY3" fmla="*/ 136306 h 218896"/>
                  <a:gd name="connsiteX4" fmla="*/ 930964 w 930985"/>
                  <a:gd name="connsiteY4" fmla="*/ 131543 h 218896"/>
                  <a:gd name="connsiteX5" fmla="*/ 659502 w 930985"/>
                  <a:gd name="connsiteY5" fmla="*/ 160118 h 218896"/>
                  <a:gd name="connsiteX6" fmla="*/ 443602 w 930985"/>
                  <a:gd name="connsiteY6" fmla="*/ 218856 h 218896"/>
                  <a:gd name="connsiteX7" fmla="*/ 873814 w 930985"/>
                  <a:gd name="connsiteY7" fmla="*/ 150593 h 218896"/>
                  <a:gd name="connsiteX8" fmla="*/ 800789 w 930985"/>
                  <a:gd name="connsiteY8" fmla="*/ 141068 h 218896"/>
                  <a:gd name="connsiteX9" fmla="*/ 476939 w 930985"/>
                  <a:gd name="connsiteY9" fmla="*/ 122018 h 218896"/>
                  <a:gd name="connsiteX10" fmla="*/ 145152 w 930985"/>
                  <a:gd name="connsiteY10" fmla="*/ 29943 h 218896"/>
                  <a:gd name="connsiteX11" fmla="*/ 8627 w 930985"/>
                  <a:gd name="connsiteY11" fmla="*/ 4543 h 2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30985" h="218896">
                    <a:moveTo>
                      <a:pt x="8627" y="4543"/>
                    </a:moveTo>
                    <a:cubicBezTo>
                      <a:pt x="47256" y="18301"/>
                      <a:pt x="334594" y="98999"/>
                      <a:pt x="376927" y="112493"/>
                    </a:cubicBezTo>
                    <a:cubicBezTo>
                      <a:pt x="419260" y="125987"/>
                      <a:pt x="217913" y="81537"/>
                      <a:pt x="262627" y="85506"/>
                    </a:cubicBezTo>
                    <a:cubicBezTo>
                      <a:pt x="307341" y="89475"/>
                      <a:pt x="533825" y="128633"/>
                      <a:pt x="645214" y="136306"/>
                    </a:cubicBezTo>
                    <a:cubicBezTo>
                      <a:pt x="756604" y="143979"/>
                      <a:pt x="928583" y="127574"/>
                      <a:pt x="930964" y="131543"/>
                    </a:cubicBezTo>
                    <a:cubicBezTo>
                      <a:pt x="933345" y="135512"/>
                      <a:pt x="740729" y="145566"/>
                      <a:pt x="659502" y="160118"/>
                    </a:cubicBezTo>
                    <a:cubicBezTo>
                      <a:pt x="578275" y="174670"/>
                      <a:pt x="407883" y="220443"/>
                      <a:pt x="443602" y="218856"/>
                    </a:cubicBezTo>
                    <a:cubicBezTo>
                      <a:pt x="479321" y="217269"/>
                      <a:pt x="814283" y="163558"/>
                      <a:pt x="873814" y="150593"/>
                    </a:cubicBezTo>
                    <a:cubicBezTo>
                      <a:pt x="933345" y="137628"/>
                      <a:pt x="866935" y="145831"/>
                      <a:pt x="800789" y="141068"/>
                    </a:cubicBezTo>
                    <a:cubicBezTo>
                      <a:pt x="734643" y="136306"/>
                      <a:pt x="586212" y="140539"/>
                      <a:pt x="476939" y="122018"/>
                    </a:cubicBezTo>
                    <a:cubicBezTo>
                      <a:pt x="367666" y="103497"/>
                      <a:pt x="221087" y="48993"/>
                      <a:pt x="145152" y="29943"/>
                    </a:cubicBezTo>
                    <a:cubicBezTo>
                      <a:pt x="69217" y="10893"/>
                      <a:pt x="-30002" y="-9215"/>
                      <a:pt x="8627" y="45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5" name="フリーフォーム: 図形 1184">
                <a:extLst>
                  <a:ext uri="{FF2B5EF4-FFF2-40B4-BE49-F238E27FC236}">
                    <a16:creationId xmlns:a16="http://schemas.microsoft.com/office/drawing/2014/main" id="{25E71A65-BF9C-4754-A8AD-7D0C7028149D}"/>
                  </a:ext>
                </a:extLst>
              </p:cNvPr>
              <p:cNvSpPr/>
              <p:nvPr/>
            </p:nvSpPr>
            <p:spPr>
              <a:xfrm>
                <a:off x="8002514" y="3420167"/>
                <a:ext cx="915787" cy="161884"/>
              </a:xfrm>
              <a:custGeom>
                <a:avLst/>
                <a:gdLst>
                  <a:gd name="connsiteX0" fmla="*/ 9599 w 915787"/>
                  <a:gd name="connsiteY0" fmla="*/ 896 h 161884"/>
                  <a:gd name="connsiteX1" fmla="*/ 498549 w 915787"/>
                  <a:gd name="connsiteY1" fmla="*/ 119958 h 161884"/>
                  <a:gd name="connsiteX2" fmla="*/ 563636 w 915787"/>
                  <a:gd name="connsiteY2" fmla="*/ 119958 h 161884"/>
                  <a:gd name="connsiteX3" fmla="*/ 460449 w 915787"/>
                  <a:gd name="connsiteY3" fmla="*/ 127896 h 161884"/>
                  <a:gd name="connsiteX4" fmla="*/ 871611 w 915787"/>
                  <a:gd name="connsiteY4" fmla="*/ 148533 h 161884"/>
                  <a:gd name="connsiteX5" fmla="*/ 884311 w 915787"/>
                  <a:gd name="connsiteY5" fmla="*/ 156471 h 161884"/>
                  <a:gd name="connsiteX6" fmla="*/ 693811 w 915787"/>
                  <a:gd name="connsiteY6" fmla="*/ 159646 h 161884"/>
                  <a:gd name="connsiteX7" fmla="*/ 571574 w 915787"/>
                  <a:gd name="connsiteY7" fmla="*/ 159646 h 161884"/>
                  <a:gd name="connsiteX8" fmla="*/ 547761 w 915787"/>
                  <a:gd name="connsiteY8" fmla="*/ 131071 h 161884"/>
                  <a:gd name="connsiteX9" fmla="*/ 342974 w 915787"/>
                  <a:gd name="connsiteY9" fmla="*/ 92971 h 161884"/>
                  <a:gd name="connsiteX10" fmla="*/ 185811 w 915787"/>
                  <a:gd name="connsiteY10" fmla="*/ 65983 h 161884"/>
                  <a:gd name="connsiteX11" fmla="*/ 9599 w 915787"/>
                  <a:gd name="connsiteY11" fmla="*/ 896 h 161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15787" h="161884">
                    <a:moveTo>
                      <a:pt x="9599" y="896"/>
                    </a:moveTo>
                    <a:cubicBezTo>
                      <a:pt x="61722" y="9892"/>
                      <a:pt x="406210" y="100114"/>
                      <a:pt x="498549" y="119958"/>
                    </a:cubicBezTo>
                    <a:cubicBezTo>
                      <a:pt x="590888" y="139802"/>
                      <a:pt x="569986" y="118635"/>
                      <a:pt x="563636" y="119958"/>
                    </a:cubicBezTo>
                    <a:cubicBezTo>
                      <a:pt x="557286" y="121281"/>
                      <a:pt x="409120" y="123134"/>
                      <a:pt x="460449" y="127896"/>
                    </a:cubicBezTo>
                    <a:cubicBezTo>
                      <a:pt x="511778" y="132658"/>
                      <a:pt x="800967" y="143771"/>
                      <a:pt x="871611" y="148533"/>
                    </a:cubicBezTo>
                    <a:cubicBezTo>
                      <a:pt x="942255" y="153295"/>
                      <a:pt x="913944" y="154619"/>
                      <a:pt x="884311" y="156471"/>
                    </a:cubicBezTo>
                    <a:cubicBezTo>
                      <a:pt x="854678" y="158323"/>
                      <a:pt x="693811" y="159646"/>
                      <a:pt x="693811" y="159646"/>
                    </a:cubicBezTo>
                    <a:cubicBezTo>
                      <a:pt x="641688" y="160175"/>
                      <a:pt x="595916" y="164408"/>
                      <a:pt x="571574" y="159646"/>
                    </a:cubicBezTo>
                    <a:cubicBezTo>
                      <a:pt x="547232" y="154884"/>
                      <a:pt x="585861" y="142183"/>
                      <a:pt x="547761" y="131071"/>
                    </a:cubicBezTo>
                    <a:cubicBezTo>
                      <a:pt x="509661" y="119959"/>
                      <a:pt x="342974" y="92971"/>
                      <a:pt x="342974" y="92971"/>
                    </a:cubicBezTo>
                    <a:cubicBezTo>
                      <a:pt x="282649" y="82123"/>
                      <a:pt x="239522" y="78683"/>
                      <a:pt x="185811" y="65983"/>
                    </a:cubicBezTo>
                    <a:cubicBezTo>
                      <a:pt x="132100" y="53283"/>
                      <a:pt x="-42524" y="-8100"/>
                      <a:pt x="9599" y="89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6" name="フリーフォーム: 図形 1185">
                <a:extLst>
                  <a:ext uri="{FF2B5EF4-FFF2-40B4-BE49-F238E27FC236}">
                    <a16:creationId xmlns:a16="http://schemas.microsoft.com/office/drawing/2014/main" id="{1E75E236-6EDB-492F-8F43-AC6032775469}"/>
                  </a:ext>
                </a:extLst>
              </p:cNvPr>
              <p:cNvSpPr/>
              <p:nvPr/>
            </p:nvSpPr>
            <p:spPr>
              <a:xfrm>
                <a:off x="8048088" y="3411216"/>
                <a:ext cx="1012363" cy="313059"/>
              </a:xfrm>
              <a:custGeom>
                <a:avLst/>
                <a:gdLst>
                  <a:gd name="connsiteX0" fmla="*/ 2125 w 1012363"/>
                  <a:gd name="connsiteY0" fmla="*/ 322 h 313059"/>
                  <a:gd name="connsiteX1" fmla="*/ 551400 w 1012363"/>
                  <a:gd name="connsiteY1" fmla="*/ 127322 h 313059"/>
                  <a:gd name="connsiteX2" fmla="*/ 843500 w 1012363"/>
                  <a:gd name="connsiteY2" fmla="*/ 138434 h 313059"/>
                  <a:gd name="connsiteX3" fmla="*/ 921287 w 1012363"/>
                  <a:gd name="connsiteY3" fmla="*/ 140022 h 313059"/>
                  <a:gd name="connsiteX4" fmla="*/ 679987 w 1012363"/>
                  <a:gd name="connsiteY4" fmla="*/ 128909 h 313059"/>
                  <a:gd name="connsiteX5" fmla="*/ 430750 w 1012363"/>
                  <a:gd name="connsiteY5" fmla="*/ 89222 h 313059"/>
                  <a:gd name="connsiteX6" fmla="*/ 972087 w 1012363"/>
                  <a:gd name="connsiteY6" fmla="*/ 170184 h 313059"/>
                  <a:gd name="connsiteX7" fmla="*/ 972087 w 1012363"/>
                  <a:gd name="connsiteY7" fmla="*/ 224159 h 313059"/>
                  <a:gd name="connsiteX8" fmla="*/ 967325 w 1012363"/>
                  <a:gd name="connsiteY8" fmla="*/ 263847 h 313059"/>
                  <a:gd name="connsiteX9" fmla="*/ 892712 w 1012363"/>
                  <a:gd name="connsiteY9" fmla="*/ 313059 h 313059"/>
                  <a:gd name="connsiteX10" fmla="*/ 949862 w 1012363"/>
                  <a:gd name="connsiteY10" fmla="*/ 263847 h 313059"/>
                  <a:gd name="connsiteX11" fmla="*/ 938750 w 1012363"/>
                  <a:gd name="connsiteY11" fmla="*/ 147959 h 313059"/>
                  <a:gd name="connsiteX12" fmla="*/ 665700 w 1012363"/>
                  <a:gd name="connsiteY12" fmla="*/ 136847 h 313059"/>
                  <a:gd name="connsiteX13" fmla="*/ 373600 w 1012363"/>
                  <a:gd name="connsiteY13" fmla="*/ 92397 h 313059"/>
                  <a:gd name="connsiteX14" fmla="*/ 2125 w 1012363"/>
                  <a:gd name="connsiteY14" fmla="*/ 322 h 313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12363" h="313059">
                    <a:moveTo>
                      <a:pt x="2125" y="322"/>
                    </a:moveTo>
                    <a:cubicBezTo>
                      <a:pt x="31758" y="6143"/>
                      <a:pt x="411171" y="104303"/>
                      <a:pt x="551400" y="127322"/>
                    </a:cubicBezTo>
                    <a:cubicBezTo>
                      <a:pt x="691629" y="150341"/>
                      <a:pt x="781852" y="136317"/>
                      <a:pt x="843500" y="138434"/>
                    </a:cubicBezTo>
                    <a:cubicBezTo>
                      <a:pt x="905148" y="140551"/>
                      <a:pt x="948539" y="141609"/>
                      <a:pt x="921287" y="140022"/>
                    </a:cubicBezTo>
                    <a:cubicBezTo>
                      <a:pt x="894035" y="138435"/>
                      <a:pt x="761743" y="137376"/>
                      <a:pt x="679987" y="128909"/>
                    </a:cubicBezTo>
                    <a:cubicBezTo>
                      <a:pt x="598231" y="120442"/>
                      <a:pt x="430750" y="89222"/>
                      <a:pt x="430750" y="89222"/>
                    </a:cubicBezTo>
                    <a:cubicBezTo>
                      <a:pt x="479433" y="96101"/>
                      <a:pt x="881864" y="147695"/>
                      <a:pt x="972087" y="170184"/>
                    </a:cubicBezTo>
                    <a:cubicBezTo>
                      <a:pt x="1062310" y="192674"/>
                      <a:pt x="972881" y="208549"/>
                      <a:pt x="972087" y="224159"/>
                    </a:cubicBezTo>
                    <a:cubicBezTo>
                      <a:pt x="971293" y="239769"/>
                      <a:pt x="980554" y="249030"/>
                      <a:pt x="967325" y="263847"/>
                    </a:cubicBezTo>
                    <a:cubicBezTo>
                      <a:pt x="954096" y="278664"/>
                      <a:pt x="895622" y="313059"/>
                      <a:pt x="892712" y="313059"/>
                    </a:cubicBezTo>
                    <a:cubicBezTo>
                      <a:pt x="889802" y="313059"/>
                      <a:pt x="942189" y="291364"/>
                      <a:pt x="949862" y="263847"/>
                    </a:cubicBezTo>
                    <a:cubicBezTo>
                      <a:pt x="957535" y="236330"/>
                      <a:pt x="986110" y="169126"/>
                      <a:pt x="938750" y="147959"/>
                    </a:cubicBezTo>
                    <a:cubicBezTo>
                      <a:pt x="891390" y="126792"/>
                      <a:pt x="759892" y="146107"/>
                      <a:pt x="665700" y="136847"/>
                    </a:cubicBezTo>
                    <a:cubicBezTo>
                      <a:pt x="571508" y="127587"/>
                      <a:pt x="486577" y="115680"/>
                      <a:pt x="373600" y="92397"/>
                    </a:cubicBezTo>
                    <a:cubicBezTo>
                      <a:pt x="260623" y="69114"/>
                      <a:pt x="-27508" y="-5499"/>
                      <a:pt x="2125" y="3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7" name="フリーフォーム: 図形 1186">
                <a:extLst>
                  <a:ext uri="{FF2B5EF4-FFF2-40B4-BE49-F238E27FC236}">
                    <a16:creationId xmlns:a16="http://schemas.microsoft.com/office/drawing/2014/main" id="{DCF67C35-EE34-4D79-B829-0A14A65C44D4}"/>
                  </a:ext>
                </a:extLst>
              </p:cNvPr>
              <p:cNvSpPr/>
              <p:nvPr/>
            </p:nvSpPr>
            <p:spPr>
              <a:xfrm>
                <a:off x="7668189" y="3274922"/>
                <a:ext cx="1058813" cy="240069"/>
              </a:xfrm>
              <a:custGeom>
                <a:avLst/>
                <a:gdLst>
                  <a:gd name="connsiteX0" fmla="*/ 8961 w 1058813"/>
                  <a:gd name="connsiteY0" fmla="*/ 239803 h 240069"/>
                  <a:gd name="connsiteX1" fmla="*/ 493149 w 1058813"/>
                  <a:gd name="connsiteY1" fmla="*/ 128678 h 240069"/>
                  <a:gd name="connsiteX2" fmla="*/ 332811 w 1058813"/>
                  <a:gd name="connsiteY2" fmla="*/ 142966 h 240069"/>
                  <a:gd name="connsiteX3" fmla="*/ 201049 w 1058813"/>
                  <a:gd name="connsiteY3" fmla="*/ 160428 h 240069"/>
                  <a:gd name="connsiteX4" fmla="*/ 418536 w 1058813"/>
                  <a:gd name="connsiteY4" fmla="*/ 135028 h 240069"/>
                  <a:gd name="connsiteX5" fmla="*/ 805886 w 1058813"/>
                  <a:gd name="connsiteY5" fmla="*/ 88991 h 240069"/>
                  <a:gd name="connsiteX6" fmla="*/ 863036 w 1058813"/>
                  <a:gd name="connsiteY6" fmla="*/ 39778 h 240069"/>
                  <a:gd name="connsiteX7" fmla="*/ 880499 w 1058813"/>
                  <a:gd name="connsiteY7" fmla="*/ 91 h 240069"/>
                  <a:gd name="connsiteX8" fmla="*/ 917011 w 1058813"/>
                  <a:gd name="connsiteY8" fmla="*/ 50891 h 240069"/>
                  <a:gd name="connsiteX9" fmla="*/ 1058299 w 1058813"/>
                  <a:gd name="connsiteY9" fmla="*/ 50891 h 240069"/>
                  <a:gd name="connsiteX10" fmla="*/ 961461 w 1058813"/>
                  <a:gd name="connsiteY10" fmla="*/ 35016 h 240069"/>
                  <a:gd name="connsiteX11" fmla="*/ 880499 w 1058813"/>
                  <a:gd name="connsiteY11" fmla="*/ 12791 h 240069"/>
                  <a:gd name="connsiteX12" fmla="*/ 755086 w 1058813"/>
                  <a:gd name="connsiteY12" fmla="*/ 57241 h 240069"/>
                  <a:gd name="connsiteX13" fmla="*/ 521724 w 1058813"/>
                  <a:gd name="connsiteY13" fmla="*/ 82641 h 240069"/>
                  <a:gd name="connsiteX14" fmla="*/ 245499 w 1058813"/>
                  <a:gd name="connsiteY14" fmla="*/ 120741 h 240069"/>
                  <a:gd name="connsiteX15" fmla="*/ 429649 w 1058813"/>
                  <a:gd name="connsiteY15" fmla="*/ 119153 h 240069"/>
                  <a:gd name="connsiteX16" fmla="*/ 267724 w 1058813"/>
                  <a:gd name="connsiteY16" fmla="*/ 133441 h 240069"/>
                  <a:gd name="connsiteX17" fmla="*/ 142311 w 1058813"/>
                  <a:gd name="connsiteY17" fmla="*/ 160428 h 240069"/>
                  <a:gd name="connsiteX18" fmla="*/ 53411 w 1058813"/>
                  <a:gd name="connsiteY18" fmla="*/ 158841 h 240069"/>
                  <a:gd name="connsiteX19" fmla="*/ 169299 w 1058813"/>
                  <a:gd name="connsiteY19" fmla="*/ 160428 h 240069"/>
                  <a:gd name="connsiteX20" fmla="*/ 8961 w 1058813"/>
                  <a:gd name="connsiteY20" fmla="*/ 239803 h 240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058813" h="240069">
                    <a:moveTo>
                      <a:pt x="8961" y="239803"/>
                    </a:moveTo>
                    <a:cubicBezTo>
                      <a:pt x="62936" y="234511"/>
                      <a:pt x="439174" y="144817"/>
                      <a:pt x="493149" y="128678"/>
                    </a:cubicBezTo>
                    <a:cubicBezTo>
                      <a:pt x="547124" y="112538"/>
                      <a:pt x="381494" y="137674"/>
                      <a:pt x="332811" y="142966"/>
                    </a:cubicBezTo>
                    <a:cubicBezTo>
                      <a:pt x="284128" y="148258"/>
                      <a:pt x="186762" y="161751"/>
                      <a:pt x="201049" y="160428"/>
                    </a:cubicBezTo>
                    <a:cubicBezTo>
                      <a:pt x="215336" y="159105"/>
                      <a:pt x="418536" y="135028"/>
                      <a:pt x="418536" y="135028"/>
                    </a:cubicBezTo>
                    <a:cubicBezTo>
                      <a:pt x="519342" y="123122"/>
                      <a:pt x="731803" y="104866"/>
                      <a:pt x="805886" y="88991"/>
                    </a:cubicBezTo>
                    <a:cubicBezTo>
                      <a:pt x="879969" y="73116"/>
                      <a:pt x="850601" y="54595"/>
                      <a:pt x="863036" y="39778"/>
                    </a:cubicBezTo>
                    <a:cubicBezTo>
                      <a:pt x="875471" y="24961"/>
                      <a:pt x="871503" y="-1761"/>
                      <a:pt x="880499" y="91"/>
                    </a:cubicBezTo>
                    <a:cubicBezTo>
                      <a:pt x="889495" y="1943"/>
                      <a:pt x="887378" y="42424"/>
                      <a:pt x="917011" y="50891"/>
                    </a:cubicBezTo>
                    <a:cubicBezTo>
                      <a:pt x="946644" y="59358"/>
                      <a:pt x="1050891" y="53537"/>
                      <a:pt x="1058299" y="50891"/>
                    </a:cubicBezTo>
                    <a:cubicBezTo>
                      <a:pt x="1065707" y="48245"/>
                      <a:pt x="991094" y="41366"/>
                      <a:pt x="961461" y="35016"/>
                    </a:cubicBezTo>
                    <a:cubicBezTo>
                      <a:pt x="931828" y="28666"/>
                      <a:pt x="914895" y="9087"/>
                      <a:pt x="880499" y="12791"/>
                    </a:cubicBezTo>
                    <a:cubicBezTo>
                      <a:pt x="846103" y="16495"/>
                      <a:pt x="814882" y="45599"/>
                      <a:pt x="755086" y="57241"/>
                    </a:cubicBezTo>
                    <a:cubicBezTo>
                      <a:pt x="695290" y="68883"/>
                      <a:pt x="606655" y="72058"/>
                      <a:pt x="521724" y="82641"/>
                    </a:cubicBezTo>
                    <a:cubicBezTo>
                      <a:pt x="436793" y="93224"/>
                      <a:pt x="260845" y="114656"/>
                      <a:pt x="245499" y="120741"/>
                    </a:cubicBezTo>
                    <a:cubicBezTo>
                      <a:pt x="230153" y="126826"/>
                      <a:pt x="425945" y="117036"/>
                      <a:pt x="429649" y="119153"/>
                    </a:cubicBezTo>
                    <a:cubicBezTo>
                      <a:pt x="433353" y="121270"/>
                      <a:pt x="315614" y="126562"/>
                      <a:pt x="267724" y="133441"/>
                    </a:cubicBezTo>
                    <a:cubicBezTo>
                      <a:pt x="219834" y="140320"/>
                      <a:pt x="178030" y="156195"/>
                      <a:pt x="142311" y="160428"/>
                    </a:cubicBezTo>
                    <a:cubicBezTo>
                      <a:pt x="106592" y="164661"/>
                      <a:pt x="48913" y="158841"/>
                      <a:pt x="53411" y="158841"/>
                    </a:cubicBezTo>
                    <a:cubicBezTo>
                      <a:pt x="57909" y="158841"/>
                      <a:pt x="176443" y="150903"/>
                      <a:pt x="169299" y="160428"/>
                    </a:cubicBezTo>
                    <a:cubicBezTo>
                      <a:pt x="162155" y="169953"/>
                      <a:pt x="-45014" y="245095"/>
                      <a:pt x="8961" y="2398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8" name="フリーフォーム: 図形 1187">
                <a:extLst>
                  <a:ext uri="{FF2B5EF4-FFF2-40B4-BE49-F238E27FC236}">
                    <a16:creationId xmlns:a16="http://schemas.microsoft.com/office/drawing/2014/main" id="{A8E87A77-11A0-4CB5-B0E8-82739097458F}"/>
                  </a:ext>
                </a:extLst>
              </p:cNvPr>
              <p:cNvSpPr/>
              <p:nvPr/>
            </p:nvSpPr>
            <p:spPr>
              <a:xfrm>
                <a:off x="7887797" y="3057243"/>
                <a:ext cx="809062" cy="267355"/>
              </a:xfrm>
              <a:custGeom>
                <a:avLst/>
                <a:gdLst>
                  <a:gd name="connsiteX0" fmla="*/ 491 w 809062"/>
                  <a:gd name="connsiteY0" fmla="*/ 125695 h 267355"/>
                  <a:gd name="connsiteX1" fmla="*/ 179878 w 809062"/>
                  <a:gd name="connsiteY1" fmla="*/ 103470 h 267355"/>
                  <a:gd name="connsiteX2" fmla="*/ 254491 w 809062"/>
                  <a:gd name="connsiteY2" fmla="*/ 63782 h 267355"/>
                  <a:gd name="connsiteX3" fmla="*/ 124316 w 809062"/>
                  <a:gd name="connsiteY3" fmla="*/ 90770 h 267355"/>
                  <a:gd name="connsiteX4" fmla="*/ 392603 w 809062"/>
                  <a:gd name="connsiteY4" fmla="*/ 60607 h 267355"/>
                  <a:gd name="connsiteX5" fmla="*/ 487853 w 809062"/>
                  <a:gd name="connsiteY5" fmla="*/ 39970 h 267355"/>
                  <a:gd name="connsiteX6" fmla="*/ 571991 w 809062"/>
                  <a:gd name="connsiteY6" fmla="*/ 28857 h 267355"/>
                  <a:gd name="connsiteX7" fmla="*/ 613266 w 809062"/>
                  <a:gd name="connsiteY7" fmla="*/ 282 h 267355"/>
                  <a:gd name="connsiteX8" fmla="*/ 692641 w 809062"/>
                  <a:gd name="connsiteY8" fmla="*/ 17745 h 267355"/>
                  <a:gd name="connsiteX9" fmla="*/ 749791 w 809062"/>
                  <a:gd name="connsiteY9" fmla="*/ 71720 h 267355"/>
                  <a:gd name="connsiteX10" fmla="*/ 778366 w 809062"/>
                  <a:gd name="connsiteY10" fmla="*/ 116170 h 267355"/>
                  <a:gd name="connsiteX11" fmla="*/ 795828 w 809062"/>
                  <a:gd name="connsiteY11" fmla="*/ 166970 h 267355"/>
                  <a:gd name="connsiteX12" fmla="*/ 800591 w 809062"/>
                  <a:gd name="connsiteY12" fmla="*/ 266982 h 267355"/>
                  <a:gd name="connsiteX13" fmla="*/ 802178 w 809062"/>
                  <a:gd name="connsiteY13" fmla="*/ 193957 h 267355"/>
                  <a:gd name="connsiteX14" fmla="*/ 705341 w 809062"/>
                  <a:gd name="connsiteY14" fmla="*/ 22507 h 267355"/>
                  <a:gd name="connsiteX15" fmla="*/ 605328 w 809062"/>
                  <a:gd name="connsiteY15" fmla="*/ 33620 h 267355"/>
                  <a:gd name="connsiteX16" fmla="*/ 362441 w 809062"/>
                  <a:gd name="connsiteY16" fmla="*/ 62195 h 267355"/>
                  <a:gd name="connsiteX17" fmla="*/ 425941 w 809062"/>
                  <a:gd name="connsiteY17" fmla="*/ 62195 h 267355"/>
                  <a:gd name="connsiteX18" fmla="*/ 205278 w 809062"/>
                  <a:gd name="connsiteY18" fmla="*/ 100295 h 267355"/>
                  <a:gd name="connsiteX19" fmla="*/ 130666 w 809062"/>
                  <a:gd name="connsiteY19" fmla="*/ 86007 h 267355"/>
                  <a:gd name="connsiteX20" fmla="*/ 491 w 809062"/>
                  <a:gd name="connsiteY20" fmla="*/ 125695 h 267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09062" h="267355">
                    <a:moveTo>
                      <a:pt x="491" y="125695"/>
                    </a:moveTo>
                    <a:cubicBezTo>
                      <a:pt x="8693" y="128606"/>
                      <a:pt x="137545" y="113789"/>
                      <a:pt x="179878" y="103470"/>
                    </a:cubicBezTo>
                    <a:cubicBezTo>
                      <a:pt x="222211" y="93151"/>
                      <a:pt x="263751" y="65899"/>
                      <a:pt x="254491" y="63782"/>
                    </a:cubicBezTo>
                    <a:cubicBezTo>
                      <a:pt x="245231" y="61665"/>
                      <a:pt x="101297" y="91299"/>
                      <a:pt x="124316" y="90770"/>
                    </a:cubicBezTo>
                    <a:cubicBezTo>
                      <a:pt x="147335" y="90241"/>
                      <a:pt x="332014" y="69074"/>
                      <a:pt x="392603" y="60607"/>
                    </a:cubicBezTo>
                    <a:cubicBezTo>
                      <a:pt x="453192" y="52140"/>
                      <a:pt x="457955" y="45262"/>
                      <a:pt x="487853" y="39970"/>
                    </a:cubicBezTo>
                    <a:cubicBezTo>
                      <a:pt x="517751" y="34678"/>
                      <a:pt x="551089" y="35472"/>
                      <a:pt x="571991" y="28857"/>
                    </a:cubicBezTo>
                    <a:cubicBezTo>
                      <a:pt x="592893" y="22242"/>
                      <a:pt x="593158" y="2134"/>
                      <a:pt x="613266" y="282"/>
                    </a:cubicBezTo>
                    <a:cubicBezTo>
                      <a:pt x="633374" y="-1570"/>
                      <a:pt x="669887" y="5839"/>
                      <a:pt x="692641" y="17745"/>
                    </a:cubicBezTo>
                    <a:cubicBezTo>
                      <a:pt x="715395" y="29651"/>
                      <a:pt x="735503" y="55316"/>
                      <a:pt x="749791" y="71720"/>
                    </a:cubicBezTo>
                    <a:cubicBezTo>
                      <a:pt x="764079" y="88124"/>
                      <a:pt x="770693" y="100295"/>
                      <a:pt x="778366" y="116170"/>
                    </a:cubicBezTo>
                    <a:cubicBezTo>
                      <a:pt x="786039" y="132045"/>
                      <a:pt x="792124" y="141835"/>
                      <a:pt x="795828" y="166970"/>
                    </a:cubicBezTo>
                    <a:cubicBezTo>
                      <a:pt x="799532" y="192105"/>
                      <a:pt x="799533" y="262484"/>
                      <a:pt x="800591" y="266982"/>
                    </a:cubicBezTo>
                    <a:cubicBezTo>
                      <a:pt x="801649" y="271480"/>
                      <a:pt x="818053" y="234703"/>
                      <a:pt x="802178" y="193957"/>
                    </a:cubicBezTo>
                    <a:cubicBezTo>
                      <a:pt x="786303" y="153211"/>
                      <a:pt x="738149" y="49230"/>
                      <a:pt x="705341" y="22507"/>
                    </a:cubicBezTo>
                    <a:cubicBezTo>
                      <a:pt x="672533" y="-4216"/>
                      <a:pt x="605328" y="33620"/>
                      <a:pt x="605328" y="33620"/>
                    </a:cubicBezTo>
                    <a:lnTo>
                      <a:pt x="362441" y="62195"/>
                    </a:lnTo>
                    <a:cubicBezTo>
                      <a:pt x="332543" y="66957"/>
                      <a:pt x="452135" y="55845"/>
                      <a:pt x="425941" y="62195"/>
                    </a:cubicBezTo>
                    <a:cubicBezTo>
                      <a:pt x="399747" y="68545"/>
                      <a:pt x="254490" y="96326"/>
                      <a:pt x="205278" y="100295"/>
                    </a:cubicBezTo>
                    <a:cubicBezTo>
                      <a:pt x="156066" y="104264"/>
                      <a:pt x="172470" y="83361"/>
                      <a:pt x="130666" y="86007"/>
                    </a:cubicBezTo>
                    <a:cubicBezTo>
                      <a:pt x="88862" y="88653"/>
                      <a:pt x="-7711" y="122784"/>
                      <a:pt x="491" y="12569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9" name="フリーフォーム: 図形 1188">
                <a:extLst>
                  <a:ext uri="{FF2B5EF4-FFF2-40B4-BE49-F238E27FC236}">
                    <a16:creationId xmlns:a16="http://schemas.microsoft.com/office/drawing/2014/main" id="{F116C7FC-012E-4174-A358-E716BB291D48}"/>
                  </a:ext>
                </a:extLst>
              </p:cNvPr>
              <p:cNvSpPr/>
              <p:nvPr/>
            </p:nvSpPr>
            <p:spPr>
              <a:xfrm>
                <a:off x="8093872" y="3116773"/>
                <a:ext cx="573371" cy="184538"/>
              </a:xfrm>
              <a:custGeom>
                <a:avLst/>
                <a:gdLst>
                  <a:gd name="connsiteX0" fmla="*/ 791 w 573371"/>
                  <a:gd name="connsiteY0" fmla="*/ 69340 h 184538"/>
                  <a:gd name="connsiteX1" fmla="*/ 475453 w 573371"/>
                  <a:gd name="connsiteY1" fmla="*/ 2665 h 184538"/>
                  <a:gd name="connsiteX2" fmla="*/ 435766 w 573371"/>
                  <a:gd name="connsiteY2" fmla="*/ 16952 h 184538"/>
                  <a:gd name="connsiteX3" fmla="*/ 491328 w 573371"/>
                  <a:gd name="connsiteY3" fmla="*/ 51877 h 184538"/>
                  <a:gd name="connsiteX4" fmla="*/ 513553 w 573371"/>
                  <a:gd name="connsiteY4" fmla="*/ 91565 h 184538"/>
                  <a:gd name="connsiteX5" fmla="*/ 531016 w 573371"/>
                  <a:gd name="connsiteY5" fmla="*/ 104265 h 184538"/>
                  <a:gd name="connsiteX6" fmla="*/ 572291 w 573371"/>
                  <a:gd name="connsiteY6" fmla="*/ 131252 h 184538"/>
                  <a:gd name="connsiteX7" fmla="*/ 561178 w 573371"/>
                  <a:gd name="connsiteY7" fmla="*/ 178877 h 184538"/>
                  <a:gd name="connsiteX8" fmla="*/ 559591 w 573371"/>
                  <a:gd name="connsiteY8" fmla="*/ 116965 h 184538"/>
                  <a:gd name="connsiteX9" fmla="*/ 472278 w 573371"/>
                  <a:gd name="connsiteY9" fmla="*/ 29652 h 184538"/>
                  <a:gd name="connsiteX10" fmla="*/ 483391 w 573371"/>
                  <a:gd name="connsiteY10" fmla="*/ 128077 h 184538"/>
                  <a:gd name="connsiteX11" fmla="*/ 527841 w 573371"/>
                  <a:gd name="connsiteY11" fmla="*/ 183640 h 184538"/>
                  <a:gd name="connsiteX12" fmla="*/ 472278 w 573371"/>
                  <a:gd name="connsiteY12" fmla="*/ 85215 h 184538"/>
                  <a:gd name="connsiteX13" fmla="*/ 442116 w 573371"/>
                  <a:gd name="connsiteY13" fmla="*/ 24890 h 184538"/>
                  <a:gd name="connsiteX14" fmla="*/ 373853 w 573371"/>
                  <a:gd name="connsiteY14" fmla="*/ 40765 h 184538"/>
                  <a:gd name="connsiteX15" fmla="*/ 381791 w 573371"/>
                  <a:gd name="connsiteY15" fmla="*/ 42352 h 184538"/>
                  <a:gd name="connsiteX16" fmla="*/ 307178 w 573371"/>
                  <a:gd name="connsiteY16" fmla="*/ 42352 h 184538"/>
                  <a:gd name="connsiteX17" fmla="*/ 361153 w 573371"/>
                  <a:gd name="connsiteY17" fmla="*/ 47115 h 184538"/>
                  <a:gd name="connsiteX18" fmla="*/ 791 w 573371"/>
                  <a:gd name="connsiteY18" fmla="*/ 69340 h 184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73371" h="184538">
                    <a:moveTo>
                      <a:pt x="791" y="69340"/>
                    </a:moveTo>
                    <a:cubicBezTo>
                      <a:pt x="19841" y="61932"/>
                      <a:pt x="402957" y="11396"/>
                      <a:pt x="475453" y="2665"/>
                    </a:cubicBezTo>
                    <a:cubicBezTo>
                      <a:pt x="547949" y="-6066"/>
                      <a:pt x="433120" y="8750"/>
                      <a:pt x="435766" y="16952"/>
                    </a:cubicBezTo>
                    <a:cubicBezTo>
                      <a:pt x="438412" y="25154"/>
                      <a:pt x="478364" y="39442"/>
                      <a:pt x="491328" y="51877"/>
                    </a:cubicBezTo>
                    <a:cubicBezTo>
                      <a:pt x="504292" y="64312"/>
                      <a:pt x="506938" y="82834"/>
                      <a:pt x="513553" y="91565"/>
                    </a:cubicBezTo>
                    <a:cubicBezTo>
                      <a:pt x="520168" y="100296"/>
                      <a:pt x="521226" y="97651"/>
                      <a:pt x="531016" y="104265"/>
                    </a:cubicBezTo>
                    <a:cubicBezTo>
                      <a:pt x="540806" y="110880"/>
                      <a:pt x="567264" y="118817"/>
                      <a:pt x="572291" y="131252"/>
                    </a:cubicBezTo>
                    <a:cubicBezTo>
                      <a:pt x="577318" y="143687"/>
                      <a:pt x="563295" y="181258"/>
                      <a:pt x="561178" y="178877"/>
                    </a:cubicBezTo>
                    <a:cubicBezTo>
                      <a:pt x="559061" y="176496"/>
                      <a:pt x="574408" y="141836"/>
                      <a:pt x="559591" y="116965"/>
                    </a:cubicBezTo>
                    <a:cubicBezTo>
                      <a:pt x="544774" y="92094"/>
                      <a:pt x="484978" y="27800"/>
                      <a:pt x="472278" y="29652"/>
                    </a:cubicBezTo>
                    <a:cubicBezTo>
                      <a:pt x="459578" y="31504"/>
                      <a:pt x="474131" y="102412"/>
                      <a:pt x="483391" y="128077"/>
                    </a:cubicBezTo>
                    <a:cubicBezTo>
                      <a:pt x="492651" y="153742"/>
                      <a:pt x="529693" y="190784"/>
                      <a:pt x="527841" y="183640"/>
                    </a:cubicBezTo>
                    <a:cubicBezTo>
                      <a:pt x="525989" y="176496"/>
                      <a:pt x="486565" y="111673"/>
                      <a:pt x="472278" y="85215"/>
                    </a:cubicBezTo>
                    <a:cubicBezTo>
                      <a:pt x="457991" y="58757"/>
                      <a:pt x="458520" y="32298"/>
                      <a:pt x="442116" y="24890"/>
                    </a:cubicBezTo>
                    <a:cubicBezTo>
                      <a:pt x="425712" y="17482"/>
                      <a:pt x="383907" y="37855"/>
                      <a:pt x="373853" y="40765"/>
                    </a:cubicBezTo>
                    <a:cubicBezTo>
                      <a:pt x="363799" y="43675"/>
                      <a:pt x="392903" y="42088"/>
                      <a:pt x="381791" y="42352"/>
                    </a:cubicBezTo>
                    <a:cubicBezTo>
                      <a:pt x="370679" y="42616"/>
                      <a:pt x="310618" y="41558"/>
                      <a:pt x="307178" y="42352"/>
                    </a:cubicBezTo>
                    <a:cubicBezTo>
                      <a:pt x="303738" y="43146"/>
                      <a:pt x="410101" y="43675"/>
                      <a:pt x="361153" y="47115"/>
                    </a:cubicBezTo>
                    <a:cubicBezTo>
                      <a:pt x="312205" y="50555"/>
                      <a:pt x="-18259" y="76748"/>
                      <a:pt x="791" y="693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0" name="フリーフォーム: 図形 1189">
                <a:extLst>
                  <a:ext uri="{FF2B5EF4-FFF2-40B4-BE49-F238E27FC236}">
                    <a16:creationId xmlns:a16="http://schemas.microsoft.com/office/drawing/2014/main" id="{B342B500-9868-46EF-B412-621CB3EB0874}"/>
                  </a:ext>
                </a:extLst>
              </p:cNvPr>
              <p:cNvSpPr/>
              <p:nvPr/>
            </p:nvSpPr>
            <p:spPr>
              <a:xfrm>
                <a:off x="7742199" y="3214200"/>
                <a:ext cx="694894" cy="188036"/>
              </a:xfrm>
              <a:custGeom>
                <a:avLst/>
                <a:gdLst>
                  <a:gd name="connsiteX0" fmla="*/ 158789 w 694894"/>
                  <a:gd name="connsiteY0" fmla="*/ 488 h 188036"/>
                  <a:gd name="connsiteX1" fmla="*/ 160376 w 694894"/>
                  <a:gd name="connsiteY1" fmla="*/ 76688 h 188036"/>
                  <a:gd name="connsiteX2" fmla="*/ 109576 w 694894"/>
                  <a:gd name="connsiteY2" fmla="*/ 122725 h 188036"/>
                  <a:gd name="connsiteX3" fmla="*/ 109576 w 694894"/>
                  <a:gd name="connsiteY3" fmla="*/ 117963 h 188036"/>
                  <a:gd name="connsiteX4" fmla="*/ 222289 w 694894"/>
                  <a:gd name="connsiteY4" fmla="*/ 113200 h 188036"/>
                  <a:gd name="connsiteX5" fmla="*/ 398501 w 694894"/>
                  <a:gd name="connsiteY5" fmla="*/ 125900 h 188036"/>
                  <a:gd name="connsiteX6" fmla="*/ 446126 w 694894"/>
                  <a:gd name="connsiteY6" fmla="*/ 49700 h 188036"/>
                  <a:gd name="connsiteX7" fmla="*/ 438189 w 694894"/>
                  <a:gd name="connsiteY7" fmla="*/ 103675 h 188036"/>
                  <a:gd name="connsiteX8" fmla="*/ 549314 w 694894"/>
                  <a:gd name="connsiteY8" fmla="*/ 95738 h 188036"/>
                  <a:gd name="connsiteX9" fmla="*/ 582651 w 694894"/>
                  <a:gd name="connsiteY9" fmla="*/ 60813 h 188036"/>
                  <a:gd name="connsiteX10" fmla="*/ 655676 w 694894"/>
                  <a:gd name="connsiteY10" fmla="*/ 70338 h 188036"/>
                  <a:gd name="connsiteX11" fmla="*/ 692189 w 694894"/>
                  <a:gd name="connsiteY11" fmla="*/ 38588 h 188036"/>
                  <a:gd name="connsiteX12" fmla="*/ 584239 w 694894"/>
                  <a:gd name="connsiteY12" fmla="*/ 84625 h 188036"/>
                  <a:gd name="connsiteX13" fmla="*/ 115926 w 694894"/>
                  <a:gd name="connsiteY13" fmla="*/ 137013 h 188036"/>
                  <a:gd name="connsiteX14" fmla="*/ 39 w 694894"/>
                  <a:gd name="connsiteY14" fmla="*/ 187813 h 188036"/>
                  <a:gd name="connsiteX15" fmla="*/ 122276 w 694894"/>
                  <a:gd name="connsiteY15" fmla="*/ 116375 h 188036"/>
                  <a:gd name="connsiteX16" fmla="*/ 158789 w 694894"/>
                  <a:gd name="connsiteY16" fmla="*/ 488 h 188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94894" h="188036">
                    <a:moveTo>
                      <a:pt x="158789" y="488"/>
                    </a:moveTo>
                    <a:cubicBezTo>
                      <a:pt x="165139" y="-6126"/>
                      <a:pt x="168578" y="56315"/>
                      <a:pt x="160376" y="76688"/>
                    </a:cubicBezTo>
                    <a:cubicBezTo>
                      <a:pt x="152174" y="97061"/>
                      <a:pt x="118043" y="115846"/>
                      <a:pt x="109576" y="122725"/>
                    </a:cubicBezTo>
                    <a:cubicBezTo>
                      <a:pt x="101109" y="129604"/>
                      <a:pt x="90791" y="119550"/>
                      <a:pt x="109576" y="117963"/>
                    </a:cubicBezTo>
                    <a:cubicBezTo>
                      <a:pt x="128361" y="116376"/>
                      <a:pt x="174135" y="111877"/>
                      <a:pt x="222289" y="113200"/>
                    </a:cubicBezTo>
                    <a:cubicBezTo>
                      <a:pt x="270443" y="114523"/>
                      <a:pt x="361195" y="136483"/>
                      <a:pt x="398501" y="125900"/>
                    </a:cubicBezTo>
                    <a:cubicBezTo>
                      <a:pt x="435807" y="115317"/>
                      <a:pt x="439511" y="53404"/>
                      <a:pt x="446126" y="49700"/>
                    </a:cubicBezTo>
                    <a:cubicBezTo>
                      <a:pt x="452741" y="45996"/>
                      <a:pt x="420991" y="96002"/>
                      <a:pt x="438189" y="103675"/>
                    </a:cubicBezTo>
                    <a:cubicBezTo>
                      <a:pt x="455387" y="111348"/>
                      <a:pt x="525237" y="102882"/>
                      <a:pt x="549314" y="95738"/>
                    </a:cubicBezTo>
                    <a:cubicBezTo>
                      <a:pt x="573391" y="88594"/>
                      <a:pt x="564924" y="65046"/>
                      <a:pt x="582651" y="60813"/>
                    </a:cubicBezTo>
                    <a:cubicBezTo>
                      <a:pt x="600378" y="56580"/>
                      <a:pt x="637420" y="74042"/>
                      <a:pt x="655676" y="70338"/>
                    </a:cubicBezTo>
                    <a:cubicBezTo>
                      <a:pt x="673932" y="66634"/>
                      <a:pt x="704095" y="36207"/>
                      <a:pt x="692189" y="38588"/>
                    </a:cubicBezTo>
                    <a:cubicBezTo>
                      <a:pt x="680283" y="40969"/>
                      <a:pt x="680283" y="68221"/>
                      <a:pt x="584239" y="84625"/>
                    </a:cubicBezTo>
                    <a:cubicBezTo>
                      <a:pt x="488195" y="101029"/>
                      <a:pt x="213293" y="119815"/>
                      <a:pt x="115926" y="137013"/>
                    </a:cubicBezTo>
                    <a:cubicBezTo>
                      <a:pt x="18559" y="154211"/>
                      <a:pt x="-1019" y="191252"/>
                      <a:pt x="39" y="187813"/>
                    </a:cubicBezTo>
                    <a:cubicBezTo>
                      <a:pt x="1097" y="184374"/>
                      <a:pt x="94495" y="148125"/>
                      <a:pt x="122276" y="116375"/>
                    </a:cubicBezTo>
                    <a:cubicBezTo>
                      <a:pt x="150057" y="84625"/>
                      <a:pt x="152439" y="7102"/>
                      <a:pt x="158789" y="4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1" name="フリーフォーム: 図形 1190">
                <a:extLst>
                  <a:ext uri="{FF2B5EF4-FFF2-40B4-BE49-F238E27FC236}">
                    <a16:creationId xmlns:a16="http://schemas.microsoft.com/office/drawing/2014/main" id="{5B4B96C8-5951-41D7-849D-8FBE971F41F8}"/>
                  </a:ext>
                </a:extLst>
              </p:cNvPr>
              <p:cNvSpPr/>
              <p:nvPr/>
            </p:nvSpPr>
            <p:spPr>
              <a:xfrm>
                <a:off x="7000912" y="2985744"/>
                <a:ext cx="734870" cy="51144"/>
              </a:xfrm>
              <a:custGeom>
                <a:avLst/>
                <a:gdLst>
                  <a:gd name="connsiteX0" fmla="*/ 9488 w 734870"/>
                  <a:gd name="connsiteY0" fmla="*/ 51144 h 51144"/>
                  <a:gd name="connsiteX1" fmla="*/ 439701 w 734870"/>
                  <a:gd name="connsiteY1" fmla="*/ 36856 h 51144"/>
                  <a:gd name="connsiteX2" fmla="*/ 303176 w 734870"/>
                  <a:gd name="connsiteY2" fmla="*/ 28919 h 51144"/>
                  <a:gd name="connsiteX3" fmla="*/ 171413 w 734870"/>
                  <a:gd name="connsiteY3" fmla="*/ 25744 h 51144"/>
                  <a:gd name="connsiteX4" fmla="*/ 517488 w 734870"/>
                  <a:gd name="connsiteY4" fmla="*/ 27331 h 51144"/>
                  <a:gd name="connsiteX5" fmla="*/ 730213 w 734870"/>
                  <a:gd name="connsiteY5" fmla="*/ 27331 h 51144"/>
                  <a:gd name="connsiteX6" fmla="*/ 655601 w 734870"/>
                  <a:gd name="connsiteY6" fmla="*/ 13044 h 51144"/>
                  <a:gd name="connsiteX7" fmla="*/ 554001 w 734870"/>
                  <a:gd name="connsiteY7" fmla="*/ 344 h 51144"/>
                  <a:gd name="connsiteX8" fmla="*/ 330163 w 734870"/>
                  <a:gd name="connsiteY8" fmla="*/ 27331 h 51144"/>
                  <a:gd name="connsiteX9" fmla="*/ 157126 w 734870"/>
                  <a:gd name="connsiteY9" fmla="*/ 27331 h 51144"/>
                  <a:gd name="connsiteX10" fmla="*/ 9488 w 734870"/>
                  <a:gd name="connsiteY10" fmla="*/ 51144 h 51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34870" h="51144">
                    <a:moveTo>
                      <a:pt x="9488" y="51144"/>
                    </a:moveTo>
                    <a:lnTo>
                      <a:pt x="439701" y="36856"/>
                    </a:lnTo>
                    <a:cubicBezTo>
                      <a:pt x="488649" y="33152"/>
                      <a:pt x="347891" y="30771"/>
                      <a:pt x="303176" y="28919"/>
                    </a:cubicBezTo>
                    <a:cubicBezTo>
                      <a:pt x="258461" y="27067"/>
                      <a:pt x="171413" y="25744"/>
                      <a:pt x="171413" y="25744"/>
                    </a:cubicBezTo>
                    <a:lnTo>
                      <a:pt x="517488" y="27331"/>
                    </a:lnTo>
                    <a:cubicBezTo>
                      <a:pt x="610621" y="27595"/>
                      <a:pt x="707194" y="29712"/>
                      <a:pt x="730213" y="27331"/>
                    </a:cubicBezTo>
                    <a:cubicBezTo>
                      <a:pt x="753232" y="24950"/>
                      <a:pt x="684970" y="17542"/>
                      <a:pt x="655601" y="13044"/>
                    </a:cubicBezTo>
                    <a:cubicBezTo>
                      <a:pt x="626232" y="8546"/>
                      <a:pt x="608241" y="-2037"/>
                      <a:pt x="554001" y="344"/>
                    </a:cubicBezTo>
                    <a:cubicBezTo>
                      <a:pt x="499761" y="2725"/>
                      <a:pt x="396309" y="22833"/>
                      <a:pt x="330163" y="27331"/>
                    </a:cubicBezTo>
                    <a:cubicBezTo>
                      <a:pt x="264017" y="31829"/>
                      <a:pt x="211101" y="25214"/>
                      <a:pt x="157126" y="27331"/>
                    </a:cubicBezTo>
                    <a:cubicBezTo>
                      <a:pt x="103151" y="29448"/>
                      <a:pt x="-37608" y="49557"/>
                      <a:pt x="9488" y="511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2" name="フリーフォーム: 図形 1191">
                <a:extLst>
                  <a:ext uri="{FF2B5EF4-FFF2-40B4-BE49-F238E27FC236}">
                    <a16:creationId xmlns:a16="http://schemas.microsoft.com/office/drawing/2014/main" id="{24869E81-4146-44B6-9225-EA98AE3EA010}"/>
                  </a:ext>
                </a:extLst>
              </p:cNvPr>
              <p:cNvSpPr/>
              <p:nvPr/>
            </p:nvSpPr>
            <p:spPr>
              <a:xfrm>
                <a:off x="7126288" y="2993743"/>
                <a:ext cx="734641" cy="213444"/>
              </a:xfrm>
              <a:custGeom>
                <a:avLst/>
                <a:gdLst>
                  <a:gd name="connsiteX0" fmla="*/ 0 w 734641"/>
                  <a:gd name="connsiteY0" fmla="*/ 149507 h 213444"/>
                  <a:gd name="connsiteX1" fmla="*/ 500062 w 734641"/>
                  <a:gd name="connsiteY1" fmla="*/ 213007 h 213444"/>
                  <a:gd name="connsiteX2" fmla="*/ 504825 w 734641"/>
                  <a:gd name="connsiteY2" fmla="*/ 173320 h 213444"/>
                  <a:gd name="connsiteX3" fmla="*/ 508000 w 734641"/>
                  <a:gd name="connsiteY3" fmla="*/ 93945 h 213444"/>
                  <a:gd name="connsiteX4" fmla="*/ 542925 w 734641"/>
                  <a:gd name="connsiteY4" fmla="*/ 32032 h 213444"/>
                  <a:gd name="connsiteX5" fmla="*/ 619125 w 734641"/>
                  <a:gd name="connsiteY5" fmla="*/ 52670 h 213444"/>
                  <a:gd name="connsiteX6" fmla="*/ 715962 w 734641"/>
                  <a:gd name="connsiteY6" fmla="*/ 100295 h 213444"/>
                  <a:gd name="connsiteX7" fmla="*/ 731837 w 734641"/>
                  <a:gd name="connsiteY7" fmla="*/ 101882 h 213444"/>
                  <a:gd name="connsiteX8" fmla="*/ 679450 w 734641"/>
                  <a:gd name="connsiteY8" fmla="*/ 65370 h 213444"/>
                  <a:gd name="connsiteX9" fmla="*/ 568325 w 734641"/>
                  <a:gd name="connsiteY9" fmla="*/ 12982 h 213444"/>
                  <a:gd name="connsiteX10" fmla="*/ 390525 w 734641"/>
                  <a:gd name="connsiteY10" fmla="*/ 282 h 213444"/>
                  <a:gd name="connsiteX11" fmla="*/ 620712 w 734641"/>
                  <a:gd name="connsiteY11" fmla="*/ 20920 h 213444"/>
                  <a:gd name="connsiteX12" fmla="*/ 676275 w 734641"/>
                  <a:gd name="connsiteY12" fmla="*/ 73307 h 213444"/>
                  <a:gd name="connsiteX13" fmla="*/ 506412 w 734641"/>
                  <a:gd name="connsiteY13" fmla="*/ 38382 h 213444"/>
                  <a:gd name="connsiteX14" fmla="*/ 506412 w 734641"/>
                  <a:gd name="connsiteY14" fmla="*/ 201895 h 213444"/>
                  <a:gd name="connsiteX15" fmla="*/ 430212 w 734641"/>
                  <a:gd name="connsiteY15" fmla="*/ 178082 h 213444"/>
                  <a:gd name="connsiteX16" fmla="*/ 234950 w 734641"/>
                  <a:gd name="connsiteY16" fmla="*/ 151095 h 213444"/>
                  <a:gd name="connsiteX17" fmla="*/ 461962 w 734641"/>
                  <a:gd name="connsiteY17" fmla="*/ 193957 h 213444"/>
                  <a:gd name="connsiteX18" fmla="*/ 307975 w 734641"/>
                  <a:gd name="connsiteY18" fmla="*/ 181257 h 213444"/>
                  <a:gd name="connsiteX19" fmla="*/ 0 w 734641"/>
                  <a:gd name="connsiteY19" fmla="*/ 149507 h 213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34641" h="213444">
                    <a:moveTo>
                      <a:pt x="0" y="149507"/>
                    </a:moveTo>
                    <a:cubicBezTo>
                      <a:pt x="32014" y="154799"/>
                      <a:pt x="415925" y="209038"/>
                      <a:pt x="500062" y="213007"/>
                    </a:cubicBezTo>
                    <a:cubicBezTo>
                      <a:pt x="584200" y="216976"/>
                      <a:pt x="503502" y="193164"/>
                      <a:pt x="504825" y="173320"/>
                    </a:cubicBezTo>
                    <a:cubicBezTo>
                      <a:pt x="506148" y="153476"/>
                      <a:pt x="501650" y="117493"/>
                      <a:pt x="508000" y="93945"/>
                    </a:cubicBezTo>
                    <a:cubicBezTo>
                      <a:pt x="514350" y="70397"/>
                      <a:pt x="524404" y="38911"/>
                      <a:pt x="542925" y="32032"/>
                    </a:cubicBezTo>
                    <a:cubicBezTo>
                      <a:pt x="561446" y="25153"/>
                      <a:pt x="590286" y="41293"/>
                      <a:pt x="619125" y="52670"/>
                    </a:cubicBezTo>
                    <a:cubicBezTo>
                      <a:pt x="647965" y="64047"/>
                      <a:pt x="697177" y="92093"/>
                      <a:pt x="715962" y="100295"/>
                    </a:cubicBezTo>
                    <a:cubicBezTo>
                      <a:pt x="734747" y="108497"/>
                      <a:pt x="737922" y="107703"/>
                      <a:pt x="731837" y="101882"/>
                    </a:cubicBezTo>
                    <a:cubicBezTo>
                      <a:pt x="725752" y="96061"/>
                      <a:pt x="706702" y="80187"/>
                      <a:pt x="679450" y="65370"/>
                    </a:cubicBezTo>
                    <a:cubicBezTo>
                      <a:pt x="652198" y="50553"/>
                      <a:pt x="616479" y="23830"/>
                      <a:pt x="568325" y="12982"/>
                    </a:cubicBezTo>
                    <a:cubicBezTo>
                      <a:pt x="520171" y="2134"/>
                      <a:pt x="381794" y="-1041"/>
                      <a:pt x="390525" y="282"/>
                    </a:cubicBezTo>
                    <a:cubicBezTo>
                      <a:pt x="399256" y="1605"/>
                      <a:pt x="573087" y="8749"/>
                      <a:pt x="620712" y="20920"/>
                    </a:cubicBezTo>
                    <a:cubicBezTo>
                      <a:pt x="668337" y="33091"/>
                      <a:pt x="695325" y="70397"/>
                      <a:pt x="676275" y="73307"/>
                    </a:cubicBezTo>
                    <a:cubicBezTo>
                      <a:pt x="657225" y="76217"/>
                      <a:pt x="534722" y="16951"/>
                      <a:pt x="506412" y="38382"/>
                    </a:cubicBezTo>
                    <a:cubicBezTo>
                      <a:pt x="478102" y="59813"/>
                      <a:pt x="519112" y="178612"/>
                      <a:pt x="506412" y="201895"/>
                    </a:cubicBezTo>
                    <a:cubicBezTo>
                      <a:pt x="493712" y="225178"/>
                      <a:pt x="475455" y="186549"/>
                      <a:pt x="430212" y="178082"/>
                    </a:cubicBezTo>
                    <a:cubicBezTo>
                      <a:pt x="384969" y="169615"/>
                      <a:pt x="229658" y="148449"/>
                      <a:pt x="234950" y="151095"/>
                    </a:cubicBezTo>
                    <a:cubicBezTo>
                      <a:pt x="240242" y="153741"/>
                      <a:pt x="449791" y="188930"/>
                      <a:pt x="461962" y="193957"/>
                    </a:cubicBezTo>
                    <a:cubicBezTo>
                      <a:pt x="474133" y="198984"/>
                      <a:pt x="380735" y="189194"/>
                      <a:pt x="307975" y="181257"/>
                    </a:cubicBezTo>
                    <a:lnTo>
                      <a:pt x="0" y="14950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3" name="フリーフォーム: 図形 1192">
                <a:extLst>
                  <a:ext uri="{FF2B5EF4-FFF2-40B4-BE49-F238E27FC236}">
                    <a16:creationId xmlns:a16="http://schemas.microsoft.com/office/drawing/2014/main" id="{BE890E87-E9D3-4C86-8233-689C3BA740C4}"/>
                  </a:ext>
                </a:extLst>
              </p:cNvPr>
              <p:cNvSpPr/>
              <p:nvPr/>
            </p:nvSpPr>
            <p:spPr>
              <a:xfrm>
                <a:off x="7835885" y="3052763"/>
                <a:ext cx="55646" cy="254269"/>
              </a:xfrm>
              <a:custGeom>
                <a:avLst/>
                <a:gdLst>
                  <a:gd name="connsiteX0" fmla="*/ 22240 w 55646"/>
                  <a:gd name="connsiteY0" fmla="*/ 0 h 254269"/>
                  <a:gd name="connsiteX1" fmla="*/ 20653 w 55646"/>
                  <a:gd name="connsiteY1" fmla="*/ 104775 h 254269"/>
                  <a:gd name="connsiteX2" fmla="*/ 55578 w 55646"/>
                  <a:gd name="connsiteY2" fmla="*/ 201612 h 254269"/>
                  <a:gd name="connsiteX3" fmla="*/ 30178 w 55646"/>
                  <a:gd name="connsiteY3" fmla="*/ 254000 h 254269"/>
                  <a:gd name="connsiteX4" fmla="*/ 53990 w 55646"/>
                  <a:gd name="connsiteY4" fmla="*/ 217487 h 254269"/>
                  <a:gd name="connsiteX5" fmla="*/ 9540 w 55646"/>
                  <a:gd name="connsiteY5" fmla="*/ 122237 h 254269"/>
                  <a:gd name="connsiteX6" fmla="*/ 31765 w 55646"/>
                  <a:gd name="connsiteY6" fmla="*/ 193675 h 254269"/>
                  <a:gd name="connsiteX7" fmla="*/ 15 w 55646"/>
                  <a:gd name="connsiteY7" fmla="*/ 104775 h 254269"/>
                  <a:gd name="connsiteX8" fmla="*/ 22240 w 55646"/>
                  <a:gd name="connsiteY8" fmla="*/ 0 h 254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5646" h="254269">
                    <a:moveTo>
                      <a:pt x="22240" y="0"/>
                    </a:moveTo>
                    <a:cubicBezTo>
                      <a:pt x="25680" y="0"/>
                      <a:pt x="15097" y="71173"/>
                      <a:pt x="20653" y="104775"/>
                    </a:cubicBezTo>
                    <a:cubicBezTo>
                      <a:pt x="26209" y="138377"/>
                      <a:pt x="53991" y="176741"/>
                      <a:pt x="55578" y="201612"/>
                    </a:cubicBezTo>
                    <a:cubicBezTo>
                      <a:pt x="57166" y="226483"/>
                      <a:pt x="30443" y="251354"/>
                      <a:pt x="30178" y="254000"/>
                    </a:cubicBezTo>
                    <a:cubicBezTo>
                      <a:pt x="29913" y="256646"/>
                      <a:pt x="57430" y="239448"/>
                      <a:pt x="53990" y="217487"/>
                    </a:cubicBezTo>
                    <a:cubicBezTo>
                      <a:pt x="50550" y="195527"/>
                      <a:pt x="13244" y="126206"/>
                      <a:pt x="9540" y="122237"/>
                    </a:cubicBezTo>
                    <a:cubicBezTo>
                      <a:pt x="5836" y="118268"/>
                      <a:pt x="33352" y="196585"/>
                      <a:pt x="31765" y="193675"/>
                    </a:cubicBezTo>
                    <a:cubicBezTo>
                      <a:pt x="30178" y="190765"/>
                      <a:pt x="-779" y="136260"/>
                      <a:pt x="15" y="104775"/>
                    </a:cubicBezTo>
                    <a:cubicBezTo>
                      <a:pt x="809" y="73290"/>
                      <a:pt x="18800" y="0"/>
                      <a:pt x="2224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4" name="フリーフォーム: 図形 1193">
                <a:extLst>
                  <a:ext uri="{FF2B5EF4-FFF2-40B4-BE49-F238E27FC236}">
                    <a16:creationId xmlns:a16="http://schemas.microsoft.com/office/drawing/2014/main" id="{A3289509-F263-4A58-87AA-4767F7C92514}"/>
                  </a:ext>
                </a:extLst>
              </p:cNvPr>
              <p:cNvSpPr/>
              <p:nvPr/>
            </p:nvSpPr>
            <p:spPr>
              <a:xfrm>
                <a:off x="7592871" y="3122595"/>
                <a:ext cx="302212" cy="187470"/>
              </a:xfrm>
              <a:custGeom>
                <a:avLst/>
                <a:gdLst>
                  <a:gd name="connsiteX0" fmla="*/ 142 w 302212"/>
                  <a:gd name="connsiteY0" fmla="*/ 18 h 187470"/>
                  <a:gd name="connsiteX1" fmla="*/ 128729 w 302212"/>
                  <a:gd name="connsiteY1" fmla="*/ 136543 h 187470"/>
                  <a:gd name="connsiteX2" fmla="*/ 101742 w 302212"/>
                  <a:gd name="connsiteY2" fmla="*/ 114318 h 187470"/>
                  <a:gd name="connsiteX3" fmla="*/ 192229 w 302212"/>
                  <a:gd name="connsiteY3" fmla="*/ 168293 h 187470"/>
                  <a:gd name="connsiteX4" fmla="*/ 219217 w 302212"/>
                  <a:gd name="connsiteY4" fmla="*/ 123843 h 187470"/>
                  <a:gd name="connsiteX5" fmla="*/ 208104 w 302212"/>
                  <a:gd name="connsiteY5" fmla="*/ 187343 h 187470"/>
                  <a:gd name="connsiteX6" fmla="*/ 301767 w 302212"/>
                  <a:gd name="connsiteY6" fmla="*/ 141305 h 187470"/>
                  <a:gd name="connsiteX7" fmla="*/ 239854 w 302212"/>
                  <a:gd name="connsiteY7" fmla="*/ 180993 h 187470"/>
                  <a:gd name="connsiteX8" fmla="*/ 157304 w 302212"/>
                  <a:gd name="connsiteY8" fmla="*/ 127018 h 187470"/>
                  <a:gd name="connsiteX9" fmla="*/ 142 w 302212"/>
                  <a:gd name="connsiteY9" fmla="*/ 18 h 187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2212" h="187470">
                    <a:moveTo>
                      <a:pt x="142" y="18"/>
                    </a:moveTo>
                    <a:cubicBezTo>
                      <a:pt x="-4620" y="1605"/>
                      <a:pt x="111796" y="117493"/>
                      <a:pt x="128729" y="136543"/>
                    </a:cubicBezTo>
                    <a:cubicBezTo>
                      <a:pt x="145662" y="155593"/>
                      <a:pt x="91159" y="109026"/>
                      <a:pt x="101742" y="114318"/>
                    </a:cubicBezTo>
                    <a:cubicBezTo>
                      <a:pt x="112325" y="119610"/>
                      <a:pt x="172650" y="166706"/>
                      <a:pt x="192229" y="168293"/>
                    </a:cubicBezTo>
                    <a:cubicBezTo>
                      <a:pt x="211808" y="169880"/>
                      <a:pt x="216571" y="120668"/>
                      <a:pt x="219217" y="123843"/>
                    </a:cubicBezTo>
                    <a:cubicBezTo>
                      <a:pt x="221863" y="127018"/>
                      <a:pt x="194346" y="184433"/>
                      <a:pt x="208104" y="187343"/>
                    </a:cubicBezTo>
                    <a:cubicBezTo>
                      <a:pt x="221862" y="190253"/>
                      <a:pt x="296476" y="142363"/>
                      <a:pt x="301767" y="141305"/>
                    </a:cubicBezTo>
                    <a:cubicBezTo>
                      <a:pt x="307058" y="140247"/>
                      <a:pt x="263931" y="183374"/>
                      <a:pt x="239854" y="180993"/>
                    </a:cubicBezTo>
                    <a:cubicBezTo>
                      <a:pt x="215777" y="178612"/>
                      <a:pt x="193287" y="154799"/>
                      <a:pt x="157304" y="127018"/>
                    </a:cubicBezTo>
                    <a:cubicBezTo>
                      <a:pt x="121321" y="99237"/>
                      <a:pt x="4904" y="-1569"/>
                      <a:pt x="142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5" name="フリーフォーム: 図形 1194">
                <a:extLst>
                  <a:ext uri="{FF2B5EF4-FFF2-40B4-BE49-F238E27FC236}">
                    <a16:creationId xmlns:a16="http://schemas.microsoft.com/office/drawing/2014/main" id="{65972A4C-CAB7-45BF-9407-F7756F20399D}"/>
                  </a:ext>
                </a:extLst>
              </p:cNvPr>
              <p:cNvSpPr/>
              <p:nvPr/>
            </p:nvSpPr>
            <p:spPr>
              <a:xfrm>
                <a:off x="7245893" y="3254067"/>
                <a:ext cx="546898" cy="45203"/>
              </a:xfrm>
              <a:custGeom>
                <a:avLst/>
                <a:gdLst>
                  <a:gd name="connsiteX0" fmla="*/ 4220 w 546898"/>
                  <a:gd name="connsiteY0" fmla="*/ 308 h 45203"/>
                  <a:gd name="connsiteX1" fmla="*/ 539207 w 546898"/>
                  <a:gd name="connsiteY1" fmla="*/ 44758 h 45203"/>
                  <a:gd name="connsiteX2" fmla="*/ 301082 w 546898"/>
                  <a:gd name="connsiteY2" fmla="*/ 24121 h 45203"/>
                  <a:gd name="connsiteX3" fmla="*/ 4220 w 546898"/>
                  <a:gd name="connsiteY3" fmla="*/ 308 h 45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6898" h="45203">
                    <a:moveTo>
                      <a:pt x="4220" y="308"/>
                    </a:moveTo>
                    <a:lnTo>
                      <a:pt x="539207" y="44758"/>
                    </a:lnTo>
                    <a:cubicBezTo>
                      <a:pt x="588684" y="48727"/>
                      <a:pt x="386542" y="24915"/>
                      <a:pt x="301082" y="24121"/>
                    </a:cubicBezTo>
                    <a:cubicBezTo>
                      <a:pt x="215622" y="23327"/>
                      <a:pt x="-35467" y="-3131"/>
                      <a:pt x="4220" y="30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6" name="フリーフォーム: 図形 1195">
                <a:extLst>
                  <a:ext uri="{FF2B5EF4-FFF2-40B4-BE49-F238E27FC236}">
                    <a16:creationId xmlns:a16="http://schemas.microsoft.com/office/drawing/2014/main" id="{A0F4EC7F-4800-4B16-B065-942A687E6EFE}"/>
                  </a:ext>
                </a:extLst>
              </p:cNvPr>
              <p:cNvSpPr/>
              <p:nvPr/>
            </p:nvSpPr>
            <p:spPr>
              <a:xfrm>
                <a:off x="7280881" y="3253768"/>
                <a:ext cx="522164" cy="39101"/>
              </a:xfrm>
              <a:custGeom>
                <a:avLst/>
                <a:gdLst>
                  <a:gd name="connsiteX0" fmla="*/ 4157 w 522164"/>
                  <a:gd name="connsiteY0" fmla="*/ 32357 h 39101"/>
                  <a:gd name="connsiteX1" fmla="*/ 472469 w 522164"/>
                  <a:gd name="connsiteY1" fmla="*/ 16482 h 39101"/>
                  <a:gd name="connsiteX2" fmla="*/ 266094 w 522164"/>
                  <a:gd name="connsiteY2" fmla="*/ 21245 h 39101"/>
                  <a:gd name="connsiteX3" fmla="*/ 521682 w 522164"/>
                  <a:gd name="connsiteY3" fmla="*/ 38707 h 39101"/>
                  <a:gd name="connsiteX4" fmla="*/ 328007 w 522164"/>
                  <a:gd name="connsiteY4" fmla="*/ 2195 h 39101"/>
                  <a:gd name="connsiteX5" fmla="*/ 247044 w 522164"/>
                  <a:gd name="connsiteY5" fmla="*/ 8545 h 39101"/>
                  <a:gd name="connsiteX6" fmla="*/ 4157 w 522164"/>
                  <a:gd name="connsiteY6" fmla="*/ 32357 h 39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2164" h="39101">
                    <a:moveTo>
                      <a:pt x="4157" y="32357"/>
                    </a:moveTo>
                    <a:lnTo>
                      <a:pt x="472469" y="16482"/>
                    </a:lnTo>
                    <a:cubicBezTo>
                      <a:pt x="516125" y="14630"/>
                      <a:pt x="257892" y="17541"/>
                      <a:pt x="266094" y="21245"/>
                    </a:cubicBezTo>
                    <a:cubicBezTo>
                      <a:pt x="274296" y="24949"/>
                      <a:pt x="511363" y="41882"/>
                      <a:pt x="521682" y="38707"/>
                    </a:cubicBezTo>
                    <a:cubicBezTo>
                      <a:pt x="532001" y="35532"/>
                      <a:pt x="373780" y="7222"/>
                      <a:pt x="328007" y="2195"/>
                    </a:cubicBezTo>
                    <a:cubicBezTo>
                      <a:pt x="282234" y="-2832"/>
                      <a:pt x="299431" y="1401"/>
                      <a:pt x="247044" y="8545"/>
                    </a:cubicBezTo>
                    <a:cubicBezTo>
                      <a:pt x="194657" y="15689"/>
                      <a:pt x="-33414" y="31034"/>
                      <a:pt x="4157" y="323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7" name="フリーフォーム: 図形 1196">
                <a:extLst>
                  <a:ext uri="{FF2B5EF4-FFF2-40B4-BE49-F238E27FC236}">
                    <a16:creationId xmlns:a16="http://schemas.microsoft.com/office/drawing/2014/main" id="{FE43A1B5-41FF-47C4-948F-215AF2909FC2}"/>
                  </a:ext>
                </a:extLst>
              </p:cNvPr>
              <p:cNvSpPr/>
              <p:nvPr/>
            </p:nvSpPr>
            <p:spPr>
              <a:xfrm>
                <a:off x="7120045" y="3182806"/>
                <a:ext cx="594036" cy="76332"/>
              </a:xfrm>
              <a:custGeom>
                <a:avLst/>
                <a:gdLst>
                  <a:gd name="connsiteX0" fmla="*/ 7830 w 594036"/>
                  <a:gd name="connsiteY0" fmla="*/ 132 h 76332"/>
                  <a:gd name="connsiteX1" fmla="*/ 549168 w 594036"/>
                  <a:gd name="connsiteY1" fmla="*/ 41407 h 76332"/>
                  <a:gd name="connsiteX2" fmla="*/ 565043 w 594036"/>
                  <a:gd name="connsiteY2" fmla="*/ 60457 h 76332"/>
                  <a:gd name="connsiteX3" fmla="*/ 571393 w 594036"/>
                  <a:gd name="connsiteY3" fmla="*/ 58869 h 76332"/>
                  <a:gd name="connsiteX4" fmla="*/ 550755 w 594036"/>
                  <a:gd name="connsiteY4" fmla="*/ 44582 h 76332"/>
                  <a:gd name="connsiteX5" fmla="*/ 512655 w 594036"/>
                  <a:gd name="connsiteY5" fmla="*/ 52519 h 76332"/>
                  <a:gd name="connsiteX6" fmla="*/ 376130 w 594036"/>
                  <a:gd name="connsiteY6" fmla="*/ 52519 h 76332"/>
                  <a:gd name="connsiteX7" fmla="*/ 514243 w 594036"/>
                  <a:gd name="connsiteY7" fmla="*/ 76332 h 76332"/>
                  <a:gd name="connsiteX8" fmla="*/ 249130 w 594036"/>
                  <a:gd name="connsiteY8" fmla="*/ 30294 h 76332"/>
                  <a:gd name="connsiteX9" fmla="*/ 7830 w 594036"/>
                  <a:gd name="connsiteY9" fmla="*/ 132 h 76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4036" h="76332">
                    <a:moveTo>
                      <a:pt x="7830" y="132"/>
                    </a:moveTo>
                    <a:cubicBezTo>
                      <a:pt x="57836" y="1984"/>
                      <a:pt x="456299" y="31353"/>
                      <a:pt x="549168" y="41407"/>
                    </a:cubicBezTo>
                    <a:cubicBezTo>
                      <a:pt x="642037" y="51461"/>
                      <a:pt x="561339" y="57547"/>
                      <a:pt x="565043" y="60457"/>
                    </a:cubicBezTo>
                    <a:cubicBezTo>
                      <a:pt x="568747" y="63367"/>
                      <a:pt x="573774" y="61515"/>
                      <a:pt x="571393" y="58869"/>
                    </a:cubicBezTo>
                    <a:cubicBezTo>
                      <a:pt x="569012" y="56223"/>
                      <a:pt x="560545" y="45640"/>
                      <a:pt x="550755" y="44582"/>
                    </a:cubicBezTo>
                    <a:cubicBezTo>
                      <a:pt x="540965" y="43524"/>
                      <a:pt x="541759" y="51196"/>
                      <a:pt x="512655" y="52519"/>
                    </a:cubicBezTo>
                    <a:cubicBezTo>
                      <a:pt x="483551" y="53842"/>
                      <a:pt x="375865" y="48550"/>
                      <a:pt x="376130" y="52519"/>
                    </a:cubicBezTo>
                    <a:cubicBezTo>
                      <a:pt x="376395" y="56488"/>
                      <a:pt x="514243" y="76332"/>
                      <a:pt x="514243" y="76332"/>
                    </a:cubicBezTo>
                    <a:lnTo>
                      <a:pt x="249130" y="30294"/>
                    </a:lnTo>
                    <a:cubicBezTo>
                      <a:pt x="160230" y="16271"/>
                      <a:pt x="-42176" y="-1720"/>
                      <a:pt x="7830" y="1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8" name="フリーフォーム: 図形 1197">
                <a:extLst>
                  <a:ext uri="{FF2B5EF4-FFF2-40B4-BE49-F238E27FC236}">
                    <a16:creationId xmlns:a16="http://schemas.microsoft.com/office/drawing/2014/main" id="{B31709F4-14A5-4730-8EFB-C69C6461C0C5}"/>
                  </a:ext>
                </a:extLst>
              </p:cNvPr>
              <p:cNvSpPr/>
              <p:nvPr/>
            </p:nvSpPr>
            <p:spPr>
              <a:xfrm>
                <a:off x="7093298" y="3031176"/>
                <a:ext cx="530118" cy="95083"/>
              </a:xfrm>
              <a:custGeom>
                <a:avLst/>
                <a:gdLst>
                  <a:gd name="connsiteX0" fmla="*/ 529877 w 530118"/>
                  <a:gd name="connsiteY0" fmla="*/ 949 h 95083"/>
                  <a:gd name="connsiteX1" fmla="*/ 461615 w 530118"/>
                  <a:gd name="connsiteY1" fmla="*/ 61274 h 95083"/>
                  <a:gd name="connsiteX2" fmla="*/ 415577 w 530118"/>
                  <a:gd name="connsiteY2" fmla="*/ 67624 h 95083"/>
                  <a:gd name="connsiteX3" fmla="*/ 237777 w 530118"/>
                  <a:gd name="connsiteY3" fmla="*/ 69212 h 95083"/>
                  <a:gd name="connsiteX4" fmla="*/ 134590 w 530118"/>
                  <a:gd name="connsiteY4" fmla="*/ 77149 h 95083"/>
                  <a:gd name="connsiteX5" fmla="*/ 448915 w 530118"/>
                  <a:gd name="connsiteY5" fmla="*/ 32699 h 95083"/>
                  <a:gd name="connsiteX6" fmla="*/ 113952 w 530118"/>
                  <a:gd name="connsiteY6" fmla="*/ 77149 h 95083"/>
                  <a:gd name="connsiteX7" fmla="*/ 406052 w 530118"/>
                  <a:gd name="connsiteY7" fmla="*/ 91437 h 95083"/>
                  <a:gd name="connsiteX8" fmla="*/ 9177 w 530118"/>
                  <a:gd name="connsiteY8" fmla="*/ 94612 h 95083"/>
                  <a:gd name="connsiteX9" fmla="*/ 137765 w 530118"/>
                  <a:gd name="connsiteY9" fmla="*/ 83499 h 95083"/>
                  <a:gd name="connsiteX10" fmla="*/ 263177 w 530118"/>
                  <a:gd name="connsiteY10" fmla="*/ 64449 h 95083"/>
                  <a:gd name="connsiteX11" fmla="*/ 426690 w 530118"/>
                  <a:gd name="connsiteY11" fmla="*/ 66037 h 95083"/>
                  <a:gd name="connsiteX12" fmla="*/ 452090 w 530118"/>
                  <a:gd name="connsiteY12" fmla="*/ 59687 h 95083"/>
                  <a:gd name="connsiteX13" fmla="*/ 483840 w 530118"/>
                  <a:gd name="connsiteY13" fmla="*/ 26349 h 95083"/>
                  <a:gd name="connsiteX14" fmla="*/ 529877 w 530118"/>
                  <a:gd name="connsiteY14" fmla="*/ 949 h 95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30118" h="95083">
                    <a:moveTo>
                      <a:pt x="529877" y="949"/>
                    </a:moveTo>
                    <a:cubicBezTo>
                      <a:pt x="526173" y="6770"/>
                      <a:pt x="480665" y="50162"/>
                      <a:pt x="461615" y="61274"/>
                    </a:cubicBezTo>
                    <a:cubicBezTo>
                      <a:pt x="442565" y="72386"/>
                      <a:pt x="452883" y="66301"/>
                      <a:pt x="415577" y="67624"/>
                    </a:cubicBezTo>
                    <a:cubicBezTo>
                      <a:pt x="378271" y="68947"/>
                      <a:pt x="284608" y="67625"/>
                      <a:pt x="237777" y="69212"/>
                    </a:cubicBezTo>
                    <a:cubicBezTo>
                      <a:pt x="190946" y="70799"/>
                      <a:pt x="99400" y="83234"/>
                      <a:pt x="134590" y="77149"/>
                    </a:cubicBezTo>
                    <a:cubicBezTo>
                      <a:pt x="169780" y="71064"/>
                      <a:pt x="452355" y="32699"/>
                      <a:pt x="448915" y="32699"/>
                    </a:cubicBezTo>
                    <a:cubicBezTo>
                      <a:pt x="445475" y="32699"/>
                      <a:pt x="121096" y="67359"/>
                      <a:pt x="113952" y="77149"/>
                    </a:cubicBezTo>
                    <a:cubicBezTo>
                      <a:pt x="106808" y="86939"/>
                      <a:pt x="423514" y="88527"/>
                      <a:pt x="406052" y="91437"/>
                    </a:cubicBezTo>
                    <a:cubicBezTo>
                      <a:pt x="388590" y="94347"/>
                      <a:pt x="53891" y="95935"/>
                      <a:pt x="9177" y="94612"/>
                    </a:cubicBezTo>
                    <a:cubicBezTo>
                      <a:pt x="-35537" y="93289"/>
                      <a:pt x="95432" y="88526"/>
                      <a:pt x="137765" y="83499"/>
                    </a:cubicBezTo>
                    <a:cubicBezTo>
                      <a:pt x="180098" y="78472"/>
                      <a:pt x="215023" y="67359"/>
                      <a:pt x="263177" y="64449"/>
                    </a:cubicBezTo>
                    <a:cubicBezTo>
                      <a:pt x="311331" y="61539"/>
                      <a:pt x="395205" y="66831"/>
                      <a:pt x="426690" y="66037"/>
                    </a:cubicBezTo>
                    <a:cubicBezTo>
                      <a:pt x="458175" y="65243"/>
                      <a:pt x="442565" y="66302"/>
                      <a:pt x="452090" y="59687"/>
                    </a:cubicBezTo>
                    <a:cubicBezTo>
                      <a:pt x="461615" y="53072"/>
                      <a:pt x="474050" y="35080"/>
                      <a:pt x="483840" y="26349"/>
                    </a:cubicBezTo>
                    <a:cubicBezTo>
                      <a:pt x="493629" y="17618"/>
                      <a:pt x="533581" y="-4872"/>
                      <a:pt x="529877" y="94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31" name="グループ化 430">
              <a:extLst>
                <a:ext uri="{FF2B5EF4-FFF2-40B4-BE49-F238E27FC236}">
                  <a16:creationId xmlns:a16="http://schemas.microsoft.com/office/drawing/2014/main" id="{46AF39C8-909B-4682-AAD2-9EA9DC4276BC}"/>
                </a:ext>
              </a:extLst>
            </p:cNvPr>
            <p:cNvGrpSpPr/>
            <p:nvPr/>
          </p:nvGrpSpPr>
          <p:grpSpPr>
            <a:xfrm>
              <a:off x="3315401" y="2325979"/>
              <a:ext cx="4037212" cy="2453576"/>
              <a:chOff x="3315401" y="2325979"/>
              <a:chExt cx="4037212" cy="2453576"/>
            </a:xfrm>
            <a:solidFill>
              <a:schemeClr val="bg2">
                <a:lumMod val="50000"/>
              </a:schemeClr>
            </a:solidFill>
          </p:grpSpPr>
          <p:sp>
            <p:nvSpPr>
              <p:cNvPr id="432" name="フリーフォーム: 図形 431">
                <a:extLst>
                  <a:ext uri="{FF2B5EF4-FFF2-40B4-BE49-F238E27FC236}">
                    <a16:creationId xmlns:a16="http://schemas.microsoft.com/office/drawing/2014/main" id="{B9F21997-8912-4514-A460-AB0FC1352DE4}"/>
                  </a:ext>
                </a:extLst>
              </p:cNvPr>
              <p:cNvSpPr/>
              <p:nvPr/>
            </p:nvSpPr>
            <p:spPr>
              <a:xfrm>
                <a:off x="5416550" y="2353733"/>
                <a:ext cx="1840996" cy="647229"/>
              </a:xfrm>
              <a:custGeom>
                <a:avLst/>
                <a:gdLst>
                  <a:gd name="connsiteX0" fmla="*/ 0 w 1840996"/>
                  <a:gd name="connsiteY0" fmla="*/ 0 h 647229"/>
                  <a:gd name="connsiteX1" fmla="*/ 838200 w 1840996"/>
                  <a:gd name="connsiteY1" fmla="*/ 317500 h 647229"/>
                  <a:gd name="connsiteX2" fmla="*/ 806450 w 1840996"/>
                  <a:gd name="connsiteY2" fmla="*/ 302684 h 647229"/>
                  <a:gd name="connsiteX3" fmla="*/ 1051983 w 1840996"/>
                  <a:gd name="connsiteY3" fmla="*/ 397934 h 647229"/>
                  <a:gd name="connsiteX4" fmla="*/ 1259417 w 1840996"/>
                  <a:gd name="connsiteY4" fmla="*/ 444500 h 647229"/>
                  <a:gd name="connsiteX5" fmla="*/ 1225550 w 1840996"/>
                  <a:gd name="connsiteY5" fmla="*/ 436034 h 647229"/>
                  <a:gd name="connsiteX6" fmla="*/ 1625600 w 1840996"/>
                  <a:gd name="connsiteY6" fmla="*/ 575734 h 647229"/>
                  <a:gd name="connsiteX7" fmla="*/ 1837267 w 1840996"/>
                  <a:gd name="connsiteY7" fmla="*/ 645584 h 647229"/>
                  <a:gd name="connsiteX8" fmla="*/ 1456267 w 1840996"/>
                  <a:gd name="connsiteY8" fmla="*/ 510117 h 647229"/>
                  <a:gd name="connsiteX9" fmla="*/ 770467 w 1840996"/>
                  <a:gd name="connsiteY9" fmla="*/ 270934 h 647229"/>
                  <a:gd name="connsiteX10" fmla="*/ 0 w 1840996"/>
                  <a:gd name="connsiteY10" fmla="*/ 0 h 647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40996" h="647229">
                    <a:moveTo>
                      <a:pt x="0" y="0"/>
                    </a:moveTo>
                    <a:lnTo>
                      <a:pt x="838200" y="317500"/>
                    </a:lnTo>
                    <a:cubicBezTo>
                      <a:pt x="972608" y="367947"/>
                      <a:pt x="770820" y="289278"/>
                      <a:pt x="806450" y="302684"/>
                    </a:cubicBezTo>
                    <a:cubicBezTo>
                      <a:pt x="842080" y="316090"/>
                      <a:pt x="976489" y="374298"/>
                      <a:pt x="1051983" y="397934"/>
                    </a:cubicBezTo>
                    <a:cubicBezTo>
                      <a:pt x="1127478" y="421570"/>
                      <a:pt x="1230489" y="438150"/>
                      <a:pt x="1259417" y="444500"/>
                    </a:cubicBezTo>
                    <a:cubicBezTo>
                      <a:pt x="1288345" y="450850"/>
                      <a:pt x="1164520" y="414162"/>
                      <a:pt x="1225550" y="436034"/>
                    </a:cubicBezTo>
                    <a:lnTo>
                      <a:pt x="1625600" y="575734"/>
                    </a:lnTo>
                    <a:cubicBezTo>
                      <a:pt x="1727553" y="610659"/>
                      <a:pt x="1865489" y="656520"/>
                      <a:pt x="1837267" y="645584"/>
                    </a:cubicBezTo>
                    <a:cubicBezTo>
                      <a:pt x="1809045" y="634648"/>
                      <a:pt x="1456267" y="510117"/>
                      <a:pt x="1456267" y="510117"/>
                    </a:cubicBezTo>
                    <a:lnTo>
                      <a:pt x="770467" y="27093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3" name="フリーフォーム: 図形 432">
                <a:extLst>
                  <a:ext uri="{FF2B5EF4-FFF2-40B4-BE49-F238E27FC236}">
                    <a16:creationId xmlns:a16="http://schemas.microsoft.com/office/drawing/2014/main" id="{E1EE380E-2340-48C8-A600-B01D28350F50}"/>
                  </a:ext>
                </a:extLst>
              </p:cNvPr>
              <p:cNvSpPr/>
              <p:nvPr/>
            </p:nvSpPr>
            <p:spPr>
              <a:xfrm>
                <a:off x="5299323" y="2327914"/>
                <a:ext cx="1989313" cy="665683"/>
              </a:xfrm>
              <a:custGeom>
                <a:avLst/>
                <a:gdLst>
                  <a:gd name="connsiteX0" fmla="*/ 810 w 1989313"/>
                  <a:gd name="connsiteY0" fmla="*/ 8886 h 665683"/>
                  <a:gd name="connsiteX1" fmla="*/ 214594 w 1989313"/>
                  <a:gd name="connsiteY1" fmla="*/ 38519 h 665683"/>
                  <a:gd name="connsiteX2" fmla="*/ 1133227 w 1989313"/>
                  <a:gd name="connsiteY2" fmla="*/ 364486 h 665683"/>
                  <a:gd name="connsiteX3" fmla="*/ 671794 w 1989313"/>
                  <a:gd name="connsiteY3" fmla="*/ 195153 h 665683"/>
                  <a:gd name="connsiteX4" fmla="*/ 913094 w 1989313"/>
                  <a:gd name="connsiteY4" fmla="*/ 296753 h 665683"/>
                  <a:gd name="connsiteX5" fmla="*/ 324660 w 1989313"/>
                  <a:gd name="connsiteY5" fmla="*/ 76619 h 665683"/>
                  <a:gd name="connsiteX6" fmla="*/ 1516344 w 1989313"/>
                  <a:gd name="connsiteY6" fmla="*/ 493603 h 665683"/>
                  <a:gd name="connsiteX7" fmla="*/ 1442260 w 1989313"/>
                  <a:gd name="connsiteY7" fmla="*/ 466086 h 665683"/>
                  <a:gd name="connsiteX8" fmla="*/ 1988360 w 1989313"/>
                  <a:gd name="connsiteY8" fmla="*/ 665053 h 665683"/>
                  <a:gd name="connsiteX9" fmla="*/ 1571377 w 1989313"/>
                  <a:gd name="connsiteY9" fmla="*/ 527469 h 665683"/>
                  <a:gd name="connsiteX10" fmla="*/ 1450727 w 1989313"/>
                  <a:gd name="connsiteY10" fmla="*/ 480903 h 665683"/>
                  <a:gd name="connsiteX11" fmla="*/ 254810 w 1989313"/>
                  <a:gd name="connsiteY11" fmla="*/ 61803 h 665683"/>
                  <a:gd name="connsiteX12" fmla="*/ 810 w 1989313"/>
                  <a:gd name="connsiteY12" fmla="*/ 8886 h 665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89313" h="665683">
                    <a:moveTo>
                      <a:pt x="810" y="8886"/>
                    </a:moveTo>
                    <a:cubicBezTo>
                      <a:pt x="-5893" y="5005"/>
                      <a:pt x="25858" y="-20748"/>
                      <a:pt x="214594" y="38519"/>
                    </a:cubicBezTo>
                    <a:cubicBezTo>
                      <a:pt x="403330" y="97786"/>
                      <a:pt x="1057027" y="338380"/>
                      <a:pt x="1133227" y="364486"/>
                    </a:cubicBezTo>
                    <a:cubicBezTo>
                      <a:pt x="1209427" y="390592"/>
                      <a:pt x="708483" y="206442"/>
                      <a:pt x="671794" y="195153"/>
                    </a:cubicBezTo>
                    <a:cubicBezTo>
                      <a:pt x="635105" y="183864"/>
                      <a:pt x="970950" y="316509"/>
                      <a:pt x="913094" y="296753"/>
                    </a:cubicBezTo>
                    <a:cubicBezTo>
                      <a:pt x="855238" y="276997"/>
                      <a:pt x="224118" y="43811"/>
                      <a:pt x="324660" y="76619"/>
                    </a:cubicBezTo>
                    <a:cubicBezTo>
                      <a:pt x="425202" y="109427"/>
                      <a:pt x="1330077" y="428692"/>
                      <a:pt x="1516344" y="493603"/>
                    </a:cubicBezTo>
                    <a:cubicBezTo>
                      <a:pt x="1702611" y="558514"/>
                      <a:pt x="1442260" y="466086"/>
                      <a:pt x="1442260" y="466086"/>
                    </a:cubicBezTo>
                    <a:lnTo>
                      <a:pt x="1988360" y="665053"/>
                    </a:lnTo>
                    <a:cubicBezTo>
                      <a:pt x="2009879" y="675283"/>
                      <a:pt x="1660982" y="558161"/>
                      <a:pt x="1571377" y="527469"/>
                    </a:cubicBezTo>
                    <a:cubicBezTo>
                      <a:pt x="1481772" y="496777"/>
                      <a:pt x="1450727" y="480903"/>
                      <a:pt x="1450727" y="480903"/>
                    </a:cubicBezTo>
                    <a:lnTo>
                      <a:pt x="254810" y="61803"/>
                    </a:lnTo>
                    <a:cubicBezTo>
                      <a:pt x="17038" y="-17219"/>
                      <a:pt x="7513" y="12767"/>
                      <a:pt x="810" y="88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4" name="フリーフォーム: 図形 433">
                <a:extLst>
                  <a:ext uri="{FF2B5EF4-FFF2-40B4-BE49-F238E27FC236}">
                    <a16:creationId xmlns:a16="http://schemas.microsoft.com/office/drawing/2014/main" id="{F9CF02CA-3F7A-4353-BB5E-B10B395FA2D8}"/>
                  </a:ext>
                </a:extLst>
              </p:cNvPr>
              <p:cNvSpPr/>
              <p:nvPr/>
            </p:nvSpPr>
            <p:spPr>
              <a:xfrm>
                <a:off x="4437367" y="2338855"/>
                <a:ext cx="924485" cy="131718"/>
              </a:xfrm>
              <a:custGeom>
                <a:avLst/>
                <a:gdLst>
                  <a:gd name="connsiteX0" fmla="*/ 33033 w 924485"/>
                  <a:gd name="connsiteY0" fmla="*/ 127062 h 131718"/>
                  <a:gd name="connsiteX1" fmla="*/ 90183 w 924485"/>
                  <a:gd name="connsiteY1" fmla="*/ 110128 h 131718"/>
                  <a:gd name="connsiteX2" fmla="*/ 682850 w 924485"/>
                  <a:gd name="connsiteY2" fmla="*/ 6412 h 131718"/>
                  <a:gd name="connsiteX3" fmla="*/ 922033 w 924485"/>
                  <a:gd name="connsiteY3" fmla="*/ 10645 h 131718"/>
                  <a:gd name="connsiteX4" fmla="*/ 775983 w 924485"/>
                  <a:gd name="connsiteY4" fmla="*/ 6412 h 131718"/>
                  <a:gd name="connsiteX5" fmla="*/ 308200 w 924485"/>
                  <a:gd name="connsiteY5" fmla="*/ 40278 h 131718"/>
                  <a:gd name="connsiteX6" fmla="*/ 735766 w 924485"/>
                  <a:gd name="connsiteY6" fmla="*/ 10645 h 131718"/>
                  <a:gd name="connsiteX7" fmla="*/ 430966 w 924485"/>
                  <a:gd name="connsiteY7" fmla="*/ 50862 h 131718"/>
                  <a:gd name="connsiteX8" fmla="*/ 157916 w 924485"/>
                  <a:gd name="connsiteY8" fmla="*/ 91078 h 131718"/>
                  <a:gd name="connsiteX9" fmla="*/ 392866 w 924485"/>
                  <a:gd name="connsiteY9" fmla="*/ 44512 h 131718"/>
                  <a:gd name="connsiteX10" fmla="*/ 394983 w 924485"/>
                  <a:gd name="connsiteY10" fmla="*/ 48745 h 131718"/>
                  <a:gd name="connsiteX11" fmla="*/ 33033 w 924485"/>
                  <a:gd name="connsiteY11" fmla="*/ 127062 h 131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24485" h="131718">
                    <a:moveTo>
                      <a:pt x="33033" y="127062"/>
                    </a:moveTo>
                    <a:cubicBezTo>
                      <a:pt x="-17767" y="137292"/>
                      <a:pt x="-18120" y="130236"/>
                      <a:pt x="90183" y="110128"/>
                    </a:cubicBezTo>
                    <a:cubicBezTo>
                      <a:pt x="198486" y="90020"/>
                      <a:pt x="544208" y="22992"/>
                      <a:pt x="682850" y="6412"/>
                    </a:cubicBezTo>
                    <a:cubicBezTo>
                      <a:pt x="821492" y="-10169"/>
                      <a:pt x="906511" y="10645"/>
                      <a:pt x="922033" y="10645"/>
                    </a:cubicBezTo>
                    <a:cubicBezTo>
                      <a:pt x="937555" y="10645"/>
                      <a:pt x="878288" y="1473"/>
                      <a:pt x="775983" y="6412"/>
                    </a:cubicBezTo>
                    <a:cubicBezTo>
                      <a:pt x="673678" y="11351"/>
                      <a:pt x="314903" y="39573"/>
                      <a:pt x="308200" y="40278"/>
                    </a:cubicBezTo>
                    <a:cubicBezTo>
                      <a:pt x="301497" y="40983"/>
                      <a:pt x="715305" y="8881"/>
                      <a:pt x="735766" y="10645"/>
                    </a:cubicBezTo>
                    <a:cubicBezTo>
                      <a:pt x="756227" y="12409"/>
                      <a:pt x="430966" y="50862"/>
                      <a:pt x="430966" y="50862"/>
                    </a:cubicBezTo>
                    <a:lnTo>
                      <a:pt x="157916" y="91078"/>
                    </a:lnTo>
                    <a:cubicBezTo>
                      <a:pt x="151566" y="90020"/>
                      <a:pt x="353355" y="51567"/>
                      <a:pt x="392866" y="44512"/>
                    </a:cubicBezTo>
                    <a:cubicBezTo>
                      <a:pt x="432377" y="37457"/>
                      <a:pt x="453544" y="36398"/>
                      <a:pt x="394983" y="48745"/>
                    </a:cubicBezTo>
                    <a:lnTo>
                      <a:pt x="33033" y="12706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5" name="フリーフォーム: 図形 434">
                <a:extLst>
                  <a:ext uri="{FF2B5EF4-FFF2-40B4-BE49-F238E27FC236}">
                    <a16:creationId xmlns:a16="http://schemas.microsoft.com/office/drawing/2014/main" id="{1869621D-BAEF-4B94-BFF2-4A70527A3400}"/>
                  </a:ext>
                </a:extLst>
              </p:cNvPr>
              <p:cNvSpPr/>
              <p:nvPr/>
            </p:nvSpPr>
            <p:spPr>
              <a:xfrm>
                <a:off x="4107957" y="2325979"/>
                <a:ext cx="1209922" cy="259592"/>
              </a:xfrm>
              <a:custGeom>
                <a:avLst/>
                <a:gdLst>
                  <a:gd name="connsiteX0" fmla="*/ 1209110 w 1209922"/>
                  <a:gd name="connsiteY0" fmla="*/ 238 h 259592"/>
                  <a:gd name="connsiteX1" fmla="*/ 840810 w 1209922"/>
                  <a:gd name="connsiteY1" fmla="*/ 12938 h 259592"/>
                  <a:gd name="connsiteX2" fmla="*/ 559293 w 1209922"/>
                  <a:gd name="connsiteY2" fmla="*/ 55271 h 259592"/>
                  <a:gd name="connsiteX3" fmla="*/ 703226 w 1209922"/>
                  <a:gd name="connsiteY3" fmla="*/ 36221 h 259592"/>
                  <a:gd name="connsiteX4" fmla="*/ 241793 w 1209922"/>
                  <a:gd name="connsiteY4" fmla="*/ 152638 h 259592"/>
                  <a:gd name="connsiteX5" fmla="*/ 417476 w 1209922"/>
                  <a:gd name="connsiteY5" fmla="*/ 101838 h 259592"/>
                  <a:gd name="connsiteX6" fmla="*/ 241793 w 1209922"/>
                  <a:gd name="connsiteY6" fmla="*/ 180154 h 259592"/>
                  <a:gd name="connsiteX7" fmla="*/ 2610 w 1209922"/>
                  <a:gd name="connsiteY7" fmla="*/ 258471 h 259592"/>
                  <a:gd name="connsiteX8" fmla="*/ 406893 w 1209922"/>
                  <a:gd name="connsiteY8" fmla="*/ 118771 h 259592"/>
                  <a:gd name="connsiteX9" fmla="*/ 859860 w 1209922"/>
                  <a:gd name="connsiteY9" fmla="*/ 40454 h 259592"/>
                  <a:gd name="connsiteX10" fmla="*/ 654543 w 1209922"/>
                  <a:gd name="connsiteY10" fmla="*/ 40454 h 259592"/>
                  <a:gd name="connsiteX11" fmla="*/ 931826 w 1209922"/>
                  <a:gd name="connsiteY11" fmla="*/ 21404 h 259592"/>
                  <a:gd name="connsiteX12" fmla="*/ 1209110 w 1209922"/>
                  <a:gd name="connsiteY12" fmla="*/ 238 h 259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09922" h="259592">
                    <a:moveTo>
                      <a:pt x="1209110" y="238"/>
                    </a:moveTo>
                    <a:cubicBezTo>
                      <a:pt x="1193941" y="-1173"/>
                      <a:pt x="949113" y="3766"/>
                      <a:pt x="840810" y="12938"/>
                    </a:cubicBezTo>
                    <a:cubicBezTo>
                      <a:pt x="732507" y="22110"/>
                      <a:pt x="582224" y="51391"/>
                      <a:pt x="559293" y="55271"/>
                    </a:cubicBezTo>
                    <a:cubicBezTo>
                      <a:pt x="536362" y="59152"/>
                      <a:pt x="756143" y="19993"/>
                      <a:pt x="703226" y="36221"/>
                    </a:cubicBezTo>
                    <a:cubicBezTo>
                      <a:pt x="650309" y="52449"/>
                      <a:pt x="289418" y="141702"/>
                      <a:pt x="241793" y="152638"/>
                    </a:cubicBezTo>
                    <a:cubicBezTo>
                      <a:pt x="194168" y="163574"/>
                      <a:pt x="417476" y="97252"/>
                      <a:pt x="417476" y="101838"/>
                    </a:cubicBezTo>
                    <a:cubicBezTo>
                      <a:pt x="417476" y="106424"/>
                      <a:pt x="310937" y="154049"/>
                      <a:pt x="241793" y="180154"/>
                    </a:cubicBezTo>
                    <a:cubicBezTo>
                      <a:pt x="172649" y="206260"/>
                      <a:pt x="-24907" y="268701"/>
                      <a:pt x="2610" y="258471"/>
                    </a:cubicBezTo>
                    <a:cubicBezTo>
                      <a:pt x="30127" y="248241"/>
                      <a:pt x="264018" y="155107"/>
                      <a:pt x="406893" y="118771"/>
                    </a:cubicBezTo>
                    <a:cubicBezTo>
                      <a:pt x="549768" y="82435"/>
                      <a:pt x="818585" y="53507"/>
                      <a:pt x="859860" y="40454"/>
                    </a:cubicBezTo>
                    <a:cubicBezTo>
                      <a:pt x="901135" y="27401"/>
                      <a:pt x="642549" y="43629"/>
                      <a:pt x="654543" y="40454"/>
                    </a:cubicBezTo>
                    <a:cubicBezTo>
                      <a:pt x="666537" y="37279"/>
                      <a:pt x="840457" y="24932"/>
                      <a:pt x="931826" y="21404"/>
                    </a:cubicBezTo>
                    <a:cubicBezTo>
                      <a:pt x="1023195" y="17876"/>
                      <a:pt x="1224279" y="1649"/>
                      <a:pt x="1209110" y="2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6" name="フリーフォーム: 図形 435">
                <a:extLst>
                  <a:ext uri="{FF2B5EF4-FFF2-40B4-BE49-F238E27FC236}">
                    <a16:creationId xmlns:a16="http://schemas.microsoft.com/office/drawing/2014/main" id="{3BEB3CDB-9F1F-4BEF-AF12-C6B1DCA9AC62}"/>
                  </a:ext>
                </a:extLst>
              </p:cNvPr>
              <p:cNvSpPr/>
              <p:nvPr/>
            </p:nvSpPr>
            <p:spPr>
              <a:xfrm>
                <a:off x="3407492" y="2587111"/>
                <a:ext cx="753288" cy="423157"/>
              </a:xfrm>
              <a:custGeom>
                <a:avLst/>
                <a:gdLst>
                  <a:gd name="connsiteX0" fmla="*/ 749641 w 753288"/>
                  <a:gd name="connsiteY0" fmla="*/ 3689 h 423157"/>
                  <a:gd name="connsiteX1" fmla="*/ 339008 w 753288"/>
                  <a:gd name="connsiteY1" fmla="*/ 215356 h 423157"/>
                  <a:gd name="connsiteX2" fmla="*/ 603591 w 753288"/>
                  <a:gd name="connsiteY2" fmla="*/ 65072 h 423157"/>
                  <a:gd name="connsiteX3" fmla="*/ 328425 w 753288"/>
                  <a:gd name="connsiteY3" fmla="*/ 198422 h 423157"/>
                  <a:gd name="connsiteX4" fmla="*/ 32091 w 753288"/>
                  <a:gd name="connsiteY4" fmla="*/ 393156 h 423157"/>
                  <a:gd name="connsiteX5" fmla="*/ 283975 w 753288"/>
                  <a:gd name="connsiteY5" fmla="*/ 261922 h 423157"/>
                  <a:gd name="connsiteX6" fmla="*/ 341 w 753288"/>
                  <a:gd name="connsiteY6" fmla="*/ 422789 h 423157"/>
                  <a:gd name="connsiteX7" fmla="*/ 353825 w 753288"/>
                  <a:gd name="connsiteY7" fmla="*/ 206889 h 423157"/>
                  <a:gd name="connsiteX8" fmla="*/ 292441 w 753288"/>
                  <a:gd name="connsiteY8" fmla="*/ 204772 h 423157"/>
                  <a:gd name="connsiteX9" fmla="*/ 527391 w 753288"/>
                  <a:gd name="connsiteY9" fmla="*/ 88356 h 423157"/>
                  <a:gd name="connsiteX10" fmla="*/ 749641 w 753288"/>
                  <a:gd name="connsiteY10" fmla="*/ 3689 h 423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53288" h="423157">
                    <a:moveTo>
                      <a:pt x="749641" y="3689"/>
                    </a:moveTo>
                    <a:cubicBezTo>
                      <a:pt x="718244" y="24856"/>
                      <a:pt x="363350" y="205126"/>
                      <a:pt x="339008" y="215356"/>
                    </a:cubicBezTo>
                    <a:cubicBezTo>
                      <a:pt x="314666" y="225586"/>
                      <a:pt x="605355" y="67894"/>
                      <a:pt x="603591" y="65072"/>
                    </a:cubicBezTo>
                    <a:cubicBezTo>
                      <a:pt x="601827" y="62250"/>
                      <a:pt x="423675" y="143741"/>
                      <a:pt x="328425" y="198422"/>
                    </a:cubicBezTo>
                    <a:cubicBezTo>
                      <a:pt x="233175" y="253103"/>
                      <a:pt x="39499" y="382573"/>
                      <a:pt x="32091" y="393156"/>
                    </a:cubicBezTo>
                    <a:cubicBezTo>
                      <a:pt x="24683" y="403739"/>
                      <a:pt x="289267" y="256983"/>
                      <a:pt x="283975" y="261922"/>
                    </a:cubicBezTo>
                    <a:cubicBezTo>
                      <a:pt x="278683" y="266861"/>
                      <a:pt x="-11301" y="431961"/>
                      <a:pt x="341" y="422789"/>
                    </a:cubicBezTo>
                    <a:cubicBezTo>
                      <a:pt x="11983" y="413617"/>
                      <a:pt x="305142" y="243225"/>
                      <a:pt x="353825" y="206889"/>
                    </a:cubicBezTo>
                    <a:cubicBezTo>
                      <a:pt x="402508" y="170553"/>
                      <a:pt x="263513" y="224527"/>
                      <a:pt x="292441" y="204772"/>
                    </a:cubicBezTo>
                    <a:cubicBezTo>
                      <a:pt x="321369" y="185017"/>
                      <a:pt x="453308" y="118695"/>
                      <a:pt x="527391" y="88356"/>
                    </a:cubicBezTo>
                    <a:cubicBezTo>
                      <a:pt x="601474" y="58017"/>
                      <a:pt x="781038" y="-17478"/>
                      <a:pt x="749641" y="36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7" name="フリーフォーム: 図形 436">
                <a:extLst>
                  <a:ext uri="{FF2B5EF4-FFF2-40B4-BE49-F238E27FC236}">
                    <a16:creationId xmlns:a16="http://schemas.microsoft.com/office/drawing/2014/main" id="{9265A3E4-7ACD-49A4-8171-D0B3CE0B3D32}"/>
                  </a:ext>
                </a:extLst>
              </p:cNvPr>
              <p:cNvSpPr/>
              <p:nvPr/>
            </p:nvSpPr>
            <p:spPr>
              <a:xfrm>
                <a:off x="3315401" y="2887029"/>
                <a:ext cx="268169" cy="689164"/>
              </a:xfrm>
              <a:custGeom>
                <a:avLst/>
                <a:gdLst>
                  <a:gd name="connsiteX0" fmla="*/ 268116 w 268169"/>
                  <a:gd name="connsiteY0" fmla="*/ 104 h 689164"/>
                  <a:gd name="connsiteX1" fmla="*/ 90316 w 268169"/>
                  <a:gd name="connsiteY1" fmla="*/ 139804 h 689164"/>
                  <a:gd name="connsiteX2" fmla="*/ 14116 w 268169"/>
                  <a:gd name="connsiteY2" fmla="*/ 154621 h 689164"/>
                  <a:gd name="connsiteX3" fmla="*/ 33166 w 268169"/>
                  <a:gd name="connsiteY3" fmla="*/ 188488 h 689164"/>
                  <a:gd name="connsiteX4" fmla="*/ 24699 w 268169"/>
                  <a:gd name="connsiteY4" fmla="*/ 285854 h 689164"/>
                  <a:gd name="connsiteX5" fmla="*/ 5649 w 268169"/>
                  <a:gd name="connsiteY5" fmla="*/ 688021 h 689164"/>
                  <a:gd name="connsiteX6" fmla="*/ 3532 w 268169"/>
                  <a:gd name="connsiteY6" fmla="*/ 412854 h 689164"/>
                  <a:gd name="connsiteX7" fmla="*/ 50099 w 268169"/>
                  <a:gd name="connsiteY7" fmla="*/ 586421 h 689164"/>
                  <a:gd name="connsiteX8" fmla="*/ 58566 w 268169"/>
                  <a:gd name="connsiteY8" fmla="*/ 444604 h 689164"/>
                  <a:gd name="connsiteX9" fmla="*/ 16232 w 268169"/>
                  <a:gd name="connsiteY9" fmla="*/ 237171 h 689164"/>
                  <a:gd name="connsiteX10" fmla="*/ 62799 w 268169"/>
                  <a:gd name="connsiteY10" fmla="*/ 154621 h 689164"/>
                  <a:gd name="connsiteX11" fmla="*/ 105132 w 268169"/>
                  <a:gd name="connsiteY11" fmla="*/ 116521 h 689164"/>
                  <a:gd name="connsiteX12" fmla="*/ 71266 w 268169"/>
                  <a:gd name="connsiteY12" fmla="*/ 116521 h 689164"/>
                  <a:gd name="connsiteX13" fmla="*/ 268116 w 268169"/>
                  <a:gd name="connsiteY13" fmla="*/ 104 h 689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8169" h="689164">
                    <a:moveTo>
                      <a:pt x="268116" y="104"/>
                    </a:moveTo>
                    <a:cubicBezTo>
                      <a:pt x="271291" y="3984"/>
                      <a:pt x="132649" y="114051"/>
                      <a:pt x="90316" y="139804"/>
                    </a:cubicBezTo>
                    <a:cubicBezTo>
                      <a:pt x="47983" y="165557"/>
                      <a:pt x="23641" y="146507"/>
                      <a:pt x="14116" y="154621"/>
                    </a:cubicBezTo>
                    <a:cubicBezTo>
                      <a:pt x="4591" y="162735"/>
                      <a:pt x="31402" y="166616"/>
                      <a:pt x="33166" y="188488"/>
                    </a:cubicBezTo>
                    <a:cubicBezTo>
                      <a:pt x="34930" y="210360"/>
                      <a:pt x="29285" y="202599"/>
                      <a:pt x="24699" y="285854"/>
                    </a:cubicBezTo>
                    <a:cubicBezTo>
                      <a:pt x="20113" y="369109"/>
                      <a:pt x="9177" y="666854"/>
                      <a:pt x="5649" y="688021"/>
                    </a:cubicBezTo>
                    <a:cubicBezTo>
                      <a:pt x="2121" y="709188"/>
                      <a:pt x="-3876" y="429787"/>
                      <a:pt x="3532" y="412854"/>
                    </a:cubicBezTo>
                    <a:cubicBezTo>
                      <a:pt x="10940" y="395921"/>
                      <a:pt x="40927" y="581129"/>
                      <a:pt x="50099" y="586421"/>
                    </a:cubicBezTo>
                    <a:cubicBezTo>
                      <a:pt x="59271" y="591713"/>
                      <a:pt x="64211" y="502812"/>
                      <a:pt x="58566" y="444604"/>
                    </a:cubicBezTo>
                    <a:cubicBezTo>
                      <a:pt x="52921" y="386396"/>
                      <a:pt x="15527" y="285501"/>
                      <a:pt x="16232" y="237171"/>
                    </a:cubicBezTo>
                    <a:cubicBezTo>
                      <a:pt x="16937" y="188841"/>
                      <a:pt x="47982" y="174729"/>
                      <a:pt x="62799" y="154621"/>
                    </a:cubicBezTo>
                    <a:cubicBezTo>
                      <a:pt x="77616" y="134513"/>
                      <a:pt x="103721" y="122871"/>
                      <a:pt x="105132" y="116521"/>
                    </a:cubicBezTo>
                    <a:cubicBezTo>
                      <a:pt x="106543" y="110171"/>
                      <a:pt x="44102" y="131691"/>
                      <a:pt x="71266" y="116521"/>
                    </a:cubicBezTo>
                    <a:cubicBezTo>
                      <a:pt x="98430" y="101352"/>
                      <a:pt x="264941" y="-3776"/>
                      <a:pt x="268116" y="10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8" name="フリーフォーム: 図形 437">
                <a:extLst>
                  <a:ext uri="{FF2B5EF4-FFF2-40B4-BE49-F238E27FC236}">
                    <a16:creationId xmlns:a16="http://schemas.microsoft.com/office/drawing/2014/main" id="{143FA876-B34F-45F4-957D-D1A2538E5070}"/>
                  </a:ext>
                </a:extLst>
              </p:cNvPr>
              <p:cNvSpPr/>
              <p:nvPr/>
            </p:nvSpPr>
            <p:spPr>
              <a:xfrm>
                <a:off x="3359070" y="3041383"/>
                <a:ext cx="345097" cy="209827"/>
              </a:xfrm>
              <a:custGeom>
                <a:avLst/>
                <a:gdLst>
                  <a:gd name="connsiteX0" fmla="*/ 345097 w 345097"/>
                  <a:gd name="connsiteY0" fmla="*/ 209817 h 209827"/>
                  <a:gd name="connsiteX1" fmla="*/ 146130 w 345097"/>
                  <a:gd name="connsiteY1" fmla="*/ 59534 h 209827"/>
                  <a:gd name="connsiteX2" fmla="*/ 222330 w 345097"/>
                  <a:gd name="connsiteY2" fmla="*/ 135734 h 209827"/>
                  <a:gd name="connsiteX3" fmla="*/ 57230 w 345097"/>
                  <a:gd name="connsiteY3" fmla="*/ 21434 h 209827"/>
                  <a:gd name="connsiteX4" fmla="*/ 80 w 345097"/>
                  <a:gd name="connsiteY4" fmla="*/ 46834 h 209827"/>
                  <a:gd name="connsiteX5" fmla="*/ 46647 w 345097"/>
                  <a:gd name="connsiteY5" fmla="*/ 267 h 209827"/>
                  <a:gd name="connsiteX6" fmla="*/ 124963 w 345097"/>
                  <a:gd name="connsiteY6" fmla="*/ 72234 h 209827"/>
                  <a:gd name="connsiteX7" fmla="*/ 152480 w 345097"/>
                  <a:gd name="connsiteY7" fmla="*/ 72234 h 209827"/>
                  <a:gd name="connsiteX8" fmla="*/ 148247 w 345097"/>
                  <a:gd name="connsiteY8" fmla="*/ 51067 h 209827"/>
                  <a:gd name="connsiteX9" fmla="*/ 345097 w 345097"/>
                  <a:gd name="connsiteY9" fmla="*/ 209817 h 20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5097" h="209827">
                    <a:moveTo>
                      <a:pt x="345097" y="209817"/>
                    </a:moveTo>
                    <a:cubicBezTo>
                      <a:pt x="344744" y="211228"/>
                      <a:pt x="166591" y="71881"/>
                      <a:pt x="146130" y="59534"/>
                    </a:cubicBezTo>
                    <a:cubicBezTo>
                      <a:pt x="125669" y="47187"/>
                      <a:pt x="237147" y="142084"/>
                      <a:pt x="222330" y="135734"/>
                    </a:cubicBezTo>
                    <a:cubicBezTo>
                      <a:pt x="207513" y="129384"/>
                      <a:pt x="94272" y="36251"/>
                      <a:pt x="57230" y="21434"/>
                    </a:cubicBezTo>
                    <a:cubicBezTo>
                      <a:pt x="20188" y="6617"/>
                      <a:pt x="1844" y="50362"/>
                      <a:pt x="80" y="46834"/>
                    </a:cubicBezTo>
                    <a:cubicBezTo>
                      <a:pt x="-1684" y="43306"/>
                      <a:pt x="25833" y="-3966"/>
                      <a:pt x="46647" y="267"/>
                    </a:cubicBezTo>
                    <a:cubicBezTo>
                      <a:pt x="67461" y="4500"/>
                      <a:pt x="107324" y="60240"/>
                      <a:pt x="124963" y="72234"/>
                    </a:cubicBezTo>
                    <a:cubicBezTo>
                      <a:pt x="142602" y="84228"/>
                      <a:pt x="148599" y="75762"/>
                      <a:pt x="152480" y="72234"/>
                    </a:cubicBezTo>
                    <a:cubicBezTo>
                      <a:pt x="156361" y="68706"/>
                      <a:pt x="114380" y="29900"/>
                      <a:pt x="148247" y="51067"/>
                    </a:cubicBezTo>
                    <a:cubicBezTo>
                      <a:pt x="182114" y="72234"/>
                      <a:pt x="345450" y="208406"/>
                      <a:pt x="345097" y="2098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9" name="フリーフォーム: 図形 438">
                <a:extLst>
                  <a:ext uri="{FF2B5EF4-FFF2-40B4-BE49-F238E27FC236}">
                    <a16:creationId xmlns:a16="http://schemas.microsoft.com/office/drawing/2014/main" id="{F4A0FDA8-E3F7-4915-BD0D-7BF6077AECBF}"/>
                  </a:ext>
                </a:extLst>
              </p:cNvPr>
              <p:cNvSpPr/>
              <p:nvPr/>
            </p:nvSpPr>
            <p:spPr>
              <a:xfrm>
                <a:off x="3664012" y="3215268"/>
                <a:ext cx="600848" cy="369520"/>
              </a:xfrm>
              <a:custGeom>
                <a:avLst/>
                <a:gdLst>
                  <a:gd name="connsiteX0" fmla="*/ 27455 w 600848"/>
                  <a:gd name="connsiteY0" fmla="*/ 21115 h 369520"/>
                  <a:gd name="connsiteX1" fmla="*/ 584138 w 600848"/>
                  <a:gd name="connsiteY1" fmla="*/ 361899 h 369520"/>
                  <a:gd name="connsiteX2" fmla="*/ 431738 w 600848"/>
                  <a:gd name="connsiteY2" fmla="*/ 245482 h 369520"/>
                  <a:gd name="connsiteX3" fmla="*/ 188321 w 600848"/>
                  <a:gd name="connsiteY3" fmla="*/ 99432 h 369520"/>
                  <a:gd name="connsiteX4" fmla="*/ 374588 w 600848"/>
                  <a:gd name="connsiteY4" fmla="*/ 243365 h 369520"/>
                  <a:gd name="connsiteX5" fmla="*/ 190438 w 600848"/>
                  <a:gd name="connsiteY5" fmla="*/ 139649 h 369520"/>
                  <a:gd name="connsiteX6" fmla="*/ 482538 w 600848"/>
                  <a:gd name="connsiteY6" fmla="*/ 311099 h 369520"/>
                  <a:gd name="connsiteX7" fmla="*/ 124821 w 600848"/>
                  <a:gd name="connsiteY7" fmla="*/ 65565 h 369520"/>
                  <a:gd name="connsiteX8" fmla="*/ 27455 w 600848"/>
                  <a:gd name="connsiteY8" fmla="*/ 21115 h 369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00848" h="369520">
                    <a:moveTo>
                      <a:pt x="27455" y="21115"/>
                    </a:moveTo>
                    <a:cubicBezTo>
                      <a:pt x="104008" y="70504"/>
                      <a:pt x="516758" y="324505"/>
                      <a:pt x="584138" y="361899"/>
                    </a:cubicBezTo>
                    <a:cubicBezTo>
                      <a:pt x="651518" y="399293"/>
                      <a:pt x="497707" y="289226"/>
                      <a:pt x="431738" y="245482"/>
                    </a:cubicBezTo>
                    <a:cubicBezTo>
                      <a:pt x="365769" y="201738"/>
                      <a:pt x="197846" y="99785"/>
                      <a:pt x="188321" y="99432"/>
                    </a:cubicBezTo>
                    <a:cubicBezTo>
                      <a:pt x="178796" y="99079"/>
                      <a:pt x="374235" y="236662"/>
                      <a:pt x="374588" y="243365"/>
                    </a:cubicBezTo>
                    <a:cubicBezTo>
                      <a:pt x="374941" y="250068"/>
                      <a:pt x="172446" y="128360"/>
                      <a:pt x="190438" y="139649"/>
                    </a:cubicBezTo>
                    <a:cubicBezTo>
                      <a:pt x="208430" y="150938"/>
                      <a:pt x="493474" y="323446"/>
                      <a:pt x="482538" y="311099"/>
                    </a:cubicBezTo>
                    <a:cubicBezTo>
                      <a:pt x="471602" y="298752"/>
                      <a:pt x="198552" y="112837"/>
                      <a:pt x="124821" y="65565"/>
                    </a:cubicBezTo>
                    <a:cubicBezTo>
                      <a:pt x="51090" y="18293"/>
                      <a:pt x="-49098" y="-28274"/>
                      <a:pt x="27455" y="211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0" name="フリーフォーム: 図形 439">
                <a:extLst>
                  <a:ext uri="{FF2B5EF4-FFF2-40B4-BE49-F238E27FC236}">
                    <a16:creationId xmlns:a16="http://schemas.microsoft.com/office/drawing/2014/main" id="{5DA06898-7B79-4DEB-90A3-91031810C5F7}"/>
                  </a:ext>
                </a:extLst>
              </p:cNvPr>
              <p:cNvSpPr/>
              <p:nvPr/>
            </p:nvSpPr>
            <p:spPr>
              <a:xfrm>
                <a:off x="4256606" y="3580209"/>
                <a:ext cx="485782" cy="303652"/>
              </a:xfrm>
              <a:custGeom>
                <a:avLst/>
                <a:gdLst>
                  <a:gd name="connsiteX0" fmla="*/ 10594 w 485782"/>
                  <a:gd name="connsiteY0" fmla="*/ 11774 h 303652"/>
                  <a:gd name="connsiteX1" fmla="*/ 438161 w 485782"/>
                  <a:gd name="connsiteY1" fmla="*/ 289058 h 303652"/>
                  <a:gd name="connsiteX2" fmla="*/ 237077 w 485782"/>
                  <a:gd name="connsiteY2" fmla="*/ 151474 h 303652"/>
                  <a:gd name="connsiteX3" fmla="*/ 171461 w 485782"/>
                  <a:gd name="connsiteY3" fmla="*/ 107024 h 303652"/>
                  <a:gd name="connsiteX4" fmla="*/ 482611 w 485782"/>
                  <a:gd name="connsiteY4" fmla="*/ 301758 h 303652"/>
                  <a:gd name="connsiteX5" fmla="*/ 321744 w 485782"/>
                  <a:gd name="connsiteY5" fmla="*/ 198041 h 303652"/>
                  <a:gd name="connsiteX6" fmla="*/ 146061 w 485782"/>
                  <a:gd name="connsiteY6" fmla="*/ 66808 h 303652"/>
                  <a:gd name="connsiteX7" fmla="*/ 10594 w 485782"/>
                  <a:gd name="connsiteY7" fmla="*/ 11774 h 303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5782" h="303652">
                    <a:moveTo>
                      <a:pt x="10594" y="11774"/>
                    </a:moveTo>
                    <a:cubicBezTo>
                      <a:pt x="59277" y="48816"/>
                      <a:pt x="400414" y="265775"/>
                      <a:pt x="438161" y="289058"/>
                    </a:cubicBezTo>
                    <a:cubicBezTo>
                      <a:pt x="475908" y="312341"/>
                      <a:pt x="237077" y="151474"/>
                      <a:pt x="237077" y="151474"/>
                    </a:cubicBezTo>
                    <a:cubicBezTo>
                      <a:pt x="192627" y="121135"/>
                      <a:pt x="130539" y="81977"/>
                      <a:pt x="171461" y="107024"/>
                    </a:cubicBezTo>
                    <a:cubicBezTo>
                      <a:pt x="212383" y="132071"/>
                      <a:pt x="457564" y="286589"/>
                      <a:pt x="482611" y="301758"/>
                    </a:cubicBezTo>
                    <a:cubicBezTo>
                      <a:pt x="507658" y="316927"/>
                      <a:pt x="377836" y="237199"/>
                      <a:pt x="321744" y="198041"/>
                    </a:cubicBezTo>
                    <a:cubicBezTo>
                      <a:pt x="265652" y="158883"/>
                      <a:pt x="198272" y="99616"/>
                      <a:pt x="146061" y="66808"/>
                    </a:cubicBezTo>
                    <a:cubicBezTo>
                      <a:pt x="93850" y="34000"/>
                      <a:pt x="-38089" y="-25268"/>
                      <a:pt x="10594" y="117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1" name="フリーフォーム: 図形 440">
                <a:extLst>
                  <a:ext uri="{FF2B5EF4-FFF2-40B4-BE49-F238E27FC236}">
                    <a16:creationId xmlns:a16="http://schemas.microsoft.com/office/drawing/2014/main" id="{9E1F041B-51B7-4909-B5A2-BBB0F6B5F4F2}"/>
                  </a:ext>
                </a:extLst>
              </p:cNvPr>
              <p:cNvSpPr/>
              <p:nvPr/>
            </p:nvSpPr>
            <p:spPr>
              <a:xfrm>
                <a:off x="3316236" y="3580981"/>
                <a:ext cx="473283" cy="414652"/>
              </a:xfrm>
              <a:custGeom>
                <a:avLst/>
                <a:gdLst>
                  <a:gd name="connsiteX0" fmla="*/ 9047 w 473283"/>
                  <a:gd name="connsiteY0" fmla="*/ 13119 h 414652"/>
                  <a:gd name="connsiteX1" fmla="*/ 459897 w 473283"/>
                  <a:gd name="connsiteY1" fmla="*/ 406819 h 414652"/>
                  <a:gd name="connsiteX2" fmla="*/ 339247 w 473283"/>
                  <a:gd name="connsiteY2" fmla="*/ 265002 h 414652"/>
                  <a:gd name="connsiteX3" fmla="*/ 182614 w 473283"/>
                  <a:gd name="connsiteY3" fmla="*/ 133769 h 414652"/>
                  <a:gd name="connsiteX4" fmla="*/ 292681 w 473283"/>
                  <a:gd name="connsiteY4" fmla="*/ 239602 h 414652"/>
                  <a:gd name="connsiteX5" fmla="*/ 415447 w 473283"/>
                  <a:gd name="connsiteY5" fmla="*/ 364486 h 414652"/>
                  <a:gd name="connsiteX6" fmla="*/ 133931 w 473283"/>
                  <a:gd name="connsiteY6" fmla="*/ 140119 h 414652"/>
                  <a:gd name="connsiteX7" fmla="*/ 246114 w 473283"/>
                  <a:gd name="connsiteY7" fmla="*/ 203619 h 414652"/>
                  <a:gd name="connsiteX8" fmla="*/ 163564 w 473283"/>
                  <a:gd name="connsiteY8" fmla="*/ 102019 h 414652"/>
                  <a:gd name="connsiteX9" fmla="*/ 9047 w 473283"/>
                  <a:gd name="connsiteY9" fmla="*/ 13119 h 414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73283" h="414652">
                    <a:moveTo>
                      <a:pt x="9047" y="13119"/>
                    </a:moveTo>
                    <a:cubicBezTo>
                      <a:pt x="58436" y="63919"/>
                      <a:pt x="404864" y="364838"/>
                      <a:pt x="459897" y="406819"/>
                    </a:cubicBezTo>
                    <a:cubicBezTo>
                      <a:pt x="514930" y="448800"/>
                      <a:pt x="385461" y="310510"/>
                      <a:pt x="339247" y="265002"/>
                    </a:cubicBezTo>
                    <a:cubicBezTo>
                      <a:pt x="293033" y="219494"/>
                      <a:pt x="190375" y="138002"/>
                      <a:pt x="182614" y="133769"/>
                    </a:cubicBezTo>
                    <a:cubicBezTo>
                      <a:pt x="174853" y="129536"/>
                      <a:pt x="253876" y="201149"/>
                      <a:pt x="292681" y="239602"/>
                    </a:cubicBezTo>
                    <a:cubicBezTo>
                      <a:pt x="331486" y="278055"/>
                      <a:pt x="441905" y="381066"/>
                      <a:pt x="415447" y="364486"/>
                    </a:cubicBezTo>
                    <a:cubicBezTo>
                      <a:pt x="388989" y="347906"/>
                      <a:pt x="162153" y="166930"/>
                      <a:pt x="133931" y="140119"/>
                    </a:cubicBezTo>
                    <a:cubicBezTo>
                      <a:pt x="105709" y="113308"/>
                      <a:pt x="241175" y="209969"/>
                      <a:pt x="246114" y="203619"/>
                    </a:cubicBezTo>
                    <a:cubicBezTo>
                      <a:pt x="251053" y="197269"/>
                      <a:pt x="200253" y="130594"/>
                      <a:pt x="163564" y="102019"/>
                    </a:cubicBezTo>
                    <a:cubicBezTo>
                      <a:pt x="126875" y="73444"/>
                      <a:pt x="-40342" y="-37681"/>
                      <a:pt x="9047" y="131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2" name="フリーフォーム: 図形 441">
                <a:extLst>
                  <a:ext uri="{FF2B5EF4-FFF2-40B4-BE49-F238E27FC236}">
                    <a16:creationId xmlns:a16="http://schemas.microsoft.com/office/drawing/2014/main" id="{7502F559-F801-4BFB-BD69-E6228981D5DA}"/>
                  </a:ext>
                </a:extLst>
              </p:cNvPr>
              <p:cNvSpPr/>
              <p:nvPr/>
            </p:nvSpPr>
            <p:spPr>
              <a:xfrm>
                <a:off x="4343400" y="3600449"/>
                <a:ext cx="514519" cy="276235"/>
              </a:xfrm>
              <a:custGeom>
                <a:avLst/>
                <a:gdLst>
                  <a:gd name="connsiteX0" fmla="*/ 0 w 514519"/>
                  <a:gd name="connsiteY0" fmla="*/ 1 h 276235"/>
                  <a:gd name="connsiteX1" fmla="*/ 393700 w 514519"/>
                  <a:gd name="connsiteY1" fmla="*/ 213784 h 276235"/>
                  <a:gd name="connsiteX2" fmla="*/ 103717 w 514519"/>
                  <a:gd name="connsiteY2" fmla="*/ 6351 h 276235"/>
                  <a:gd name="connsiteX3" fmla="*/ 414867 w 514519"/>
                  <a:gd name="connsiteY3" fmla="*/ 247651 h 276235"/>
                  <a:gd name="connsiteX4" fmla="*/ 448733 w 514519"/>
                  <a:gd name="connsiteY4" fmla="*/ 266701 h 276235"/>
                  <a:gd name="connsiteX5" fmla="*/ 514350 w 514519"/>
                  <a:gd name="connsiteY5" fmla="*/ 256118 h 276235"/>
                  <a:gd name="connsiteX6" fmla="*/ 427567 w 514519"/>
                  <a:gd name="connsiteY6" fmla="*/ 275168 h 276235"/>
                  <a:gd name="connsiteX7" fmla="*/ 364067 w 514519"/>
                  <a:gd name="connsiteY7" fmla="*/ 218018 h 276235"/>
                  <a:gd name="connsiteX8" fmla="*/ 0 w 514519"/>
                  <a:gd name="connsiteY8" fmla="*/ 1 h 276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4519" h="276235">
                    <a:moveTo>
                      <a:pt x="0" y="1"/>
                    </a:moveTo>
                    <a:cubicBezTo>
                      <a:pt x="4939" y="-705"/>
                      <a:pt x="376414" y="212726"/>
                      <a:pt x="393700" y="213784"/>
                    </a:cubicBezTo>
                    <a:cubicBezTo>
                      <a:pt x="410986" y="214842"/>
                      <a:pt x="100189" y="707"/>
                      <a:pt x="103717" y="6351"/>
                    </a:cubicBezTo>
                    <a:cubicBezTo>
                      <a:pt x="107245" y="11996"/>
                      <a:pt x="357364" y="204259"/>
                      <a:pt x="414867" y="247651"/>
                    </a:cubicBezTo>
                    <a:cubicBezTo>
                      <a:pt x="472370" y="291043"/>
                      <a:pt x="432153" y="265290"/>
                      <a:pt x="448733" y="266701"/>
                    </a:cubicBezTo>
                    <a:cubicBezTo>
                      <a:pt x="465313" y="268112"/>
                      <a:pt x="517878" y="254707"/>
                      <a:pt x="514350" y="256118"/>
                    </a:cubicBezTo>
                    <a:cubicBezTo>
                      <a:pt x="510822" y="257529"/>
                      <a:pt x="452614" y="281518"/>
                      <a:pt x="427567" y="275168"/>
                    </a:cubicBezTo>
                    <a:cubicBezTo>
                      <a:pt x="402520" y="268818"/>
                      <a:pt x="434975" y="260704"/>
                      <a:pt x="364067" y="218018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3" name="フリーフォーム: 図形 442">
                <a:extLst>
                  <a:ext uri="{FF2B5EF4-FFF2-40B4-BE49-F238E27FC236}">
                    <a16:creationId xmlns:a16="http://schemas.microsoft.com/office/drawing/2014/main" id="{D5DCBD9C-47D3-4C80-B575-96F0D624BA08}"/>
                  </a:ext>
                </a:extLst>
              </p:cNvPr>
              <p:cNvSpPr/>
              <p:nvPr/>
            </p:nvSpPr>
            <p:spPr>
              <a:xfrm>
                <a:off x="3336147" y="3593494"/>
                <a:ext cx="510929" cy="762507"/>
              </a:xfrm>
              <a:custGeom>
                <a:avLst/>
                <a:gdLst>
                  <a:gd name="connsiteX0" fmla="*/ 6070 w 510929"/>
                  <a:gd name="connsiteY0" fmla="*/ 13306 h 762507"/>
                  <a:gd name="connsiteX1" fmla="*/ 27236 w 510929"/>
                  <a:gd name="connsiteY1" fmla="*/ 104323 h 762507"/>
                  <a:gd name="connsiteX2" fmla="*/ 61103 w 510929"/>
                  <a:gd name="connsiteY2" fmla="*/ 144539 h 762507"/>
                  <a:gd name="connsiteX3" fmla="*/ 158470 w 510929"/>
                  <a:gd name="connsiteY3" fmla="*/ 447223 h 762507"/>
                  <a:gd name="connsiteX4" fmla="*/ 65336 w 510929"/>
                  <a:gd name="connsiteY4" fmla="*/ 188989 h 762507"/>
                  <a:gd name="connsiteX5" fmla="*/ 92853 w 510929"/>
                  <a:gd name="connsiteY5" fmla="*/ 296939 h 762507"/>
                  <a:gd name="connsiteX6" fmla="*/ 150003 w 510929"/>
                  <a:gd name="connsiteY6" fmla="*/ 481089 h 762507"/>
                  <a:gd name="connsiteX7" fmla="*/ 190220 w 510929"/>
                  <a:gd name="connsiteY7" fmla="*/ 536123 h 762507"/>
                  <a:gd name="connsiteX8" fmla="*/ 281236 w 510929"/>
                  <a:gd name="connsiteY8" fmla="*/ 616556 h 762507"/>
                  <a:gd name="connsiteX9" fmla="*/ 509836 w 510929"/>
                  <a:gd name="connsiteY9" fmla="*/ 760489 h 762507"/>
                  <a:gd name="connsiteX10" fmla="*/ 177520 w 510929"/>
                  <a:gd name="connsiteY10" fmla="*/ 500139 h 762507"/>
                  <a:gd name="connsiteX11" fmla="*/ 141536 w 510929"/>
                  <a:gd name="connsiteY11" fmla="*/ 423939 h 762507"/>
                  <a:gd name="connsiteX12" fmla="*/ 6070 w 510929"/>
                  <a:gd name="connsiteY12" fmla="*/ 13306 h 762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10929" h="762507">
                    <a:moveTo>
                      <a:pt x="6070" y="13306"/>
                    </a:moveTo>
                    <a:cubicBezTo>
                      <a:pt x="-12980" y="-39963"/>
                      <a:pt x="18064" y="82451"/>
                      <a:pt x="27236" y="104323"/>
                    </a:cubicBezTo>
                    <a:cubicBezTo>
                      <a:pt x="36408" y="126195"/>
                      <a:pt x="39231" y="87389"/>
                      <a:pt x="61103" y="144539"/>
                    </a:cubicBezTo>
                    <a:cubicBezTo>
                      <a:pt x="82975" y="201689"/>
                      <a:pt x="157765" y="439815"/>
                      <a:pt x="158470" y="447223"/>
                    </a:cubicBezTo>
                    <a:cubicBezTo>
                      <a:pt x="159175" y="454631"/>
                      <a:pt x="76272" y="214036"/>
                      <a:pt x="65336" y="188989"/>
                    </a:cubicBezTo>
                    <a:cubicBezTo>
                      <a:pt x="54400" y="163942"/>
                      <a:pt x="78742" y="248256"/>
                      <a:pt x="92853" y="296939"/>
                    </a:cubicBezTo>
                    <a:cubicBezTo>
                      <a:pt x="106964" y="345622"/>
                      <a:pt x="133775" y="441225"/>
                      <a:pt x="150003" y="481089"/>
                    </a:cubicBezTo>
                    <a:cubicBezTo>
                      <a:pt x="166231" y="520953"/>
                      <a:pt x="168348" y="513545"/>
                      <a:pt x="190220" y="536123"/>
                    </a:cubicBezTo>
                    <a:cubicBezTo>
                      <a:pt x="212092" y="558701"/>
                      <a:pt x="227967" y="579162"/>
                      <a:pt x="281236" y="616556"/>
                    </a:cubicBezTo>
                    <a:cubicBezTo>
                      <a:pt x="334505" y="653950"/>
                      <a:pt x="527122" y="779892"/>
                      <a:pt x="509836" y="760489"/>
                    </a:cubicBezTo>
                    <a:cubicBezTo>
                      <a:pt x="492550" y="741086"/>
                      <a:pt x="238903" y="556231"/>
                      <a:pt x="177520" y="500139"/>
                    </a:cubicBezTo>
                    <a:cubicBezTo>
                      <a:pt x="116137" y="444047"/>
                      <a:pt x="169053" y="500844"/>
                      <a:pt x="141536" y="423939"/>
                    </a:cubicBezTo>
                    <a:cubicBezTo>
                      <a:pt x="114019" y="347034"/>
                      <a:pt x="25120" y="66575"/>
                      <a:pt x="6070" y="1330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4" name="フリーフォーム: 図形 443">
                <a:extLst>
                  <a:ext uri="{FF2B5EF4-FFF2-40B4-BE49-F238E27FC236}">
                    <a16:creationId xmlns:a16="http://schemas.microsoft.com/office/drawing/2014/main" id="{E4CC5C70-4BE3-40F9-BCC2-C3E9131A38B3}"/>
                  </a:ext>
                </a:extLst>
              </p:cNvPr>
              <p:cNvSpPr/>
              <p:nvPr/>
            </p:nvSpPr>
            <p:spPr>
              <a:xfrm>
                <a:off x="3847858" y="4059233"/>
                <a:ext cx="570067" cy="496462"/>
              </a:xfrm>
              <a:custGeom>
                <a:avLst/>
                <a:gdLst>
                  <a:gd name="connsiteX0" fmla="*/ 12942 w 570067"/>
                  <a:gd name="connsiteY0" fmla="*/ 17467 h 496462"/>
                  <a:gd name="connsiteX1" fmla="*/ 65859 w 570067"/>
                  <a:gd name="connsiteY1" fmla="*/ 49217 h 496462"/>
                  <a:gd name="connsiteX2" fmla="*/ 554809 w 570067"/>
                  <a:gd name="connsiteY2" fmla="*/ 481017 h 496462"/>
                  <a:gd name="connsiteX3" fmla="*/ 423575 w 570067"/>
                  <a:gd name="connsiteY3" fmla="*/ 379417 h 496462"/>
                  <a:gd name="connsiteX4" fmla="*/ 190742 w 570067"/>
                  <a:gd name="connsiteY4" fmla="*/ 176217 h 496462"/>
                  <a:gd name="connsiteX5" fmla="*/ 480725 w 570067"/>
                  <a:gd name="connsiteY5" fmla="*/ 440800 h 496462"/>
                  <a:gd name="connsiteX6" fmla="*/ 334675 w 570067"/>
                  <a:gd name="connsiteY6" fmla="*/ 307450 h 496462"/>
                  <a:gd name="connsiteX7" fmla="*/ 142059 w 570067"/>
                  <a:gd name="connsiteY7" fmla="*/ 119067 h 496462"/>
                  <a:gd name="connsiteX8" fmla="*/ 12942 w 570067"/>
                  <a:gd name="connsiteY8" fmla="*/ 17467 h 496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0067" h="496462">
                    <a:moveTo>
                      <a:pt x="12942" y="17467"/>
                    </a:moveTo>
                    <a:cubicBezTo>
                      <a:pt x="242" y="5825"/>
                      <a:pt x="-24452" y="-28041"/>
                      <a:pt x="65859" y="49217"/>
                    </a:cubicBezTo>
                    <a:cubicBezTo>
                      <a:pt x="156170" y="126475"/>
                      <a:pt x="495190" y="425984"/>
                      <a:pt x="554809" y="481017"/>
                    </a:cubicBezTo>
                    <a:cubicBezTo>
                      <a:pt x="614428" y="536050"/>
                      <a:pt x="484253" y="430217"/>
                      <a:pt x="423575" y="379417"/>
                    </a:cubicBezTo>
                    <a:cubicBezTo>
                      <a:pt x="362897" y="328617"/>
                      <a:pt x="181217" y="165987"/>
                      <a:pt x="190742" y="176217"/>
                    </a:cubicBezTo>
                    <a:cubicBezTo>
                      <a:pt x="200267" y="186448"/>
                      <a:pt x="480725" y="440800"/>
                      <a:pt x="480725" y="440800"/>
                    </a:cubicBezTo>
                    <a:cubicBezTo>
                      <a:pt x="504714" y="462672"/>
                      <a:pt x="391119" y="361072"/>
                      <a:pt x="334675" y="307450"/>
                    </a:cubicBezTo>
                    <a:cubicBezTo>
                      <a:pt x="278231" y="253828"/>
                      <a:pt x="197798" y="164575"/>
                      <a:pt x="142059" y="119067"/>
                    </a:cubicBezTo>
                    <a:cubicBezTo>
                      <a:pt x="86320" y="73559"/>
                      <a:pt x="25642" y="29109"/>
                      <a:pt x="12942" y="174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5" name="フリーフォーム: 図形 444">
                <a:extLst>
                  <a:ext uri="{FF2B5EF4-FFF2-40B4-BE49-F238E27FC236}">
                    <a16:creationId xmlns:a16="http://schemas.microsoft.com/office/drawing/2014/main" id="{1D5B7FCE-2118-47BF-A065-EA6931EB30CB}"/>
                  </a:ext>
                </a:extLst>
              </p:cNvPr>
              <p:cNvSpPr/>
              <p:nvPr/>
            </p:nvSpPr>
            <p:spPr>
              <a:xfrm>
                <a:off x="3797632" y="3968114"/>
                <a:ext cx="740656" cy="646753"/>
              </a:xfrm>
              <a:custGeom>
                <a:avLst/>
                <a:gdLst>
                  <a:gd name="connsiteX0" fmla="*/ 16601 w 740656"/>
                  <a:gd name="connsiteY0" fmla="*/ 15453 h 646753"/>
                  <a:gd name="connsiteX1" fmla="*/ 569051 w 740656"/>
                  <a:gd name="connsiteY1" fmla="*/ 491703 h 646753"/>
                  <a:gd name="connsiteX2" fmla="*/ 255785 w 740656"/>
                  <a:gd name="connsiteY2" fmla="*/ 182669 h 646753"/>
                  <a:gd name="connsiteX3" fmla="*/ 92801 w 740656"/>
                  <a:gd name="connsiteY3" fmla="*/ 47203 h 646753"/>
                  <a:gd name="connsiteX4" fmla="*/ 207101 w 740656"/>
                  <a:gd name="connsiteY4" fmla="*/ 161503 h 646753"/>
                  <a:gd name="connsiteX5" fmla="*/ 717218 w 740656"/>
                  <a:gd name="connsiteY5" fmla="*/ 627169 h 646753"/>
                  <a:gd name="connsiteX6" fmla="*/ 607151 w 740656"/>
                  <a:gd name="connsiteY6" fmla="*/ 519219 h 646753"/>
                  <a:gd name="connsiteX7" fmla="*/ 183818 w 740656"/>
                  <a:gd name="connsiteY7" fmla="*/ 150919 h 646753"/>
                  <a:gd name="connsiteX8" fmla="*/ 16601 w 740656"/>
                  <a:gd name="connsiteY8" fmla="*/ 15453 h 64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40656" h="646753">
                    <a:moveTo>
                      <a:pt x="16601" y="15453"/>
                    </a:moveTo>
                    <a:cubicBezTo>
                      <a:pt x="80807" y="72250"/>
                      <a:pt x="529187" y="463834"/>
                      <a:pt x="569051" y="491703"/>
                    </a:cubicBezTo>
                    <a:cubicBezTo>
                      <a:pt x="608915" y="519572"/>
                      <a:pt x="335160" y="256752"/>
                      <a:pt x="255785" y="182669"/>
                    </a:cubicBezTo>
                    <a:cubicBezTo>
                      <a:pt x="176410" y="108586"/>
                      <a:pt x="100915" y="50731"/>
                      <a:pt x="92801" y="47203"/>
                    </a:cubicBezTo>
                    <a:cubicBezTo>
                      <a:pt x="84687" y="43675"/>
                      <a:pt x="103032" y="64842"/>
                      <a:pt x="207101" y="161503"/>
                    </a:cubicBezTo>
                    <a:cubicBezTo>
                      <a:pt x="311170" y="258164"/>
                      <a:pt x="650543" y="567550"/>
                      <a:pt x="717218" y="627169"/>
                    </a:cubicBezTo>
                    <a:cubicBezTo>
                      <a:pt x="783893" y="686788"/>
                      <a:pt x="696051" y="598594"/>
                      <a:pt x="607151" y="519219"/>
                    </a:cubicBezTo>
                    <a:cubicBezTo>
                      <a:pt x="518251" y="439844"/>
                      <a:pt x="279068" y="230999"/>
                      <a:pt x="183818" y="150919"/>
                    </a:cubicBezTo>
                    <a:cubicBezTo>
                      <a:pt x="88568" y="70839"/>
                      <a:pt x="-47605" y="-41344"/>
                      <a:pt x="16601" y="1545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6" name="フリーフォーム: 図形 445">
                <a:extLst>
                  <a:ext uri="{FF2B5EF4-FFF2-40B4-BE49-F238E27FC236}">
                    <a16:creationId xmlns:a16="http://schemas.microsoft.com/office/drawing/2014/main" id="{A35D599E-0C25-4507-BFE8-F94F1AB017A9}"/>
                  </a:ext>
                </a:extLst>
              </p:cNvPr>
              <p:cNvSpPr/>
              <p:nvPr/>
            </p:nvSpPr>
            <p:spPr>
              <a:xfrm>
                <a:off x="3713801" y="4234995"/>
                <a:ext cx="898362" cy="544560"/>
              </a:xfrm>
              <a:custGeom>
                <a:avLst/>
                <a:gdLst>
                  <a:gd name="connsiteX0" fmla="*/ 24232 w 898362"/>
                  <a:gd name="connsiteY0" fmla="*/ 13155 h 544560"/>
                  <a:gd name="connsiteX1" fmla="*/ 722732 w 898362"/>
                  <a:gd name="connsiteY1" fmla="*/ 459772 h 544560"/>
                  <a:gd name="connsiteX2" fmla="*/ 614782 w 898362"/>
                  <a:gd name="connsiteY2" fmla="*/ 364522 h 544560"/>
                  <a:gd name="connsiteX3" fmla="*/ 168166 w 898362"/>
                  <a:gd name="connsiteY3" fmla="*/ 95705 h 544560"/>
                  <a:gd name="connsiteX4" fmla="*/ 451799 w 898362"/>
                  <a:gd name="connsiteY4" fmla="*/ 277738 h 544560"/>
                  <a:gd name="connsiteX5" fmla="*/ 885716 w 898362"/>
                  <a:gd name="connsiteY5" fmla="*/ 538088 h 544560"/>
                  <a:gd name="connsiteX6" fmla="*/ 731199 w 898362"/>
                  <a:gd name="connsiteY6" fmla="*/ 438605 h 544560"/>
                  <a:gd name="connsiteX7" fmla="*/ 212616 w 898362"/>
                  <a:gd name="connsiteY7" fmla="*/ 146505 h 544560"/>
                  <a:gd name="connsiteX8" fmla="*/ 24232 w 898362"/>
                  <a:gd name="connsiteY8" fmla="*/ 13155 h 544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8362" h="544560">
                    <a:moveTo>
                      <a:pt x="24232" y="13155"/>
                    </a:moveTo>
                    <a:cubicBezTo>
                      <a:pt x="109251" y="65366"/>
                      <a:pt x="624307" y="401211"/>
                      <a:pt x="722732" y="459772"/>
                    </a:cubicBezTo>
                    <a:cubicBezTo>
                      <a:pt x="821157" y="518333"/>
                      <a:pt x="707210" y="425200"/>
                      <a:pt x="614782" y="364522"/>
                    </a:cubicBezTo>
                    <a:cubicBezTo>
                      <a:pt x="522354" y="303844"/>
                      <a:pt x="195330" y="110169"/>
                      <a:pt x="168166" y="95705"/>
                    </a:cubicBezTo>
                    <a:cubicBezTo>
                      <a:pt x="141002" y="81241"/>
                      <a:pt x="332207" y="204007"/>
                      <a:pt x="451799" y="277738"/>
                    </a:cubicBezTo>
                    <a:cubicBezTo>
                      <a:pt x="571391" y="351469"/>
                      <a:pt x="839149" y="511277"/>
                      <a:pt x="885716" y="538088"/>
                    </a:cubicBezTo>
                    <a:cubicBezTo>
                      <a:pt x="932283" y="564899"/>
                      <a:pt x="843382" y="503869"/>
                      <a:pt x="731199" y="438605"/>
                    </a:cubicBezTo>
                    <a:cubicBezTo>
                      <a:pt x="619016" y="373341"/>
                      <a:pt x="329033" y="216708"/>
                      <a:pt x="212616" y="146505"/>
                    </a:cubicBezTo>
                    <a:cubicBezTo>
                      <a:pt x="96199" y="76302"/>
                      <a:pt x="-60787" y="-39056"/>
                      <a:pt x="24232" y="131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7" name="フリーフォーム: 図形 446">
                <a:extLst>
                  <a:ext uri="{FF2B5EF4-FFF2-40B4-BE49-F238E27FC236}">
                    <a16:creationId xmlns:a16="http://schemas.microsoft.com/office/drawing/2014/main" id="{6D45A403-C215-4AF9-BA94-62B56B0B2195}"/>
                  </a:ext>
                </a:extLst>
              </p:cNvPr>
              <p:cNvSpPr/>
              <p:nvPr/>
            </p:nvSpPr>
            <p:spPr>
              <a:xfrm>
                <a:off x="3362897" y="3666281"/>
                <a:ext cx="508087" cy="468096"/>
              </a:xfrm>
              <a:custGeom>
                <a:avLst/>
                <a:gdLst>
                  <a:gd name="connsiteX0" fmla="*/ 57636 w 508087"/>
                  <a:gd name="connsiteY0" fmla="*/ 80219 h 468096"/>
                  <a:gd name="connsiteX1" fmla="*/ 485203 w 508087"/>
                  <a:gd name="connsiteY1" fmla="*/ 452752 h 468096"/>
                  <a:gd name="connsiteX2" fmla="*/ 423820 w 508087"/>
                  <a:gd name="connsiteY2" fmla="*/ 376552 h 468096"/>
                  <a:gd name="connsiteX3" fmla="*/ 201570 w 508087"/>
                  <a:gd name="connsiteY3" fmla="*/ 190286 h 468096"/>
                  <a:gd name="connsiteX4" fmla="*/ 464036 w 508087"/>
                  <a:gd name="connsiteY4" fmla="*/ 448519 h 468096"/>
                  <a:gd name="connsiteX5" fmla="*/ 271420 w 508087"/>
                  <a:gd name="connsiteY5" fmla="*/ 300352 h 468096"/>
                  <a:gd name="connsiteX6" fmla="*/ 205803 w 508087"/>
                  <a:gd name="connsiteY6" fmla="*/ 238969 h 468096"/>
                  <a:gd name="connsiteX7" fmla="*/ 254486 w 508087"/>
                  <a:gd name="connsiteY7" fmla="*/ 266486 h 468096"/>
                  <a:gd name="connsiteX8" fmla="*/ 184636 w 508087"/>
                  <a:gd name="connsiteY8" fmla="*/ 192402 h 468096"/>
                  <a:gd name="connsiteX9" fmla="*/ 19536 w 508087"/>
                  <a:gd name="connsiteY9" fmla="*/ 8252 h 468096"/>
                  <a:gd name="connsiteX10" fmla="*/ 57636 w 508087"/>
                  <a:gd name="connsiteY10" fmla="*/ 80219 h 468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08087" h="468096">
                    <a:moveTo>
                      <a:pt x="57636" y="80219"/>
                    </a:moveTo>
                    <a:cubicBezTo>
                      <a:pt x="135247" y="154302"/>
                      <a:pt x="424173" y="403363"/>
                      <a:pt x="485203" y="452752"/>
                    </a:cubicBezTo>
                    <a:cubicBezTo>
                      <a:pt x="546233" y="502141"/>
                      <a:pt x="471092" y="420296"/>
                      <a:pt x="423820" y="376552"/>
                    </a:cubicBezTo>
                    <a:cubicBezTo>
                      <a:pt x="376548" y="332808"/>
                      <a:pt x="194867" y="178292"/>
                      <a:pt x="201570" y="190286"/>
                    </a:cubicBezTo>
                    <a:cubicBezTo>
                      <a:pt x="208273" y="202280"/>
                      <a:pt x="452394" y="430175"/>
                      <a:pt x="464036" y="448519"/>
                    </a:cubicBezTo>
                    <a:cubicBezTo>
                      <a:pt x="475678" y="466863"/>
                      <a:pt x="314459" y="335277"/>
                      <a:pt x="271420" y="300352"/>
                    </a:cubicBezTo>
                    <a:cubicBezTo>
                      <a:pt x="228381" y="265427"/>
                      <a:pt x="208625" y="244613"/>
                      <a:pt x="205803" y="238969"/>
                    </a:cubicBezTo>
                    <a:cubicBezTo>
                      <a:pt x="202981" y="233325"/>
                      <a:pt x="258014" y="274247"/>
                      <a:pt x="254486" y="266486"/>
                    </a:cubicBezTo>
                    <a:cubicBezTo>
                      <a:pt x="250958" y="258725"/>
                      <a:pt x="223794" y="235441"/>
                      <a:pt x="184636" y="192402"/>
                    </a:cubicBezTo>
                    <a:cubicBezTo>
                      <a:pt x="145478" y="149363"/>
                      <a:pt x="43525" y="29771"/>
                      <a:pt x="19536" y="8252"/>
                    </a:cubicBezTo>
                    <a:cubicBezTo>
                      <a:pt x="-4453" y="-13267"/>
                      <a:pt x="-19975" y="6136"/>
                      <a:pt x="57636" y="802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8" name="フリーフォーム: 図形 447">
                <a:extLst>
                  <a:ext uri="{FF2B5EF4-FFF2-40B4-BE49-F238E27FC236}">
                    <a16:creationId xmlns:a16="http://schemas.microsoft.com/office/drawing/2014/main" id="{A4F9F0FD-E952-4C94-87C3-A64EBDE24341}"/>
                  </a:ext>
                </a:extLst>
              </p:cNvPr>
              <p:cNvSpPr/>
              <p:nvPr/>
            </p:nvSpPr>
            <p:spPr>
              <a:xfrm>
                <a:off x="4521338" y="3851022"/>
                <a:ext cx="355496" cy="853286"/>
              </a:xfrm>
              <a:custGeom>
                <a:avLst/>
                <a:gdLst>
                  <a:gd name="connsiteX0" fmla="*/ 355462 w 355496"/>
                  <a:gd name="connsiteY0" fmla="*/ 253 h 853286"/>
                  <a:gd name="connsiteX1" fmla="*/ 255450 w 355496"/>
                  <a:gd name="connsiteY1" fmla="*/ 54228 h 853286"/>
                  <a:gd name="connsiteX2" fmla="*/ 184012 w 355496"/>
                  <a:gd name="connsiteY2" fmla="*/ 306641 h 853286"/>
                  <a:gd name="connsiteX3" fmla="*/ 209412 w 355496"/>
                  <a:gd name="connsiteY3" fmla="*/ 212978 h 853286"/>
                  <a:gd name="connsiteX4" fmla="*/ 252275 w 355496"/>
                  <a:gd name="connsiteY4" fmla="*/ 98678 h 853286"/>
                  <a:gd name="connsiteX5" fmla="*/ 122100 w 355496"/>
                  <a:gd name="connsiteY5" fmla="*/ 449516 h 853286"/>
                  <a:gd name="connsiteX6" fmla="*/ 161787 w 355496"/>
                  <a:gd name="connsiteY6" fmla="*/ 336803 h 853286"/>
                  <a:gd name="connsiteX7" fmla="*/ 36375 w 355496"/>
                  <a:gd name="connsiteY7" fmla="*/ 690816 h 853286"/>
                  <a:gd name="connsiteX8" fmla="*/ 120512 w 355496"/>
                  <a:gd name="connsiteY8" fmla="*/ 454278 h 853286"/>
                  <a:gd name="connsiteX9" fmla="*/ 14150 w 355496"/>
                  <a:gd name="connsiteY9" fmla="*/ 763841 h 853286"/>
                  <a:gd name="connsiteX10" fmla="*/ 20500 w 355496"/>
                  <a:gd name="connsiteY10" fmla="*/ 779716 h 853286"/>
                  <a:gd name="connsiteX11" fmla="*/ 104637 w 355496"/>
                  <a:gd name="connsiteY11" fmla="*/ 851153 h 853286"/>
                  <a:gd name="connsiteX12" fmla="*/ 42725 w 355496"/>
                  <a:gd name="connsiteY12" fmla="*/ 827341 h 853286"/>
                  <a:gd name="connsiteX13" fmla="*/ 10975 w 355496"/>
                  <a:gd name="connsiteY13" fmla="*/ 754316 h 853286"/>
                  <a:gd name="connsiteX14" fmla="*/ 237987 w 355496"/>
                  <a:gd name="connsiteY14" fmla="*/ 130428 h 853286"/>
                  <a:gd name="connsiteX15" fmla="*/ 266562 w 355496"/>
                  <a:gd name="connsiteY15" fmla="*/ 63753 h 853286"/>
                  <a:gd name="connsiteX16" fmla="*/ 355462 w 355496"/>
                  <a:gd name="connsiteY16" fmla="*/ 253 h 853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55496" h="853286">
                    <a:moveTo>
                      <a:pt x="355462" y="253"/>
                    </a:moveTo>
                    <a:cubicBezTo>
                      <a:pt x="353610" y="-1334"/>
                      <a:pt x="284025" y="3163"/>
                      <a:pt x="255450" y="54228"/>
                    </a:cubicBezTo>
                    <a:cubicBezTo>
                      <a:pt x="226875" y="105293"/>
                      <a:pt x="191685" y="280183"/>
                      <a:pt x="184012" y="306641"/>
                    </a:cubicBezTo>
                    <a:cubicBezTo>
                      <a:pt x="176339" y="333099"/>
                      <a:pt x="198035" y="247639"/>
                      <a:pt x="209412" y="212978"/>
                    </a:cubicBezTo>
                    <a:cubicBezTo>
                      <a:pt x="220789" y="178317"/>
                      <a:pt x="266827" y="59255"/>
                      <a:pt x="252275" y="98678"/>
                    </a:cubicBezTo>
                    <a:cubicBezTo>
                      <a:pt x="237723" y="138101"/>
                      <a:pt x="137181" y="409829"/>
                      <a:pt x="122100" y="449516"/>
                    </a:cubicBezTo>
                    <a:cubicBezTo>
                      <a:pt x="107019" y="489203"/>
                      <a:pt x="161787" y="336803"/>
                      <a:pt x="161787" y="336803"/>
                    </a:cubicBezTo>
                    <a:lnTo>
                      <a:pt x="36375" y="690816"/>
                    </a:lnTo>
                    <a:cubicBezTo>
                      <a:pt x="29496" y="710395"/>
                      <a:pt x="124216" y="442107"/>
                      <a:pt x="120512" y="454278"/>
                    </a:cubicBezTo>
                    <a:cubicBezTo>
                      <a:pt x="116808" y="466449"/>
                      <a:pt x="30819" y="709601"/>
                      <a:pt x="14150" y="763841"/>
                    </a:cubicBezTo>
                    <a:cubicBezTo>
                      <a:pt x="-2519" y="818081"/>
                      <a:pt x="5419" y="765164"/>
                      <a:pt x="20500" y="779716"/>
                    </a:cubicBezTo>
                    <a:cubicBezTo>
                      <a:pt x="35581" y="794268"/>
                      <a:pt x="100933" y="843216"/>
                      <a:pt x="104637" y="851153"/>
                    </a:cubicBezTo>
                    <a:cubicBezTo>
                      <a:pt x="108341" y="859090"/>
                      <a:pt x="58335" y="843480"/>
                      <a:pt x="42725" y="827341"/>
                    </a:cubicBezTo>
                    <a:cubicBezTo>
                      <a:pt x="27115" y="811202"/>
                      <a:pt x="-21569" y="870468"/>
                      <a:pt x="10975" y="754316"/>
                    </a:cubicBezTo>
                    <a:cubicBezTo>
                      <a:pt x="43519" y="638164"/>
                      <a:pt x="195389" y="245522"/>
                      <a:pt x="237987" y="130428"/>
                    </a:cubicBezTo>
                    <a:cubicBezTo>
                      <a:pt x="280585" y="15334"/>
                      <a:pt x="249100" y="83597"/>
                      <a:pt x="266562" y="63753"/>
                    </a:cubicBezTo>
                    <a:cubicBezTo>
                      <a:pt x="284024" y="43909"/>
                      <a:pt x="357314" y="1840"/>
                      <a:pt x="355462" y="25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9" name="フリーフォーム: 図形 448">
                <a:extLst>
                  <a:ext uri="{FF2B5EF4-FFF2-40B4-BE49-F238E27FC236}">
                    <a16:creationId xmlns:a16="http://schemas.microsoft.com/office/drawing/2014/main" id="{C852F2D1-1D81-463F-94BD-D57CEF3EE973}"/>
                  </a:ext>
                </a:extLst>
              </p:cNvPr>
              <p:cNvSpPr/>
              <p:nvPr/>
            </p:nvSpPr>
            <p:spPr>
              <a:xfrm>
                <a:off x="4548944" y="3853832"/>
                <a:ext cx="359639" cy="839134"/>
              </a:xfrm>
              <a:custGeom>
                <a:avLst/>
                <a:gdLst>
                  <a:gd name="connsiteX0" fmla="*/ 359606 w 359639"/>
                  <a:gd name="connsiteY0" fmla="*/ 618 h 839134"/>
                  <a:gd name="connsiteX1" fmla="*/ 248481 w 359639"/>
                  <a:gd name="connsiteY1" fmla="*/ 78406 h 839134"/>
                  <a:gd name="connsiteX2" fmla="*/ 273881 w 359639"/>
                  <a:gd name="connsiteY2" fmla="*/ 60943 h 839134"/>
                  <a:gd name="connsiteX3" fmla="*/ 256419 w 359639"/>
                  <a:gd name="connsiteY3" fmla="*/ 99043 h 839134"/>
                  <a:gd name="connsiteX4" fmla="*/ 115131 w 359639"/>
                  <a:gd name="connsiteY4" fmla="*/ 468931 h 839134"/>
                  <a:gd name="connsiteX5" fmla="*/ 224669 w 359639"/>
                  <a:gd name="connsiteY5" fmla="*/ 156193 h 839134"/>
                  <a:gd name="connsiteX6" fmla="*/ 34169 w 359639"/>
                  <a:gd name="connsiteY6" fmla="*/ 659431 h 839134"/>
                  <a:gd name="connsiteX7" fmla="*/ 18294 w 359639"/>
                  <a:gd name="connsiteY7" fmla="*/ 714993 h 839134"/>
                  <a:gd name="connsiteX8" fmla="*/ 7181 w 359639"/>
                  <a:gd name="connsiteY8" fmla="*/ 746743 h 839134"/>
                  <a:gd name="connsiteX9" fmla="*/ 7181 w 359639"/>
                  <a:gd name="connsiteY9" fmla="*/ 770556 h 839134"/>
                  <a:gd name="connsiteX10" fmla="*/ 78619 w 359639"/>
                  <a:gd name="connsiteY10" fmla="*/ 838818 h 839134"/>
                  <a:gd name="connsiteX11" fmla="*/ 15119 w 359639"/>
                  <a:gd name="connsiteY11" fmla="*/ 794368 h 839134"/>
                  <a:gd name="connsiteX12" fmla="*/ 7181 w 359639"/>
                  <a:gd name="connsiteY12" fmla="*/ 754681 h 839134"/>
                  <a:gd name="connsiteX13" fmla="*/ 104019 w 359639"/>
                  <a:gd name="connsiteY13" fmla="*/ 475281 h 839134"/>
                  <a:gd name="connsiteX14" fmla="*/ 205619 w 359639"/>
                  <a:gd name="connsiteY14" fmla="*/ 240331 h 839134"/>
                  <a:gd name="connsiteX15" fmla="*/ 83381 w 359639"/>
                  <a:gd name="connsiteY15" fmla="*/ 541956 h 839134"/>
                  <a:gd name="connsiteX16" fmla="*/ 235781 w 359639"/>
                  <a:gd name="connsiteY16" fmla="*/ 127618 h 839134"/>
                  <a:gd name="connsiteX17" fmla="*/ 359606 w 359639"/>
                  <a:gd name="connsiteY17" fmla="*/ 618 h 839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59639" h="839134">
                    <a:moveTo>
                      <a:pt x="359606" y="618"/>
                    </a:moveTo>
                    <a:cubicBezTo>
                      <a:pt x="361723" y="-7584"/>
                      <a:pt x="262768" y="68352"/>
                      <a:pt x="248481" y="78406"/>
                    </a:cubicBezTo>
                    <a:cubicBezTo>
                      <a:pt x="234194" y="88460"/>
                      <a:pt x="272558" y="57504"/>
                      <a:pt x="273881" y="60943"/>
                    </a:cubicBezTo>
                    <a:cubicBezTo>
                      <a:pt x="275204" y="64382"/>
                      <a:pt x="282877" y="31045"/>
                      <a:pt x="256419" y="99043"/>
                    </a:cubicBezTo>
                    <a:cubicBezTo>
                      <a:pt x="229961" y="167041"/>
                      <a:pt x="120423" y="459406"/>
                      <a:pt x="115131" y="468931"/>
                    </a:cubicBezTo>
                    <a:cubicBezTo>
                      <a:pt x="109839" y="478456"/>
                      <a:pt x="238163" y="124443"/>
                      <a:pt x="224669" y="156193"/>
                    </a:cubicBezTo>
                    <a:cubicBezTo>
                      <a:pt x="211175" y="187943"/>
                      <a:pt x="68565" y="566298"/>
                      <a:pt x="34169" y="659431"/>
                    </a:cubicBezTo>
                    <a:cubicBezTo>
                      <a:pt x="-227" y="752564"/>
                      <a:pt x="22792" y="700441"/>
                      <a:pt x="18294" y="714993"/>
                    </a:cubicBezTo>
                    <a:cubicBezTo>
                      <a:pt x="13796" y="729545"/>
                      <a:pt x="9033" y="737483"/>
                      <a:pt x="7181" y="746743"/>
                    </a:cubicBezTo>
                    <a:cubicBezTo>
                      <a:pt x="5329" y="756003"/>
                      <a:pt x="-4725" y="755210"/>
                      <a:pt x="7181" y="770556"/>
                    </a:cubicBezTo>
                    <a:cubicBezTo>
                      <a:pt x="19087" y="785902"/>
                      <a:pt x="77296" y="834849"/>
                      <a:pt x="78619" y="838818"/>
                    </a:cubicBezTo>
                    <a:cubicBezTo>
                      <a:pt x="79942" y="842787"/>
                      <a:pt x="27025" y="808391"/>
                      <a:pt x="15119" y="794368"/>
                    </a:cubicBezTo>
                    <a:cubicBezTo>
                      <a:pt x="3213" y="780345"/>
                      <a:pt x="-7636" y="807862"/>
                      <a:pt x="7181" y="754681"/>
                    </a:cubicBezTo>
                    <a:cubicBezTo>
                      <a:pt x="21998" y="701500"/>
                      <a:pt x="70946" y="561006"/>
                      <a:pt x="104019" y="475281"/>
                    </a:cubicBezTo>
                    <a:cubicBezTo>
                      <a:pt x="137092" y="389556"/>
                      <a:pt x="209059" y="229219"/>
                      <a:pt x="205619" y="240331"/>
                    </a:cubicBezTo>
                    <a:cubicBezTo>
                      <a:pt x="202179" y="251444"/>
                      <a:pt x="78354" y="560741"/>
                      <a:pt x="83381" y="541956"/>
                    </a:cubicBezTo>
                    <a:cubicBezTo>
                      <a:pt x="88408" y="523171"/>
                      <a:pt x="193448" y="215724"/>
                      <a:pt x="235781" y="127618"/>
                    </a:cubicBezTo>
                    <a:cubicBezTo>
                      <a:pt x="278114" y="39512"/>
                      <a:pt x="357489" y="8820"/>
                      <a:pt x="359606" y="6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0" name="フリーフォーム: 図形 449">
                <a:extLst>
                  <a:ext uri="{FF2B5EF4-FFF2-40B4-BE49-F238E27FC236}">
                    <a16:creationId xmlns:a16="http://schemas.microsoft.com/office/drawing/2014/main" id="{AC20E21A-B9AE-44EE-B080-68E4D2EC314C}"/>
                  </a:ext>
                </a:extLst>
              </p:cNvPr>
              <p:cNvSpPr/>
              <p:nvPr/>
            </p:nvSpPr>
            <p:spPr>
              <a:xfrm>
                <a:off x="4879320" y="3227380"/>
                <a:ext cx="643593" cy="609978"/>
              </a:xfrm>
              <a:custGeom>
                <a:avLst/>
                <a:gdLst>
                  <a:gd name="connsiteX0" fmla="*/ 643593 w 643593"/>
                  <a:gd name="connsiteY0" fmla="*/ 8 h 609978"/>
                  <a:gd name="connsiteX1" fmla="*/ 256243 w 643593"/>
                  <a:gd name="connsiteY1" fmla="*/ 249245 h 609978"/>
                  <a:gd name="connsiteX2" fmla="*/ 495955 w 643593"/>
                  <a:gd name="connsiteY2" fmla="*/ 112720 h 609978"/>
                  <a:gd name="connsiteX3" fmla="*/ 240368 w 643593"/>
                  <a:gd name="connsiteY3" fmla="*/ 271470 h 609978"/>
                  <a:gd name="connsiteX4" fmla="*/ 110193 w 643593"/>
                  <a:gd name="connsiteY4" fmla="*/ 422283 h 609978"/>
                  <a:gd name="connsiteX5" fmla="*/ 211793 w 643593"/>
                  <a:gd name="connsiteY5" fmla="*/ 323858 h 609978"/>
                  <a:gd name="connsiteX6" fmla="*/ 467380 w 643593"/>
                  <a:gd name="connsiteY6" fmla="*/ 76208 h 609978"/>
                  <a:gd name="connsiteX7" fmla="*/ 175280 w 643593"/>
                  <a:gd name="connsiteY7" fmla="*/ 333383 h 609978"/>
                  <a:gd name="connsiteX8" fmla="*/ 40343 w 643593"/>
                  <a:gd name="connsiteY8" fmla="*/ 492133 h 609978"/>
                  <a:gd name="connsiteX9" fmla="*/ 2243 w 643593"/>
                  <a:gd name="connsiteY9" fmla="*/ 608020 h 609978"/>
                  <a:gd name="connsiteX10" fmla="*/ 24468 w 643593"/>
                  <a:gd name="connsiteY10" fmla="*/ 546108 h 609978"/>
                  <a:gd name="connsiteX11" fmla="*/ 186393 w 643593"/>
                  <a:gd name="connsiteY11" fmla="*/ 315920 h 609978"/>
                  <a:gd name="connsiteX12" fmla="*/ 259418 w 643593"/>
                  <a:gd name="connsiteY12" fmla="*/ 258770 h 609978"/>
                  <a:gd name="connsiteX13" fmla="*/ 643593 w 643593"/>
                  <a:gd name="connsiteY13" fmla="*/ 8 h 609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43593" h="609978">
                    <a:moveTo>
                      <a:pt x="643593" y="8"/>
                    </a:moveTo>
                    <a:cubicBezTo>
                      <a:pt x="643064" y="-1579"/>
                      <a:pt x="280849" y="230460"/>
                      <a:pt x="256243" y="249245"/>
                    </a:cubicBezTo>
                    <a:cubicBezTo>
                      <a:pt x="231637" y="268030"/>
                      <a:pt x="498601" y="109016"/>
                      <a:pt x="495955" y="112720"/>
                    </a:cubicBezTo>
                    <a:cubicBezTo>
                      <a:pt x="493309" y="116424"/>
                      <a:pt x="304662" y="219876"/>
                      <a:pt x="240368" y="271470"/>
                    </a:cubicBezTo>
                    <a:cubicBezTo>
                      <a:pt x="176074" y="323064"/>
                      <a:pt x="114955" y="413552"/>
                      <a:pt x="110193" y="422283"/>
                    </a:cubicBezTo>
                    <a:cubicBezTo>
                      <a:pt x="105431" y="431014"/>
                      <a:pt x="211793" y="323858"/>
                      <a:pt x="211793" y="323858"/>
                    </a:cubicBezTo>
                    <a:cubicBezTo>
                      <a:pt x="271324" y="266179"/>
                      <a:pt x="473465" y="74621"/>
                      <a:pt x="467380" y="76208"/>
                    </a:cubicBezTo>
                    <a:cubicBezTo>
                      <a:pt x="461295" y="77795"/>
                      <a:pt x="246453" y="264062"/>
                      <a:pt x="175280" y="333383"/>
                    </a:cubicBezTo>
                    <a:cubicBezTo>
                      <a:pt x="104107" y="402704"/>
                      <a:pt x="69182" y="446360"/>
                      <a:pt x="40343" y="492133"/>
                    </a:cubicBezTo>
                    <a:cubicBezTo>
                      <a:pt x="11503" y="537906"/>
                      <a:pt x="4889" y="599024"/>
                      <a:pt x="2243" y="608020"/>
                    </a:cubicBezTo>
                    <a:cubicBezTo>
                      <a:pt x="-403" y="617016"/>
                      <a:pt x="-6224" y="594791"/>
                      <a:pt x="24468" y="546108"/>
                    </a:cubicBezTo>
                    <a:cubicBezTo>
                      <a:pt x="55160" y="497425"/>
                      <a:pt x="147235" y="363810"/>
                      <a:pt x="186393" y="315920"/>
                    </a:cubicBezTo>
                    <a:cubicBezTo>
                      <a:pt x="225551" y="268030"/>
                      <a:pt x="181895" y="310628"/>
                      <a:pt x="259418" y="258770"/>
                    </a:cubicBezTo>
                    <a:lnTo>
                      <a:pt x="643593" y="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1" name="フリーフォーム: 図形 450">
                <a:extLst>
                  <a:ext uri="{FF2B5EF4-FFF2-40B4-BE49-F238E27FC236}">
                    <a16:creationId xmlns:a16="http://schemas.microsoft.com/office/drawing/2014/main" id="{31B36821-F40A-48D1-9DF2-D295821971CD}"/>
                  </a:ext>
                </a:extLst>
              </p:cNvPr>
              <p:cNvSpPr/>
              <p:nvPr/>
            </p:nvSpPr>
            <p:spPr>
              <a:xfrm>
                <a:off x="4883149" y="3259156"/>
                <a:ext cx="642667" cy="627211"/>
              </a:xfrm>
              <a:custGeom>
                <a:avLst/>
                <a:gdLst>
                  <a:gd name="connsiteX0" fmla="*/ 638176 w 642667"/>
                  <a:gd name="connsiteY0" fmla="*/ 4744 h 627211"/>
                  <a:gd name="connsiteX1" fmla="*/ 327026 w 642667"/>
                  <a:gd name="connsiteY1" fmla="*/ 195244 h 627211"/>
                  <a:gd name="connsiteX2" fmla="*/ 504826 w 642667"/>
                  <a:gd name="connsiteY2" fmla="*/ 98407 h 627211"/>
                  <a:gd name="connsiteX3" fmla="*/ 382589 w 642667"/>
                  <a:gd name="connsiteY3" fmla="*/ 184132 h 627211"/>
                  <a:gd name="connsiteX4" fmla="*/ 187326 w 642667"/>
                  <a:gd name="connsiteY4" fmla="*/ 331769 h 627211"/>
                  <a:gd name="connsiteX5" fmla="*/ 292101 w 642667"/>
                  <a:gd name="connsiteY5" fmla="*/ 249219 h 627211"/>
                  <a:gd name="connsiteX6" fmla="*/ 138114 w 642667"/>
                  <a:gd name="connsiteY6" fmla="*/ 366694 h 627211"/>
                  <a:gd name="connsiteX7" fmla="*/ 63501 w 642667"/>
                  <a:gd name="connsiteY7" fmla="*/ 490519 h 627211"/>
                  <a:gd name="connsiteX8" fmla="*/ 1 w 642667"/>
                  <a:gd name="connsiteY8" fmla="*/ 627044 h 627211"/>
                  <a:gd name="connsiteX9" fmla="*/ 61914 w 642667"/>
                  <a:gd name="connsiteY9" fmla="*/ 461944 h 627211"/>
                  <a:gd name="connsiteX10" fmla="*/ 136526 w 642667"/>
                  <a:gd name="connsiteY10" fmla="*/ 368282 h 627211"/>
                  <a:gd name="connsiteX11" fmla="*/ 152401 w 642667"/>
                  <a:gd name="connsiteY11" fmla="*/ 369869 h 627211"/>
                  <a:gd name="connsiteX12" fmla="*/ 387351 w 642667"/>
                  <a:gd name="connsiteY12" fmla="*/ 160319 h 627211"/>
                  <a:gd name="connsiteX13" fmla="*/ 354014 w 642667"/>
                  <a:gd name="connsiteY13" fmla="*/ 195244 h 627211"/>
                  <a:gd name="connsiteX14" fmla="*/ 501651 w 642667"/>
                  <a:gd name="connsiteY14" fmla="*/ 68244 h 627211"/>
                  <a:gd name="connsiteX15" fmla="*/ 638176 w 642667"/>
                  <a:gd name="connsiteY15" fmla="*/ 4744 h 627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42667" h="627211">
                    <a:moveTo>
                      <a:pt x="638176" y="4744"/>
                    </a:moveTo>
                    <a:cubicBezTo>
                      <a:pt x="609072" y="25911"/>
                      <a:pt x="349251" y="179634"/>
                      <a:pt x="327026" y="195244"/>
                    </a:cubicBezTo>
                    <a:cubicBezTo>
                      <a:pt x="304801" y="210854"/>
                      <a:pt x="495566" y="100259"/>
                      <a:pt x="504826" y="98407"/>
                    </a:cubicBezTo>
                    <a:cubicBezTo>
                      <a:pt x="514086" y="96555"/>
                      <a:pt x="435506" y="145238"/>
                      <a:pt x="382589" y="184132"/>
                    </a:cubicBezTo>
                    <a:cubicBezTo>
                      <a:pt x="329672" y="223026"/>
                      <a:pt x="202407" y="320921"/>
                      <a:pt x="187326" y="331769"/>
                    </a:cubicBezTo>
                    <a:cubicBezTo>
                      <a:pt x="172245" y="342617"/>
                      <a:pt x="300303" y="243398"/>
                      <a:pt x="292101" y="249219"/>
                    </a:cubicBezTo>
                    <a:cubicBezTo>
                      <a:pt x="283899" y="255040"/>
                      <a:pt x="176214" y="326477"/>
                      <a:pt x="138114" y="366694"/>
                    </a:cubicBezTo>
                    <a:cubicBezTo>
                      <a:pt x="100014" y="406911"/>
                      <a:pt x="86520" y="447127"/>
                      <a:pt x="63501" y="490519"/>
                    </a:cubicBezTo>
                    <a:cubicBezTo>
                      <a:pt x="40482" y="533911"/>
                      <a:pt x="265" y="631806"/>
                      <a:pt x="1" y="627044"/>
                    </a:cubicBezTo>
                    <a:cubicBezTo>
                      <a:pt x="-263" y="622282"/>
                      <a:pt x="39160" y="505071"/>
                      <a:pt x="61914" y="461944"/>
                    </a:cubicBezTo>
                    <a:cubicBezTo>
                      <a:pt x="84668" y="418817"/>
                      <a:pt x="121445" y="383628"/>
                      <a:pt x="136526" y="368282"/>
                    </a:cubicBezTo>
                    <a:cubicBezTo>
                      <a:pt x="151607" y="352936"/>
                      <a:pt x="110597" y="404530"/>
                      <a:pt x="152401" y="369869"/>
                    </a:cubicBezTo>
                    <a:cubicBezTo>
                      <a:pt x="194205" y="335209"/>
                      <a:pt x="353749" y="189423"/>
                      <a:pt x="387351" y="160319"/>
                    </a:cubicBezTo>
                    <a:cubicBezTo>
                      <a:pt x="420953" y="131215"/>
                      <a:pt x="334964" y="210590"/>
                      <a:pt x="354014" y="195244"/>
                    </a:cubicBezTo>
                    <a:cubicBezTo>
                      <a:pt x="373064" y="179898"/>
                      <a:pt x="456143" y="98142"/>
                      <a:pt x="501651" y="68244"/>
                    </a:cubicBezTo>
                    <a:cubicBezTo>
                      <a:pt x="547159" y="38346"/>
                      <a:pt x="667280" y="-16423"/>
                      <a:pt x="638176" y="47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2" name="フリーフォーム: 図形 451">
                <a:extLst>
                  <a:ext uri="{FF2B5EF4-FFF2-40B4-BE49-F238E27FC236}">
                    <a16:creationId xmlns:a16="http://schemas.microsoft.com/office/drawing/2014/main" id="{C67BC318-EC70-4B72-B4FE-E1A24EF801F5}"/>
                  </a:ext>
                </a:extLst>
              </p:cNvPr>
              <p:cNvSpPr/>
              <p:nvPr/>
            </p:nvSpPr>
            <p:spPr>
              <a:xfrm>
                <a:off x="5506815" y="3077407"/>
                <a:ext cx="541792" cy="189668"/>
              </a:xfrm>
              <a:custGeom>
                <a:avLst/>
                <a:gdLst>
                  <a:gd name="connsiteX0" fmla="*/ 223 w 541792"/>
                  <a:gd name="connsiteY0" fmla="*/ 189668 h 189668"/>
                  <a:gd name="connsiteX1" fmla="*/ 262160 w 541792"/>
                  <a:gd name="connsiteY1" fmla="*/ 65843 h 189668"/>
                  <a:gd name="connsiteX2" fmla="*/ 468535 w 541792"/>
                  <a:gd name="connsiteY2" fmla="*/ 34093 h 189668"/>
                  <a:gd name="connsiteX3" fmla="*/ 541560 w 541792"/>
                  <a:gd name="connsiteY3" fmla="*/ 756 h 189668"/>
                  <a:gd name="connsiteX4" fmla="*/ 449485 w 541792"/>
                  <a:gd name="connsiteY4" fmla="*/ 13456 h 189668"/>
                  <a:gd name="connsiteX5" fmla="*/ 285973 w 541792"/>
                  <a:gd name="connsiteY5" fmla="*/ 43618 h 189668"/>
                  <a:gd name="connsiteX6" fmla="*/ 466948 w 541792"/>
                  <a:gd name="connsiteY6" fmla="*/ 42031 h 189668"/>
                  <a:gd name="connsiteX7" fmla="*/ 498698 w 541792"/>
                  <a:gd name="connsiteY7" fmla="*/ 24568 h 189668"/>
                  <a:gd name="connsiteX8" fmla="*/ 308198 w 541792"/>
                  <a:gd name="connsiteY8" fmla="*/ 64256 h 189668"/>
                  <a:gd name="connsiteX9" fmla="*/ 223 w 541792"/>
                  <a:gd name="connsiteY9" fmla="*/ 189668 h 189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41792" h="189668">
                    <a:moveTo>
                      <a:pt x="223" y="189668"/>
                    </a:moveTo>
                    <a:cubicBezTo>
                      <a:pt x="-7450" y="189932"/>
                      <a:pt x="184108" y="91772"/>
                      <a:pt x="262160" y="65843"/>
                    </a:cubicBezTo>
                    <a:cubicBezTo>
                      <a:pt x="340212" y="39914"/>
                      <a:pt x="421968" y="44941"/>
                      <a:pt x="468535" y="34093"/>
                    </a:cubicBezTo>
                    <a:cubicBezTo>
                      <a:pt x="515102" y="23245"/>
                      <a:pt x="544735" y="4196"/>
                      <a:pt x="541560" y="756"/>
                    </a:cubicBezTo>
                    <a:cubicBezTo>
                      <a:pt x="538385" y="-2684"/>
                      <a:pt x="492083" y="6312"/>
                      <a:pt x="449485" y="13456"/>
                    </a:cubicBezTo>
                    <a:cubicBezTo>
                      <a:pt x="406887" y="20600"/>
                      <a:pt x="283063" y="38856"/>
                      <a:pt x="285973" y="43618"/>
                    </a:cubicBezTo>
                    <a:cubicBezTo>
                      <a:pt x="288883" y="48380"/>
                      <a:pt x="431494" y="45206"/>
                      <a:pt x="466948" y="42031"/>
                    </a:cubicBezTo>
                    <a:cubicBezTo>
                      <a:pt x="502402" y="38856"/>
                      <a:pt x="525156" y="20864"/>
                      <a:pt x="498698" y="24568"/>
                    </a:cubicBezTo>
                    <a:cubicBezTo>
                      <a:pt x="472240" y="28272"/>
                      <a:pt x="394981" y="34623"/>
                      <a:pt x="308198" y="64256"/>
                    </a:cubicBezTo>
                    <a:cubicBezTo>
                      <a:pt x="221415" y="93889"/>
                      <a:pt x="7896" y="189404"/>
                      <a:pt x="223" y="1896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3" name="フリーフォーム: 図形 452">
                <a:extLst>
                  <a:ext uri="{FF2B5EF4-FFF2-40B4-BE49-F238E27FC236}">
                    <a16:creationId xmlns:a16="http://schemas.microsoft.com/office/drawing/2014/main" id="{5272E719-89E3-41E5-BA78-5ED88E500475}"/>
                  </a:ext>
                </a:extLst>
              </p:cNvPr>
              <p:cNvSpPr/>
              <p:nvPr/>
            </p:nvSpPr>
            <p:spPr>
              <a:xfrm>
                <a:off x="5406967" y="3040512"/>
                <a:ext cx="877189" cy="245656"/>
              </a:xfrm>
              <a:custGeom>
                <a:avLst/>
                <a:gdLst>
                  <a:gd name="connsiteX0" fmla="*/ 58 w 877189"/>
                  <a:gd name="connsiteY0" fmla="*/ 245613 h 245656"/>
                  <a:gd name="connsiteX1" fmla="*/ 409633 w 877189"/>
                  <a:gd name="connsiteY1" fmla="*/ 67813 h 245656"/>
                  <a:gd name="connsiteX2" fmla="*/ 141346 w 877189"/>
                  <a:gd name="connsiteY2" fmla="*/ 182113 h 245656"/>
                  <a:gd name="connsiteX3" fmla="*/ 296921 w 877189"/>
                  <a:gd name="connsiteY3" fmla="*/ 140838 h 245656"/>
                  <a:gd name="connsiteX4" fmla="*/ 449321 w 877189"/>
                  <a:gd name="connsiteY4" fmla="*/ 67813 h 245656"/>
                  <a:gd name="connsiteX5" fmla="*/ 574733 w 877189"/>
                  <a:gd name="connsiteY5" fmla="*/ 37651 h 245656"/>
                  <a:gd name="connsiteX6" fmla="*/ 876358 w 877189"/>
                  <a:gd name="connsiteY6" fmla="*/ 2726 h 245656"/>
                  <a:gd name="connsiteX7" fmla="*/ 657283 w 877189"/>
                  <a:gd name="connsiteY7" fmla="*/ 7488 h 245656"/>
                  <a:gd name="connsiteX8" fmla="*/ 442971 w 877189"/>
                  <a:gd name="connsiteY8" fmla="*/ 48763 h 245656"/>
                  <a:gd name="connsiteX9" fmla="*/ 58 w 877189"/>
                  <a:gd name="connsiteY9" fmla="*/ 245613 h 245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77189" h="245656">
                    <a:moveTo>
                      <a:pt x="58" y="245613"/>
                    </a:moveTo>
                    <a:cubicBezTo>
                      <a:pt x="-5498" y="248788"/>
                      <a:pt x="386085" y="78396"/>
                      <a:pt x="409633" y="67813"/>
                    </a:cubicBezTo>
                    <a:cubicBezTo>
                      <a:pt x="433181" y="57230"/>
                      <a:pt x="160131" y="169942"/>
                      <a:pt x="141346" y="182113"/>
                    </a:cubicBezTo>
                    <a:cubicBezTo>
                      <a:pt x="122561" y="194284"/>
                      <a:pt x="245592" y="159888"/>
                      <a:pt x="296921" y="140838"/>
                    </a:cubicBezTo>
                    <a:cubicBezTo>
                      <a:pt x="348250" y="121788"/>
                      <a:pt x="403019" y="85011"/>
                      <a:pt x="449321" y="67813"/>
                    </a:cubicBezTo>
                    <a:cubicBezTo>
                      <a:pt x="495623" y="50615"/>
                      <a:pt x="503560" y="48499"/>
                      <a:pt x="574733" y="37651"/>
                    </a:cubicBezTo>
                    <a:cubicBezTo>
                      <a:pt x="645906" y="26803"/>
                      <a:pt x="862600" y="7753"/>
                      <a:pt x="876358" y="2726"/>
                    </a:cubicBezTo>
                    <a:cubicBezTo>
                      <a:pt x="890116" y="-2301"/>
                      <a:pt x="729514" y="-185"/>
                      <a:pt x="657283" y="7488"/>
                    </a:cubicBezTo>
                    <a:cubicBezTo>
                      <a:pt x="585052" y="15161"/>
                      <a:pt x="558594" y="6430"/>
                      <a:pt x="442971" y="48763"/>
                    </a:cubicBezTo>
                    <a:cubicBezTo>
                      <a:pt x="327348" y="91096"/>
                      <a:pt x="5614" y="242438"/>
                      <a:pt x="58" y="2456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4" name="フリーフォーム: 図形 453">
                <a:extLst>
                  <a:ext uri="{FF2B5EF4-FFF2-40B4-BE49-F238E27FC236}">
                    <a16:creationId xmlns:a16="http://schemas.microsoft.com/office/drawing/2014/main" id="{4BB03638-1A75-48CF-AEEE-079C9F3695A6}"/>
                  </a:ext>
                </a:extLst>
              </p:cNvPr>
              <p:cNvSpPr/>
              <p:nvPr/>
            </p:nvSpPr>
            <p:spPr>
              <a:xfrm>
                <a:off x="5956990" y="3041714"/>
                <a:ext cx="721721" cy="42913"/>
              </a:xfrm>
              <a:custGeom>
                <a:avLst/>
                <a:gdLst>
                  <a:gd name="connsiteX0" fmla="*/ 4073 w 721721"/>
                  <a:gd name="connsiteY0" fmla="*/ 42799 h 42913"/>
                  <a:gd name="connsiteX1" fmla="*/ 396185 w 721721"/>
                  <a:gd name="connsiteY1" fmla="*/ 1524 h 42913"/>
                  <a:gd name="connsiteX2" fmla="*/ 621610 w 721721"/>
                  <a:gd name="connsiteY2" fmla="*/ 11049 h 42913"/>
                  <a:gd name="connsiteX3" fmla="*/ 234260 w 721721"/>
                  <a:gd name="connsiteY3" fmla="*/ 31686 h 42913"/>
                  <a:gd name="connsiteX4" fmla="*/ 439048 w 721721"/>
                  <a:gd name="connsiteY4" fmla="*/ 15811 h 42913"/>
                  <a:gd name="connsiteX5" fmla="*/ 721623 w 721721"/>
                  <a:gd name="connsiteY5" fmla="*/ 14224 h 42913"/>
                  <a:gd name="connsiteX6" fmla="*/ 473973 w 721721"/>
                  <a:gd name="connsiteY6" fmla="*/ 12636 h 42913"/>
                  <a:gd name="connsiteX7" fmla="*/ 207273 w 721721"/>
                  <a:gd name="connsiteY7" fmla="*/ 14224 h 42913"/>
                  <a:gd name="connsiteX8" fmla="*/ 4073 w 721721"/>
                  <a:gd name="connsiteY8" fmla="*/ 42799 h 42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1721" h="42913">
                    <a:moveTo>
                      <a:pt x="4073" y="42799"/>
                    </a:moveTo>
                    <a:cubicBezTo>
                      <a:pt x="35558" y="40682"/>
                      <a:pt x="293262" y="6816"/>
                      <a:pt x="396185" y="1524"/>
                    </a:cubicBezTo>
                    <a:cubicBezTo>
                      <a:pt x="499108" y="-3768"/>
                      <a:pt x="648597" y="6022"/>
                      <a:pt x="621610" y="11049"/>
                    </a:cubicBezTo>
                    <a:cubicBezTo>
                      <a:pt x="594623" y="16076"/>
                      <a:pt x="264687" y="30892"/>
                      <a:pt x="234260" y="31686"/>
                    </a:cubicBezTo>
                    <a:cubicBezTo>
                      <a:pt x="203833" y="32480"/>
                      <a:pt x="357821" y="18721"/>
                      <a:pt x="439048" y="15811"/>
                    </a:cubicBezTo>
                    <a:cubicBezTo>
                      <a:pt x="520275" y="12901"/>
                      <a:pt x="715802" y="14753"/>
                      <a:pt x="721623" y="14224"/>
                    </a:cubicBezTo>
                    <a:cubicBezTo>
                      <a:pt x="727444" y="13695"/>
                      <a:pt x="473973" y="12636"/>
                      <a:pt x="473973" y="12636"/>
                    </a:cubicBezTo>
                    <a:lnTo>
                      <a:pt x="207273" y="14224"/>
                    </a:lnTo>
                    <a:cubicBezTo>
                      <a:pt x="131602" y="17134"/>
                      <a:pt x="-27412" y="44916"/>
                      <a:pt x="4073" y="4279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5" name="フリーフォーム: 図形 454">
                <a:extLst>
                  <a:ext uri="{FF2B5EF4-FFF2-40B4-BE49-F238E27FC236}">
                    <a16:creationId xmlns:a16="http://schemas.microsoft.com/office/drawing/2014/main" id="{30DB1896-3B7E-4786-AC85-F1667427DC50}"/>
                  </a:ext>
                </a:extLst>
              </p:cNvPr>
              <p:cNvSpPr/>
              <p:nvPr/>
            </p:nvSpPr>
            <p:spPr>
              <a:xfrm>
                <a:off x="6215063" y="3017838"/>
                <a:ext cx="555704" cy="25400"/>
              </a:xfrm>
              <a:custGeom>
                <a:avLst/>
                <a:gdLst>
                  <a:gd name="connsiteX0" fmla="*/ 0 w 555704"/>
                  <a:gd name="connsiteY0" fmla="*/ 20637 h 25400"/>
                  <a:gd name="connsiteX1" fmla="*/ 207962 w 555704"/>
                  <a:gd name="connsiteY1" fmla="*/ 25400 h 25400"/>
                  <a:gd name="connsiteX2" fmla="*/ 390525 w 555704"/>
                  <a:gd name="connsiteY2" fmla="*/ 23812 h 25400"/>
                  <a:gd name="connsiteX3" fmla="*/ 555625 w 555704"/>
                  <a:gd name="connsiteY3" fmla="*/ 23812 h 25400"/>
                  <a:gd name="connsiteX4" fmla="*/ 414337 w 555704"/>
                  <a:gd name="connsiteY4" fmla="*/ 14287 h 25400"/>
                  <a:gd name="connsiteX5" fmla="*/ 196850 w 555704"/>
                  <a:gd name="connsiteY5" fmla="*/ 0 h 25400"/>
                  <a:gd name="connsiteX6" fmla="*/ 276225 w 555704"/>
                  <a:gd name="connsiteY6" fmla="*/ 14287 h 25400"/>
                  <a:gd name="connsiteX7" fmla="*/ 160337 w 555704"/>
                  <a:gd name="connsiteY7" fmla="*/ 9525 h 25400"/>
                  <a:gd name="connsiteX8" fmla="*/ 233362 w 555704"/>
                  <a:gd name="connsiteY8" fmla="*/ 9525 h 25400"/>
                  <a:gd name="connsiteX9" fmla="*/ 417512 w 555704"/>
                  <a:gd name="connsiteY9" fmla="*/ 23812 h 25400"/>
                  <a:gd name="connsiteX10" fmla="*/ 0 w 555704"/>
                  <a:gd name="connsiteY10" fmla="*/ 20637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55704" h="25400">
                    <a:moveTo>
                      <a:pt x="0" y="20637"/>
                    </a:moveTo>
                    <a:lnTo>
                      <a:pt x="207962" y="25400"/>
                    </a:lnTo>
                    <a:lnTo>
                      <a:pt x="390525" y="23812"/>
                    </a:lnTo>
                    <a:lnTo>
                      <a:pt x="555625" y="23812"/>
                    </a:lnTo>
                    <a:cubicBezTo>
                      <a:pt x="559594" y="22225"/>
                      <a:pt x="414337" y="14287"/>
                      <a:pt x="414337" y="14287"/>
                    </a:cubicBezTo>
                    <a:lnTo>
                      <a:pt x="196850" y="0"/>
                    </a:lnTo>
                    <a:cubicBezTo>
                      <a:pt x="173831" y="0"/>
                      <a:pt x="282310" y="12700"/>
                      <a:pt x="276225" y="14287"/>
                    </a:cubicBezTo>
                    <a:cubicBezTo>
                      <a:pt x="270140" y="15874"/>
                      <a:pt x="167481" y="10319"/>
                      <a:pt x="160337" y="9525"/>
                    </a:cubicBezTo>
                    <a:cubicBezTo>
                      <a:pt x="153193" y="8731"/>
                      <a:pt x="190500" y="7144"/>
                      <a:pt x="233362" y="9525"/>
                    </a:cubicBezTo>
                    <a:cubicBezTo>
                      <a:pt x="276225" y="11906"/>
                      <a:pt x="454289" y="21695"/>
                      <a:pt x="417512" y="23812"/>
                    </a:cubicBezTo>
                    <a:cubicBezTo>
                      <a:pt x="380735" y="25929"/>
                      <a:pt x="196717" y="24077"/>
                      <a:pt x="0" y="206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6" name="フリーフォーム: 図形 455">
                <a:extLst>
                  <a:ext uri="{FF2B5EF4-FFF2-40B4-BE49-F238E27FC236}">
                    <a16:creationId xmlns:a16="http://schemas.microsoft.com/office/drawing/2014/main" id="{426579D0-C325-458A-9672-37A32ECB409F}"/>
                  </a:ext>
                </a:extLst>
              </p:cNvPr>
              <p:cNvSpPr/>
              <p:nvPr/>
            </p:nvSpPr>
            <p:spPr>
              <a:xfrm>
                <a:off x="6095927" y="3009892"/>
                <a:ext cx="506926" cy="40050"/>
              </a:xfrm>
              <a:custGeom>
                <a:avLst/>
                <a:gdLst>
                  <a:gd name="connsiteX0" fmla="*/ 73 w 506926"/>
                  <a:gd name="connsiteY0" fmla="*/ 39696 h 40050"/>
                  <a:gd name="connsiteX1" fmla="*/ 217561 w 506926"/>
                  <a:gd name="connsiteY1" fmla="*/ 19058 h 40050"/>
                  <a:gd name="connsiteX2" fmla="*/ 292173 w 506926"/>
                  <a:gd name="connsiteY2" fmla="*/ 11121 h 40050"/>
                  <a:gd name="connsiteX3" fmla="*/ 479498 w 506926"/>
                  <a:gd name="connsiteY3" fmla="*/ 7946 h 40050"/>
                  <a:gd name="connsiteX4" fmla="*/ 269948 w 506926"/>
                  <a:gd name="connsiteY4" fmla="*/ 7946 h 40050"/>
                  <a:gd name="connsiteX5" fmla="*/ 506486 w 506926"/>
                  <a:gd name="connsiteY5" fmla="*/ 25408 h 40050"/>
                  <a:gd name="connsiteX6" fmla="*/ 196923 w 506926"/>
                  <a:gd name="connsiteY6" fmla="*/ 8 h 40050"/>
                  <a:gd name="connsiteX7" fmla="*/ 73 w 506926"/>
                  <a:gd name="connsiteY7" fmla="*/ 39696 h 4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6926" h="40050">
                    <a:moveTo>
                      <a:pt x="73" y="39696"/>
                    </a:moveTo>
                    <a:cubicBezTo>
                      <a:pt x="3513" y="42871"/>
                      <a:pt x="168878" y="23820"/>
                      <a:pt x="217561" y="19058"/>
                    </a:cubicBezTo>
                    <a:cubicBezTo>
                      <a:pt x="266244" y="14295"/>
                      <a:pt x="248517" y="12973"/>
                      <a:pt x="292173" y="11121"/>
                    </a:cubicBezTo>
                    <a:cubicBezTo>
                      <a:pt x="335829" y="9269"/>
                      <a:pt x="483202" y="8475"/>
                      <a:pt x="479498" y="7946"/>
                    </a:cubicBezTo>
                    <a:cubicBezTo>
                      <a:pt x="475794" y="7417"/>
                      <a:pt x="265450" y="5036"/>
                      <a:pt x="269948" y="7946"/>
                    </a:cubicBezTo>
                    <a:cubicBezTo>
                      <a:pt x="274446" y="10856"/>
                      <a:pt x="518657" y="26731"/>
                      <a:pt x="506486" y="25408"/>
                    </a:cubicBezTo>
                    <a:cubicBezTo>
                      <a:pt x="494315" y="24085"/>
                      <a:pt x="278415" y="-521"/>
                      <a:pt x="196923" y="8"/>
                    </a:cubicBezTo>
                    <a:cubicBezTo>
                      <a:pt x="115431" y="537"/>
                      <a:pt x="-3367" y="36521"/>
                      <a:pt x="73" y="3969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7" name="フリーフォーム: 図形 456">
                <a:extLst>
                  <a:ext uri="{FF2B5EF4-FFF2-40B4-BE49-F238E27FC236}">
                    <a16:creationId xmlns:a16="http://schemas.microsoft.com/office/drawing/2014/main" id="{E3C4F89F-84F3-4221-8D1A-5194A30C0BCE}"/>
                  </a:ext>
                </a:extLst>
              </p:cNvPr>
              <p:cNvSpPr/>
              <p:nvPr/>
            </p:nvSpPr>
            <p:spPr>
              <a:xfrm>
                <a:off x="6825756" y="2977655"/>
                <a:ext cx="526857" cy="59233"/>
              </a:xfrm>
              <a:custGeom>
                <a:avLst/>
                <a:gdLst>
                  <a:gd name="connsiteX0" fmla="*/ 175119 w 526857"/>
                  <a:gd name="connsiteY0" fmla="*/ 59233 h 59233"/>
                  <a:gd name="connsiteX1" fmla="*/ 498969 w 526857"/>
                  <a:gd name="connsiteY1" fmla="*/ 27483 h 59233"/>
                  <a:gd name="connsiteX2" fmla="*/ 297357 w 526857"/>
                  <a:gd name="connsiteY2" fmla="*/ 29070 h 59233"/>
                  <a:gd name="connsiteX3" fmla="*/ 289419 w 526857"/>
                  <a:gd name="connsiteY3" fmla="*/ 29070 h 59233"/>
                  <a:gd name="connsiteX4" fmla="*/ 354507 w 526857"/>
                  <a:gd name="connsiteY4" fmla="*/ 24308 h 59233"/>
                  <a:gd name="connsiteX5" fmla="*/ 268782 w 526857"/>
                  <a:gd name="connsiteY5" fmla="*/ 38595 h 59233"/>
                  <a:gd name="connsiteX6" fmla="*/ 254494 w 526857"/>
                  <a:gd name="connsiteY6" fmla="*/ 24308 h 59233"/>
                  <a:gd name="connsiteX7" fmla="*/ 522782 w 526857"/>
                  <a:gd name="connsiteY7" fmla="*/ 25895 h 59233"/>
                  <a:gd name="connsiteX8" fmla="*/ 14782 w 526857"/>
                  <a:gd name="connsiteY8" fmla="*/ 495 h 59233"/>
                  <a:gd name="connsiteX9" fmla="*/ 125907 w 526857"/>
                  <a:gd name="connsiteY9" fmla="*/ 8433 h 59233"/>
                  <a:gd name="connsiteX10" fmla="*/ 441819 w 526857"/>
                  <a:gd name="connsiteY10" fmla="*/ 27483 h 59233"/>
                  <a:gd name="connsiteX11" fmla="*/ 175119 w 526857"/>
                  <a:gd name="connsiteY11" fmla="*/ 59233 h 592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26857" h="59233">
                    <a:moveTo>
                      <a:pt x="175119" y="59233"/>
                    </a:moveTo>
                    <a:cubicBezTo>
                      <a:pt x="184644" y="59233"/>
                      <a:pt x="478596" y="32510"/>
                      <a:pt x="498969" y="27483"/>
                    </a:cubicBezTo>
                    <a:cubicBezTo>
                      <a:pt x="519342" y="22456"/>
                      <a:pt x="297357" y="29070"/>
                      <a:pt x="297357" y="29070"/>
                    </a:cubicBezTo>
                    <a:cubicBezTo>
                      <a:pt x="262432" y="29334"/>
                      <a:pt x="279894" y="29864"/>
                      <a:pt x="289419" y="29070"/>
                    </a:cubicBezTo>
                    <a:cubicBezTo>
                      <a:pt x="298944" y="28276"/>
                      <a:pt x="357946" y="22721"/>
                      <a:pt x="354507" y="24308"/>
                    </a:cubicBezTo>
                    <a:cubicBezTo>
                      <a:pt x="351068" y="25895"/>
                      <a:pt x="285451" y="38595"/>
                      <a:pt x="268782" y="38595"/>
                    </a:cubicBezTo>
                    <a:cubicBezTo>
                      <a:pt x="252113" y="38595"/>
                      <a:pt x="212161" y="26425"/>
                      <a:pt x="254494" y="24308"/>
                    </a:cubicBezTo>
                    <a:cubicBezTo>
                      <a:pt x="296827" y="22191"/>
                      <a:pt x="562734" y="29864"/>
                      <a:pt x="522782" y="25895"/>
                    </a:cubicBezTo>
                    <a:cubicBezTo>
                      <a:pt x="482830" y="21926"/>
                      <a:pt x="80928" y="3405"/>
                      <a:pt x="14782" y="495"/>
                    </a:cubicBezTo>
                    <a:cubicBezTo>
                      <a:pt x="-51364" y="-2415"/>
                      <a:pt x="125907" y="8433"/>
                      <a:pt x="125907" y="8433"/>
                    </a:cubicBezTo>
                    <a:cubicBezTo>
                      <a:pt x="197080" y="12931"/>
                      <a:pt x="431500" y="22191"/>
                      <a:pt x="441819" y="27483"/>
                    </a:cubicBezTo>
                    <a:cubicBezTo>
                      <a:pt x="452138" y="32775"/>
                      <a:pt x="165594" y="59233"/>
                      <a:pt x="175119" y="592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58" name="グループ化 457">
              <a:extLst>
                <a:ext uri="{FF2B5EF4-FFF2-40B4-BE49-F238E27FC236}">
                  <a16:creationId xmlns:a16="http://schemas.microsoft.com/office/drawing/2014/main" id="{58254755-FB90-4B30-AB8B-BC0CD4DBFB1D}"/>
                </a:ext>
              </a:extLst>
            </p:cNvPr>
            <p:cNvGrpSpPr/>
            <p:nvPr/>
          </p:nvGrpSpPr>
          <p:grpSpPr>
            <a:xfrm>
              <a:off x="4277205" y="2468561"/>
              <a:ext cx="1470055" cy="490901"/>
              <a:chOff x="4277205" y="2468561"/>
              <a:chExt cx="1470055" cy="490901"/>
            </a:xfrm>
            <a:solidFill>
              <a:schemeClr val="bg2">
                <a:lumMod val="50000"/>
              </a:schemeClr>
            </a:solidFill>
          </p:grpSpPr>
          <p:sp>
            <p:nvSpPr>
              <p:cNvPr id="459" name="フリーフォーム: 図形 458">
                <a:extLst>
                  <a:ext uri="{FF2B5EF4-FFF2-40B4-BE49-F238E27FC236}">
                    <a16:creationId xmlns:a16="http://schemas.microsoft.com/office/drawing/2014/main" id="{C2CDA634-C5F2-406D-99DF-8E61AFD264A8}"/>
                  </a:ext>
                </a:extLst>
              </p:cNvPr>
              <p:cNvSpPr/>
              <p:nvPr/>
            </p:nvSpPr>
            <p:spPr>
              <a:xfrm>
                <a:off x="5232276" y="2475332"/>
                <a:ext cx="514984" cy="327174"/>
              </a:xfrm>
              <a:custGeom>
                <a:avLst/>
                <a:gdLst>
                  <a:gd name="connsiteX0" fmla="*/ 124 w 514984"/>
                  <a:gd name="connsiteY0" fmla="*/ 15456 h 327174"/>
                  <a:gd name="connsiteX1" fmla="*/ 154112 w 514984"/>
                  <a:gd name="connsiteY1" fmla="*/ 1168 h 327174"/>
                  <a:gd name="connsiteX2" fmla="*/ 155699 w 514984"/>
                  <a:gd name="connsiteY2" fmla="*/ 9106 h 327174"/>
                  <a:gd name="connsiteX3" fmla="*/ 284287 w 514984"/>
                  <a:gd name="connsiteY3" fmla="*/ 74193 h 327174"/>
                  <a:gd name="connsiteX4" fmla="*/ 485899 w 514984"/>
                  <a:gd name="connsiteY4" fmla="*/ 220243 h 327174"/>
                  <a:gd name="connsiteX5" fmla="*/ 511299 w 514984"/>
                  <a:gd name="connsiteY5" fmla="*/ 264693 h 327174"/>
                  <a:gd name="connsiteX6" fmla="*/ 462087 w 514984"/>
                  <a:gd name="connsiteY6" fmla="*/ 326606 h 327174"/>
                  <a:gd name="connsiteX7" fmla="*/ 501774 w 514984"/>
                  <a:gd name="connsiteY7" fmla="*/ 290093 h 327174"/>
                  <a:gd name="connsiteX8" fmla="*/ 468437 w 514984"/>
                  <a:gd name="connsiteY8" fmla="*/ 202781 h 327174"/>
                  <a:gd name="connsiteX9" fmla="*/ 182687 w 514984"/>
                  <a:gd name="connsiteY9" fmla="*/ 15456 h 327174"/>
                  <a:gd name="connsiteX10" fmla="*/ 124 w 514984"/>
                  <a:gd name="connsiteY10" fmla="*/ 15456 h 327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14984" h="327174">
                    <a:moveTo>
                      <a:pt x="124" y="15456"/>
                    </a:moveTo>
                    <a:cubicBezTo>
                      <a:pt x="-4638" y="13075"/>
                      <a:pt x="128183" y="2226"/>
                      <a:pt x="154112" y="1168"/>
                    </a:cubicBezTo>
                    <a:cubicBezTo>
                      <a:pt x="180041" y="110"/>
                      <a:pt x="134003" y="-3065"/>
                      <a:pt x="155699" y="9106"/>
                    </a:cubicBezTo>
                    <a:cubicBezTo>
                      <a:pt x="177395" y="21277"/>
                      <a:pt x="229254" y="39004"/>
                      <a:pt x="284287" y="74193"/>
                    </a:cubicBezTo>
                    <a:cubicBezTo>
                      <a:pt x="339320" y="109382"/>
                      <a:pt x="448064" y="188493"/>
                      <a:pt x="485899" y="220243"/>
                    </a:cubicBezTo>
                    <a:cubicBezTo>
                      <a:pt x="523734" y="251993"/>
                      <a:pt x="515268" y="246966"/>
                      <a:pt x="511299" y="264693"/>
                    </a:cubicBezTo>
                    <a:cubicBezTo>
                      <a:pt x="507330" y="282420"/>
                      <a:pt x="463674" y="322373"/>
                      <a:pt x="462087" y="326606"/>
                    </a:cubicBezTo>
                    <a:cubicBezTo>
                      <a:pt x="460500" y="330839"/>
                      <a:pt x="500716" y="310730"/>
                      <a:pt x="501774" y="290093"/>
                    </a:cubicBezTo>
                    <a:cubicBezTo>
                      <a:pt x="502832" y="269456"/>
                      <a:pt x="521618" y="248554"/>
                      <a:pt x="468437" y="202781"/>
                    </a:cubicBezTo>
                    <a:cubicBezTo>
                      <a:pt x="415256" y="157008"/>
                      <a:pt x="254125" y="48264"/>
                      <a:pt x="182687" y="15456"/>
                    </a:cubicBezTo>
                    <a:cubicBezTo>
                      <a:pt x="111250" y="-17352"/>
                      <a:pt x="4886" y="17837"/>
                      <a:pt x="124" y="154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0" name="フリーフォーム: 図形 459">
                <a:extLst>
                  <a:ext uri="{FF2B5EF4-FFF2-40B4-BE49-F238E27FC236}">
                    <a16:creationId xmlns:a16="http://schemas.microsoft.com/office/drawing/2014/main" id="{59481F5D-C60B-4AC1-9076-5B4818152B6A}"/>
                  </a:ext>
                </a:extLst>
              </p:cNvPr>
              <p:cNvSpPr/>
              <p:nvPr/>
            </p:nvSpPr>
            <p:spPr>
              <a:xfrm>
                <a:off x="4937125" y="2468561"/>
                <a:ext cx="731161" cy="322760"/>
              </a:xfrm>
              <a:custGeom>
                <a:avLst/>
                <a:gdLst>
                  <a:gd name="connsiteX0" fmla="*/ 298450 w 731161"/>
                  <a:gd name="connsiteY0" fmla="*/ 2 h 322760"/>
                  <a:gd name="connsiteX1" fmla="*/ 620713 w 731161"/>
                  <a:gd name="connsiteY1" fmla="*/ 196852 h 322760"/>
                  <a:gd name="connsiteX2" fmla="*/ 574675 w 731161"/>
                  <a:gd name="connsiteY2" fmla="*/ 161927 h 322760"/>
                  <a:gd name="connsiteX3" fmla="*/ 420688 w 731161"/>
                  <a:gd name="connsiteY3" fmla="*/ 63502 h 322760"/>
                  <a:gd name="connsiteX4" fmla="*/ 684213 w 731161"/>
                  <a:gd name="connsiteY4" fmla="*/ 236539 h 322760"/>
                  <a:gd name="connsiteX5" fmla="*/ 714375 w 731161"/>
                  <a:gd name="connsiteY5" fmla="*/ 298452 h 322760"/>
                  <a:gd name="connsiteX6" fmla="*/ 674688 w 731161"/>
                  <a:gd name="connsiteY6" fmla="*/ 303214 h 322760"/>
                  <a:gd name="connsiteX7" fmla="*/ 577850 w 731161"/>
                  <a:gd name="connsiteY7" fmla="*/ 284164 h 322760"/>
                  <a:gd name="connsiteX8" fmla="*/ 647700 w 731161"/>
                  <a:gd name="connsiteY8" fmla="*/ 306389 h 322760"/>
                  <a:gd name="connsiteX9" fmla="*/ 539750 w 731161"/>
                  <a:gd name="connsiteY9" fmla="*/ 284164 h 322760"/>
                  <a:gd name="connsiteX10" fmla="*/ 395288 w 731161"/>
                  <a:gd name="connsiteY10" fmla="*/ 242889 h 322760"/>
                  <a:gd name="connsiteX11" fmla="*/ 430213 w 731161"/>
                  <a:gd name="connsiteY11" fmla="*/ 258764 h 322760"/>
                  <a:gd name="connsiteX12" fmla="*/ 284163 w 731161"/>
                  <a:gd name="connsiteY12" fmla="*/ 200027 h 322760"/>
                  <a:gd name="connsiteX13" fmla="*/ 0 w 731161"/>
                  <a:gd name="connsiteY13" fmla="*/ 80964 h 322760"/>
                  <a:gd name="connsiteX14" fmla="*/ 325438 w 731161"/>
                  <a:gd name="connsiteY14" fmla="*/ 230189 h 322760"/>
                  <a:gd name="connsiteX15" fmla="*/ 628650 w 731161"/>
                  <a:gd name="connsiteY15" fmla="*/ 312739 h 322760"/>
                  <a:gd name="connsiteX16" fmla="*/ 719138 w 731161"/>
                  <a:gd name="connsiteY16" fmla="*/ 315914 h 322760"/>
                  <a:gd name="connsiteX17" fmla="*/ 720725 w 731161"/>
                  <a:gd name="connsiteY17" fmla="*/ 263527 h 322760"/>
                  <a:gd name="connsiteX18" fmla="*/ 631825 w 731161"/>
                  <a:gd name="connsiteY18" fmla="*/ 201614 h 322760"/>
                  <a:gd name="connsiteX19" fmla="*/ 298450 w 731161"/>
                  <a:gd name="connsiteY19" fmla="*/ 2 h 322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31161" h="322760">
                    <a:moveTo>
                      <a:pt x="298450" y="2"/>
                    </a:moveTo>
                    <a:cubicBezTo>
                      <a:pt x="296598" y="-792"/>
                      <a:pt x="574675" y="169864"/>
                      <a:pt x="620713" y="196852"/>
                    </a:cubicBezTo>
                    <a:cubicBezTo>
                      <a:pt x="666751" y="223840"/>
                      <a:pt x="608012" y="184152"/>
                      <a:pt x="574675" y="161927"/>
                    </a:cubicBezTo>
                    <a:cubicBezTo>
                      <a:pt x="541338" y="139702"/>
                      <a:pt x="402432" y="51067"/>
                      <a:pt x="420688" y="63502"/>
                    </a:cubicBezTo>
                    <a:cubicBezTo>
                      <a:pt x="438944" y="75937"/>
                      <a:pt x="635265" y="197381"/>
                      <a:pt x="684213" y="236539"/>
                    </a:cubicBezTo>
                    <a:cubicBezTo>
                      <a:pt x="733161" y="275697"/>
                      <a:pt x="715962" y="287340"/>
                      <a:pt x="714375" y="298452"/>
                    </a:cubicBezTo>
                    <a:cubicBezTo>
                      <a:pt x="712788" y="309564"/>
                      <a:pt x="697442" y="305595"/>
                      <a:pt x="674688" y="303214"/>
                    </a:cubicBezTo>
                    <a:cubicBezTo>
                      <a:pt x="651934" y="300833"/>
                      <a:pt x="582348" y="283635"/>
                      <a:pt x="577850" y="284164"/>
                    </a:cubicBezTo>
                    <a:cubicBezTo>
                      <a:pt x="573352" y="284693"/>
                      <a:pt x="654050" y="306389"/>
                      <a:pt x="647700" y="306389"/>
                    </a:cubicBezTo>
                    <a:cubicBezTo>
                      <a:pt x="641350" y="306389"/>
                      <a:pt x="581819" y="294747"/>
                      <a:pt x="539750" y="284164"/>
                    </a:cubicBezTo>
                    <a:cubicBezTo>
                      <a:pt x="497681" y="273581"/>
                      <a:pt x="413544" y="247122"/>
                      <a:pt x="395288" y="242889"/>
                    </a:cubicBezTo>
                    <a:cubicBezTo>
                      <a:pt x="377032" y="238656"/>
                      <a:pt x="448734" y="265908"/>
                      <a:pt x="430213" y="258764"/>
                    </a:cubicBezTo>
                    <a:cubicBezTo>
                      <a:pt x="411692" y="251620"/>
                      <a:pt x="284163" y="200027"/>
                      <a:pt x="284163" y="200027"/>
                    </a:cubicBezTo>
                    <a:lnTo>
                      <a:pt x="0" y="80964"/>
                    </a:lnTo>
                    <a:cubicBezTo>
                      <a:pt x="6879" y="85991"/>
                      <a:pt x="220663" y="191560"/>
                      <a:pt x="325438" y="230189"/>
                    </a:cubicBezTo>
                    <a:cubicBezTo>
                      <a:pt x="430213" y="268818"/>
                      <a:pt x="563033" y="298452"/>
                      <a:pt x="628650" y="312739"/>
                    </a:cubicBezTo>
                    <a:cubicBezTo>
                      <a:pt x="694267" y="327026"/>
                      <a:pt x="703792" y="324116"/>
                      <a:pt x="719138" y="315914"/>
                    </a:cubicBezTo>
                    <a:cubicBezTo>
                      <a:pt x="734484" y="307712"/>
                      <a:pt x="735277" y="282577"/>
                      <a:pt x="720725" y="263527"/>
                    </a:cubicBezTo>
                    <a:cubicBezTo>
                      <a:pt x="706173" y="244477"/>
                      <a:pt x="696383" y="242889"/>
                      <a:pt x="631825" y="201614"/>
                    </a:cubicBezTo>
                    <a:cubicBezTo>
                      <a:pt x="567267" y="160339"/>
                      <a:pt x="300302" y="796"/>
                      <a:pt x="298450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1" name="フリーフォーム: 図形 460">
                <a:extLst>
                  <a:ext uri="{FF2B5EF4-FFF2-40B4-BE49-F238E27FC236}">
                    <a16:creationId xmlns:a16="http://schemas.microsoft.com/office/drawing/2014/main" id="{C50E65FC-5F2F-41E7-B21A-3D2E75916092}"/>
                  </a:ext>
                </a:extLst>
              </p:cNvPr>
              <p:cNvSpPr/>
              <p:nvPr/>
            </p:nvSpPr>
            <p:spPr>
              <a:xfrm>
                <a:off x="5160373" y="2734060"/>
                <a:ext cx="484168" cy="69896"/>
              </a:xfrm>
              <a:custGeom>
                <a:avLst/>
                <a:gdLst>
                  <a:gd name="connsiteX0" fmla="*/ 24402 w 484168"/>
                  <a:gd name="connsiteY0" fmla="*/ 2790 h 69896"/>
                  <a:gd name="connsiteX1" fmla="*/ 467315 w 484168"/>
                  <a:gd name="connsiteY1" fmla="*/ 66290 h 69896"/>
                  <a:gd name="connsiteX2" fmla="*/ 380002 w 484168"/>
                  <a:gd name="connsiteY2" fmla="*/ 59940 h 69896"/>
                  <a:gd name="connsiteX3" fmla="*/ 268877 w 484168"/>
                  <a:gd name="connsiteY3" fmla="*/ 42478 h 69896"/>
                  <a:gd name="connsiteX4" fmla="*/ 406990 w 484168"/>
                  <a:gd name="connsiteY4" fmla="*/ 63115 h 69896"/>
                  <a:gd name="connsiteX5" fmla="*/ 248240 w 484168"/>
                  <a:gd name="connsiteY5" fmla="*/ 40890 h 69896"/>
                  <a:gd name="connsiteX6" fmla="*/ 76790 w 484168"/>
                  <a:gd name="connsiteY6" fmla="*/ 13903 h 69896"/>
                  <a:gd name="connsiteX7" fmla="*/ 24402 w 484168"/>
                  <a:gd name="connsiteY7" fmla="*/ 2790 h 69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4168" h="69896">
                    <a:moveTo>
                      <a:pt x="24402" y="2790"/>
                    </a:moveTo>
                    <a:lnTo>
                      <a:pt x="467315" y="66290"/>
                    </a:lnTo>
                    <a:cubicBezTo>
                      <a:pt x="526582" y="75815"/>
                      <a:pt x="413075" y="63909"/>
                      <a:pt x="380002" y="59940"/>
                    </a:cubicBezTo>
                    <a:cubicBezTo>
                      <a:pt x="346929" y="55971"/>
                      <a:pt x="264379" y="41949"/>
                      <a:pt x="268877" y="42478"/>
                    </a:cubicBezTo>
                    <a:cubicBezTo>
                      <a:pt x="273375" y="43007"/>
                      <a:pt x="410429" y="63380"/>
                      <a:pt x="406990" y="63115"/>
                    </a:cubicBezTo>
                    <a:cubicBezTo>
                      <a:pt x="403551" y="62850"/>
                      <a:pt x="248240" y="40890"/>
                      <a:pt x="248240" y="40890"/>
                    </a:cubicBezTo>
                    <a:lnTo>
                      <a:pt x="76790" y="13903"/>
                    </a:lnTo>
                    <a:cubicBezTo>
                      <a:pt x="41071" y="8082"/>
                      <a:pt x="-40685" y="-5941"/>
                      <a:pt x="24402" y="27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2" name="フリーフォーム: 図形 461">
                <a:extLst>
                  <a:ext uri="{FF2B5EF4-FFF2-40B4-BE49-F238E27FC236}">
                    <a16:creationId xmlns:a16="http://schemas.microsoft.com/office/drawing/2014/main" id="{6C982B42-5F00-4858-AA92-8AA48DB46B08}"/>
                  </a:ext>
                </a:extLst>
              </p:cNvPr>
              <p:cNvSpPr/>
              <p:nvPr/>
            </p:nvSpPr>
            <p:spPr>
              <a:xfrm>
                <a:off x="5221640" y="2756317"/>
                <a:ext cx="468274" cy="60388"/>
              </a:xfrm>
              <a:custGeom>
                <a:avLst/>
                <a:gdLst>
                  <a:gd name="connsiteX0" fmla="*/ 5998 w 468274"/>
                  <a:gd name="connsiteY0" fmla="*/ 2758 h 60388"/>
                  <a:gd name="connsiteX1" fmla="*/ 313973 w 468274"/>
                  <a:gd name="connsiteY1" fmla="*/ 56733 h 60388"/>
                  <a:gd name="connsiteX2" fmla="*/ 396523 w 468274"/>
                  <a:gd name="connsiteY2" fmla="*/ 53558 h 60388"/>
                  <a:gd name="connsiteX3" fmla="*/ 467960 w 468274"/>
                  <a:gd name="connsiteY3" fmla="*/ 37683 h 60388"/>
                  <a:gd name="connsiteX4" fmla="*/ 367948 w 468274"/>
                  <a:gd name="connsiteY4" fmla="*/ 45621 h 60388"/>
                  <a:gd name="connsiteX5" fmla="*/ 256823 w 468274"/>
                  <a:gd name="connsiteY5" fmla="*/ 26571 h 60388"/>
                  <a:gd name="connsiteX6" fmla="*/ 374298 w 468274"/>
                  <a:gd name="connsiteY6" fmla="*/ 53558 h 60388"/>
                  <a:gd name="connsiteX7" fmla="*/ 269523 w 468274"/>
                  <a:gd name="connsiteY7" fmla="*/ 48796 h 60388"/>
                  <a:gd name="connsiteX8" fmla="*/ 121885 w 468274"/>
                  <a:gd name="connsiteY8" fmla="*/ 12283 h 60388"/>
                  <a:gd name="connsiteX9" fmla="*/ 5998 w 468274"/>
                  <a:gd name="connsiteY9" fmla="*/ 2758 h 60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8274" h="60388">
                    <a:moveTo>
                      <a:pt x="5998" y="2758"/>
                    </a:moveTo>
                    <a:cubicBezTo>
                      <a:pt x="38013" y="10166"/>
                      <a:pt x="248885" y="48266"/>
                      <a:pt x="313973" y="56733"/>
                    </a:cubicBezTo>
                    <a:cubicBezTo>
                      <a:pt x="379061" y="65200"/>
                      <a:pt x="370859" y="56733"/>
                      <a:pt x="396523" y="53558"/>
                    </a:cubicBezTo>
                    <a:cubicBezTo>
                      <a:pt x="422187" y="50383"/>
                      <a:pt x="472722" y="39006"/>
                      <a:pt x="467960" y="37683"/>
                    </a:cubicBezTo>
                    <a:cubicBezTo>
                      <a:pt x="463198" y="36360"/>
                      <a:pt x="403137" y="47473"/>
                      <a:pt x="367948" y="45621"/>
                    </a:cubicBezTo>
                    <a:cubicBezTo>
                      <a:pt x="332759" y="43769"/>
                      <a:pt x="255765" y="25248"/>
                      <a:pt x="256823" y="26571"/>
                    </a:cubicBezTo>
                    <a:cubicBezTo>
                      <a:pt x="257881" y="27894"/>
                      <a:pt x="372181" y="49854"/>
                      <a:pt x="374298" y="53558"/>
                    </a:cubicBezTo>
                    <a:cubicBezTo>
                      <a:pt x="376415" y="57262"/>
                      <a:pt x="311592" y="55675"/>
                      <a:pt x="269523" y="48796"/>
                    </a:cubicBezTo>
                    <a:cubicBezTo>
                      <a:pt x="227454" y="41917"/>
                      <a:pt x="165277" y="20221"/>
                      <a:pt x="121885" y="12283"/>
                    </a:cubicBezTo>
                    <a:cubicBezTo>
                      <a:pt x="78493" y="4345"/>
                      <a:pt x="-26017" y="-4650"/>
                      <a:pt x="5998" y="27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3" name="フリーフォーム: 図形 462">
                <a:extLst>
                  <a:ext uri="{FF2B5EF4-FFF2-40B4-BE49-F238E27FC236}">
                    <a16:creationId xmlns:a16="http://schemas.microsoft.com/office/drawing/2014/main" id="{FF7D1286-1A3F-4F31-AB5B-60BF94C52CD6}"/>
                  </a:ext>
                </a:extLst>
              </p:cNvPr>
              <p:cNvSpPr/>
              <p:nvPr/>
            </p:nvSpPr>
            <p:spPr>
              <a:xfrm>
                <a:off x="4435325" y="2549247"/>
                <a:ext cx="759075" cy="380169"/>
              </a:xfrm>
              <a:custGeom>
                <a:avLst/>
                <a:gdLst>
                  <a:gd name="connsiteX0" fmla="*/ 520850 w 759075"/>
                  <a:gd name="connsiteY0" fmla="*/ 278 h 380169"/>
                  <a:gd name="connsiteX1" fmla="*/ 441475 w 759075"/>
                  <a:gd name="connsiteY1" fmla="*/ 20916 h 380169"/>
                  <a:gd name="connsiteX2" fmla="*/ 352575 w 759075"/>
                  <a:gd name="connsiteY2" fmla="*/ 38378 h 380169"/>
                  <a:gd name="connsiteX3" fmla="*/ 377975 w 759075"/>
                  <a:gd name="connsiteY3" fmla="*/ 43141 h 380169"/>
                  <a:gd name="connsiteX4" fmla="*/ 393850 w 759075"/>
                  <a:gd name="connsiteY4" fmla="*/ 47903 h 380169"/>
                  <a:gd name="connsiteX5" fmla="*/ 578000 w 759075"/>
                  <a:gd name="connsiteY5" fmla="*/ 162203 h 380169"/>
                  <a:gd name="connsiteX6" fmla="*/ 441475 w 759075"/>
                  <a:gd name="connsiteY6" fmla="*/ 62191 h 380169"/>
                  <a:gd name="connsiteX7" fmla="*/ 535138 w 759075"/>
                  <a:gd name="connsiteY7" fmla="*/ 119341 h 380169"/>
                  <a:gd name="connsiteX8" fmla="*/ 701825 w 759075"/>
                  <a:gd name="connsiteY8" fmla="*/ 254278 h 380169"/>
                  <a:gd name="connsiteX9" fmla="*/ 706588 w 759075"/>
                  <a:gd name="connsiteY9" fmla="*/ 265391 h 380169"/>
                  <a:gd name="connsiteX10" fmla="*/ 727225 w 759075"/>
                  <a:gd name="connsiteY10" fmla="*/ 300316 h 380169"/>
                  <a:gd name="connsiteX11" fmla="*/ 716113 w 759075"/>
                  <a:gd name="connsiteY11" fmla="*/ 346353 h 380169"/>
                  <a:gd name="connsiteX12" fmla="*/ 733575 w 759075"/>
                  <a:gd name="connsiteY12" fmla="*/ 292378 h 380169"/>
                  <a:gd name="connsiteX13" fmla="*/ 738338 w 759075"/>
                  <a:gd name="connsiteY13" fmla="*/ 282853 h 380169"/>
                  <a:gd name="connsiteX14" fmla="*/ 724050 w 759075"/>
                  <a:gd name="connsiteY14" fmla="*/ 344766 h 380169"/>
                  <a:gd name="connsiteX15" fmla="*/ 697063 w 759075"/>
                  <a:gd name="connsiteY15" fmla="*/ 355878 h 380169"/>
                  <a:gd name="connsiteX16" fmla="*/ 646263 w 759075"/>
                  <a:gd name="connsiteY16" fmla="*/ 363816 h 380169"/>
                  <a:gd name="connsiteX17" fmla="*/ 552600 w 759075"/>
                  <a:gd name="connsiteY17" fmla="*/ 352703 h 380169"/>
                  <a:gd name="connsiteX18" fmla="*/ 411313 w 759075"/>
                  <a:gd name="connsiteY18" fmla="*/ 316191 h 380169"/>
                  <a:gd name="connsiteX19" fmla="*/ 379563 w 759075"/>
                  <a:gd name="connsiteY19" fmla="*/ 309841 h 380169"/>
                  <a:gd name="connsiteX20" fmla="*/ 455763 w 759075"/>
                  <a:gd name="connsiteY20" fmla="*/ 338416 h 380169"/>
                  <a:gd name="connsiteX21" fmla="*/ 304950 w 759075"/>
                  <a:gd name="connsiteY21" fmla="*/ 286028 h 380169"/>
                  <a:gd name="connsiteX22" fmla="*/ 27138 w 759075"/>
                  <a:gd name="connsiteY22" fmla="*/ 184428 h 380169"/>
                  <a:gd name="connsiteX23" fmla="*/ 92225 w 759075"/>
                  <a:gd name="connsiteY23" fmla="*/ 222528 h 380169"/>
                  <a:gd name="connsiteX24" fmla="*/ 1738 w 759075"/>
                  <a:gd name="connsiteY24" fmla="*/ 174903 h 380169"/>
                  <a:gd name="connsiteX25" fmla="*/ 39838 w 759075"/>
                  <a:gd name="connsiteY25" fmla="*/ 187603 h 380169"/>
                  <a:gd name="connsiteX26" fmla="*/ 127150 w 759075"/>
                  <a:gd name="connsiteY26" fmla="*/ 233641 h 380169"/>
                  <a:gd name="connsiteX27" fmla="*/ 698650 w 759075"/>
                  <a:gd name="connsiteY27" fmla="*/ 376516 h 380169"/>
                  <a:gd name="connsiteX28" fmla="*/ 743100 w 759075"/>
                  <a:gd name="connsiteY28" fmla="*/ 332066 h 380169"/>
                  <a:gd name="connsiteX29" fmla="*/ 706588 w 759075"/>
                  <a:gd name="connsiteY29" fmla="*/ 270153 h 380169"/>
                  <a:gd name="connsiteX30" fmla="*/ 422425 w 759075"/>
                  <a:gd name="connsiteY30" fmla="*/ 49491 h 380169"/>
                  <a:gd name="connsiteX31" fmla="*/ 430363 w 759075"/>
                  <a:gd name="connsiteY31" fmla="*/ 36791 h 380169"/>
                  <a:gd name="connsiteX32" fmla="*/ 520850 w 759075"/>
                  <a:gd name="connsiteY32" fmla="*/ 278 h 38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759075" h="380169">
                    <a:moveTo>
                      <a:pt x="520850" y="278"/>
                    </a:moveTo>
                    <a:cubicBezTo>
                      <a:pt x="522702" y="-2368"/>
                      <a:pt x="469521" y="14566"/>
                      <a:pt x="441475" y="20916"/>
                    </a:cubicBezTo>
                    <a:cubicBezTo>
                      <a:pt x="413429" y="27266"/>
                      <a:pt x="363158" y="34674"/>
                      <a:pt x="352575" y="38378"/>
                    </a:cubicBezTo>
                    <a:cubicBezTo>
                      <a:pt x="341992" y="42082"/>
                      <a:pt x="371096" y="41554"/>
                      <a:pt x="377975" y="43141"/>
                    </a:cubicBezTo>
                    <a:cubicBezTo>
                      <a:pt x="384854" y="44728"/>
                      <a:pt x="360513" y="28059"/>
                      <a:pt x="393850" y="47903"/>
                    </a:cubicBezTo>
                    <a:cubicBezTo>
                      <a:pt x="427187" y="67747"/>
                      <a:pt x="570063" y="159822"/>
                      <a:pt x="578000" y="162203"/>
                    </a:cubicBezTo>
                    <a:cubicBezTo>
                      <a:pt x="585937" y="164584"/>
                      <a:pt x="448619" y="69335"/>
                      <a:pt x="441475" y="62191"/>
                    </a:cubicBezTo>
                    <a:cubicBezTo>
                      <a:pt x="434331" y="55047"/>
                      <a:pt x="491746" y="87327"/>
                      <a:pt x="535138" y="119341"/>
                    </a:cubicBezTo>
                    <a:cubicBezTo>
                      <a:pt x="578530" y="151355"/>
                      <a:pt x="673250" y="229936"/>
                      <a:pt x="701825" y="254278"/>
                    </a:cubicBezTo>
                    <a:cubicBezTo>
                      <a:pt x="730400" y="278620"/>
                      <a:pt x="702355" y="257718"/>
                      <a:pt x="706588" y="265391"/>
                    </a:cubicBezTo>
                    <a:cubicBezTo>
                      <a:pt x="710821" y="273064"/>
                      <a:pt x="725638" y="286822"/>
                      <a:pt x="727225" y="300316"/>
                    </a:cubicBezTo>
                    <a:cubicBezTo>
                      <a:pt x="728812" y="313810"/>
                      <a:pt x="715055" y="347676"/>
                      <a:pt x="716113" y="346353"/>
                    </a:cubicBezTo>
                    <a:cubicBezTo>
                      <a:pt x="717171" y="345030"/>
                      <a:pt x="729871" y="302961"/>
                      <a:pt x="733575" y="292378"/>
                    </a:cubicBezTo>
                    <a:cubicBezTo>
                      <a:pt x="737279" y="281795"/>
                      <a:pt x="739926" y="274122"/>
                      <a:pt x="738338" y="282853"/>
                    </a:cubicBezTo>
                    <a:cubicBezTo>
                      <a:pt x="736750" y="291584"/>
                      <a:pt x="730929" y="332595"/>
                      <a:pt x="724050" y="344766"/>
                    </a:cubicBezTo>
                    <a:cubicBezTo>
                      <a:pt x="717171" y="356937"/>
                      <a:pt x="710028" y="352703"/>
                      <a:pt x="697063" y="355878"/>
                    </a:cubicBezTo>
                    <a:cubicBezTo>
                      <a:pt x="684098" y="359053"/>
                      <a:pt x="670340" y="364345"/>
                      <a:pt x="646263" y="363816"/>
                    </a:cubicBezTo>
                    <a:cubicBezTo>
                      <a:pt x="622186" y="363287"/>
                      <a:pt x="591758" y="360640"/>
                      <a:pt x="552600" y="352703"/>
                    </a:cubicBezTo>
                    <a:cubicBezTo>
                      <a:pt x="513442" y="344766"/>
                      <a:pt x="440152" y="323335"/>
                      <a:pt x="411313" y="316191"/>
                    </a:cubicBezTo>
                    <a:cubicBezTo>
                      <a:pt x="382473" y="309047"/>
                      <a:pt x="372155" y="306137"/>
                      <a:pt x="379563" y="309841"/>
                    </a:cubicBezTo>
                    <a:cubicBezTo>
                      <a:pt x="386971" y="313545"/>
                      <a:pt x="468199" y="342385"/>
                      <a:pt x="455763" y="338416"/>
                    </a:cubicBezTo>
                    <a:cubicBezTo>
                      <a:pt x="443327" y="334447"/>
                      <a:pt x="304950" y="286028"/>
                      <a:pt x="304950" y="286028"/>
                    </a:cubicBezTo>
                    <a:lnTo>
                      <a:pt x="27138" y="184428"/>
                    </a:lnTo>
                    <a:cubicBezTo>
                      <a:pt x="-8316" y="173845"/>
                      <a:pt x="96458" y="224115"/>
                      <a:pt x="92225" y="222528"/>
                    </a:cubicBezTo>
                    <a:cubicBezTo>
                      <a:pt x="87992" y="220941"/>
                      <a:pt x="10469" y="180724"/>
                      <a:pt x="1738" y="174903"/>
                    </a:cubicBezTo>
                    <a:cubicBezTo>
                      <a:pt x="-6993" y="169082"/>
                      <a:pt x="18936" y="177813"/>
                      <a:pt x="39838" y="187603"/>
                    </a:cubicBezTo>
                    <a:cubicBezTo>
                      <a:pt x="60740" y="197393"/>
                      <a:pt x="17348" y="202156"/>
                      <a:pt x="127150" y="233641"/>
                    </a:cubicBezTo>
                    <a:cubicBezTo>
                      <a:pt x="236952" y="265126"/>
                      <a:pt x="595992" y="360112"/>
                      <a:pt x="698650" y="376516"/>
                    </a:cubicBezTo>
                    <a:cubicBezTo>
                      <a:pt x="801308" y="392920"/>
                      <a:pt x="741777" y="349793"/>
                      <a:pt x="743100" y="332066"/>
                    </a:cubicBezTo>
                    <a:cubicBezTo>
                      <a:pt x="744423" y="314339"/>
                      <a:pt x="760034" y="317249"/>
                      <a:pt x="706588" y="270153"/>
                    </a:cubicBezTo>
                    <a:cubicBezTo>
                      <a:pt x="653142" y="223057"/>
                      <a:pt x="468462" y="88385"/>
                      <a:pt x="422425" y="49491"/>
                    </a:cubicBezTo>
                    <a:cubicBezTo>
                      <a:pt x="376388" y="10597"/>
                      <a:pt x="412636" y="42612"/>
                      <a:pt x="430363" y="36791"/>
                    </a:cubicBezTo>
                    <a:cubicBezTo>
                      <a:pt x="448090" y="30970"/>
                      <a:pt x="518998" y="2924"/>
                      <a:pt x="520850" y="2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4" name="フリーフォーム: 図形 463">
                <a:extLst>
                  <a:ext uri="{FF2B5EF4-FFF2-40B4-BE49-F238E27FC236}">
                    <a16:creationId xmlns:a16="http://schemas.microsoft.com/office/drawing/2014/main" id="{86486184-1A52-4AD4-B03C-FF7474B49358}"/>
                  </a:ext>
                </a:extLst>
              </p:cNvPr>
              <p:cNvSpPr/>
              <p:nvPr/>
            </p:nvSpPr>
            <p:spPr>
              <a:xfrm>
                <a:off x="4759306" y="2730345"/>
                <a:ext cx="506609" cy="225778"/>
              </a:xfrm>
              <a:custGeom>
                <a:avLst/>
                <a:gdLst>
                  <a:gd name="connsiteX0" fmla="*/ 457219 w 506609"/>
                  <a:gd name="connsiteY0" fmla="*/ 155 h 225778"/>
                  <a:gd name="connsiteX1" fmla="*/ 503257 w 506609"/>
                  <a:gd name="connsiteY1" fmla="*/ 114455 h 225778"/>
                  <a:gd name="connsiteX2" fmla="*/ 503257 w 506609"/>
                  <a:gd name="connsiteY2" fmla="*/ 79530 h 225778"/>
                  <a:gd name="connsiteX3" fmla="*/ 504844 w 506609"/>
                  <a:gd name="connsiteY3" fmla="*/ 146205 h 225778"/>
                  <a:gd name="connsiteX4" fmla="*/ 482619 w 506609"/>
                  <a:gd name="connsiteY4" fmla="*/ 184305 h 225778"/>
                  <a:gd name="connsiteX5" fmla="*/ 420707 w 506609"/>
                  <a:gd name="connsiteY5" fmla="*/ 201768 h 225778"/>
                  <a:gd name="connsiteX6" fmla="*/ 331807 w 506609"/>
                  <a:gd name="connsiteY6" fmla="*/ 220818 h 225778"/>
                  <a:gd name="connsiteX7" fmla="*/ 19 w 506609"/>
                  <a:gd name="connsiteY7" fmla="*/ 195418 h 225778"/>
                  <a:gd name="connsiteX8" fmla="*/ 347682 w 506609"/>
                  <a:gd name="connsiteY8" fmla="*/ 222405 h 225778"/>
                  <a:gd name="connsiteX9" fmla="*/ 122257 w 506609"/>
                  <a:gd name="connsiteY9" fmla="*/ 222405 h 225778"/>
                  <a:gd name="connsiteX10" fmla="*/ 455632 w 506609"/>
                  <a:gd name="connsiteY10" fmla="*/ 195418 h 225778"/>
                  <a:gd name="connsiteX11" fmla="*/ 485794 w 506609"/>
                  <a:gd name="connsiteY11" fmla="*/ 143030 h 225778"/>
                  <a:gd name="connsiteX12" fmla="*/ 457219 w 506609"/>
                  <a:gd name="connsiteY12" fmla="*/ 155 h 225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06609" h="225778">
                    <a:moveTo>
                      <a:pt x="457219" y="155"/>
                    </a:moveTo>
                    <a:cubicBezTo>
                      <a:pt x="460129" y="-4607"/>
                      <a:pt x="495584" y="101226"/>
                      <a:pt x="503257" y="114455"/>
                    </a:cubicBezTo>
                    <a:cubicBezTo>
                      <a:pt x="510930" y="127684"/>
                      <a:pt x="502993" y="74238"/>
                      <a:pt x="503257" y="79530"/>
                    </a:cubicBezTo>
                    <a:cubicBezTo>
                      <a:pt x="503521" y="84822"/>
                      <a:pt x="508284" y="128743"/>
                      <a:pt x="504844" y="146205"/>
                    </a:cubicBezTo>
                    <a:cubicBezTo>
                      <a:pt x="501404" y="163668"/>
                      <a:pt x="496642" y="175045"/>
                      <a:pt x="482619" y="184305"/>
                    </a:cubicBezTo>
                    <a:cubicBezTo>
                      <a:pt x="468596" y="193566"/>
                      <a:pt x="445842" y="195683"/>
                      <a:pt x="420707" y="201768"/>
                    </a:cubicBezTo>
                    <a:cubicBezTo>
                      <a:pt x="395572" y="207854"/>
                      <a:pt x="401922" y="221876"/>
                      <a:pt x="331807" y="220818"/>
                    </a:cubicBezTo>
                    <a:cubicBezTo>
                      <a:pt x="261692" y="219760"/>
                      <a:pt x="-2627" y="195154"/>
                      <a:pt x="19" y="195418"/>
                    </a:cubicBezTo>
                    <a:cubicBezTo>
                      <a:pt x="2665" y="195682"/>
                      <a:pt x="327309" y="217907"/>
                      <a:pt x="347682" y="222405"/>
                    </a:cubicBezTo>
                    <a:cubicBezTo>
                      <a:pt x="368055" y="226903"/>
                      <a:pt x="104265" y="226903"/>
                      <a:pt x="122257" y="222405"/>
                    </a:cubicBezTo>
                    <a:cubicBezTo>
                      <a:pt x="140249" y="217907"/>
                      <a:pt x="395043" y="208647"/>
                      <a:pt x="455632" y="195418"/>
                    </a:cubicBezTo>
                    <a:cubicBezTo>
                      <a:pt x="516221" y="182189"/>
                      <a:pt x="482884" y="170811"/>
                      <a:pt x="485794" y="143030"/>
                    </a:cubicBezTo>
                    <a:cubicBezTo>
                      <a:pt x="488704" y="115249"/>
                      <a:pt x="454309" y="4917"/>
                      <a:pt x="457219" y="1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5" name="フリーフォーム: 図形 464">
                <a:extLst>
                  <a:ext uri="{FF2B5EF4-FFF2-40B4-BE49-F238E27FC236}">
                    <a16:creationId xmlns:a16="http://schemas.microsoft.com/office/drawing/2014/main" id="{FA8CB666-7E92-414F-8F9F-95E575C2CC67}"/>
                  </a:ext>
                </a:extLst>
              </p:cNvPr>
              <p:cNvSpPr/>
              <p:nvPr/>
            </p:nvSpPr>
            <p:spPr>
              <a:xfrm>
                <a:off x="4277205" y="2701925"/>
                <a:ext cx="695255" cy="257537"/>
              </a:xfrm>
              <a:custGeom>
                <a:avLst/>
                <a:gdLst>
                  <a:gd name="connsiteX0" fmla="*/ 183670 w 695255"/>
                  <a:gd name="connsiteY0" fmla="*/ 0 h 257537"/>
                  <a:gd name="connsiteX1" fmla="*/ 4283 w 695255"/>
                  <a:gd name="connsiteY1" fmla="*/ 80963 h 257537"/>
                  <a:gd name="connsiteX2" fmla="*/ 55083 w 695255"/>
                  <a:gd name="connsiteY2" fmla="*/ 63500 h 257537"/>
                  <a:gd name="connsiteX3" fmla="*/ 43970 w 695255"/>
                  <a:gd name="connsiteY3" fmla="*/ 82550 h 257537"/>
                  <a:gd name="connsiteX4" fmla="*/ 97945 w 695255"/>
                  <a:gd name="connsiteY4" fmla="*/ 106363 h 257537"/>
                  <a:gd name="connsiteX5" fmla="*/ 385283 w 695255"/>
                  <a:gd name="connsiteY5" fmla="*/ 225425 h 257537"/>
                  <a:gd name="connsiteX6" fmla="*/ 174145 w 695255"/>
                  <a:gd name="connsiteY6" fmla="*/ 120650 h 257537"/>
                  <a:gd name="connsiteX7" fmla="*/ 440845 w 695255"/>
                  <a:gd name="connsiteY7" fmla="*/ 234950 h 257537"/>
                  <a:gd name="connsiteX8" fmla="*/ 694845 w 695255"/>
                  <a:gd name="connsiteY8" fmla="*/ 255588 h 257537"/>
                  <a:gd name="connsiteX9" fmla="*/ 488470 w 695255"/>
                  <a:gd name="connsiteY9" fmla="*/ 206375 h 257537"/>
                  <a:gd name="connsiteX10" fmla="*/ 59845 w 695255"/>
                  <a:gd name="connsiteY10" fmla="*/ 80963 h 257537"/>
                  <a:gd name="connsiteX11" fmla="*/ 97945 w 695255"/>
                  <a:gd name="connsiteY11" fmla="*/ 82550 h 257537"/>
                  <a:gd name="connsiteX12" fmla="*/ 183670 w 695255"/>
                  <a:gd name="connsiteY12" fmla="*/ 0 h 257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95255" h="257537">
                    <a:moveTo>
                      <a:pt x="183670" y="0"/>
                    </a:moveTo>
                    <a:cubicBezTo>
                      <a:pt x="168060" y="-264"/>
                      <a:pt x="25714" y="70380"/>
                      <a:pt x="4283" y="80963"/>
                    </a:cubicBezTo>
                    <a:cubicBezTo>
                      <a:pt x="-17148" y="91546"/>
                      <a:pt x="48469" y="63236"/>
                      <a:pt x="55083" y="63500"/>
                    </a:cubicBezTo>
                    <a:cubicBezTo>
                      <a:pt x="61697" y="63764"/>
                      <a:pt x="36826" y="75406"/>
                      <a:pt x="43970" y="82550"/>
                    </a:cubicBezTo>
                    <a:cubicBezTo>
                      <a:pt x="51114" y="89694"/>
                      <a:pt x="97945" y="106363"/>
                      <a:pt x="97945" y="106363"/>
                    </a:cubicBezTo>
                    <a:cubicBezTo>
                      <a:pt x="154830" y="130175"/>
                      <a:pt x="372583" y="223044"/>
                      <a:pt x="385283" y="225425"/>
                    </a:cubicBezTo>
                    <a:cubicBezTo>
                      <a:pt x="397983" y="227806"/>
                      <a:pt x="164885" y="119063"/>
                      <a:pt x="174145" y="120650"/>
                    </a:cubicBezTo>
                    <a:cubicBezTo>
                      <a:pt x="183405" y="122238"/>
                      <a:pt x="354062" y="212460"/>
                      <a:pt x="440845" y="234950"/>
                    </a:cubicBezTo>
                    <a:cubicBezTo>
                      <a:pt x="527628" y="257440"/>
                      <a:pt x="686908" y="260351"/>
                      <a:pt x="694845" y="255588"/>
                    </a:cubicBezTo>
                    <a:cubicBezTo>
                      <a:pt x="702783" y="250826"/>
                      <a:pt x="594303" y="235479"/>
                      <a:pt x="488470" y="206375"/>
                    </a:cubicBezTo>
                    <a:cubicBezTo>
                      <a:pt x="382637" y="177271"/>
                      <a:pt x="124932" y="101600"/>
                      <a:pt x="59845" y="80963"/>
                    </a:cubicBezTo>
                    <a:cubicBezTo>
                      <a:pt x="-5242" y="60326"/>
                      <a:pt x="78630" y="93398"/>
                      <a:pt x="97945" y="82550"/>
                    </a:cubicBezTo>
                    <a:cubicBezTo>
                      <a:pt x="117260" y="71702"/>
                      <a:pt x="199280" y="264"/>
                      <a:pt x="18367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A1CED849-756B-4592-8C1E-07D815A2C4C0}"/>
                </a:ext>
              </a:extLst>
            </p:cNvPr>
            <p:cNvSpPr/>
            <p:nvPr/>
          </p:nvSpPr>
          <p:spPr>
            <a:xfrm>
              <a:off x="4514161" y="2339975"/>
              <a:ext cx="2663497" cy="699159"/>
            </a:xfrm>
            <a:custGeom>
              <a:avLst/>
              <a:gdLst>
                <a:gd name="connsiteX0" fmla="*/ 794439 w 2663497"/>
                <a:gd name="connsiteY0" fmla="*/ 0 h 699159"/>
                <a:gd name="connsiteX1" fmla="*/ 870639 w 2663497"/>
                <a:gd name="connsiteY1" fmla="*/ 28575 h 699159"/>
                <a:gd name="connsiteX2" fmla="*/ 1908864 w 2663497"/>
                <a:gd name="connsiteY2" fmla="*/ 412750 h 699159"/>
                <a:gd name="connsiteX3" fmla="*/ 1362764 w 2663497"/>
                <a:gd name="connsiteY3" fmla="*/ 212725 h 699159"/>
                <a:gd name="connsiteX4" fmla="*/ 2648639 w 2663497"/>
                <a:gd name="connsiteY4" fmla="*/ 679450 h 699159"/>
                <a:gd name="connsiteX5" fmla="*/ 2048564 w 2663497"/>
                <a:gd name="connsiteY5" fmla="*/ 606425 h 699159"/>
                <a:gd name="connsiteX6" fmla="*/ 1832664 w 2663497"/>
                <a:gd name="connsiteY6" fmla="*/ 552450 h 699159"/>
                <a:gd name="connsiteX7" fmla="*/ 2251764 w 2663497"/>
                <a:gd name="connsiteY7" fmla="*/ 619125 h 699159"/>
                <a:gd name="connsiteX8" fmla="*/ 1658039 w 2663497"/>
                <a:gd name="connsiteY8" fmla="*/ 415925 h 699159"/>
                <a:gd name="connsiteX9" fmla="*/ 1134164 w 2663497"/>
                <a:gd name="connsiteY9" fmla="*/ 285750 h 699159"/>
                <a:gd name="connsiteX10" fmla="*/ 1334189 w 2663497"/>
                <a:gd name="connsiteY10" fmla="*/ 323850 h 699159"/>
                <a:gd name="connsiteX11" fmla="*/ 975414 w 2663497"/>
                <a:gd name="connsiteY11" fmla="*/ 142875 h 699159"/>
                <a:gd name="connsiteX12" fmla="*/ 553139 w 2663497"/>
                <a:gd name="connsiteY12" fmla="*/ 12700 h 699159"/>
                <a:gd name="connsiteX13" fmla="*/ 689 w 2663497"/>
                <a:gd name="connsiteY13" fmla="*/ 95250 h 699159"/>
                <a:gd name="connsiteX14" fmla="*/ 429314 w 2663497"/>
                <a:gd name="connsiteY14" fmla="*/ 57150 h 699159"/>
                <a:gd name="connsiteX15" fmla="*/ 794439 w 2663497"/>
                <a:gd name="connsiteY15" fmla="*/ 0 h 699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63497" h="699159">
                  <a:moveTo>
                    <a:pt x="794439" y="0"/>
                  </a:moveTo>
                  <a:lnTo>
                    <a:pt x="870639" y="28575"/>
                  </a:lnTo>
                  <a:lnTo>
                    <a:pt x="1908864" y="412750"/>
                  </a:lnTo>
                  <a:lnTo>
                    <a:pt x="1362764" y="212725"/>
                  </a:lnTo>
                  <a:cubicBezTo>
                    <a:pt x="1486060" y="257175"/>
                    <a:pt x="2534339" y="613833"/>
                    <a:pt x="2648639" y="679450"/>
                  </a:cubicBezTo>
                  <a:cubicBezTo>
                    <a:pt x="2762939" y="745067"/>
                    <a:pt x="2184560" y="627592"/>
                    <a:pt x="2048564" y="606425"/>
                  </a:cubicBezTo>
                  <a:cubicBezTo>
                    <a:pt x="1912568" y="585258"/>
                    <a:pt x="1798797" y="550333"/>
                    <a:pt x="1832664" y="552450"/>
                  </a:cubicBezTo>
                  <a:cubicBezTo>
                    <a:pt x="1866531" y="554567"/>
                    <a:pt x="2280868" y="641879"/>
                    <a:pt x="2251764" y="619125"/>
                  </a:cubicBezTo>
                  <a:cubicBezTo>
                    <a:pt x="2222660" y="596371"/>
                    <a:pt x="1844306" y="471488"/>
                    <a:pt x="1658039" y="415925"/>
                  </a:cubicBezTo>
                  <a:cubicBezTo>
                    <a:pt x="1471772" y="360363"/>
                    <a:pt x="1188139" y="301096"/>
                    <a:pt x="1134164" y="285750"/>
                  </a:cubicBezTo>
                  <a:cubicBezTo>
                    <a:pt x="1080189" y="270404"/>
                    <a:pt x="1360647" y="347662"/>
                    <a:pt x="1334189" y="323850"/>
                  </a:cubicBezTo>
                  <a:cubicBezTo>
                    <a:pt x="1307731" y="300038"/>
                    <a:pt x="1105589" y="194733"/>
                    <a:pt x="975414" y="142875"/>
                  </a:cubicBezTo>
                  <a:cubicBezTo>
                    <a:pt x="845239" y="91017"/>
                    <a:pt x="715593" y="20637"/>
                    <a:pt x="553139" y="12700"/>
                  </a:cubicBezTo>
                  <a:cubicBezTo>
                    <a:pt x="390685" y="4763"/>
                    <a:pt x="21326" y="87842"/>
                    <a:pt x="689" y="95250"/>
                  </a:cubicBezTo>
                  <a:cubicBezTo>
                    <a:pt x="-19948" y="102658"/>
                    <a:pt x="429314" y="57150"/>
                    <a:pt x="429314" y="57150"/>
                  </a:cubicBezTo>
                  <a:lnTo>
                    <a:pt x="794439" y="0"/>
                  </a:ln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9062D73A-5CF9-41D9-90F3-39C91551F2E4}"/>
                </a:ext>
              </a:extLst>
            </p:cNvPr>
            <p:cNvSpPr/>
            <p:nvPr/>
          </p:nvSpPr>
          <p:spPr>
            <a:xfrm>
              <a:off x="4288796" y="2319025"/>
              <a:ext cx="2421237" cy="799873"/>
            </a:xfrm>
            <a:custGeom>
              <a:avLst/>
              <a:gdLst>
                <a:gd name="connsiteX0" fmla="*/ 22854 w 2421237"/>
                <a:gd name="connsiteY0" fmla="*/ 230500 h 799873"/>
                <a:gd name="connsiteX1" fmla="*/ 924554 w 2421237"/>
                <a:gd name="connsiteY1" fmla="*/ 90800 h 799873"/>
                <a:gd name="connsiteX2" fmla="*/ 1124579 w 2421237"/>
                <a:gd name="connsiteY2" fmla="*/ 122550 h 799873"/>
                <a:gd name="connsiteX3" fmla="*/ 1235704 w 2421237"/>
                <a:gd name="connsiteY3" fmla="*/ 179700 h 799873"/>
                <a:gd name="connsiteX4" fmla="*/ 1569079 w 2421237"/>
                <a:gd name="connsiteY4" fmla="*/ 367025 h 799873"/>
                <a:gd name="connsiteX5" fmla="*/ 2356479 w 2421237"/>
                <a:gd name="connsiteY5" fmla="*/ 617850 h 799873"/>
                <a:gd name="connsiteX6" fmla="*/ 2223129 w 2421237"/>
                <a:gd name="connsiteY6" fmla="*/ 617850 h 799873"/>
                <a:gd name="connsiteX7" fmla="*/ 1013454 w 2421237"/>
                <a:gd name="connsiteY7" fmla="*/ 798825 h 799873"/>
                <a:gd name="connsiteX8" fmla="*/ 2032629 w 2421237"/>
                <a:gd name="connsiteY8" fmla="*/ 690875 h 799873"/>
                <a:gd name="connsiteX9" fmla="*/ 2334254 w 2421237"/>
                <a:gd name="connsiteY9" fmla="*/ 662300 h 799873"/>
                <a:gd name="connsiteX10" fmla="*/ 1616704 w 2421237"/>
                <a:gd name="connsiteY10" fmla="*/ 370200 h 799873"/>
                <a:gd name="connsiteX11" fmla="*/ 835654 w 2421237"/>
                <a:gd name="connsiteY11" fmla="*/ 24125 h 799873"/>
                <a:gd name="connsiteX12" fmla="*/ 454654 w 2421237"/>
                <a:gd name="connsiteY12" fmla="*/ 43175 h 799873"/>
                <a:gd name="connsiteX13" fmla="*/ 283204 w 2421237"/>
                <a:gd name="connsiteY13" fmla="*/ 154300 h 799873"/>
                <a:gd name="connsiteX14" fmla="*/ 22854 w 2421237"/>
                <a:gd name="connsiteY14" fmla="*/ 230500 h 799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21237" h="799873">
                  <a:moveTo>
                    <a:pt x="22854" y="230500"/>
                  </a:moveTo>
                  <a:cubicBezTo>
                    <a:pt x="129746" y="219917"/>
                    <a:pt x="740933" y="108792"/>
                    <a:pt x="924554" y="90800"/>
                  </a:cubicBezTo>
                  <a:cubicBezTo>
                    <a:pt x="1108175" y="72808"/>
                    <a:pt x="1072721" y="107733"/>
                    <a:pt x="1124579" y="122550"/>
                  </a:cubicBezTo>
                  <a:cubicBezTo>
                    <a:pt x="1176437" y="137367"/>
                    <a:pt x="1161621" y="138954"/>
                    <a:pt x="1235704" y="179700"/>
                  </a:cubicBezTo>
                  <a:cubicBezTo>
                    <a:pt x="1309787" y="220446"/>
                    <a:pt x="1382283" y="294000"/>
                    <a:pt x="1569079" y="367025"/>
                  </a:cubicBezTo>
                  <a:cubicBezTo>
                    <a:pt x="1755875" y="440050"/>
                    <a:pt x="2247471" y="576046"/>
                    <a:pt x="2356479" y="617850"/>
                  </a:cubicBezTo>
                  <a:cubicBezTo>
                    <a:pt x="2465487" y="659654"/>
                    <a:pt x="2446966" y="587688"/>
                    <a:pt x="2223129" y="617850"/>
                  </a:cubicBezTo>
                  <a:cubicBezTo>
                    <a:pt x="1999292" y="648012"/>
                    <a:pt x="1045204" y="786654"/>
                    <a:pt x="1013454" y="798825"/>
                  </a:cubicBezTo>
                  <a:cubicBezTo>
                    <a:pt x="981704" y="810996"/>
                    <a:pt x="1812496" y="713629"/>
                    <a:pt x="2032629" y="690875"/>
                  </a:cubicBezTo>
                  <a:cubicBezTo>
                    <a:pt x="2252762" y="668121"/>
                    <a:pt x="2403575" y="715746"/>
                    <a:pt x="2334254" y="662300"/>
                  </a:cubicBezTo>
                  <a:cubicBezTo>
                    <a:pt x="2264933" y="608854"/>
                    <a:pt x="1866471" y="476563"/>
                    <a:pt x="1616704" y="370200"/>
                  </a:cubicBezTo>
                  <a:cubicBezTo>
                    <a:pt x="1366937" y="263838"/>
                    <a:pt x="1029329" y="78629"/>
                    <a:pt x="835654" y="24125"/>
                  </a:cubicBezTo>
                  <a:cubicBezTo>
                    <a:pt x="641979" y="-30379"/>
                    <a:pt x="546729" y="21479"/>
                    <a:pt x="454654" y="43175"/>
                  </a:cubicBezTo>
                  <a:cubicBezTo>
                    <a:pt x="362579" y="64871"/>
                    <a:pt x="351466" y="125725"/>
                    <a:pt x="283204" y="154300"/>
                  </a:cubicBezTo>
                  <a:cubicBezTo>
                    <a:pt x="214942" y="182875"/>
                    <a:pt x="-84038" y="241083"/>
                    <a:pt x="22854" y="230500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193B2323-2B1E-4E90-8A3D-C2816B37A85A}"/>
                </a:ext>
              </a:extLst>
            </p:cNvPr>
            <p:cNvSpPr/>
            <p:nvPr/>
          </p:nvSpPr>
          <p:spPr>
            <a:xfrm>
              <a:off x="4478692" y="2369361"/>
              <a:ext cx="1155390" cy="377218"/>
            </a:xfrm>
            <a:custGeom>
              <a:avLst/>
              <a:gdLst>
                <a:gd name="connsiteX0" fmla="*/ 579083 w 1155390"/>
                <a:gd name="connsiteY0" fmla="*/ 2364 h 377218"/>
                <a:gd name="connsiteX1" fmla="*/ 1134708 w 1155390"/>
                <a:gd name="connsiteY1" fmla="*/ 357964 h 377218"/>
                <a:gd name="connsiteX2" fmla="*/ 1045808 w 1155390"/>
                <a:gd name="connsiteY2" fmla="*/ 332564 h 377218"/>
                <a:gd name="connsiteX3" fmla="*/ 785458 w 1155390"/>
                <a:gd name="connsiteY3" fmla="*/ 256364 h 377218"/>
                <a:gd name="connsiteX4" fmla="*/ 572733 w 1155390"/>
                <a:gd name="connsiteY4" fmla="*/ 164289 h 377218"/>
                <a:gd name="connsiteX5" fmla="*/ 509233 w 1155390"/>
                <a:gd name="connsiteY5" fmla="*/ 142064 h 377218"/>
                <a:gd name="connsiteX6" fmla="*/ 309208 w 1155390"/>
                <a:gd name="connsiteY6" fmla="*/ 180164 h 377218"/>
                <a:gd name="connsiteX7" fmla="*/ 1233 w 1155390"/>
                <a:gd name="connsiteY7" fmla="*/ 240489 h 377218"/>
                <a:gd name="connsiteX8" fmla="*/ 433033 w 1155390"/>
                <a:gd name="connsiteY8" fmla="*/ 186514 h 377218"/>
                <a:gd name="connsiteX9" fmla="*/ 518758 w 1155390"/>
                <a:gd name="connsiteY9" fmla="*/ 192864 h 377218"/>
                <a:gd name="connsiteX10" fmla="*/ 912458 w 1155390"/>
                <a:gd name="connsiteY10" fmla="*/ 345264 h 377218"/>
                <a:gd name="connsiteX11" fmla="*/ 1029933 w 1155390"/>
                <a:gd name="connsiteY11" fmla="*/ 348439 h 377218"/>
                <a:gd name="connsiteX12" fmla="*/ 779108 w 1155390"/>
                <a:gd name="connsiteY12" fmla="*/ 208739 h 377218"/>
                <a:gd name="connsiteX13" fmla="*/ 579083 w 1155390"/>
                <a:gd name="connsiteY13" fmla="*/ 2364 h 377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55390" h="377218">
                  <a:moveTo>
                    <a:pt x="579083" y="2364"/>
                  </a:moveTo>
                  <a:cubicBezTo>
                    <a:pt x="638350" y="27235"/>
                    <a:pt x="1056921" y="302931"/>
                    <a:pt x="1134708" y="357964"/>
                  </a:cubicBezTo>
                  <a:cubicBezTo>
                    <a:pt x="1212495" y="412997"/>
                    <a:pt x="1045808" y="332564"/>
                    <a:pt x="1045808" y="332564"/>
                  </a:cubicBezTo>
                  <a:cubicBezTo>
                    <a:pt x="987600" y="315631"/>
                    <a:pt x="864304" y="284410"/>
                    <a:pt x="785458" y="256364"/>
                  </a:cubicBezTo>
                  <a:cubicBezTo>
                    <a:pt x="706612" y="228318"/>
                    <a:pt x="618770" y="183339"/>
                    <a:pt x="572733" y="164289"/>
                  </a:cubicBezTo>
                  <a:cubicBezTo>
                    <a:pt x="526696" y="145239"/>
                    <a:pt x="553154" y="139418"/>
                    <a:pt x="509233" y="142064"/>
                  </a:cubicBezTo>
                  <a:cubicBezTo>
                    <a:pt x="465312" y="144710"/>
                    <a:pt x="309208" y="180164"/>
                    <a:pt x="309208" y="180164"/>
                  </a:cubicBezTo>
                  <a:cubicBezTo>
                    <a:pt x="224541" y="196568"/>
                    <a:pt x="-19404" y="239431"/>
                    <a:pt x="1233" y="240489"/>
                  </a:cubicBezTo>
                  <a:cubicBezTo>
                    <a:pt x="21870" y="241547"/>
                    <a:pt x="346779" y="194451"/>
                    <a:pt x="433033" y="186514"/>
                  </a:cubicBezTo>
                  <a:cubicBezTo>
                    <a:pt x="519287" y="178577"/>
                    <a:pt x="438854" y="166406"/>
                    <a:pt x="518758" y="192864"/>
                  </a:cubicBezTo>
                  <a:cubicBezTo>
                    <a:pt x="598662" y="219322"/>
                    <a:pt x="827262" y="319335"/>
                    <a:pt x="912458" y="345264"/>
                  </a:cubicBezTo>
                  <a:cubicBezTo>
                    <a:pt x="997654" y="371193"/>
                    <a:pt x="1052158" y="371193"/>
                    <a:pt x="1029933" y="348439"/>
                  </a:cubicBezTo>
                  <a:cubicBezTo>
                    <a:pt x="1007708" y="325685"/>
                    <a:pt x="851604" y="261656"/>
                    <a:pt x="779108" y="208739"/>
                  </a:cubicBezTo>
                  <a:cubicBezTo>
                    <a:pt x="706612" y="155822"/>
                    <a:pt x="519816" y="-22507"/>
                    <a:pt x="579083" y="2364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B59AA596-A6CA-4F2D-8572-8F99AD226C29}"/>
                </a:ext>
              </a:extLst>
            </p:cNvPr>
            <p:cNvSpPr/>
            <p:nvPr/>
          </p:nvSpPr>
          <p:spPr>
            <a:xfrm>
              <a:off x="4955846" y="2383788"/>
              <a:ext cx="1466620" cy="795502"/>
            </a:xfrm>
            <a:custGeom>
              <a:avLst/>
              <a:gdLst>
                <a:gd name="connsiteX0" fmla="*/ 220992 w 1466620"/>
                <a:gd name="connsiteY0" fmla="*/ 102237 h 795502"/>
                <a:gd name="connsiteX1" fmla="*/ 417842 w 1466620"/>
                <a:gd name="connsiteY1" fmla="*/ 76837 h 795502"/>
                <a:gd name="connsiteX2" fmla="*/ 454354 w 1466620"/>
                <a:gd name="connsiteY2" fmla="*/ 94300 h 795502"/>
                <a:gd name="connsiteX3" fmla="*/ 516267 w 1466620"/>
                <a:gd name="connsiteY3" fmla="*/ 130812 h 795502"/>
                <a:gd name="connsiteX4" fmla="*/ 635329 w 1466620"/>
                <a:gd name="connsiteY4" fmla="*/ 184787 h 795502"/>
                <a:gd name="connsiteX5" fmla="*/ 816304 w 1466620"/>
                <a:gd name="connsiteY5" fmla="*/ 345125 h 795502"/>
                <a:gd name="connsiteX6" fmla="*/ 878217 w 1466620"/>
                <a:gd name="connsiteY6" fmla="*/ 378462 h 795502"/>
                <a:gd name="connsiteX7" fmla="*/ 865517 w 1466620"/>
                <a:gd name="connsiteY7" fmla="*/ 348300 h 795502"/>
                <a:gd name="connsiteX8" fmla="*/ 1449717 w 1466620"/>
                <a:gd name="connsiteY8" fmla="*/ 583250 h 795502"/>
                <a:gd name="connsiteX9" fmla="*/ 1321129 w 1466620"/>
                <a:gd name="connsiteY9" fmla="*/ 581662 h 795502"/>
                <a:gd name="connsiteX10" fmla="*/ 957592 w 1466620"/>
                <a:gd name="connsiteY10" fmla="*/ 581662 h 795502"/>
                <a:gd name="connsiteX11" fmla="*/ 751217 w 1466620"/>
                <a:gd name="connsiteY11" fmla="*/ 570550 h 795502"/>
                <a:gd name="connsiteX12" fmla="*/ 803604 w 1466620"/>
                <a:gd name="connsiteY12" fmla="*/ 429262 h 795502"/>
                <a:gd name="connsiteX13" fmla="*/ 695654 w 1466620"/>
                <a:gd name="connsiteY13" fmla="*/ 473712 h 795502"/>
                <a:gd name="connsiteX14" fmla="*/ 473404 w 1466620"/>
                <a:gd name="connsiteY14" fmla="*/ 465775 h 795502"/>
                <a:gd name="connsiteX15" fmla="*/ 303542 w 1466620"/>
                <a:gd name="connsiteY15" fmla="*/ 426087 h 795502"/>
                <a:gd name="connsiteX16" fmla="*/ 392442 w 1466620"/>
                <a:gd name="connsiteY16" fmla="*/ 462600 h 795502"/>
                <a:gd name="connsiteX17" fmla="*/ 335292 w 1466620"/>
                <a:gd name="connsiteY17" fmla="*/ 526100 h 795502"/>
                <a:gd name="connsiteX18" fmla="*/ 143204 w 1466620"/>
                <a:gd name="connsiteY18" fmla="*/ 705487 h 795502"/>
                <a:gd name="connsiteX19" fmla="*/ 271792 w 1466620"/>
                <a:gd name="connsiteY19" fmla="*/ 707075 h 795502"/>
                <a:gd name="connsiteX20" fmla="*/ 481342 w 1466620"/>
                <a:gd name="connsiteY20" fmla="*/ 791212 h 795502"/>
                <a:gd name="connsiteX21" fmla="*/ 590879 w 1466620"/>
                <a:gd name="connsiteY21" fmla="*/ 770575 h 795502"/>
                <a:gd name="connsiteX22" fmla="*/ 886154 w 1466620"/>
                <a:gd name="connsiteY22" fmla="*/ 662625 h 795502"/>
                <a:gd name="connsiteX23" fmla="*/ 1376692 w 1466620"/>
                <a:gd name="connsiteY23" fmla="*/ 461012 h 795502"/>
                <a:gd name="connsiteX24" fmla="*/ 862342 w 1466620"/>
                <a:gd name="connsiteY24" fmla="*/ 270512 h 795502"/>
                <a:gd name="connsiteX25" fmla="*/ 397204 w 1466620"/>
                <a:gd name="connsiteY25" fmla="*/ 10162 h 795502"/>
                <a:gd name="connsiteX26" fmla="*/ 3504 w 1466620"/>
                <a:gd name="connsiteY26" fmla="*/ 57787 h 795502"/>
                <a:gd name="connsiteX27" fmla="*/ 220992 w 1466620"/>
                <a:gd name="connsiteY27" fmla="*/ 102237 h 795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466620" h="795502">
                  <a:moveTo>
                    <a:pt x="220992" y="102237"/>
                  </a:moveTo>
                  <a:cubicBezTo>
                    <a:pt x="290048" y="105412"/>
                    <a:pt x="378948" y="78160"/>
                    <a:pt x="417842" y="76837"/>
                  </a:cubicBezTo>
                  <a:cubicBezTo>
                    <a:pt x="456736" y="75514"/>
                    <a:pt x="437950" y="85304"/>
                    <a:pt x="454354" y="94300"/>
                  </a:cubicBezTo>
                  <a:cubicBezTo>
                    <a:pt x="470758" y="103296"/>
                    <a:pt x="486105" y="115731"/>
                    <a:pt x="516267" y="130812"/>
                  </a:cubicBezTo>
                  <a:cubicBezTo>
                    <a:pt x="546429" y="145893"/>
                    <a:pt x="585323" y="149068"/>
                    <a:pt x="635329" y="184787"/>
                  </a:cubicBezTo>
                  <a:cubicBezTo>
                    <a:pt x="685335" y="220506"/>
                    <a:pt x="775823" y="312846"/>
                    <a:pt x="816304" y="345125"/>
                  </a:cubicBezTo>
                  <a:cubicBezTo>
                    <a:pt x="856785" y="377404"/>
                    <a:pt x="870015" y="377933"/>
                    <a:pt x="878217" y="378462"/>
                  </a:cubicBezTo>
                  <a:cubicBezTo>
                    <a:pt x="886419" y="378991"/>
                    <a:pt x="770267" y="314169"/>
                    <a:pt x="865517" y="348300"/>
                  </a:cubicBezTo>
                  <a:cubicBezTo>
                    <a:pt x="960767" y="382431"/>
                    <a:pt x="1373782" y="544356"/>
                    <a:pt x="1449717" y="583250"/>
                  </a:cubicBezTo>
                  <a:cubicBezTo>
                    <a:pt x="1525652" y="622144"/>
                    <a:pt x="1321129" y="581662"/>
                    <a:pt x="1321129" y="581662"/>
                  </a:cubicBezTo>
                  <a:lnTo>
                    <a:pt x="957592" y="581662"/>
                  </a:lnTo>
                  <a:cubicBezTo>
                    <a:pt x="862607" y="579810"/>
                    <a:pt x="776882" y="595950"/>
                    <a:pt x="751217" y="570550"/>
                  </a:cubicBezTo>
                  <a:cubicBezTo>
                    <a:pt x="725552" y="545150"/>
                    <a:pt x="812864" y="445402"/>
                    <a:pt x="803604" y="429262"/>
                  </a:cubicBezTo>
                  <a:cubicBezTo>
                    <a:pt x="794344" y="413122"/>
                    <a:pt x="750687" y="467627"/>
                    <a:pt x="695654" y="473712"/>
                  </a:cubicBezTo>
                  <a:cubicBezTo>
                    <a:pt x="640621" y="479797"/>
                    <a:pt x="538756" y="473712"/>
                    <a:pt x="473404" y="465775"/>
                  </a:cubicBezTo>
                  <a:cubicBezTo>
                    <a:pt x="408052" y="457838"/>
                    <a:pt x="317036" y="426616"/>
                    <a:pt x="303542" y="426087"/>
                  </a:cubicBezTo>
                  <a:cubicBezTo>
                    <a:pt x="290048" y="425558"/>
                    <a:pt x="387150" y="445931"/>
                    <a:pt x="392442" y="462600"/>
                  </a:cubicBezTo>
                  <a:cubicBezTo>
                    <a:pt x="397734" y="479269"/>
                    <a:pt x="376832" y="485619"/>
                    <a:pt x="335292" y="526100"/>
                  </a:cubicBezTo>
                  <a:cubicBezTo>
                    <a:pt x="293752" y="566581"/>
                    <a:pt x="153787" y="675325"/>
                    <a:pt x="143204" y="705487"/>
                  </a:cubicBezTo>
                  <a:cubicBezTo>
                    <a:pt x="132621" y="735650"/>
                    <a:pt x="215436" y="692788"/>
                    <a:pt x="271792" y="707075"/>
                  </a:cubicBezTo>
                  <a:cubicBezTo>
                    <a:pt x="328148" y="721363"/>
                    <a:pt x="428161" y="780629"/>
                    <a:pt x="481342" y="791212"/>
                  </a:cubicBezTo>
                  <a:cubicBezTo>
                    <a:pt x="534523" y="801795"/>
                    <a:pt x="523410" y="792006"/>
                    <a:pt x="590879" y="770575"/>
                  </a:cubicBezTo>
                  <a:cubicBezTo>
                    <a:pt x="658348" y="749144"/>
                    <a:pt x="886154" y="662625"/>
                    <a:pt x="886154" y="662625"/>
                  </a:cubicBezTo>
                  <a:cubicBezTo>
                    <a:pt x="1017123" y="611031"/>
                    <a:pt x="1380661" y="526364"/>
                    <a:pt x="1376692" y="461012"/>
                  </a:cubicBezTo>
                  <a:cubicBezTo>
                    <a:pt x="1372723" y="395660"/>
                    <a:pt x="1025590" y="345654"/>
                    <a:pt x="862342" y="270512"/>
                  </a:cubicBezTo>
                  <a:cubicBezTo>
                    <a:pt x="699094" y="195370"/>
                    <a:pt x="540344" y="45616"/>
                    <a:pt x="397204" y="10162"/>
                  </a:cubicBezTo>
                  <a:cubicBezTo>
                    <a:pt x="254064" y="-25292"/>
                    <a:pt x="34196" y="42177"/>
                    <a:pt x="3504" y="57787"/>
                  </a:cubicBezTo>
                  <a:cubicBezTo>
                    <a:pt x="-27188" y="73397"/>
                    <a:pt x="151936" y="99062"/>
                    <a:pt x="220992" y="102237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B2B63AC3-1984-4F0D-A09C-968B15314B16}"/>
                </a:ext>
              </a:extLst>
            </p:cNvPr>
            <p:cNvSpPr/>
            <p:nvPr/>
          </p:nvSpPr>
          <p:spPr>
            <a:xfrm>
              <a:off x="4135014" y="2344495"/>
              <a:ext cx="1518537" cy="431595"/>
            </a:xfrm>
            <a:custGeom>
              <a:avLst/>
              <a:gdLst>
                <a:gd name="connsiteX0" fmla="*/ 11536 w 1518537"/>
                <a:gd name="connsiteY0" fmla="*/ 225668 h 431595"/>
                <a:gd name="connsiteX1" fmla="*/ 659236 w 1518537"/>
                <a:gd name="connsiteY1" fmla="*/ 33580 h 431595"/>
                <a:gd name="connsiteX2" fmla="*/ 902124 w 1518537"/>
                <a:gd name="connsiteY2" fmla="*/ 5005 h 431595"/>
                <a:gd name="connsiteX3" fmla="*/ 554461 w 1518537"/>
                <a:gd name="connsiteY3" fmla="*/ 90730 h 431595"/>
                <a:gd name="connsiteX4" fmla="*/ 1038649 w 1518537"/>
                <a:gd name="connsiteY4" fmla="*/ 174868 h 431595"/>
                <a:gd name="connsiteX5" fmla="*/ 1497436 w 1518537"/>
                <a:gd name="connsiteY5" fmla="*/ 386005 h 431595"/>
                <a:gd name="connsiteX6" fmla="*/ 1443461 w 1518537"/>
                <a:gd name="connsiteY6" fmla="*/ 392355 h 431595"/>
                <a:gd name="connsiteX7" fmla="*/ 1460924 w 1518537"/>
                <a:gd name="connsiteY7" fmla="*/ 416168 h 431595"/>
                <a:gd name="connsiteX8" fmla="*/ 1259311 w 1518537"/>
                <a:gd name="connsiteY8" fmla="*/ 362193 h 431595"/>
                <a:gd name="connsiteX9" fmla="*/ 883074 w 1518537"/>
                <a:gd name="connsiteY9" fmla="*/ 244718 h 431595"/>
                <a:gd name="connsiteX10" fmla="*/ 775124 w 1518537"/>
                <a:gd name="connsiteY10" fmla="*/ 192330 h 431595"/>
                <a:gd name="connsiteX11" fmla="*/ 640186 w 1518537"/>
                <a:gd name="connsiteY11" fmla="*/ 216143 h 431595"/>
                <a:gd name="connsiteX12" fmla="*/ 248074 w 1518537"/>
                <a:gd name="connsiteY12" fmla="*/ 333618 h 431595"/>
                <a:gd name="connsiteX13" fmla="*/ 19474 w 1518537"/>
                <a:gd name="connsiteY13" fmla="*/ 428868 h 431595"/>
                <a:gd name="connsiteX14" fmla="*/ 333799 w 1518537"/>
                <a:gd name="connsiteY14" fmla="*/ 224080 h 431595"/>
                <a:gd name="connsiteX15" fmla="*/ 249661 w 1518537"/>
                <a:gd name="connsiteY15" fmla="*/ 243130 h 431595"/>
                <a:gd name="connsiteX16" fmla="*/ 11536 w 1518537"/>
                <a:gd name="connsiteY16" fmla="*/ 225668 h 43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18537" h="431595">
                  <a:moveTo>
                    <a:pt x="11536" y="225668"/>
                  </a:moveTo>
                  <a:cubicBezTo>
                    <a:pt x="79799" y="190743"/>
                    <a:pt x="510805" y="70357"/>
                    <a:pt x="659236" y="33580"/>
                  </a:cubicBezTo>
                  <a:cubicBezTo>
                    <a:pt x="807667" y="-3197"/>
                    <a:pt x="919587" y="-4520"/>
                    <a:pt x="902124" y="5005"/>
                  </a:cubicBezTo>
                  <a:cubicBezTo>
                    <a:pt x="884662" y="14530"/>
                    <a:pt x="531707" y="62420"/>
                    <a:pt x="554461" y="90730"/>
                  </a:cubicBezTo>
                  <a:cubicBezTo>
                    <a:pt x="577215" y="119040"/>
                    <a:pt x="881487" y="125656"/>
                    <a:pt x="1038649" y="174868"/>
                  </a:cubicBezTo>
                  <a:cubicBezTo>
                    <a:pt x="1195811" y="224080"/>
                    <a:pt x="1429968" y="349757"/>
                    <a:pt x="1497436" y="386005"/>
                  </a:cubicBezTo>
                  <a:cubicBezTo>
                    <a:pt x="1564904" y="422253"/>
                    <a:pt x="1449546" y="387328"/>
                    <a:pt x="1443461" y="392355"/>
                  </a:cubicBezTo>
                  <a:cubicBezTo>
                    <a:pt x="1437376" y="397382"/>
                    <a:pt x="1491616" y="421195"/>
                    <a:pt x="1460924" y="416168"/>
                  </a:cubicBezTo>
                  <a:cubicBezTo>
                    <a:pt x="1430232" y="411141"/>
                    <a:pt x="1355619" y="390768"/>
                    <a:pt x="1259311" y="362193"/>
                  </a:cubicBezTo>
                  <a:cubicBezTo>
                    <a:pt x="1163003" y="333618"/>
                    <a:pt x="963772" y="273028"/>
                    <a:pt x="883074" y="244718"/>
                  </a:cubicBezTo>
                  <a:cubicBezTo>
                    <a:pt x="802376" y="216408"/>
                    <a:pt x="815605" y="197092"/>
                    <a:pt x="775124" y="192330"/>
                  </a:cubicBezTo>
                  <a:cubicBezTo>
                    <a:pt x="734643" y="187568"/>
                    <a:pt x="728028" y="192595"/>
                    <a:pt x="640186" y="216143"/>
                  </a:cubicBezTo>
                  <a:cubicBezTo>
                    <a:pt x="552344" y="239691"/>
                    <a:pt x="351526" y="298164"/>
                    <a:pt x="248074" y="333618"/>
                  </a:cubicBezTo>
                  <a:cubicBezTo>
                    <a:pt x="144622" y="369072"/>
                    <a:pt x="5186" y="447124"/>
                    <a:pt x="19474" y="428868"/>
                  </a:cubicBezTo>
                  <a:cubicBezTo>
                    <a:pt x="33762" y="410612"/>
                    <a:pt x="295435" y="255036"/>
                    <a:pt x="333799" y="224080"/>
                  </a:cubicBezTo>
                  <a:cubicBezTo>
                    <a:pt x="372163" y="193124"/>
                    <a:pt x="301255" y="242336"/>
                    <a:pt x="249661" y="243130"/>
                  </a:cubicBezTo>
                  <a:cubicBezTo>
                    <a:pt x="198067" y="243924"/>
                    <a:pt x="-56727" y="260593"/>
                    <a:pt x="11536" y="225668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0CC3CDA2-11E6-488A-B40A-936AC6966532}"/>
                </a:ext>
              </a:extLst>
            </p:cNvPr>
            <p:cNvSpPr/>
            <p:nvPr/>
          </p:nvSpPr>
          <p:spPr>
            <a:xfrm>
              <a:off x="4137173" y="2500312"/>
              <a:ext cx="1014844" cy="404600"/>
            </a:xfrm>
            <a:custGeom>
              <a:avLst/>
              <a:gdLst>
                <a:gd name="connsiteX0" fmla="*/ 547540 w 1014844"/>
                <a:gd name="connsiteY0" fmla="*/ 1 h 404600"/>
                <a:gd name="connsiteX1" fmla="*/ 819002 w 1014844"/>
                <a:gd name="connsiteY1" fmla="*/ 188913 h 404600"/>
                <a:gd name="connsiteX2" fmla="*/ 704702 w 1014844"/>
                <a:gd name="connsiteY2" fmla="*/ 142876 h 404600"/>
                <a:gd name="connsiteX3" fmla="*/ 1012677 w 1014844"/>
                <a:gd name="connsiteY3" fmla="*/ 342901 h 404600"/>
                <a:gd name="connsiteX4" fmla="*/ 849165 w 1014844"/>
                <a:gd name="connsiteY4" fmla="*/ 204788 h 404600"/>
                <a:gd name="connsiteX5" fmla="*/ 993627 w 1014844"/>
                <a:gd name="connsiteY5" fmla="*/ 388938 h 404600"/>
                <a:gd name="connsiteX6" fmla="*/ 938065 w 1014844"/>
                <a:gd name="connsiteY6" fmla="*/ 387351 h 404600"/>
                <a:gd name="connsiteX7" fmla="*/ 796777 w 1014844"/>
                <a:gd name="connsiteY7" fmla="*/ 325438 h 404600"/>
                <a:gd name="connsiteX8" fmla="*/ 301477 w 1014844"/>
                <a:gd name="connsiteY8" fmla="*/ 168276 h 404600"/>
                <a:gd name="connsiteX9" fmla="*/ 193527 w 1014844"/>
                <a:gd name="connsiteY9" fmla="*/ 201613 h 404600"/>
                <a:gd name="connsiteX10" fmla="*/ 1440 w 1014844"/>
                <a:gd name="connsiteY10" fmla="*/ 282576 h 404600"/>
                <a:gd name="connsiteX11" fmla="*/ 303065 w 1014844"/>
                <a:gd name="connsiteY11" fmla="*/ 204788 h 404600"/>
                <a:gd name="connsiteX12" fmla="*/ 372915 w 1014844"/>
                <a:gd name="connsiteY12" fmla="*/ 225426 h 404600"/>
                <a:gd name="connsiteX13" fmla="*/ 514202 w 1014844"/>
                <a:gd name="connsiteY13" fmla="*/ 273051 h 404600"/>
                <a:gd name="connsiteX14" fmla="*/ 888852 w 1014844"/>
                <a:gd name="connsiteY14" fmla="*/ 381001 h 404600"/>
                <a:gd name="connsiteX15" fmla="*/ 680890 w 1014844"/>
                <a:gd name="connsiteY15" fmla="*/ 279401 h 404600"/>
                <a:gd name="connsiteX16" fmla="*/ 287190 w 1014844"/>
                <a:gd name="connsiteY16" fmla="*/ 163513 h 404600"/>
                <a:gd name="connsiteX17" fmla="*/ 384027 w 1014844"/>
                <a:gd name="connsiteY17" fmla="*/ 104776 h 404600"/>
                <a:gd name="connsiteX18" fmla="*/ 488802 w 1014844"/>
                <a:gd name="connsiteY18" fmla="*/ 73026 h 404600"/>
                <a:gd name="connsiteX19" fmla="*/ 517377 w 1014844"/>
                <a:gd name="connsiteY19" fmla="*/ 192088 h 404600"/>
                <a:gd name="connsiteX20" fmla="*/ 547540 w 1014844"/>
                <a:gd name="connsiteY20" fmla="*/ 1 h 40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14844" h="404600">
                  <a:moveTo>
                    <a:pt x="547540" y="1"/>
                  </a:moveTo>
                  <a:cubicBezTo>
                    <a:pt x="597811" y="-528"/>
                    <a:pt x="792808" y="165101"/>
                    <a:pt x="819002" y="188913"/>
                  </a:cubicBezTo>
                  <a:cubicBezTo>
                    <a:pt x="845196" y="212725"/>
                    <a:pt x="672423" y="117211"/>
                    <a:pt x="704702" y="142876"/>
                  </a:cubicBezTo>
                  <a:cubicBezTo>
                    <a:pt x="736981" y="168541"/>
                    <a:pt x="988600" y="332582"/>
                    <a:pt x="1012677" y="342901"/>
                  </a:cubicBezTo>
                  <a:cubicBezTo>
                    <a:pt x="1036754" y="353220"/>
                    <a:pt x="852340" y="197115"/>
                    <a:pt x="849165" y="204788"/>
                  </a:cubicBezTo>
                  <a:cubicBezTo>
                    <a:pt x="845990" y="212461"/>
                    <a:pt x="978810" y="358511"/>
                    <a:pt x="993627" y="388938"/>
                  </a:cubicBezTo>
                  <a:cubicBezTo>
                    <a:pt x="1008444" y="419365"/>
                    <a:pt x="970873" y="397934"/>
                    <a:pt x="938065" y="387351"/>
                  </a:cubicBezTo>
                  <a:cubicBezTo>
                    <a:pt x="905257" y="376768"/>
                    <a:pt x="902875" y="361951"/>
                    <a:pt x="796777" y="325438"/>
                  </a:cubicBezTo>
                  <a:cubicBezTo>
                    <a:pt x="690679" y="288926"/>
                    <a:pt x="402019" y="188914"/>
                    <a:pt x="301477" y="168276"/>
                  </a:cubicBezTo>
                  <a:cubicBezTo>
                    <a:pt x="200935" y="147639"/>
                    <a:pt x="243533" y="182563"/>
                    <a:pt x="193527" y="201613"/>
                  </a:cubicBezTo>
                  <a:cubicBezTo>
                    <a:pt x="143521" y="220663"/>
                    <a:pt x="-16816" y="282047"/>
                    <a:pt x="1440" y="282576"/>
                  </a:cubicBezTo>
                  <a:cubicBezTo>
                    <a:pt x="19696" y="283105"/>
                    <a:pt x="241152" y="214313"/>
                    <a:pt x="303065" y="204788"/>
                  </a:cubicBezTo>
                  <a:cubicBezTo>
                    <a:pt x="364977" y="195263"/>
                    <a:pt x="337726" y="214049"/>
                    <a:pt x="372915" y="225426"/>
                  </a:cubicBezTo>
                  <a:cubicBezTo>
                    <a:pt x="408104" y="236803"/>
                    <a:pt x="428212" y="247122"/>
                    <a:pt x="514202" y="273051"/>
                  </a:cubicBezTo>
                  <a:cubicBezTo>
                    <a:pt x="600192" y="298980"/>
                    <a:pt x="861071" y="379943"/>
                    <a:pt x="888852" y="381001"/>
                  </a:cubicBezTo>
                  <a:cubicBezTo>
                    <a:pt x="916633" y="382059"/>
                    <a:pt x="781167" y="315649"/>
                    <a:pt x="680890" y="279401"/>
                  </a:cubicBezTo>
                  <a:cubicBezTo>
                    <a:pt x="580613" y="243153"/>
                    <a:pt x="336667" y="192617"/>
                    <a:pt x="287190" y="163513"/>
                  </a:cubicBezTo>
                  <a:cubicBezTo>
                    <a:pt x="237713" y="134409"/>
                    <a:pt x="350425" y="119857"/>
                    <a:pt x="384027" y="104776"/>
                  </a:cubicBezTo>
                  <a:cubicBezTo>
                    <a:pt x="417629" y="89695"/>
                    <a:pt x="466577" y="58474"/>
                    <a:pt x="488802" y="73026"/>
                  </a:cubicBezTo>
                  <a:cubicBezTo>
                    <a:pt x="511027" y="87578"/>
                    <a:pt x="507323" y="199761"/>
                    <a:pt x="517377" y="192088"/>
                  </a:cubicBezTo>
                  <a:cubicBezTo>
                    <a:pt x="527431" y="184415"/>
                    <a:pt x="497269" y="530"/>
                    <a:pt x="547540" y="1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889D84BE-2E91-4F9A-8596-DD70C0FB6E26}"/>
                </a:ext>
              </a:extLst>
            </p:cNvPr>
            <p:cNvSpPr/>
            <p:nvPr/>
          </p:nvSpPr>
          <p:spPr>
            <a:xfrm>
              <a:off x="3339329" y="2361886"/>
              <a:ext cx="1658421" cy="1296325"/>
            </a:xfrm>
            <a:custGeom>
              <a:avLst/>
              <a:gdLst>
                <a:gd name="connsiteX0" fmla="*/ 1267596 w 1658421"/>
                <a:gd name="connsiteY0" fmla="*/ 216214 h 1296325"/>
                <a:gd name="connsiteX1" fmla="*/ 956446 w 1658421"/>
                <a:gd name="connsiteY1" fmla="*/ 432114 h 1296325"/>
                <a:gd name="connsiteX2" fmla="*/ 578621 w 1658421"/>
                <a:gd name="connsiteY2" fmla="*/ 746439 h 1296325"/>
                <a:gd name="connsiteX3" fmla="*/ 727846 w 1658421"/>
                <a:gd name="connsiteY3" fmla="*/ 562289 h 1296325"/>
                <a:gd name="connsiteX4" fmla="*/ 537346 w 1658421"/>
                <a:gd name="connsiteY4" fmla="*/ 819464 h 1296325"/>
                <a:gd name="connsiteX5" fmla="*/ 708796 w 1658421"/>
                <a:gd name="connsiteY5" fmla="*/ 975039 h 1296325"/>
                <a:gd name="connsiteX6" fmla="*/ 1239021 w 1658421"/>
                <a:gd name="connsiteY6" fmla="*/ 1295714 h 1296325"/>
                <a:gd name="connsiteX7" fmla="*/ 753246 w 1658421"/>
                <a:gd name="connsiteY7" fmla="*/ 1044889 h 1296325"/>
                <a:gd name="connsiteX8" fmla="*/ 57921 w 1658421"/>
                <a:gd name="connsiteY8" fmla="*/ 663889 h 1296325"/>
                <a:gd name="connsiteX9" fmla="*/ 619896 w 1658421"/>
                <a:gd name="connsiteY9" fmla="*/ 936939 h 1296325"/>
                <a:gd name="connsiteX10" fmla="*/ 26171 w 1658421"/>
                <a:gd name="connsiteY10" fmla="*/ 714689 h 1296325"/>
                <a:gd name="connsiteX11" fmla="*/ 184921 w 1658421"/>
                <a:gd name="connsiteY11" fmla="*/ 600389 h 1296325"/>
                <a:gd name="connsiteX12" fmla="*/ 896121 w 1658421"/>
                <a:gd name="connsiteY12" fmla="*/ 190814 h 1296325"/>
                <a:gd name="connsiteX13" fmla="*/ 1623196 w 1658421"/>
                <a:gd name="connsiteY13" fmla="*/ 6664 h 1296325"/>
                <a:gd name="connsiteX14" fmla="*/ 1518421 w 1658421"/>
                <a:gd name="connsiteY14" fmla="*/ 57464 h 1296325"/>
                <a:gd name="connsiteX15" fmla="*/ 1267596 w 1658421"/>
                <a:gd name="connsiteY15" fmla="*/ 216214 h 129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58421" h="1296325">
                  <a:moveTo>
                    <a:pt x="1267596" y="216214"/>
                  </a:moveTo>
                  <a:cubicBezTo>
                    <a:pt x="1173934" y="278656"/>
                    <a:pt x="1071275" y="343743"/>
                    <a:pt x="956446" y="432114"/>
                  </a:cubicBezTo>
                  <a:cubicBezTo>
                    <a:pt x="841617" y="520485"/>
                    <a:pt x="616721" y="724743"/>
                    <a:pt x="578621" y="746439"/>
                  </a:cubicBezTo>
                  <a:cubicBezTo>
                    <a:pt x="540521" y="768135"/>
                    <a:pt x="734725" y="550118"/>
                    <a:pt x="727846" y="562289"/>
                  </a:cubicBezTo>
                  <a:cubicBezTo>
                    <a:pt x="720967" y="574460"/>
                    <a:pt x="540521" y="750672"/>
                    <a:pt x="537346" y="819464"/>
                  </a:cubicBezTo>
                  <a:cubicBezTo>
                    <a:pt x="534171" y="888256"/>
                    <a:pt x="591850" y="895664"/>
                    <a:pt x="708796" y="975039"/>
                  </a:cubicBezTo>
                  <a:cubicBezTo>
                    <a:pt x="825742" y="1054414"/>
                    <a:pt x="1231613" y="1284072"/>
                    <a:pt x="1239021" y="1295714"/>
                  </a:cubicBezTo>
                  <a:cubicBezTo>
                    <a:pt x="1246429" y="1307356"/>
                    <a:pt x="950096" y="1150193"/>
                    <a:pt x="753246" y="1044889"/>
                  </a:cubicBezTo>
                  <a:cubicBezTo>
                    <a:pt x="556396" y="939585"/>
                    <a:pt x="80146" y="681881"/>
                    <a:pt x="57921" y="663889"/>
                  </a:cubicBezTo>
                  <a:cubicBezTo>
                    <a:pt x="35696" y="645897"/>
                    <a:pt x="625188" y="928472"/>
                    <a:pt x="619896" y="936939"/>
                  </a:cubicBezTo>
                  <a:cubicBezTo>
                    <a:pt x="614604" y="945406"/>
                    <a:pt x="98667" y="770781"/>
                    <a:pt x="26171" y="714689"/>
                  </a:cubicBezTo>
                  <a:cubicBezTo>
                    <a:pt x="-46325" y="658597"/>
                    <a:pt x="39929" y="687701"/>
                    <a:pt x="184921" y="600389"/>
                  </a:cubicBezTo>
                  <a:cubicBezTo>
                    <a:pt x="329913" y="513077"/>
                    <a:pt x="656409" y="289768"/>
                    <a:pt x="896121" y="190814"/>
                  </a:cubicBezTo>
                  <a:cubicBezTo>
                    <a:pt x="1135833" y="91860"/>
                    <a:pt x="1519479" y="28889"/>
                    <a:pt x="1623196" y="6664"/>
                  </a:cubicBezTo>
                  <a:cubicBezTo>
                    <a:pt x="1726913" y="-15561"/>
                    <a:pt x="1573983" y="22010"/>
                    <a:pt x="1518421" y="57464"/>
                  </a:cubicBezTo>
                  <a:cubicBezTo>
                    <a:pt x="1462859" y="92918"/>
                    <a:pt x="1361258" y="153772"/>
                    <a:pt x="1267596" y="216214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3A09A716-F131-4C85-BF3C-2636DC91566F}"/>
                </a:ext>
              </a:extLst>
            </p:cNvPr>
            <p:cNvSpPr/>
            <p:nvPr/>
          </p:nvSpPr>
          <p:spPr>
            <a:xfrm>
              <a:off x="3914659" y="2775116"/>
              <a:ext cx="1146806" cy="260834"/>
            </a:xfrm>
            <a:custGeom>
              <a:avLst/>
              <a:gdLst>
                <a:gd name="connsiteX0" fmla="*/ 417629 w 1146806"/>
                <a:gd name="connsiteY0" fmla="*/ 1422 h 260834"/>
                <a:gd name="connsiteX1" fmla="*/ 781166 w 1146806"/>
                <a:gd name="connsiteY1" fmla="*/ 142709 h 260834"/>
                <a:gd name="connsiteX2" fmla="*/ 670041 w 1146806"/>
                <a:gd name="connsiteY2" fmla="*/ 114134 h 260834"/>
                <a:gd name="connsiteX3" fmla="*/ 1138354 w 1146806"/>
                <a:gd name="connsiteY3" fmla="*/ 190334 h 260834"/>
                <a:gd name="connsiteX4" fmla="*/ 974841 w 1146806"/>
                <a:gd name="connsiteY4" fmla="*/ 195097 h 260834"/>
                <a:gd name="connsiteX5" fmla="*/ 1016116 w 1146806"/>
                <a:gd name="connsiteY5" fmla="*/ 212559 h 260834"/>
                <a:gd name="connsiteX6" fmla="*/ 731954 w 1146806"/>
                <a:gd name="connsiteY6" fmla="*/ 226847 h 260834"/>
                <a:gd name="connsiteX7" fmla="*/ 287454 w 1146806"/>
                <a:gd name="connsiteY7" fmla="*/ 241134 h 260834"/>
                <a:gd name="connsiteX8" fmla="*/ 1704 w 1146806"/>
                <a:gd name="connsiteY8" fmla="*/ 244309 h 260834"/>
                <a:gd name="connsiteX9" fmla="*/ 417629 w 1146806"/>
                <a:gd name="connsiteY9" fmla="*/ 1422 h 260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6806" h="260834">
                  <a:moveTo>
                    <a:pt x="417629" y="1422"/>
                  </a:moveTo>
                  <a:cubicBezTo>
                    <a:pt x="547539" y="-15511"/>
                    <a:pt x="739097" y="123924"/>
                    <a:pt x="781166" y="142709"/>
                  </a:cubicBezTo>
                  <a:cubicBezTo>
                    <a:pt x="823235" y="161494"/>
                    <a:pt x="610510" y="106197"/>
                    <a:pt x="670041" y="114134"/>
                  </a:cubicBezTo>
                  <a:cubicBezTo>
                    <a:pt x="729572" y="122071"/>
                    <a:pt x="1087554" y="176840"/>
                    <a:pt x="1138354" y="190334"/>
                  </a:cubicBezTo>
                  <a:cubicBezTo>
                    <a:pt x="1189154" y="203828"/>
                    <a:pt x="995214" y="191393"/>
                    <a:pt x="974841" y="195097"/>
                  </a:cubicBezTo>
                  <a:cubicBezTo>
                    <a:pt x="954468" y="198801"/>
                    <a:pt x="1056597" y="207267"/>
                    <a:pt x="1016116" y="212559"/>
                  </a:cubicBezTo>
                  <a:cubicBezTo>
                    <a:pt x="975635" y="217851"/>
                    <a:pt x="731954" y="226847"/>
                    <a:pt x="731954" y="226847"/>
                  </a:cubicBezTo>
                  <a:lnTo>
                    <a:pt x="287454" y="241134"/>
                  </a:lnTo>
                  <a:cubicBezTo>
                    <a:pt x="165746" y="244044"/>
                    <a:pt x="-19727" y="281880"/>
                    <a:pt x="1704" y="244309"/>
                  </a:cubicBezTo>
                  <a:cubicBezTo>
                    <a:pt x="23135" y="206738"/>
                    <a:pt x="287719" y="18355"/>
                    <a:pt x="417629" y="142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8D8F6795-4C46-43E3-A95F-079C5D7FA6BE}"/>
                </a:ext>
              </a:extLst>
            </p:cNvPr>
            <p:cNvSpPr/>
            <p:nvPr/>
          </p:nvSpPr>
          <p:spPr>
            <a:xfrm>
              <a:off x="4703687" y="2513958"/>
              <a:ext cx="329783" cy="93709"/>
            </a:xfrm>
            <a:custGeom>
              <a:avLst/>
              <a:gdLst>
                <a:gd name="connsiteX0" fmla="*/ 328688 w 329783"/>
                <a:gd name="connsiteY0" fmla="*/ 642 h 93709"/>
                <a:gd name="connsiteX1" fmla="*/ 131838 w 329783"/>
                <a:gd name="connsiteY1" fmla="*/ 73667 h 93709"/>
                <a:gd name="connsiteX2" fmla="*/ 19126 w 329783"/>
                <a:gd name="connsiteY2" fmla="*/ 91130 h 93709"/>
                <a:gd name="connsiteX3" fmla="*/ 9601 w 329783"/>
                <a:gd name="connsiteY3" fmla="*/ 87955 h 93709"/>
                <a:gd name="connsiteX4" fmla="*/ 117551 w 329783"/>
                <a:gd name="connsiteY4" fmla="*/ 38742 h 93709"/>
                <a:gd name="connsiteX5" fmla="*/ 36588 w 329783"/>
                <a:gd name="connsiteY5" fmla="*/ 38742 h 93709"/>
                <a:gd name="connsiteX6" fmla="*/ 328688 w 329783"/>
                <a:gd name="connsiteY6" fmla="*/ 642 h 9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9783" h="93709">
                  <a:moveTo>
                    <a:pt x="328688" y="642"/>
                  </a:moveTo>
                  <a:cubicBezTo>
                    <a:pt x="344563" y="6463"/>
                    <a:pt x="183431" y="58586"/>
                    <a:pt x="131838" y="73667"/>
                  </a:cubicBezTo>
                  <a:cubicBezTo>
                    <a:pt x="80245" y="88748"/>
                    <a:pt x="39499" y="88749"/>
                    <a:pt x="19126" y="91130"/>
                  </a:cubicBezTo>
                  <a:cubicBezTo>
                    <a:pt x="-1247" y="93511"/>
                    <a:pt x="-6803" y="96686"/>
                    <a:pt x="9601" y="87955"/>
                  </a:cubicBezTo>
                  <a:cubicBezTo>
                    <a:pt x="26005" y="79224"/>
                    <a:pt x="113053" y="46944"/>
                    <a:pt x="117551" y="38742"/>
                  </a:cubicBezTo>
                  <a:cubicBezTo>
                    <a:pt x="122049" y="30540"/>
                    <a:pt x="3515" y="47209"/>
                    <a:pt x="36588" y="38742"/>
                  </a:cubicBezTo>
                  <a:cubicBezTo>
                    <a:pt x="69661" y="30275"/>
                    <a:pt x="312813" y="-5179"/>
                    <a:pt x="328688" y="64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3DD74E79-045D-4E77-9AB3-A9F86F97FD0A}"/>
                </a:ext>
              </a:extLst>
            </p:cNvPr>
            <p:cNvSpPr/>
            <p:nvPr/>
          </p:nvSpPr>
          <p:spPr>
            <a:xfrm>
              <a:off x="4609120" y="2537795"/>
              <a:ext cx="569384" cy="379187"/>
            </a:xfrm>
            <a:custGeom>
              <a:avLst/>
              <a:gdLst>
                <a:gd name="connsiteX0" fmla="*/ 166080 w 569384"/>
                <a:gd name="connsiteY0" fmla="*/ 3793 h 379187"/>
                <a:gd name="connsiteX1" fmla="*/ 345468 w 569384"/>
                <a:gd name="connsiteY1" fmla="*/ 132380 h 379187"/>
                <a:gd name="connsiteX2" fmla="*/ 488343 w 569384"/>
                <a:gd name="connsiteY2" fmla="*/ 232393 h 379187"/>
                <a:gd name="connsiteX3" fmla="*/ 566130 w 569384"/>
                <a:gd name="connsiteY3" fmla="*/ 326055 h 379187"/>
                <a:gd name="connsiteX4" fmla="*/ 548668 w 569384"/>
                <a:gd name="connsiteY4" fmla="*/ 367330 h 379187"/>
                <a:gd name="connsiteX5" fmla="*/ 493105 w 569384"/>
                <a:gd name="connsiteY5" fmla="*/ 370505 h 379187"/>
                <a:gd name="connsiteX6" fmla="*/ 434368 w 569384"/>
                <a:gd name="connsiteY6" fmla="*/ 351455 h 379187"/>
                <a:gd name="connsiteX7" fmla="*/ 288318 w 569384"/>
                <a:gd name="connsiteY7" fmla="*/ 321293 h 379187"/>
                <a:gd name="connsiteX8" fmla="*/ 2568 w 569384"/>
                <a:gd name="connsiteY8" fmla="*/ 237155 h 379187"/>
                <a:gd name="connsiteX9" fmla="*/ 469293 w 569384"/>
                <a:gd name="connsiteY9" fmla="*/ 370505 h 379187"/>
                <a:gd name="connsiteX10" fmla="*/ 455005 w 569384"/>
                <a:gd name="connsiteY10" fmla="*/ 357805 h 379187"/>
                <a:gd name="connsiteX11" fmla="*/ 418493 w 569384"/>
                <a:gd name="connsiteY11" fmla="*/ 289543 h 379187"/>
                <a:gd name="connsiteX12" fmla="*/ 166080 w 569384"/>
                <a:gd name="connsiteY12" fmla="*/ 3793 h 37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9384" h="379187">
                  <a:moveTo>
                    <a:pt x="166080" y="3793"/>
                  </a:moveTo>
                  <a:cubicBezTo>
                    <a:pt x="153909" y="-22401"/>
                    <a:pt x="291758" y="94280"/>
                    <a:pt x="345468" y="132380"/>
                  </a:cubicBezTo>
                  <a:cubicBezTo>
                    <a:pt x="399178" y="170480"/>
                    <a:pt x="451566" y="200114"/>
                    <a:pt x="488343" y="232393"/>
                  </a:cubicBezTo>
                  <a:cubicBezTo>
                    <a:pt x="525120" y="264672"/>
                    <a:pt x="556076" y="303566"/>
                    <a:pt x="566130" y="326055"/>
                  </a:cubicBezTo>
                  <a:cubicBezTo>
                    <a:pt x="576184" y="348545"/>
                    <a:pt x="560839" y="359922"/>
                    <a:pt x="548668" y="367330"/>
                  </a:cubicBezTo>
                  <a:cubicBezTo>
                    <a:pt x="536497" y="374738"/>
                    <a:pt x="512155" y="373151"/>
                    <a:pt x="493105" y="370505"/>
                  </a:cubicBezTo>
                  <a:cubicBezTo>
                    <a:pt x="474055" y="367859"/>
                    <a:pt x="468499" y="359657"/>
                    <a:pt x="434368" y="351455"/>
                  </a:cubicBezTo>
                  <a:cubicBezTo>
                    <a:pt x="400237" y="343253"/>
                    <a:pt x="360285" y="340343"/>
                    <a:pt x="288318" y="321293"/>
                  </a:cubicBezTo>
                  <a:cubicBezTo>
                    <a:pt x="216351" y="302243"/>
                    <a:pt x="-27594" y="228953"/>
                    <a:pt x="2568" y="237155"/>
                  </a:cubicBezTo>
                  <a:cubicBezTo>
                    <a:pt x="32730" y="245357"/>
                    <a:pt x="393887" y="350397"/>
                    <a:pt x="469293" y="370505"/>
                  </a:cubicBezTo>
                  <a:cubicBezTo>
                    <a:pt x="544699" y="390613"/>
                    <a:pt x="463472" y="371299"/>
                    <a:pt x="455005" y="357805"/>
                  </a:cubicBezTo>
                  <a:cubicBezTo>
                    <a:pt x="446538" y="344311"/>
                    <a:pt x="466382" y="347222"/>
                    <a:pt x="418493" y="289543"/>
                  </a:cubicBezTo>
                  <a:cubicBezTo>
                    <a:pt x="370604" y="231864"/>
                    <a:pt x="178251" y="29987"/>
                    <a:pt x="166080" y="3793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6CCAA0D9-2504-4F84-80B3-2B926FA87B06}"/>
                </a:ext>
              </a:extLst>
            </p:cNvPr>
            <p:cNvSpPr/>
            <p:nvPr/>
          </p:nvSpPr>
          <p:spPr>
            <a:xfrm>
              <a:off x="4199200" y="2660829"/>
              <a:ext cx="962069" cy="249843"/>
            </a:xfrm>
            <a:custGeom>
              <a:avLst/>
              <a:gdLst>
                <a:gd name="connsiteX0" fmla="*/ 174363 w 962069"/>
                <a:gd name="connsiteY0" fmla="*/ 36334 h 249843"/>
                <a:gd name="connsiteX1" fmla="*/ 375975 w 962069"/>
                <a:gd name="connsiteY1" fmla="*/ 117296 h 249843"/>
                <a:gd name="connsiteX2" fmla="*/ 639500 w 962069"/>
                <a:gd name="connsiteY2" fmla="*/ 196671 h 249843"/>
                <a:gd name="connsiteX3" fmla="*/ 545838 w 962069"/>
                <a:gd name="connsiteY3" fmla="*/ 160159 h 249843"/>
                <a:gd name="connsiteX4" fmla="*/ 953825 w 962069"/>
                <a:gd name="connsiteY4" fmla="*/ 249059 h 249843"/>
                <a:gd name="connsiteX5" fmla="*/ 795075 w 962069"/>
                <a:gd name="connsiteY5" fmla="*/ 196671 h 249843"/>
                <a:gd name="connsiteX6" fmla="*/ 502975 w 962069"/>
                <a:gd name="connsiteY6" fmla="*/ 80784 h 249843"/>
                <a:gd name="connsiteX7" fmla="*/ 291838 w 962069"/>
                <a:gd name="connsiteY7" fmla="*/ 6171 h 249843"/>
                <a:gd name="connsiteX8" fmla="*/ 1325 w 962069"/>
                <a:gd name="connsiteY8" fmla="*/ 7759 h 249843"/>
                <a:gd name="connsiteX9" fmla="*/ 174363 w 962069"/>
                <a:gd name="connsiteY9" fmla="*/ 36334 h 249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62069" h="249843">
                  <a:moveTo>
                    <a:pt x="174363" y="36334"/>
                  </a:moveTo>
                  <a:cubicBezTo>
                    <a:pt x="236804" y="54590"/>
                    <a:pt x="298452" y="90573"/>
                    <a:pt x="375975" y="117296"/>
                  </a:cubicBezTo>
                  <a:cubicBezTo>
                    <a:pt x="453498" y="144019"/>
                    <a:pt x="611190" y="189527"/>
                    <a:pt x="639500" y="196671"/>
                  </a:cubicBezTo>
                  <a:cubicBezTo>
                    <a:pt x="667810" y="203815"/>
                    <a:pt x="493451" y="151428"/>
                    <a:pt x="545838" y="160159"/>
                  </a:cubicBezTo>
                  <a:cubicBezTo>
                    <a:pt x="598225" y="168890"/>
                    <a:pt x="912286" y="242974"/>
                    <a:pt x="953825" y="249059"/>
                  </a:cubicBezTo>
                  <a:cubicBezTo>
                    <a:pt x="995365" y="255144"/>
                    <a:pt x="870217" y="224717"/>
                    <a:pt x="795075" y="196671"/>
                  </a:cubicBezTo>
                  <a:cubicBezTo>
                    <a:pt x="719933" y="168625"/>
                    <a:pt x="586848" y="112534"/>
                    <a:pt x="502975" y="80784"/>
                  </a:cubicBezTo>
                  <a:cubicBezTo>
                    <a:pt x="419102" y="49034"/>
                    <a:pt x="375446" y="18342"/>
                    <a:pt x="291838" y="6171"/>
                  </a:cubicBezTo>
                  <a:cubicBezTo>
                    <a:pt x="208230" y="-6000"/>
                    <a:pt x="16935" y="2732"/>
                    <a:pt x="1325" y="7759"/>
                  </a:cubicBezTo>
                  <a:cubicBezTo>
                    <a:pt x="-14285" y="12786"/>
                    <a:pt x="111922" y="18078"/>
                    <a:pt x="174363" y="36334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6BFA3A80-8541-4692-9D8E-D16C94F7BB35}"/>
                </a:ext>
              </a:extLst>
            </p:cNvPr>
            <p:cNvSpPr/>
            <p:nvPr/>
          </p:nvSpPr>
          <p:spPr>
            <a:xfrm>
              <a:off x="4747226" y="2422097"/>
              <a:ext cx="757029" cy="112647"/>
            </a:xfrm>
            <a:custGeom>
              <a:avLst/>
              <a:gdLst>
                <a:gd name="connsiteX0" fmla="*/ 756637 w 757029"/>
                <a:gd name="connsiteY0" fmla="*/ 54403 h 112647"/>
                <a:gd name="connsiteX1" fmla="*/ 569312 w 757029"/>
                <a:gd name="connsiteY1" fmla="*/ 49641 h 112647"/>
                <a:gd name="connsiteX2" fmla="*/ 520099 w 757029"/>
                <a:gd name="connsiteY2" fmla="*/ 76628 h 112647"/>
                <a:gd name="connsiteX3" fmla="*/ 550262 w 757029"/>
                <a:gd name="connsiteY3" fmla="*/ 102028 h 112647"/>
                <a:gd name="connsiteX4" fmla="*/ 566137 w 757029"/>
                <a:gd name="connsiteY4" fmla="*/ 111553 h 112647"/>
                <a:gd name="connsiteX5" fmla="*/ 521687 w 757029"/>
                <a:gd name="connsiteY5" fmla="*/ 78216 h 112647"/>
                <a:gd name="connsiteX6" fmla="*/ 440724 w 757029"/>
                <a:gd name="connsiteY6" fmla="*/ 92503 h 112647"/>
                <a:gd name="connsiteX7" fmla="*/ 369287 w 757029"/>
                <a:gd name="connsiteY7" fmla="*/ 86153 h 112647"/>
                <a:gd name="connsiteX8" fmla="*/ 987 w 757029"/>
                <a:gd name="connsiteY8" fmla="*/ 60753 h 112647"/>
                <a:gd name="connsiteX9" fmla="*/ 262924 w 757029"/>
                <a:gd name="connsiteY9" fmla="*/ 428 h 112647"/>
                <a:gd name="connsiteX10" fmla="*/ 321662 w 757029"/>
                <a:gd name="connsiteY10" fmla="*/ 33766 h 112647"/>
                <a:gd name="connsiteX11" fmla="*/ 513749 w 757029"/>
                <a:gd name="connsiteY11" fmla="*/ 33766 h 112647"/>
                <a:gd name="connsiteX12" fmla="*/ 756637 w 757029"/>
                <a:gd name="connsiteY12" fmla="*/ 54403 h 112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57029" h="112647">
                  <a:moveTo>
                    <a:pt x="756637" y="54403"/>
                  </a:moveTo>
                  <a:cubicBezTo>
                    <a:pt x="765898" y="57049"/>
                    <a:pt x="608735" y="45937"/>
                    <a:pt x="569312" y="49641"/>
                  </a:cubicBezTo>
                  <a:cubicBezTo>
                    <a:pt x="529889" y="53345"/>
                    <a:pt x="523274" y="67897"/>
                    <a:pt x="520099" y="76628"/>
                  </a:cubicBezTo>
                  <a:cubicBezTo>
                    <a:pt x="516924" y="85359"/>
                    <a:pt x="542589" y="96207"/>
                    <a:pt x="550262" y="102028"/>
                  </a:cubicBezTo>
                  <a:cubicBezTo>
                    <a:pt x="557935" y="107849"/>
                    <a:pt x="570899" y="115522"/>
                    <a:pt x="566137" y="111553"/>
                  </a:cubicBezTo>
                  <a:cubicBezTo>
                    <a:pt x="561375" y="107584"/>
                    <a:pt x="542589" y="81391"/>
                    <a:pt x="521687" y="78216"/>
                  </a:cubicBezTo>
                  <a:cubicBezTo>
                    <a:pt x="500785" y="75041"/>
                    <a:pt x="466124" y="91180"/>
                    <a:pt x="440724" y="92503"/>
                  </a:cubicBezTo>
                  <a:cubicBezTo>
                    <a:pt x="415324" y="93826"/>
                    <a:pt x="369287" y="86153"/>
                    <a:pt x="369287" y="86153"/>
                  </a:cubicBezTo>
                  <a:cubicBezTo>
                    <a:pt x="295998" y="80861"/>
                    <a:pt x="18714" y="75040"/>
                    <a:pt x="987" y="60753"/>
                  </a:cubicBezTo>
                  <a:cubicBezTo>
                    <a:pt x="-16740" y="46466"/>
                    <a:pt x="209478" y="4926"/>
                    <a:pt x="262924" y="428"/>
                  </a:cubicBezTo>
                  <a:cubicBezTo>
                    <a:pt x="316370" y="-4070"/>
                    <a:pt x="279858" y="28210"/>
                    <a:pt x="321662" y="33766"/>
                  </a:cubicBezTo>
                  <a:cubicBezTo>
                    <a:pt x="363466" y="39322"/>
                    <a:pt x="443635" y="32708"/>
                    <a:pt x="513749" y="33766"/>
                  </a:cubicBezTo>
                  <a:cubicBezTo>
                    <a:pt x="583863" y="34824"/>
                    <a:pt x="747376" y="51757"/>
                    <a:pt x="756637" y="54403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B06BE3DC-7A94-4BA8-8092-11332A3BB373}"/>
                </a:ext>
              </a:extLst>
            </p:cNvPr>
            <p:cNvSpPr/>
            <p:nvPr/>
          </p:nvSpPr>
          <p:spPr>
            <a:xfrm>
              <a:off x="5210834" y="2427288"/>
              <a:ext cx="615893" cy="427201"/>
            </a:xfrm>
            <a:custGeom>
              <a:avLst/>
              <a:gdLst>
                <a:gd name="connsiteX0" fmla="*/ 115229 w 615893"/>
                <a:gd name="connsiteY0" fmla="*/ 0 h 427201"/>
                <a:gd name="connsiteX1" fmla="*/ 221591 w 615893"/>
                <a:gd name="connsiteY1" fmla="*/ 60325 h 427201"/>
                <a:gd name="connsiteX2" fmla="*/ 161266 w 615893"/>
                <a:gd name="connsiteY2" fmla="*/ 36512 h 427201"/>
                <a:gd name="connsiteX3" fmla="*/ 234291 w 615893"/>
                <a:gd name="connsiteY3" fmla="*/ 80962 h 427201"/>
                <a:gd name="connsiteX4" fmla="*/ 332716 w 615893"/>
                <a:gd name="connsiteY4" fmla="*/ 146050 h 427201"/>
                <a:gd name="connsiteX5" fmla="*/ 432729 w 615893"/>
                <a:gd name="connsiteY5" fmla="*/ 193675 h 427201"/>
                <a:gd name="connsiteX6" fmla="*/ 504166 w 615893"/>
                <a:gd name="connsiteY6" fmla="*/ 260350 h 427201"/>
                <a:gd name="connsiteX7" fmla="*/ 537504 w 615893"/>
                <a:gd name="connsiteY7" fmla="*/ 323850 h 427201"/>
                <a:gd name="connsiteX8" fmla="*/ 510516 w 615893"/>
                <a:gd name="connsiteY8" fmla="*/ 374650 h 427201"/>
                <a:gd name="connsiteX9" fmla="*/ 464479 w 615893"/>
                <a:gd name="connsiteY9" fmla="*/ 387350 h 427201"/>
                <a:gd name="connsiteX10" fmla="*/ 361291 w 615893"/>
                <a:gd name="connsiteY10" fmla="*/ 376237 h 427201"/>
                <a:gd name="connsiteX11" fmla="*/ 258104 w 615893"/>
                <a:gd name="connsiteY11" fmla="*/ 376237 h 427201"/>
                <a:gd name="connsiteX12" fmla="*/ 929 w 615893"/>
                <a:gd name="connsiteY12" fmla="*/ 328612 h 427201"/>
                <a:gd name="connsiteX13" fmla="*/ 167616 w 615893"/>
                <a:gd name="connsiteY13" fmla="*/ 363537 h 427201"/>
                <a:gd name="connsiteX14" fmla="*/ 51729 w 615893"/>
                <a:gd name="connsiteY14" fmla="*/ 361950 h 427201"/>
                <a:gd name="connsiteX15" fmla="*/ 189841 w 615893"/>
                <a:gd name="connsiteY15" fmla="*/ 388937 h 427201"/>
                <a:gd name="connsiteX16" fmla="*/ 545441 w 615893"/>
                <a:gd name="connsiteY16" fmla="*/ 427037 h 427201"/>
                <a:gd name="connsiteX17" fmla="*/ 596241 w 615893"/>
                <a:gd name="connsiteY17" fmla="*/ 373062 h 427201"/>
                <a:gd name="connsiteX18" fmla="*/ 574016 w 615893"/>
                <a:gd name="connsiteY18" fmla="*/ 319087 h 427201"/>
                <a:gd name="connsiteX19" fmla="*/ 612116 w 615893"/>
                <a:gd name="connsiteY19" fmla="*/ 174625 h 427201"/>
                <a:gd name="connsiteX20" fmla="*/ 464479 w 615893"/>
                <a:gd name="connsiteY20" fmla="*/ 123825 h 427201"/>
                <a:gd name="connsiteX21" fmla="*/ 115229 w 615893"/>
                <a:gd name="connsiteY21" fmla="*/ 0 h 427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15893" h="427201">
                  <a:moveTo>
                    <a:pt x="115229" y="0"/>
                  </a:moveTo>
                  <a:cubicBezTo>
                    <a:pt x="164573" y="27120"/>
                    <a:pt x="213918" y="54240"/>
                    <a:pt x="221591" y="60325"/>
                  </a:cubicBezTo>
                  <a:cubicBezTo>
                    <a:pt x="229264" y="66410"/>
                    <a:pt x="159149" y="33073"/>
                    <a:pt x="161266" y="36512"/>
                  </a:cubicBezTo>
                  <a:cubicBezTo>
                    <a:pt x="163383" y="39952"/>
                    <a:pt x="205716" y="62706"/>
                    <a:pt x="234291" y="80962"/>
                  </a:cubicBezTo>
                  <a:cubicBezTo>
                    <a:pt x="262866" y="99218"/>
                    <a:pt x="299643" y="127265"/>
                    <a:pt x="332716" y="146050"/>
                  </a:cubicBezTo>
                  <a:cubicBezTo>
                    <a:pt x="365789" y="164836"/>
                    <a:pt x="404154" y="174625"/>
                    <a:pt x="432729" y="193675"/>
                  </a:cubicBezTo>
                  <a:cubicBezTo>
                    <a:pt x="461304" y="212725"/>
                    <a:pt x="486704" y="238654"/>
                    <a:pt x="504166" y="260350"/>
                  </a:cubicBezTo>
                  <a:cubicBezTo>
                    <a:pt x="521628" y="282046"/>
                    <a:pt x="536446" y="304800"/>
                    <a:pt x="537504" y="323850"/>
                  </a:cubicBezTo>
                  <a:cubicBezTo>
                    <a:pt x="538562" y="342900"/>
                    <a:pt x="522687" y="364067"/>
                    <a:pt x="510516" y="374650"/>
                  </a:cubicBezTo>
                  <a:cubicBezTo>
                    <a:pt x="498345" y="385233"/>
                    <a:pt x="489350" y="387086"/>
                    <a:pt x="464479" y="387350"/>
                  </a:cubicBezTo>
                  <a:cubicBezTo>
                    <a:pt x="439608" y="387614"/>
                    <a:pt x="395687" y="378089"/>
                    <a:pt x="361291" y="376237"/>
                  </a:cubicBezTo>
                  <a:cubicBezTo>
                    <a:pt x="326895" y="374385"/>
                    <a:pt x="318164" y="384175"/>
                    <a:pt x="258104" y="376237"/>
                  </a:cubicBezTo>
                  <a:cubicBezTo>
                    <a:pt x="198044" y="368300"/>
                    <a:pt x="16010" y="330729"/>
                    <a:pt x="929" y="328612"/>
                  </a:cubicBezTo>
                  <a:cubicBezTo>
                    <a:pt x="-14152" y="326495"/>
                    <a:pt x="159149" y="357981"/>
                    <a:pt x="167616" y="363537"/>
                  </a:cubicBezTo>
                  <a:cubicBezTo>
                    <a:pt x="176083" y="369093"/>
                    <a:pt x="48025" y="357717"/>
                    <a:pt x="51729" y="361950"/>
                  </a:cubicBezTo>
                  <a:cubicBezTo>
                    <a:pt x="55433" y="366183"/>
                    <a:pt x="107556" y="378089"/>
                    <a:pt x="189841" y="388937"/>
                  </a:cubicBezTo>
                  <a:cubicBezTo>
                    <a:pt x="272126" y="399785"/>
                    <a:pt x="477708" y="429683"/>
                    <a:pt x="545441" y="427037"/>
                  </a:cubicBezTo>
                  <a:cubicBezTo>
                    <a:pt x="613174" y="424391"/>
                    <a:pt x="591479" y="391054"/>
                    <a:pt x="596241" y="373062"/>
                  </a:cubicBezTo>
                  <a:cubicBezTo>
                    <a:pt x="601004" y="355070"/>
                    <a:pt x="571370" y="352160"/>
                    <a:pt x="574016" y="319087"/>
                  </a:cubicBezTo>
                  <a:cubicBezTo>
                    <a:pt x="576662" y="286014"/>
                    <a:pt x="630372" y="207169"/>
                    <a:pt x="612116" y="174625"/>
                  </a:cubicBezTo>
                  <a:cubicBezTo>
                    <a:pt x="593860" y="142081"/>
                    <a:pt x="464479" y="123825"/>
                    <a:pt x="464479" y="123825"/>
                  </a:cubicBezTo>
                  <a:lnTo>
                    <a:pt x="115229" y="0"/>
                  </a:ln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74367029-8796-4DC3-AF3B-18853216A6D5}"/>
                </a:ext>
              </a:extLst>
            </p:cNvPr>
            <p:cNvSpPr/>
            <p:nvPr/>
          </p:nvSpPr>
          <p:spPr>
            <a:xfrm>
              <a:off x="4620457" y="2733904"/>
              <a:ext cx="1348570" cy="537041"/>
            </a:xfrm>
            <a:custGeom>
              <a:avLst/>
              <a:gdLst>
                <a:gd name="connsiteX0" fmla="*/ 1156456 w 1348570"/>
                <a:gd name="connsiteY0" fmla="*/ 77559 h 537041"/>
                <a:gd name="connsiteX1" fmla="*/ 967543 w 1348570"/>
                <a:gd name="connsiteY1" fmla="*/ 75971 h 537041"/>
                <a:gd name="connsiteX2" fmla="*/ 827843 w 1348570"/>
                <a:gd name="connsiteY2" fmla="*/ 47396 h 537041"/>
                <a:gd name="connsiteX3" fmla="*/ 589718 w 1348570"/>
                <a:gd name="connsiteY3" fmla="*/ 1359 h 537041"/>
                <a:gd name="connsiteX4" fmla="*/ 619881 w 1348570"/>
                <a:gd name="connsiteY4" fmla="*/ 18821 h 537041"/>
                <a:gd name="connsiteX5" fmla="*/ 650043 w 1348570"/>
                <a:gd name="connsiteY5" fmla="*/ 85496 h 537041"/>
                <a:gd name="connsiteX6" fmla="*/ 651631 w 1348570"/>
                <a:gd name="connsiteY6" fmla="*/ 139471 h 537041"/>
                <a:gd name="connsiteX7" fmla="*/ 634168 w 1348570"/>
                <a:gd name="connsiteY7" fmla="*/ 161696 h 537041"/>
                <a:gd name="connsiteX8" fmla="*/ 567493 w 1348570"/>
                <a:gd name="connsiteY8" fmla="*/ 180746 h 537041"/>
                <a:gd name="connsiteX9" fmla="*/ 64256 w 1348570"/>
                <a:gd name="connsiteY9" fmla="*/ 236309 h 537041"/>
                <a:gd name="connsiteX10" fmla="*/ 465893 w 1348570"/>
                <a:gd name="connsiteY10" fmla="*/ 228371 h 537041"/>
                <a:gd name="connsiteX11" fmla="*/ 111881 w 1348570"/>
                <a:gd name="connsiteY11" fmla="*/ 331559 h 537041"/>
                <a:gd name="connsiteX12" fmla="*/ 45206 w 1348570"/>
                <a:gd name="connsiteY12" fmla="*/ 355371 h 537041"/>
                <a:gd name="connsiteX13" fmla="*/ 742118 w 1348570"/>
                <a:gd name="connsiteY13" fmla="*/ 255359 h 537041"/>
                <a:gd name="connsiteX14" fmla="*/ 22981 w 1348570"/>
                <a:gd name="connsiteY14" fmla="*/ 534759 h 537041"/>
                <a:gd name="connsiteX15" fmla="*/ 742118 w 1348570"/>
                <a:gd name="connsiteY15" fmla="*/ 380771 h 537041"/>
                <a:gd name="connsiteX16" fmla="*/ 1042156 w 1348570"/>
                <a:gd name="connsiteY16" fmla="*/ 255359 h 537041"/>
                <a:gd name="connsiteX17" fmla="*/ 945318 w 1348570"/>
                <a:gd name="connsiteY17" fmla="*/ 225196 h 537041"/>
                <a:gd name="connsiteX18" fmla="*/ 1094543 w 1348570"/>
                <a:gd name="connsiteY18" fmla="*/ 201384 h 537041"/>
                <a:gd name="connsiteX19" fmla="*/ 1348543 w 1348570"/>
                <a:gd name="connsiteY19" fmla="*/ 209321 h 537041"/>
                <a:gd name="connsiteX20" fmla="*/ 1078668 w 1348570"/>
                <a:gd name="connsiteY20" fmla="*/ 179159 h 537041"/>
                <a:gd name="connsiteX21" fmla="*/ 1265993 w 1348570"/>
                <a:gd name="connsiteY21" fmla="*/ 120421 h 537041"/>
                <a:gd name="connsiteX22" fmla="*/ 1340606 w 1348570"/>
                <a:gd name="connsiteY22" fmla="*/ 28346 h 537041"/>
                <a:gd name="connsiteX23" fmla="*/ 1280281 w 1348570"/>
                <a:gd name="connsiteY23" fmla="*/ 58509 h 537041"/>
                <a:gd name="connsiteX24" fmla="*/ 1156456 w 1348570"/>
                <a:gd name="connsiteY24" fmla="*/ 77559 h 53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48570" h="537041">
                  <a:moveTo>
                    <a:pt x="1156456" y="77559"/>
                  </a:moveTo>
                  <a:cubicBezTo>
                    <a:pt x="1104333" y="80469"/>
                    <a:pt x="1022312" y="80998"/>
                    <a:pt x="967543" y="75971"/>
                  </a:cubicBezTo>
                  <a:cubicBezTo>
                    <a:pt x="912774" y="70944"/>
                    <a:pt x="827843" y="47396"/>
                    <a:pt x="827843" y="47396"/>
                  </a:cubicBezTo>
                  <a:lnTo>
                    <a:pt x="589718" y="1359"/>
                  </a:lnTo>
                  <a:cubicBezTo>
                    <a:pt x="555058" y="-3403"/>
                    <a:pt x="609827" y="4798"/>
                    <a:pt x="619881" y="18821"/>
                  </a:cubicBezTo>
                  <a:cubicBezTo>
                    <a:pt x="629935" y="32844"/>
                    <a:pt x="644751" y="65388"/>
                    <a:pt x="650043" y="85496"/>
                  </a:cubicBezTo>
                  <a:cubicBezTo>
                    <a:pt x="655335" y="105604"/>
                    <a:pt x="654277" y="126771"/>
                    <a:pt x="651631" y="139471"/>
                  </a:cubicBezTo>
                  <a:cubicBezTo>
                    <a:pt x="648985" y="152171"/>
                    <a:pt x="648191" y="154817"/>
                    <a:pt x="634168" y="161696"/>
                  </a:cubicBezTo>
                  <a:cubicBezTo>
                    <a:pt x="620145" y="168575"/>
                    <a:pt x="662478" y="168311"/>
                    <a:pt x="567493" y="180746"/>
                  </a:cubicBezTo>
                  <a:cubicBezTo>
                    <a:pt x="472508" y="193181"/>
                    <a:pt x="81189" y="228372"/>
                    <a:pt x="64256" y="236309"/>
                  </a:cubicBezTo>
                  <a:cubicBezTo>
                    <a:pt x="47323" y="244246"/>
                    <a:pt x="457956" y="212496"/>
                    <a:pt x="465893" y="228371"/>
                  </a:cubicBezTo>
                  <a:cubicBezTo>
                    <a:pt x="473830" y="244246"/>
                    <a:pt x="181995" y="310392"/>
                    <a:pt x="111881" y="331559"/>
                  </a:cubicBezTo>
                  <a:cubicBezTo>
                    <a:pt x="41767" y="352726"/>
                    <a:pt x="-59833" y="368071"/>
                    <a:pt x="45206" y="355371"/>
                  </a:cubicBezTo>
                  <a:cubicBezTo>
                    <a:pt x="150245" y="342671"/>
                    <a:pt x="745822" y="225461"/>
                    <a:pt x="742118" y="255359"/>
                  </a:cubicBezTo>
                  <a:cubicBezTo>
                    <a:pt x="738414" y="285257"/>
                    <a:pt x="22981" y="513857"/>
                    <a:pt x="22981" y="534759"/>
                  </a:cubicBezTo>
                  <a:cubicBezTo>
                    <a:pt x="22981" y="555661"/>
                    <a:pt x="572255" y="427338"/>
                    <a:pt x="742118" y="380771"/>
                  </a:cubicBezTo>
                  <a:cubicBezTo>
                    <a:pt x="911981" y="334204"/>
                    <a:pt x="1008289" y="281288"/>
                    <a:pt x="1042156" y="255359"/>
                  </a:cubicBezTo>
                  <a:cubicBezTo>
                    <a:pt x="1076023" y="229430"/>
                    <a:pt x="936587" y="234192"/>
                    <a:pt x="945318" y="225196"/>
                  </a:cubicBezTo>
                  <a:cubicBezTo>
                    <a:pt x="954049" y="216200"/>
                    <a:pt x="1027339" y="204030"/>
                    <a:pt x="1094543" y="201384"/>
                  </a:cubicBezTo>
                  <a:cubicBezTo>
                    <a:pt x="1161747" y="198738"/>
                    <a:pt x="1351189" y="213025"/>
                    <a:pt x="1348543" y="209321"/>
                  </a:cubicBezTo>
                  <a:cubicBezTo>
                    <a:pt x="1345897" y="205617"/>
                    <a:pt x="1092426" y="193976"/>
                    <a:pt x="1078668" y="179159"/>
                  </a:cubicBezTo>
                  <a:cubicBezTo>
                    <a:pt x="1064910" y="164342"/>
                    <a:pt x="1222337" y="145556"/>
                    <a:pt x="1265993" y="120421"/>
                  </a:cubicBezTo>
                  <a:cubicBezTo>
                    <a:pt x="1309649" y="95286"/>
                    <a:pt x="1338225" y="38665"/>
                    <a:pt x="1340606" y="28346"/>
                  </a:cubicBezTo>
                  <a:cubicBezTo>
                    <a:pt x="1342987" y="18027"/>
                    <a:pt x="1305416" y="49778"/>
                    <a:pt x="1280281" y="58509"/>
                  </a:cubicBezTo>
                  <a:cubicBezTo>
                    <a:pt x="1255146" y="67240"/>
                    <a:pt x="1208579" y="74649"/>
                    <a:pt x="1156456" y="7755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3A1D8F52-87DC-400F-BB0B-B6D789328247}"/>
                </a:ext>
              </a:extLst>
            </p:cNvPr>
            <p:cNvSpPr/>
            <p:nvPr/>
          </p:nvSpPr>
          <p:spPr>
            <a:xfrm>
              <a:off x="3529644" y="2917200"/>
              <a:ext cx="2807520" cy="993294"/>
            </a:xfrm>
            <a:custGeom>
              <a:avLst/>
              <a:gdLst>
                <a:gd name="connsiteX0" fmla="*/ 261306 w 2807520"/>
                <a:gd name="connsiteY0" fmla="*/ 32375 h 993294"/>
                <a:gd name="connsiteX1" fmla="*/ 331156 w 2807520"/>
                <a:gd name="connsiteY1" fmla="*/ 38725 h 993294"/>
                <a:gd name="connsiteX2" fmla="*/ 1505906 w 2807520"/>
                <a:gd name="connsiteY2" fmla="*/ 32375 h 993294"/>
                <a:gd name="connsiteX3" fmla="*/ 2001206 w 2807520"/>
                <a:gd name="connsiteY3" fmla="*/ 3800 h 993294"/>
                <a:gd name="connsiteX4" fmla="*/ 1528131 w 2807520"/>
                <a:gd name="connsiteY4" fmla="*/ 127625 h 993294"/>
                <a:gd name="connsiteX5" fmla="*/ 2052006 w 2807520"/>
                <a:gd name="connsiteY5" fmla="*/ 210175 h 993294"/>
                <a:gd name="connsiteX6" fmla="*/ 2804481 w 2807520"/>
                <a:gd name="connsiteY6" fmla="*/ 83175 h 993294"/>
                <a:gd name="connsiteX7" fmla="*/ 2312356 w 2807520"/>
                <a:gd name="connsiteY7" fmla="*/ 83175 h 993294"/>
                <a:gd name="connsiteX8" fmla="*/ 2194881 w 2807520"/>
                <a:gd name="connsiteY8" fmla="*/ 143500 h 993294"/>
                <a:gd name="connsiteX9" fmla="*/ 1829756 w 2807520"/>
                <a:gd name="connsiteY9" fmla="*/ 391150 h 993294"/>
                <a:gd name="connsiteX10" fmla="*/ 1350331 w 2807520"/>
                <a:gd name="connsiteY10" fmla="*/ 962650 h 993294"/>
                <a:gd name="connsiteX11" fmla="*/ 1296356 w 2807520"/>
                <a:gd name="connsiteY11" fmla="*/ 902325 h 993294"/>
                <a:gd name="connsiteX12" fmla="*/ 1032831 w 2807520"/>
                <a:gd name="connsiteY12" fmla="*/ 788025 h 993294"/>
                <a:gd name="connsiteX13" fmla="*/ 4131 w 2807520"/>
                <a:gd name="connsiteY13" fmla="*/ 181600 h 993294"/>
                <a:gd name="connsiteX14" fmla="*/ 658181 w 2807520"/>
                <a:gd name="connsiteY14" fmla="*/ 473700 h 993294"/>
                <a:gd name="connsiteX15" fmla="*/ 312106 w 2807520"/>
                <a:gd name="connsiteY15" fmla="*/ 248275 h 993294"/>
                <a:gd name="connsiteX16" fmla="*/ 356556 w 2807520"/>
                <a:gd name="connsiteY16" fmla="*/ 165725 h 993294"/>
                <a:gd name="connsiteX17" fmla="*/ 302581 w 2807520"/>
                <a:gd name="connsiteY17" fmla="*/ 60950 h 993294"/>
                <a:gd name="connsiteX18" fmla="*/ 261306 w 2807520"/>
                <a:gd name="connsiteY18" fmla="*/ 32375 h 993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07520" h="993294">
                  <a:moveTo>
                    <a:pt x="261306" y="32375"/>
                  </a:moveTo>
                  <a:lnTo>
                    <a:pt x="331156" y="38725"/>
                  </a:lnTo>
                  <a:lnTo>
                    <a:pt x="1505906" y="32375"/>
                  </a:lnTo>
                  <a:cubicBezTo>
                    <a:pt x="1784248" y="26554"/>
                    <a:pt x="1997502" y="-12075"/>
                    <a:pt x="2001206" y="3800"/>
                  </a:cubicBezTo>
                  <a:cubicBezTo>
                    <a:pt x="2004910" y="19675"/>
                    <a:pt x="1519664" y="93229"/>
                    <a:pt x="1528131" y="127625"/>
                  </a:cubicBezTo>
                  <a:cubicBezTo>
                    <a:pt x="1536598" y="162021"/>
                    <a:pt x="1839281" y="217583"/>
                    <a:pt x="2052006" y="210175"/>
                  </a:cubicBezTo>
                  <a:cubicBezTo>
                    <a:pt x="2264731" y="202767"/>
                    <a:pt x="2761089" y="104342"/>
                    <a:pt x="2804481" y="83175"/>
                  </a:cubicBezTo>
                  <a:cubicBezTo>
                    <a:pt x="2847873" y="62008"/>
                    <a:pt x="2413956" y="73121"/>
                    <a:pt x="2312356" y="83175"/>
                  </a:cubicBezTo>
                  <a:cubicBezTo>
                    <a:pt x="2210756" y="93229"/>
                    <a:pt x="2275314" y="92171"/>
                    <a:pt x="2194881" y="143500"/>
                  </a:cubicBezTo>
                  <a:cubicBezTo>
                    <a:pt x="2114448" y="194829"/>
                    <a:pt x="1970514" y="254625"/>
                    <a:pt x="1829756" y="391150"/>
                  </a:cubicBezTo>
                  <a:cubicBezTo>
                    <a:pt x="1688998" y="527675"/>
                    <a:pt x="1439231" y="877454"/>
                    <a:pt x="1350331" y="962650"/>
                  </a:cubicBezTo>
                  <a:cubicBezTo>
                    <a:pt x="1261431" y="1047846"/>
                    <a:pt x="1349273" y="931429"/>
                    <a:pt x="1296356" y="902325"/>
                  </a:cubicBezTo>
                  <a:cubicBezTo>
                    <a:pt x="1243439" y="873221"/>
                    <a:pt x="1248202" y="908146"/>
                    <a:pt x="1032831" y="788025"/>
                  </a:cubicBezTo>
                  <a:cubicBezTo>
                    <a:pt x="817460" y="667904"/>
                    <a:pt x="66573" y="233987"/>
                    <a:pt x="4131" y="181600"/>
                  </a:cubicBezTo>
                  <a:cubicBezTo>
                    <a:pt x="-58311" y="129213"/>
                    <a:pt x="606852" y="462588"/>
                    <a:pt x="658181" y="473700"/>
                  </a:cubicBezTo>
                  <a:cubicBezTo>
                    <a:pt x="709510" y="484812"/>
                    <a:pt x="362377" y="299604"/>
                    <a:pt x="312106" y="248275"/>
                  </a:cubicBezTo>
                  <a:cubicBezTo>
                    <a:pt x="261835" y="196946"/>
                    <a:pt x="358143" y="196946"/>
                    <a:pt x="356556" y="165725"/>
                  </a:cubicBezTo>
                  <a:cubicBezTo>
                    <a:pt x="354969" y="134504"/>
                    <a:pt x="315281" y="82117"/>
                    <a:pt x="302581" y="60950"/>
                  </a:cubicBezTo>
                  <a:cubicBezTo>
                    <a:pt x="289881" y="39783"/>
                    <a:pt x="285118" y="39254"/>
                    <a:pt x="261306" y="32375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4944427E-9F08-4BFE-81E3-05C0AC8EF11C}"/>
                </a:ext>
              </a:extLst>
            </p:cNvPr>
            <p:cNvSpPr/>
            <p:nvPr/>
          </p:nvSpPr>
          <p:spPr>
            <a:xfrm>
              <a:off x="4306402" y="2914068"/>
              <a:ext cx="1426159" cy="265219"/>
            </a:xfrm>
            <a:custGeom>
              <a:avLst/>
              <a:gdLst>
                <a:gd name="connsiteX0" fmla="*/ 466681 w 1426159"/>
                <a:gd name="connsiteY0" fmla="*/ 108532 h 265219"/>
                <a:gd name="connsiteX1" fmla="*/ 523831 w 1426159"/>
                <a:gd name="connsiteY1" fmla="*/ 108532 h 265219"/>
                <a:gd name="connsiteX2" fmla="*/ 1402248 w 1426159"/>
                <a:gd name="connsiteY2" fmla="*/ 2699 h 265219"/>
                <a:gd name="connsiteX3" fmla="*/ 1150365 w 1426159"/>
                <a:gd name="connsiteY3" fmla="*/ 45032 h 265219"/>
                <a:gd name="connsiteX4" fmla="*/ 860381 w 1426159"/>
                <a:gd name="connsiteY4" fmla="*/ 188965 h 265219"/>
                <a:gd name="connsiteX5" fmla="*/ 701631 w 1426159"/>
                <a:gd name="connsiteY5" fmla="*/ 265165 h 265219"/>
                <a:gd name="connsiteX6" fmla="*/ 375665 w 1426159"/>
                <a:gd name="connsiteY6" fmla="*/ 178382 h 265219"/>
                <a:gd name="connsiteX7" fmla="*/ 5248 w 1426159"/>
                <a:gd name="connsiteY7" fmla="*/ 85249 h 265219"/>
                <a:gd name="connsiteX8" fmla="*/ 667765 w 1426159"/>
                <a:gd name="connsiteY8" fmla="*/ 191082 h 265219"/>
                <a:gd name="connsiteX9" fmla="*/ 466681 w 1426159"/>
                <a:gd name="connsiteY9" fmla="*/ 108532 h 26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6159" h="265219">
                  <a:moveTo>
                    <a:pt x="466681" y="108532"/>
                  </a:moveTo>
                  <a:cubicBezTo>
                    <a:pt x="417292" y="117351"/>
                    <a:pt x="523831" y="108532"/>
                    <a:pt x="523831" y="108532"/>
                  </a:cubicBezTo>
                  <a:lnTo>
                    <a:pt x="1402248" y="2699"/>
                  </a:lnTo>
                  <a:cubicBezTo>
                    <a:pt x="1506670" y="-7884"/>
                    <a:pt x="1240676" y="13988"/>
                    <a:pt x="1150365" y="45032"/>
                  </a:cubicBezTo>
                  <a:cubicBezTo>
                    <a:pt x="1060054" y="76076"/>
                    <a:pt x="935170" y="152276"/>
                    <a:pt x="860381" y="188965"/>
                  </a:cubicBezTo>
                  <a:cubicBezTo>
                    <a:pt x="785592" y="225654"/>
                    <a:pt x="782417" y="266929"/>
                    <a:pt x="701631" y="265165"/>
                  </a:cubicBezTo>
                  <a:cubicBezTo>
                    <a:pt x="620845" y="263401"/>
                    <a:pt x="375665" y="178382"/>
                    <a:pt x="375665" y="178382"/>
                  </a:cubicBezTo>
                  <a:cubicBezTo>
                    <a:pt x="259601" y="148396"/>
                    <a:pt x="-43435" y="83132"/>
                    <a:pt x="5248" y="85249"/>
                  </a:cubicBezTo>
                  <a:cubicBezTo>
                    <a:pt x="53931" y="87366"/>
                    <a:pt x="590154" y="186143"/>
                    <a:pt x="667765" y="191082"/>
                  </a:cubicBezTo>
                  <a:cubicBezTo>
                    <a:pt x="745376" y="196021"/>
                    <a:pt x="608145" y="155451"/>
                    <a:pt x="466681" y="10853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1E363791-A239-4698-9078-8C1941BD2C78}"/>
                </a:ext>
              </a:extLst>
            </p:cNvPr>
            <p:cNvSpPr/>
            <p:nvPr/>
          </p:nvSpPr>
          <p:spPr>
            <a:xfrm>
              <a:off x="5109803" y="2315394"/>
              <a:ext cx="1493197" cy="436501"/>
            </a:xfrm>
            <a:custGeom>
              <a:avLst/>
              <a:gdLst>
                <a:gd name="connsiteX0" fmla="*/ 4064 w 1493197"/>
                <a:gd name="connsiteY0" fmla="*/ 12939 h 436501"/>
                <a:gd name="connsiteX1" fmla="*/ 291930 w 1493197"/>
                <a:gd name="connsiteY1" fmla="*/ 23523 h 436501"/>
                <a:gd name="connsiteX2" fmla="*/ 871897 w 1493197"/>
                <a:gd name="connsiteY2" fmla="*/ 199206 h 436501"/>
                <a:gd name="connsiteX3" fmla="*/ 711030 w 1493197"/>
                <a:gd name="connsiteY3" fmla="*/ 190739 h 436501"/>
                <a:gd name="connsiteX4" fmla="*/ 1464564 w 1493197"/>
                <a:gd name="connsiteY4" fmla="*/ 429923 h 436501"/>
                <a:gd name="connsiteX5" fmla="*/ 1293114 w 1493197"/>
                <a:gd name="connsiteY5" fmla="*/ 362189 h 436501"/>
                <a:gd name="connsiteX6" fmla="*/ 890947 w 1493197"/>
                <a:gd name="connsiteY6" fmla="*/ 285989 h 436501"/>
                <a:gd name="connsiteX7" fmla="*/ 490897 w 1493197"/>
                <a:gd name="connsiteY7" fmla="*/ 127239 h 436501"/>
                <a:gd name="connsiteX8" fmla="*/ 4064 w 1493197"/>
                <a:gd name="connsiteY8" fmla="*/ 12939 h 4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3197" h="436501">
                  <a:moveTo>
                    <a:pt x="4064" y="12939"/>
                  </a:moveTo>
                  <a:cubicBezTo>
                    <a:pt x="-29097" y="-4347"/>
                    <a:pt x="147291" y="-7521"/>
                    <a:pt x="291930" y="23523"/>
                  </a:cubicBezTo>
                  <a:cubicBezTo>
                    <a:pt x="436569" y="54567"/>
                    <a:pt x="802047" y="171337"/>
                    <a:pt x="871897" y="199206"/>
                  </a:cubicBezTo>
                  <a:cubicBezTo>
                    <a:pt x="941747" y="227075"/>
                    <a:pt x="612252" y="152286"/>
                    <a:pt x="711030" y="190739"/>
                  </a:cubicBezTo>
                  <a:cubicBezTo>
                    <a:pt x="809808" y="229192"/>
                    <a:pt x="1367550" y="401348"/>
                    <a:pt x="1464564" y="429923"/>
                  </a:cubicBezTo>
                  <a:cubicBezTo>
                    <a:pt x="1561578" y="458498"/>
                    <a:pt x="1388717" y="386178"/>
                    <a:pt x="1293114" y="362189"/>
                  </a:cubicBezTo>
                  <a:cubicBezTo>
                    <a:pt x="1197511" y="338200"/>
                    <a:pt x="1024650" y="325147"/>
                    <a:pt x="890947" y="285989"/>
                  </a:cubicBezTo>
                  <a:cubicBezTo>
                    <a:pt x="757244" y="246831"/>
                    <a:pt x="642592" y="170983"/>
                    <a:pt x="490897" y="127239"/>
                  </a:cubicBezTo>
                  <a:cubicBezTo>
                    <a:pt x="339203" y="83495"/>
                    <a:pt x="37225" y="30225"/>
                    <a:pt x="4064" y="1293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68FF3064-0337-417D-90EE-056EC9CC479A}"/>
                </a:ext>
              </a:extLst>
            </p:cNvPr>
            <p:cNvSpPr/>
            <p:nvPr/>
          </p:nvSpPr>
          <p:spPr>
            <a:xfrm>
              <a:off x="5634474" y="2494999"/>
              <a:ext cx="1561782" cy="544181"/>
            </a:xfrm>
            <a:custGeom>
              <a:avLst/>
              <a:gdLst>
                <a:gd name="connsiteX0" fmla="*/ 366276 w 1561782"/>
                <a:gd name="connsiteY0" fmla="*/ 19601 h 544181"/>
                <a:gd name="connsiteX1" fmla="*/ 461526 w 1561782"/>
                <a:gd name="connsiteY1" fmla="*/ 74634 h 544181"/>
                <a:gd name="connsiteX2" fmla="*/ 1521976 w 1561782"/>
                <a:gd name="connsiteY2" fmla="*/ 451401 h 544181"/>
                <a:gd name="connsiteX3" fmla="*/ 1352643 w 1561782"/>
                <a:gd name="connsiteY3" fmla="*/ 394251 h 544181"/>
                <a:gd name="connsiteX4" fmla="*/ 1502926 w 1561782"/>
                <a:gd name="connsiteY4" fmla="*/ 485268 h 544181"/>
                <a:gd name="connsiteX5" fmla="*/ 1312426 w 1561782"/>
                <a:gd name="connsiteY5" fmla="*/ 466218 h 544181"/>
                <a:gd name="connsiteX6" fmla="*/ 1193893 w 1561782"/>
                <a:gd name="connsiteY6" fmla="*/ 470451 h 544181"/>
                <a:gd name="connsiteX7" fmla="*/ 93 w 1561782"/>
                <a:gd name="connsiteY7" fmla="*/ 540301 h 544181"/>
                <a:gd name="connsiteX8" fmla="*/ 1126159 w 1561782"/>
                <a:gd name="connsiteY8" fmla="*/ 533951 h 544181"/>
                <a:gd name="connsiteX9" fmla="*/ 755743 w 1561782"/>
                <a:gd name="connsiteY9" fmla="*/ 523368 h 544181"/>
                <a:gd name="connsiteX10" fmla="*/ 546193 w 1561782"/>
                <a:gd name="connsiteY10" fmla="*/ 485268 h 544181"/>
                <a:gd name="connsiteX11" fmla="*/ 410726 w 1561782"/>
                <a:gd name="connsiteY11" fmla="*/ 315934 h 544181"/>
                <a:gd name="connsiteX12" fmla="*/ 366276 w 1561782"/>
                <a:gd name="connsiteY12" fmla="*/ 19601 h 544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61782" h="544181">
                  <a:moveTo>
                    <a:pt x="366276" y="19601"/>
                  </a:moveTo>
                  <a:cubicBezTo>
                    <a:pt x="374743" y="-20615"/>
                    <a:pt x="268909" y="2667"/>
                    <a:pt x="461526" y="74634"/>
                  </a:cubicBezTo>
                  <a:cubicBezTo>
                    <a:pt x="654143" y="146601"/>
                    <a:pt x="1373457" y="398132"/>
                    <a:pt x="1521976" y="451401"/>
                  </a:cubicBezTo>
                  <a:cubicBezTo>
                    <a:pt x="1670496" y="504671"/>
                    <a:pt x="1355818" y="388606"/>
                    <a:pt x="1352643" y="394251"/>
                  </a:cubicBezTo>
                  <a:cubicBezTo>
                    <a:pt x="1349468" y="399896"/>
                    <a:pt x="1509629" y="473274"/>
                    <a:pt x="1502926" y="485268"/>
                  </a:cubicBezTo>
                  <a:cubicBezTo>
                    <a:pt x="1496223" y="497262"/>
                    <a:pt x="1363931" y="468687"/>
                    <a:pt x="1312426" y="466218"/>
                  </a:cubicBezTo>
                  <a:cubicBezTo>
                    <a:pt x="1260921" y="463749"/>
                    <a:pt x="1193893" y="470451"/>
                    <a:pt x="1193893" y="470451"/>
                  </a:cubicBezTo>
                  <a:lnTo>
                    <a:pt x="93" y="540301"/>
                  </a:lnTo>
                  <a:cubicBezTo>
                    <a:pt x="-11196" y="550884"/>
                    <a:pt x="1000217" y="536773"/>
                    <a:pt x="1126159" y="533951"/>
                  </a:cubicBezTo>
                  <a:cubicBezTo>
                    <a:pt x="1252101" y="531129"/>
                    <a:pt x="852404" y="531482"/>
                    <a:pt x="755743" y="523368"/>
                  </a:cubicBezTo>
                  <a:cubicBezTo>
                    <a:pt x="659082" y="515254"/>
                    <a:pt x="603696" y="519840"/>
                    <a:pt x="546193" y="485268"/>
                  </a:cubicBezTo>
                  <a:cubicBezTo>
                    <a:pt x="488690" y="450696"/>
                    <a:pt x="444593" y="392487"/>
                    <a:pt x="410726" y="315934"/>
                  </a:cubicBezTo>
                  <a:cubicBezTo>
                    <a:pt x="376859" y="239381"/>
                    <a:pt x="357809" y="59817"/>
                    <a:pt x="366276" y="19601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1516550B-1931-4A58-9950-7C6E77AED583}"/>
                </a:ext>
              </a:extLst>
            </p:cNvPr>
            <p:cNvSpPr/>
            <p:nvPr/>
          </p:nvSpPr>
          <p:spPr>
            <a:xfrm>
              <a:off x="5445489" y="2595033"/>
              <a:ext cx="1188701" cy="445345"/>
            </a:xfrm>
            <a:custGeom>
              <a:avLst/>
              <a:gdLst>
                <a:gd name="connsiteX0" fmla="*/ 371111 w 1188701"/>
                <a:gd name="connsiteY0" fmla="*/ 0 h 445345"/>
                <a:gd name="connsiteX1" fmla="*/ 316078 w 1188701"/>
                <a:gd name="connsiteY1" fmla="*/ 201084 h 445345"/>
                <a:gd name="connsiteX2" fmla="*/ 212361 w 1188701"/>
                <a:gd name="connsiteY2" fmla="*/ 347134 h 445345"/>
                <a:gd name="connsiteX3" fmla="*/ 4928 w 1188701"/>
                <a:gd name="connsiteY3" fmla="*/ 440267 h 445345"/>
                <a:gd name="connsiteX4" fmla="*/ 440961 w 1188701"/>
                <a:gd name="connsiteY4" fmla="*/ 421217 h 445345"/>
                <a:gd name="connsiteX5" fmla="*/ 1171211 w 1188701"/>
                <a:gd name="connsiteY5" fmla="*/ 321734 h 445345"/>
                <a:gd name="connsiteX6" fmla="*/ 936261 w 1188701"/>
                <a:gd name="connsiteY6" fmla="*/ 292100 h 445345"/>
                <a:gd name="connsiteX7" fmla="*/ 656861 w 1188701"/>
                <a:gd name="connsiteY7" fmla="*/ 203200 h 445345"/>
                <a:gd name="connsiteX8" fmla="*/ 371111 w 1188701"/>
                <a:gd name="connsiteY8" fmla="*/ 0 h 44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8701" h="445345">
                  <a:moveTo>
                    <a:pt x="371111" y="0"/>
                  </a:moveTo>
                  <a:cubicBezTo>
                    <a:pt x="314314" y="-353"/>
                    <a:pt x="342536" y="143228"/>
                    <a:pt x="316078" y="201084"/>
                  </a:cubicBezTo>
                  <a:cubicBezTo>
                    <a:pt x="289620" y="258940"/>
                    <a:pt x="264219" y="307270"/>
                    <a:pt x="212361" y="347134"/>
                  </a:cubicBezTo>
                  <a:cubicBezTo>
                    <a:pt x="160503" y="386998"/>
                    <a:pt x="-33172" y="427920"/>
                    <a:pt x="4928" y="440267"/>
                  </a:cubicBezTo>
                  <a:cubicBezTo>
                    <a:pt x="43028" y="452614"/>
                    <a:pt x="246581" y="440972"/>
                    <a:pt x="440961" y="421217"/>
                  </a:cubicBezTo>
                  <a:cubicBezTo>
                    <a:pt x="635341" y="401462"/>
                    <a:pt x="1088661" y="343254"/>
                    <a:pt x="1171211" y="321734"/>
                  </a:cubicBezTo>
                  <a:cubicBezTo>
                    <a:pt x="1253761" y="300215"/>
                    <a:pt x="1021986" y="311856"/>
                    <a:pt x="936261" y="292100"/>
                  </a:cubicBezTo>
                  <a:cubicBezTo>
                    <a:pt x="850536" y="272344"/>
                    <a:pt x="751053" y="250825"/>
                    <a:pt x="656861" y="203200"/>
                  </a:cubicBezTo>
                  <a:cubicBezTo>
                    <a:pt x="562669" y="155575"/>
                    <a:pt x="427908" y="353"/>
                    <a:pt x="371111" y="0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6B34E05D-9A12-43BA-AC1C-59675B996F8B}"/>
                </a:ext>
              </a:extLst>
            </p:cNvPr>
            <p:cNvSpPr/>
            <p:nvPr/>
          </p:nvSpPr>
          <p:spPr>
            <a:xfrm>
              <a:off x="3297772" y="3041021"/>
              <a:ext cx="1638655" cy="1513034"/>
            </a:xfrm>
            <a:custGeom>
              <a:avLst/>
              <a:gdLst>
                <a:gd name="connsiteX0" fmla="*/ 34708 w 1638655"/>
                <a:gd name="connsiteY0" fmla="*/ 1899 h 1513034"/>
                <a:gd name="connsiteX1" fmla="*/ 1182788 w 1638655"/>
                <a:gd name="connsiteY1" fmla="*/ 530219 h 1513034"/>
                <a:gd name="connsiteX2" fmla="*/ 761148 w 1638655"/>
                <a:gd name="connsiteY2" fmla="*/ 240659 h 1513034"/>
                <a:gd name="connsiteX3" fmla="*/ 1589188 w 1638655"/>
                <a:gd name="connsiteY3" fmla="*/ 860419 h 1513034"/>
                <a:gd name="connsiteX4" fmla="*/ 1512988 w 1638655"/>
                <a:gd name="connsiteY4" fmla="*/ 875659 h 1513034"/>
                <a:gd name="connsiteX5" fmla="*/ 1253908 w 1638655"/>
                <a:gd name="connsiteY5" fmla="*/ 1444619 h 1513034"/>
                <a:gd name="connsiteX6" fmla="*/ 1396148 w 1638655"/>
                <a:gd name="connsiteY6" fmla="*/ 941699 h 1513034"/>
                <a:gd name="connsiteX7" fmla="*/ 1172628 w 1638655"/>
                <a:gd name="connsiteY7" fmla="*/ 1485259 h 1513034"/>
                <a:gd name="connsiteX8" fmla="*/ 989748 w 1638655"/>
                <a:gd name="connsiteY8" fmla="*/ 1348099 h 1513034"/>
                <a:gd name="connsiteX9" fmla="*/ 95668 w 1638655"/>
                <a:gd name="connsiteY9" fmla="*/ 616579 h 1513034"/>
                <a:gd name="connsiteX10" fmla="*/ 969428 w 1638655"/>
                <a:gd name="connsiteY10" fmla="*/ 1129659 h 1513034"/>
                <a:gd name="connsiteX11" fmla="*/ 639228 w 1638655"/>
                <a:gd name="connsiteY11" fmla="*/ 880739 h 1513034"/>
                <a:gd name="connsiteX12" fmla="*/ 1126908 w 1638655"/>
                <a:gd name="connsiteY12" fmla="*/ 946779 h 1513034"/>
                <a:gd name="connsiteX13" fmla="*/ 893228 w 1638655"/>
                <a:gd name="connsiteY13" fmla="*/ 631819 h 1513034"/>
                <a:gd name="connsiteX14" fmla="*/ 349668 w 1638655"/>
                <a:gd name="connsiteY14" fmla="*/ 362579 h 1513034"/>
                <a:gd name="connsiteX15" fmla="*/ 34708 w 1638655"/>
                <a:gd name="connsiteY15" fmla="*/ 1899 h 151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38655" h="1513034">
                  <a:moveTo>
                    <a:pt x="34708" y="1899"/>
                  </a:moveTo>
                  <a:cubicBezTo>
                    <a:pt x="173561" y="29839"/>
                    <a:pt x="1061715" y="490426"/>
                    <a:pt x="1182788" y="530219"/>
                  </a:cubicBezTo>
                  <a:cubicBezTo>
                    <a:pt x="1303861" y="570012"/>
                    <a:pt x="693415" y="185626"/>
                    <a:pt x="761148" y="240659"/>
                  </a:cubicBezTo>
                  <a:cubicBezTo>
                    <a:pt x="828881" y="295692"/>
                    <a:pt x="1463881" y="754586"/>
                    <a:pt x="1589188" y="860419"/>
                  </a:cubicBezTo>
                  <a:cubicBezTo>
                    <a:pt x="1714495" y="966252"/>
                    <a:pt x="1568868" y="778292"/>
                    <a:pt x="1512988" y="875659"/>
                  </a:cubicBezTo>
                  <a:cubicBezTo>
                    <a:pt x="1457108" y="973026"/>
                    <a:pt x="1273381" y="1433612"/>
                    <a:pt x="1253908" y="1444619"/>
                  </a:cubicBezTo>
                  <a:cubicBezTo>
                    <a:pt x="1234435" y="1455626"/>
                    <a:pt x="1409695" y="934926"/>
                    <a:pt x="1396148" y="941699"/>
                  </a:cubicBezTo>
                  <a:cubicBezTo>
                    <a:pt x="1382601" y="948472"/>
                    <a:pt x="1240361" y="1417526"/>
                    <a:pt x="1172628" y="1485259"/>
                  </a:cubicBezTo>
                  <a:cubicBezTo>
                    <a:pt x="1104895" y="1552992"/>
                    <a:pt x="1169241" y="1492879"/>
                    <a:pt x="989748" y="1348099"/>
                  </a:cubicBezTo>
                  <a:cubicBezTo>
                    <a:pt x="810255" y="1203319"/>
                    <a:pt x="99055" y="652986"/>
                    <a:pt x="95668" y="616579"/>
                  </a:cubicBezTo>
                  <a:cubicBezTo>
                    <a:pt x="92281" y="580172"/>
                    <a:pt x="878835" y="1085632"/>
                    <a:pt x="969428" y="1129659"/>
                  </a:cubicBezTo>
                  <a:cubicBezTo>
                    <a:pt x="1060021" y="1173686"/>
                    <a:pt x="612981" y="911219"/>
                    <a:pt x="639228" y="880739"/>
                  </a:cubicBezTo>
                  <a:cubicBezTo>
                    <a:pt x="665475" y="850259"/>
                    <a:pt x="1084575" y="988266"/>
                    <a:pt x="1126908" y="946779"/>
                  </a:cubicBezTo>
                  <a:cubicBezTo>
                    <a:pt x="1169241" y="905292"/>
                    <a:pt x="1022768" y="729186"/>
                    <a:pt x="893228" y="631819"/>
                  </a:cubicBezTo>
                  <a:cubicBezTo>
                    <a:pt x="763688" y="534452"/>
                    <a:pt x="490215" y="463332"/>
                    <a:pt x="349668" y="362579"/>
                  </a:cubicBezTo>
                  <a:cubicBezTo>
                    <a:pt x="209121" y="261826"/>
                    <a:pt x="-104145" y="-26041"/>
                    <a:pt x="34708" y="189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5AE0C6C0-A5B1-4EED-986C-F09CFB5B3803}"/>
                </a:ext>
              </a:extLst>
            </p:cNvPr>
            <p:cNvSpPr/>
            <p:nvPr/>
          </p:nvSpPr>
          <p:spPr>
            <a:xfrm>
              <a:off x="3325597" y="2986148"/>
              <a:ext cx="1364656" cy="1614720"/>
            </a:xfrm>
            <a:custGeom>
              <a:avLst/>
              <a:gdLst>
                <a:gd name="connsiteX0" fmla="*/ 83083 w 1364656"/>
                <a:gd name="connsiteY0" fmla="*/ 61852 h 1614720"/>
                <a:gd name="connsiteX1" fmla="*/ 159283 w 1364656"/>
                <a:gd name="connsiteY1" fmla="*/ 92332 h 1614720"/>
                <a:gd name="connsiteX2" fmla="*/ 1119403 w 1364656"/>
                <a:gd name="connsiteY2" fmla="*/ 722252 h 1614720"/>
                <a:gd name="connsiteX3" fmla="*/ 1022883 w 1364656"/>
                <a:gd name="connsiteY3" fmla="*/ 778132 h 1614720"/>
                <a:gd name="connsiteX4" fmla="*/ 1124483 w 1364656"/>
                <a:gd name="connsiteY4" fmla="*/ 1235332 h 1614720"/>
                <a:gd name="connsiteX5" fmla="*/ 692683 w 1364656"/>
                <a:gd name="connsiteY5" fmla="*/ 1098172 h 1614720"/>
                <a:gd name="connsiteX6" fmla="*/ 1058443 w 1364656"/>
                <a:gd name="connsiteY6" fmla="*/ 1413132 h 1614720"/>
                <a:gd name="connsiteX7" fmla="*/ 1175283 w 1364656"/>
                <a:gd name="connsiteY7" fmla="*/ 1606172 h 1614720"/>
                <a:gd name="connsiteX8" fmla="*/ 1363243 w 1364656"/>
                <a:gd name="connsiteY8" fmla="*/ 1133732 h 1614720"/>
                <a:gd name="connsiteX9" fmla="*/ 1068603 w 1364656"/>
                <a:gd name="connsiteY9" fmla="*/ 1321692 h 1614720"/>
                <a:gd name="connsiteX10" fmla="*/ 586003 w 1364656"/>
                <a:gd name="connsiteY10" fmla="*/ 1037212 h 1614720"/>
                <a:gd name="connsiteX11" fmla="*/ 32283 w 1364656"/>
                <a:gd name="connsiteY11" fmla="*/ 651132 h 1614720"/>
                <a:gd name="connsiteX12" fmla="*/ 83083 w 1364656"/>
                <a:gd name="connsiteY12" fmla="*/ 61852 h 161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64656" h="1614720">
                  <a:moveTo>
                    <a:pt x="83083" y="61852"/>
                  </a:moveTo>
                  <a:cubicBezTo>
                    <a:pt x="104250" y="-31281"/>
                    <a:pt x="-13437" y="-17735"/>
                    <a:pt x="159283" y="92332"/>
                  </a:cubicBezTo>
                  <a:cubicBezTo>
                    <a:pt x="332003" y="202399"/>
                    <a:pt x="975470" y="607952"/>
                    <a:pt x="1119403" y="722252"/>
                  </a:cubicBezTo>
                  <a:cubicBezTo>
                    <a:pt x="1263336" y="836552"/>
                    <a:pt x="1022036" y="692619"/>
                    <a:pt x="1022883" y="778132"/>
                  </a:cubicBezTo>
                  <a:cubicBezTo>
                    <a:pt x="1023730" y="863645"/>
                    <a:pt x="1179516" y="1181992"/>
                    <a:pt x="1124483" y="1235332"/>
                  </a:cubicBezTo>
                  <a:cubicBezTo>
                    <a:pt x="1069450" y="1288672"/>
                    <a:pt x="703690" y="1068539"/>
                    <a:pt x="692683" y="1098172"/>
                  </a:cubicBezTo>
                  <a:cubicBezTo>
                    <a:pt x="681676" y="1127805"/>
                    <a:pt x="978010" y="1328465"/>
                    <a:pt x="1058443" y="1413132"/>
                  </a:cubicBezTo>
                  <a:cubicBezTo>
                    <a:pt x="1138876" y="1497799"/>
                    <a:pt x="1124483" y="1652739"/>
                    <a:pt x="1175283" y="1606172"/>
                  </a:cubicBezTo>
                  <a:cubicBezTo>
                    <a:pt x="1226083" y="1559605"/>
                    <a:pt x="1381023" y="1181145"/>
                    <a:pt x="1363243" y="1133732"/>
                  </a:cubicBezTo>
                  <a:cubicBezTo>
                    <a:pt x="1345463" y="1086319"/>
                    <a:pt x="1198143" y="1337779"/>
                    <a:pt x="1068603" y="1321692"/>
                  </a:cubicBezTo>
                  <a:cubicBezTo>
                    <a:pt x="939063" y="1305605"/>
                    <a:pt x="758723" y="1148972"/>
                    <a:pt x="586003" y="1037212"/>
                  </a:cubicBezTo>
                  <a:cubicBezTo>
                    <a:pt x="413283" y="925452"/>
                    <a:pt x="120336" y="814539"/>
                    <a:pt x="32283" y="651132"/>
                  </a:cubicBezTo>
                  <a:cubicBezTo>
                    <a:pt x="-55770" y="487725"/>
                    <a:pt x="61916" y="154985"/>
                    <a:pt x="83083" y="6185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D0955AC4-FF3D-4443-96F6-D4CE75A8EBD5}"/>
                </a:ext>
              </a:extLst>
            </p:cNvPr>
            <p:cNvSpPr/>
            <p:nvPr/>
          </p:nvSpPr>
          <p:spPr>
            <a:xfrm>
              <a:off x="3330001" y="3525596"/>
              <a:ext cx="1252623" cy="1150050"/>
            </a:xfrm>
            <a:custGeom>
              <a:avLst/>
              <a:gdLst>
                <a:gd name="connsiteX0" fmla="*/ 7559 w 1252623"/>
                <a:gd name="connsiteY0" fmla="*/ 45644 h 1150050"/>
                <a:gd name="connsiteX1" fmla="*/ 114239 w 1252623"/>
                <a:gd name="connsiteY1" fmla="*/ 86284 h 1150050"/>
                <a:gd name="connsiteX2" fmla="*/ 962599 w 1252623"/>
                <a:gd name="connsiteY2" fmla="*/ 751764 h 1150050"/>
                <a:gd name="connsiteX3" fmla="*/ 764479 w 1252623"/>
                <a:gd name="connsiteY3" fmla="*/ 665404 h 1150050"/>
                <a:gd name="connsiteX4" fmla="*/ 1221679 w 1252623"/>
                <a:gd name="connsiteY4" fmla="*/ 1092124 h 1150050"/>
                <a:gd name="connsiteX5" fmla="*/ 1196279 w 1252623"/>
                <a:gd name="connsiteY5" fmla="*/ 1148004 h 1150050"/>
                <a:gd name="connsiteX6" fmla="*/ 1074359 w 1252623"/>
                <a:gd name="connsiteY6" fmla="*/ 1112444 h 1150050"/>
                <a:gd name="connsiteX7" fmla="*/ 769559 w 1252623"/>
                <a:gd name="connsiteY7" fmla="*/ 975284 h 1150050"/>
                <a:gd name="connsiteX8" fmla="*/ 266639 w 1252623"/>
                <a:gd name="connsiteY8" fmla="*/ 736524 h 1150050"/>
                <a:gd name="connsiteX9" fmla="*/ 251399 w 1252623"/>
                <a:gd name="connsiteY9" fmla="*/ 629844 h 1150050"/>
                <a:gd name="connsiteX10" fmla="*/ 261559 w 1252623"/>
                <a:gd name="connsiteY10" fmla="*/ 655244 h 1150050"/>
                <a:gd name="connsiteX11" fmla="*/ 165039 w 1252623"/>
                <a:gd name="connsiteY11" fmla="*/ 518084 h 1150050"/>
                <a:gd name="connsiteX12" fmla="*/ 104079 w 1252623"/>
                <a:gd name="connsiteY12" fmla="*/ 345364 h 1150050"/>
                <a:gd name="connsiteX13" fmla="*/ 104079 w 1252623"/>
                <a:gd name="connsiteY13" fmla="*/ 396164 h 1150050"/>
                <a:gd name="connsiteX14" fmla="*/ 104079 w 1252623"/>
                <a:gd name="connsiteY14" fmla="*/ 431724 h 1150050"/>
                <a:gd name="connsiteX15" fmla="*/ 7559 w 1252623"/>
                <a:gd name="connsiteY15" fmla="*/ 45644 h 115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52623" h="1150050">
                  <a:moveTo>
                    <a:pt x="7559" y="45644"/>
                  </a:moveTo>
                  <a:cubicBezTo>
                    <a:pt x="9252" y="-11929"/>
                    <a:pt x="-44934" y="-31403"/>
                    <a:pt x="114239" y="86284"/>
                  </a:cubicBezTo>
                  <a:cubicBezTo>
                    <a:pt x="273412" y="203971"/>
                    <a:pt x="854226" y="655244"/>
                    <a:pt x="962599" y="751764"/>
                  </a:cubicBezTo>
                  <a:cubicBezTo>
                    <a:pt x="1070972" y="848284"/>
                    <a:pt x="721299" y="608677"/>
                    <a:pt x="764479" y="665404"/>
                  </a:cubicBezTo>
                  <a:cubicBezTo>
                    <a:pt x="807659" y="722131"/>
                    <a:pt x="1149712" y="1011691"/>
                    <a:pt x="1221679" y="1092124"/>
                  </a:cubicBezTo>
                  <a:cubicBezTo>
                    <a:pt x="1293646" y="1172557"/>
                    <a:pt x="1220832" y="1144617"/>
                    <a:pt x="1196279" y="1148004"/>
                  </a:cubicBezTo>
                  <a:cubicBezTo>
                    <a:pt x="1171726" y="1151391"/>
                    <a:pt x="1145479" y="1141231"/>
                    <a:pt x="1074359" y="1112444"/>
                  </a:cubicBezTo>
                  <a:cubicBezTo>
                    <a:pt x="1003239" y="1083657"/>
                    <a:pt x="769559" y="975284"/>
                    <a:pt x="769559" y="975284"/>
                  </a:cubicBezTo>
                  <a:cubicBezTo>
                    <a:pt x="634939" y="912631"/>
                    <a:pt x="352999" y="794097"/>
                    <a:pt x="266639" y="736524"/>
                  </a:cubicBezTo>
                  <a:cubicBezTo>
                    <a:pt x="180279" y="678951"/>
                    <a:pt x="252246" y="643390"/>
                    <a:pt x="251399" y="629844"/>
                  </a:cubicBezTo>
                  <a:cubicBezTo>
                    <a:pt x="250552" y="616298"/>
                    <a:pt x="275952" y="673871"/>
                    <a:pt x="261559" y="655244"/>
                  </a:cubicBezTo>
                  <a:cubicBezTo>
                    <a:pt x="247166" y="636617"/>
                    <a:pt x="191286" y="569731"/>
                    <a:pt x="165039" y="518084"/>
                  </a:cubicBezTo>
                  <a:cubicBezTo>
                    <a:pt x="138792" y="466437"/>
                    <a:pt x="114239" y="365684"/>
                    <a:pt x="104079" y="345364"/>
                  </a:cubicBezTo>
                  <a:cubicBezTo>
                    <a:pt x="93919" y="325044"/>
                    <a:pt x="104079" y="396164"/>
                    <a:pt x="104079" y="396164"/>
                  </a:cubicBezTo>
                  <a:cubicBezTo>
                    <a:pt x="104079" y="410557"/>
                    <a:pt x="126092" y="490991"/>
                    <a:pt x="104079" y="431724"/>
                  </a:cubicBezTo>
                  <a:cubicBezTo>
                    <a:pt x="82066" y="372457"/>
                    <a:pt x="5866" y="103217"/>
                    <a:pt x="7559" y="45644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67FF0821-6567-4E28-8BB3-9FDC8A5489A2}"/>
                </a:ext>
              </a:extLst>
            </p:cNvPr>
            <p:cNvSpPr/>
            <p:nvPr/>
          </p:nvSpPr>
          <p:spPr>
            <a:xfrm>
              <a:off x="5140220" y="2462680"/>
              <a:ext cx="613913" cy="356724"/>
            </a:xfrm>
            <a:custGeom>
              <a:avLst/>
              <a:gdLst>
                <a:gd name="connsiteX0" fmla="*/ 9630 w 613913"/>
                <a:gd name="connsiteY0" fmla="*/ 16995 h 356724"/>
                <a:gd name="connsiteX1" fmla="*/ 82655 w 613913"/>
                <a:gd name="connsiteY1" fmla="*/ 1120 h 356724"/>
                <a:gd name="connsiteX2" fmla="*/ 298555 w 613913"/>
                <a:gd name="connsiteY2" fmla="*/ 16995 h 356724"/>
                <a:gd name="connsiteX3" fmla="*/ 482705 w 613913"/>
                <a:gd name="connsiteY3" fmla="*/ 140820 h 356724"/>
                <a:gd name="connsiteX4" fmla="*/ 612880 w 613913"/>
                <a:gd name="connsiteY4" fmla="*/ 274170 h 356724"/>
                <a:gd name="connsiteX5" fmla="*/ 412855 w 613913"/>
                <a:gd name="connsiteY5" fmla="*/ 356720 h 356724"/>
                <a:gd name="connsiteX6" fmla="*/ 485880 w 613913"/>
                <a:gd name="connsiteY6" fmla="*/ 270995 h 356724"/>
                <a:gd name="connsiteX7" fmla="*/ 323955 w 613913"/>
                <a:gd name="connsiteY7" fmla="*/ 182095 h 356724"/>
                <a:gd name="connsiteX8" fmla="*/ 254105 w 613913"/>
                <a:gd name="connsiteY8" fmla="*/ 102720 h 356724"/>
                <a:gd name="connsiteX9" fmla="*/ 279505 w 613913"/>
                <a:gd name="connsiteY9" fmla="*/ 93195 h 356724"/>
                <a:gd name="connsiteX10" fmla="*/ 9630 w 613913"/>
                <a:gd name="connsiteY10" fmla="*/ 16995 h 356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3913" h="356724">
                  <a:moveTo>
                    <a:pt x="9630" y="16995"/>
                  </a:moveTo>
                  <a:cubicBezTo>
                    <a:pt x="-23178" y="1649"/>
                    <a:pt x="34501" y="1120"/>
                    <a:pt x="82655" y="1120"/>
                  </a:cubicBezTo>
                  <a:cubicBezTo>
                    <a:pt x="130809" y="1120"/>
                    <a:pt x="231880" y="-6288"/>
                    <a:pt x="298555" y="16995"/>
                  </a:cubicBezTo>
                  <a:cubicBezTo>
                    <a:pt x="365230" y="40278"/>
                    <a:pt x="430318" y="97958"/>
                    <a:pt x="482705" y="140820"/>
                  </a:cubicBezTo>
                  <a:cubicBezTo>
                    <a:pt x="535092" y="183682"/>
                    <a:pt x="624522" y="238187"/>
                    <a:pt x="612880" y="274170"/>
                  </a:cubicBezTo>
                  <a:cubicBezTo>
                    <a:pt x="601238" y="310153"/>
                    <a:pt x="434022" y="357249"/>
                    <a:pt x="412855" y="356720"/>
                  </a:cubicBezTo>
                  <a:cubicBezTo>
                    <a:pt x="391688" y="356191"/>
                    <a:pt x="500697" y="300099"/>
                    <a:pt x="485880" y="270995"/>
                  </a:cubicBezTo>
                  <a:cubicBezTo>
                    <a:pt x="471063" y="241891"/>
                    <a:pt x="362584" y="210141"/>
                    <a:pt x="323955" y="182095"/>
                  </a:cubicBezTo>
                  <a:cubicBezTo>
                    <a:pt x="285326" y="154049"/>
                    <a:pt x="261513" y="117537"/>
                    <a:pt x="254105" y="102720"/>
                  </a:cubicBezTo>
                  <a:cubicBezTo>
                    <a:pt x="246697" y="87903"/>
                    <a:pt x="313372" y="108012"/>
                    <a:pt x="279505" y="93195"/>
                  </a:cubicBezTo>
                  <a:cubicBezTo>
                    <a:pt x="245638" y="78378"/>
                    <a:pt x="42438" y="32341"/>
                    <a:pt x="9630" y="16995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920C8735-E74B-4F65-89BA-A2251DF4E136}"/>
                </a:ext>
              </a:extLst>
            </p:cNvPr>
            <p:cNvSpPr/>
            <p:nvPr/>
          </p:nvSpPr>
          <p:spPr>
            <a:xfrm>
              <a:off x="4808781" y="2539394"/>
              <a:ext cx="941173" cy="262411"/>
            </a:xfrm>
            <a:custGeom>
              <a:avLst/>
              <a:gdLst>
                <a:gd name="connsiteX0" fmla="*/ 6107 w 941173"/>
                <a:gd name="connsiteY0" fmla="*/ 43469 h 262411"/>
                <a:gd name="connsiteX1" fmla="*/ 377582 w 941173"/>
                <a:gd name="connsiteY1" fmla="*/ 168881 h 262411"/>
                <a:gd name="connsiteX2" fmla="*/ 329957 w 941173"/>
                <a:gd name="connsiteY2" fmla="*/ 170469 h 262411"/>
                <a:gd name="connsiteX3" fmla="*/ 752232 w 941173"/>
                <a:gd name="connsiteY3" fmla="*/ 254606 h 262411"/>
                <a:gd name="connsiteX4" fmla="*/ 672857 w 941173"/>
                <a:gd name="connsiteY4" fmla="*/ 248256 h 262411"/>
                <a:gd name="connsiteX5" fmla="*/ 926857 w 941173"/>
                <a:gd name="connsiteY5" fmla="*/ 257781 h 262411"/>
                <a:gd name="connsiteX6" fmla="*/ 903044 w 941173"/>
                <a:gd name="connsiteY6" fmla="*/ 162531 h 262411"/>
                <a:gd name="connsiteX7" fmla="*/ 850657 w 941173"/>
                <a:gd name="connsiteY7" fmla="*/ 119669 h 262411"/>
                <a:gd name="connsiteX8" fmla="*/ 899869 w 941173"/>
                <a:gd name="connsiteY8" fmla="*/ 200631 h 262411"/>
                <a:gd name="connsiteX9" fmla="*/ 806207 w 941173"/>
                <a:gd name="connsiteY9" fmla="*/ 216506 h 262411"/>
                <a:gd name="connsiteX10" fmla="*/ 750644 w 941173"/>
                <a:gd name="connsiteY10" fmla="*/ 210156 h 262411"/>
                <a:gd name="connsiteX11" fmla="*/ 553794 w 941173"/>
                <a:gd name="connsiteY11" fmla="*/ 149831 h 262411"/>
                <a:gd name="connsiteX12" fmla="*/ 610944 w 941173"/>
                <a:gd name="connsiteY12" fmla="*/ 170469 h 262411"/>
                <a:gd name="connsiteX13" fmla="*/ 150569 w 941173"/>
                <a:gd name="connsiteY13" fmla="*/ 13306 h 262411"/>
                <a:gd name="connsiteX14" fmla="*/ 156919 w 941173"/>
                <a:gd name="connsiteY14" fmla="*/ 10131 h 262411"/>
                <a:gd name="connsiteX15" fmla="*/ 145807 w 941173"/>
                <a:gd name="connsiteY15" fmla="*/ 26006 h 262411"/>
                <a:gd name="connsiteX16" fmla="*/ 6107 w 941173"/>
                <a:gd name="connsiteY16" fmla="*/ 43469 h 262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41173" h="262411">
                  <a:moveTo>
                    <a:pt x="6107" y="43469"/>
                  </a:moveTo>
                  <a:cubicBezTo>
                    <a:pt x="44736" y="67282"/>
                    <a:pt x="323607" y="147714"/>
                    <a:pt x="377582" y="168881"/>
                  </a:cubicBezTo>
                  <a:cubicBezTo>
                    <a:pt x="431557" y="190048"/>
                    <a:pt x="267515" y="156182"/>
                    <a:pt x="329957" y="170469"/>
                  </a:cubicBezTo>
                  <a:cubicBezTo>
                    <a:pt x="392399" y="184756"/>
                    <a:pt x="695082" y="241642"/>
                    <a:pt x="752232" y="254606"/>
                  </a:cubicBezTo>
                  <a:cubicBezTo>
                    <a:pt x="809382" y="267570"/>
                    <a:pt x="643753" y="247727"/>
                    <a:pt x="672857" y="248256"/>
                  </a:cubicBezTo>
                  <a:cubicBezTo>
                    <a:pt x="701961" y="248785"/>
                    <a:pt x="888493" y="272068"/>
                    <a:pt x="926857" y="257781"/>
                  </a:cubicBezTo>
                  <a:cubicBezTo>
                    <a:pt x="965221" y="243494"/>
                    <a:pt x="915744" y="185550"/>
                    <a:pt x="903044" y="162531"/>
                  </a:cubicBezTo>
                  <a:cubicBezTo>
                    <a:pt x="890344" y="139512"/>
                    <a:pt x="851186" y="113319"/>
                    <a:pt x="850657" y="119669"/>
                  </a:cubicBezTo>
                  <a:cubicBezTo>
                    <a:pt x="850128" y="126019"/>
                    <a:pt x="907277" y="184492"/>
                    <a:pt x="899869" y="200631"/>
                  </a:cubicBezTo>
                  <a:cubicBezTo>
                    <a:pt x="892461" y="216770"/>
                    <a:pt x="831078" y="214919"/>
                    <a:pt x="806207" y="216506"/>
                  </a:cubicBezTo>
                  <a:cubicBezTo>
                    <a:pt x="781336" y="218094"/>
                    <a:pt x="792713" y="221268"/>
                    <a:pt x="750644" y="210156"/>
                  </a:cubicBezTo>
                  <a:cubicBezTo>
                    <a:pt x="708575" y="199044"/>
                    <a:pt x="577077" y="156445"/>
                    <a:pt x="553794" y="149831"/>
                  </a:cubicBezTo>
                  <a:cubicBezTo>
                    <a:pt x="530511" y="143217"/>
                    <a:pt x="610944" y="170469"/>
                    <a:pt x="610944" y="170469"/>
                  </a:cubicBezTo>
                  <a:lnTo>
                    <a:pt x="150569" y="13306"/>
                  </a:lnTo>
                  <a:cubicBezTo>
                    <a:pt x="74898" y="-13417"/>
                    <a:pt x="157713" y="8014"/>
                    <a:pt x="156919" y="10131"/>
                  </a:cubicBezTo>
                  <a:cubicBezTo>
                    <a:pt x="156125" y="12248"/>
                    <a:pt x="167767" y="23360"/>
                    <a:pt x="145807" y="26006"/>
                  </a:cubicBezTo>
                  <a:cubicBezTo>
                    <a:pt x="123847" y="28652"/>
                    <a:pt x="-32522" y="19656"/>
                    <a:pt x="6107" y="43469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8FC652E5-841C-4013-B668-8B75C6626372}"/>
                </a:ext>
              </a:extLst>
            </p:cNvPr>
            <p:cNvSpPr/>
            <p:nvPr/>
          </p:nvSpPr>
          <p:spPr>
            <a:xfrm>
              <a:off x="4798543" y="2557154"/>
              <a:ext cx="476343" cy="404715"/>
            </a:xfrm>
            <a:custGeom>
              <a:avLst/>
              <a:gdLst>
                <a:gd name="connsiteX0" fmla="*/ 249707 w 476343"/>
                <a:gd name="connsiteY0" fmla="*/ 63279 h 404715"/>
                <a:gd name="connsiteX1" fmla="*/ 427507 w 476343"/>
                <a:gd name="connsiteY1" fmla="*/ 192396 h 404715"/>
                <a:gd name="connsiteX2" fmla="*/ 474074 w 476343"/>
                <a:gd name="connsiteY2" fmla="*/ 315163 h 404715"/>
                <a:gd name="connsiteX3" fmla="*/ 463490 w 476343"/>
                <a:gd name="connsiteY3" fmla="*/ 359613 h 404715"/>
                <a:gd name="connsiteX4" fmla="*/ 414807 w 476343"/>
                <a:gd name="connsiteY4" fmla="*/ 365963 h 404715"/>
                <a:gd name="connsiteX5" fmla="*/ 239124 w 476343"/>
                <a:gd name="connsiteY5" fmla="*/ 365963 h 404715"/>
                <a:gd name="connsiteX6" fmla="*/ 2057 w 476343"/>
                <a:gd name="connsiteY6" fmla="*/ 365963 h 404715"/>
                <a:gd name="connsiteX7" fmla="*/ 383057 w 476343"/>
                <a:gd name="connsiteY7" fmla="*/ 401946 h 404715"/>
                <a:gd name="connsiteX8" fmla="*/ 325907 w 476343"/>
                <a:gd name="connsiteY8" fmla="*/ 281296 h 404715"/>
                <a:gd name="connsiteX9" fmla="*/ 165040 w 476343"/>
                <a:gd name="connsiteY9" fmla="*/ 122546 h 404715"/>
                <a:gd name="connsiteX10" fmla="*/ 40157 w 476343"/>
                <a:gd name="connsiteY10" fmla="*/ 16713 h 404715"/>
                <a:gd name="connsiteX11" fmla="*/ 156574 w 476343"/>
                <a:gd name="connsiteY11" fmla="*/ 6129 h 404715"/>
                <a:gd name="connsiteX12" fmla="*/ 249707 w 476343"/>
                <a:gd name="connsiteY12" fmla="*/ 63279 h 404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76343" h="404715">
                  <a:moveTo>
                    <a:pt x="249707" y="63279"/>
                  </a:moveTo>
                  <a:cubicBezTo>
                    <a:pt x="294862" y="94323"/>
                    <a:pt x="390113" y="150415"/>
                    <a:pt x="427507" y="192396"/>
                  </a:cubicBezTo>
                  <a:cubicBezTo>
                    <a:pt x="464901" y="234377"/>
                    <a:pt x="468077" y="287294"/>
                    <a:pt x="474074" y="315163"/>
                  </a:cubicBezTo>
                  <a:cubicBezTo>
                    <a:pt x="480071" y="343032"/>
                    <a:pt x="473368" y="351147"/>
                    <a:pt x="463490" y="359613"/>
                  </a:cubicBezTo>
                  <a:cubicBezTo>
                    <a:pt x="453612" y="368079"/>
                    <a:pt x="452201" y="364905"/>
                    <a:pt x="414807" y="365963"/>
                  </a:cubicBezTo>
                  <a:cubicBezTo>
                    <a:pt x="377413" y="367021"/>
                    <a:pt x="239124" y="365963"/>
                    <a:pt x="239124" y="365963"/>
                  </a:cubicBezTo>
                  <a:cubicBezTo>
                    <a:pt x="170332" y="365963"/>
                    <a:pt x="-21932" y="359966"/>
                    <a:pt x="2057" y="365963"/>
                  </a:cubicBezTo>
                  <a:cubicBezTo>
                    <a:pt x="26046" y="371960"/>
                    <a:pt x="329082" y="416057"/>
                    <a:pt x="383057" y="401946"/>
                  </a:cubicBezTo>
                  <a:cubicBezTo>
                    <a:pt x="437032" y="387835"/>
                    <a:pt x="362243" y="327863"/>
                    <a:pt x="325907" y="281296"/>
                  </a:cubicBezTo>
                  <a:cubicBezTo>
                    <a:pt x="289571" y="234729"/>
                    <a:pt x="212665" y="166643"/>
                    <a:pt x="165040" y="122546"/>
                  </a:cubicBezTo>
                  <a:cubicBezTo>
                    <a:pt x="117415" y="78449"/>
                    <a:pt x="41568" y="36116"/>
                    <a:pt x="40157" y="16713"/>
                  </a:cubicBezTo>
                  <a:cubicBezTo>
                    <a:pt x="38746" y="-2690"/>
                    <a:pt x="123413" y="-3749"/>
                    <a:pt x="156574" y="6129"/>
                  </a:cubicBezTo>
                  <a:cubicBezTo>
                    <a:pt x="189735" y="16007"/>
                    <a:pt x="204552" y="32235"/>
                    <a:pt x="249707" y="63279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741E21B8-2997-4FD2-B8CB-E9C1A89A9F68}"/>
                </a:ext>
              </a:extLst>
            </p:cNvPr>
            <p:cNvSpPr/>
            <p:nvPr/>
          </p:nvSpPr>
          <p:spPr>
            <a:xfrm>
              <a:off x="4290914" y="2658365"/>
              <a:ext cx="924588" cy="296194"/>
            </a:xfrm>
            <a:custGeom>
              <a:avLst/>
              <a:gdLst>
                <a:gd name="connsiteX0" fmla="*/ 924553 w 924588"/>
                <a:gd name="connsiteY0" fmla="*/ 235118 h 296194"/>
                <a:gd name="connsiteX1" fmla="*/ 700186 w 924588"/>
                <a:gd name="connsiteY1" fmla="*/ 171618 h 296194"/>
                <a:gd name="connsiteX2" fmla="*/ 139269 w 924588"/>
                <a:gd name="connsiteY2" fmla="*/ 168 h 296194"/>
                <a:gd name="connsiteX3" fmla="*/ 611286 w 924588"/>
                <a:gd name="connsiteY3" fmla="*/ 205485 h 296194"/>
                <a:gd name="connsiteX4" fmla="*/ 253569 w 924588"/>
                <a:gd name="connsiteY4" fmla="*/ 86952 h 296194"/>
                <a:gd name="connsiteX5" fmla="*/ 10153 w 924588"/>
                <a:gd name="connsiteY5" fmla="*/ 86952 h 296194"/>
                <a:gd name="connsiteX6" fmla="*/ 69419 w 924588"/>
                <a:gd name="connsiteY6" fmla="*/ 118702 h 296194"/>
                <a:gd name="connsiteX7" fmla="*/ 283203 w 924588"/>
                <a:gd name="connsiteY7" fmla="*/ 213952 h 296194"/>
                <a:gd name="connsiteX8" fmla="*/ 681136 w 924588"/>
                <a:gd name="connsiteY8" fmla="*/ 271102 h 296194"/>
                <a:gd name="connsiteX9" fmla="*/ 691719 w 924588"/>
                <a:gd name="connsiteY9" fmla="*/ 271102 h 296194"/>
                <a:gd name="connsiteX10" fmla="*/ 221819 w 924588"/>
                <a:gd name="connsiteY10" fmla="*/ 190668 h 296194"/>
                <a:gd name="connsiteX11" fmla="*/ 712886 w 924588"/>
                <a:gd name="connsiteY11" fmla="*/ 294385 h 296194"/>
                <a:gd name="connsiteX12" fmla="*/ 924553 w 924588"/>
                <a:gd name="connsiteY12" fmla="*/ 235118 h 296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24588" h="296194">
                  <a:moveTo>
                    <a:pt x="924553" y="235118"/>
                  </a:moveTo>
                  <a:cubicBezTo>
                    <a:pt x="922436" y="214657"/>
                    <a:pt x="700186" y="171618"/>
                    <a:pt x="700186" y="171618"/>
                  </a:cubicBezTo>
                  <a:cubicBezTo>
                    <a:pt x="569305" y="132460"/>
                    <a:pt x="154085" y="-5476"/>
                    <a:pt x="139269" y="168"/>
                  </a:cubicBezTo>
                  <a:cubicBezTo>
                    <a:pt x="124453" y="5812"/>
                    <a:pt x="592236" y="191021"/>
                    <a:pt x="611286" y="205485"/>
                  </a:cubicBezTo>
                  <a:cubicBezTo>
                    <a:pt x="630336" y="219949"/>
                    <a:pt x="353758" y="106707"/>
                    <a:pt x="253569" y="86952"/>
                  </a:cubicBezTo>
                  <a:cubicBezTo>
                    <a:pt x="153380" y="67197"/>
                    <a:pt x="40845" y="81660"/>
                    <a:pt x="10153" y="86952"/>
                  </a:cubicBezTo>
                  <a:cubicBezTo>
                    <a:pt x="-20539" y="92244"/>
                    <a:pt x="23911" y="97535"/>
                    <a:pt x="69419" y="118702"/>
                  </a:cubicBezTo>
                  <a:cubicBezTo>
                    <a:pt x="114927" y="139869"/>
                    <a:pt x="181250" y="188552"/>
                    <a:pt x="283203" y="213952"/>
                  </a:cubicBezTo>
                  <a:cubicBezTo>
                    <a:pt x="385156" y="239352"/>
                    <a:pt x="613050" y="261577"/>
                    <a:pt x="681136" y="271102"/>
                  </a:cubicBezTo>
                  <a:cubicBezTo>
                    <a:pt x="749222" y="280627"/>
                    <a:pt x="691719" y="271102"/>
                    <a:pt x="691719" y="271102"/>
                  </a:cubicBezTo>
                  <a:lnTo>
                    <a:pt x="221819" y="190668"/>
                  </a:lnTo>
                  <a:cubicBezTo>
                    <a:pt x="225347" y="194548"/>
                    <a:pt x="592236" y="282391"/>
                    <a:pt x="712886" y="294385"/>
                  </a:cubicBezTo>
                  <a:cubicBezTo>
                    <a:pt x="833536" y="306379"/>
                    <a:pt x="926670" y="255579"/>
                    <a:pt x="924553" y="235118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527D7462-A593-4714-AC68-8F718DD79657}"/>
                </a:ext>
              </a:extLst>
            </p:cNvPr>
            <p:cNvSpPr/>
            <p:nvPr/>
          </p:nvSpPr>
          <p:spPr>
            <a:xfrm>
              <a:off x="6791382" y="2981956"/>
              <a:ext cx="1557913" cy="297673"/>
            </a:xfrm>
            <a:custGeom>
              <a:avLst/>
              <a:gdLst>
                <a:gd name="connsiteX0" fmla="*/ 66618 w 1557913"/>
                <a:gd name="connsiteY0" fmla="*/ 49111 h 297673"/>
                <a:gd name="connsiteX1" fmla="*/ 235951 w 1557913"/>
                <a:gd name="connsiteY1" fmla="*/ 49111 h 297673"/>
                <a:gd name="connsiteX2" fmla="*/ 1218085 w 1557913"/>
                <a:gd name="connsiteY2" fmla="*/ 108377 h 297673"/>
                <a:gd name="connsiteX3" fmla="*/ 667751 w 1557913"/>
                <a:gd name="connsiteY3" fmla="*/ 209977 h 297673"/>
                <a:gd name="connsiteX4" fmla="*/ 1556751 w 1557913"/>
                <a:gd name="connsiteY4" fmla="*/ 243844 h 297673"/>
                <a:gd name="connsiteX5" fmla="*/ 837085 w 1557913"/>
                <a:gd name="connsiteY5" fmla="*/ 286177 h 297673"/>
                <a:gd name="connsiteX6" fmla="*/ 24285 w 1557913"/>
                <a:gd name="connsiteY6" fmla="*/ 15244 h 297673"/>
                <a:gd name="connsiteX7" fmla="*/ 202085 w 1557913"/>
                <a:gd name="connsiteY7" fmla="*/ 32177 h 297673"/>
                <a:gd name="connsiteX8" fmla="*/ 66618 w 1557913"/>
                <a:gd name="connsiteY8" fmla="*/ 49111 h 297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7913" h="297673">
                  <a:moveTo>
                    <a:pt x="66618" y="49111"/>
                  </a:moveTo>
                  <a:cubicBezTo>
                    <a:pt x="72262" y="51933"/>
                    <a:pt x="235951" y="49111"/>
                    <a:pt x="235951" y="49111"/>
                  </a:cubicBezTo>
                  <a:cubicBezTo>
                    <a:pt x="427862" y="58989"/>
                    <a:pt x="1146119" y="81566"/>
                    <a:pt x="1218085" y="108377"/>
                  </a:cubicBezTo>
                  <a:cubicBezTo>
                    <a:pt x="1290051" y="135188"/>
                    <a:pt x="611307" y="187399"/>
                    <a:pt x="667751" y="209977"/>
                  </a:cubicBezTo>
                  <a:cubicBezTo>
                    <a:pt x="724195" y="232555"/>
                    <a:pt x="1528529" y="231144"/>
                    <a:pt x="1556751" y="243844"/>
                  </a:cubicBezTo>
                  <a:cubicBezTo>
                    <a:pt x="1584973" y="256544"/>
                    <a:pt x="1092496" y="324277"/>
                    <a:pt x="837085" y="286177"/>
                  </a:cubicBezTo>
                  <a:cubicBezTo>
                    <a:pt x="581674" y="248077"/>
                    <a:pt x="130118" y="57577"/>
                    <a:pt x="24285" y="15244"/>
                  </a:cubicBezTo>
                  <a:cubicBezTo>
                    <a:pt x="-81548" y="-27089"/>
                    <a:pt x="192207" y="32177"/>
                    <a:pt x="202085" y="32177"/>
                  </a:cubicBezTo>
                  <a:cubicBezTo>
                    <a:pt x="211963" y="32177"/>
                    <a:pt x="60974" y="46289"/>
                    <a:pt x="66618" y="49111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4CC3F350-8EFD-4F55-A216-18173464F7A9}"/>
                </a:ext>
              </a:extLst>
            </p:cNvPr>
            <p:cNvSpPr/>
            <p:nvPr/>
          </p:nvSpPr>
          <p:spPr>
            <a:xfrm>
              <a:off x="6714067" y="3035300"/>
              <a:ext cx="2075102" cy="384827"/>
            </a:xfrm>
            <a:custGeom>
              <a:avLst/>
              <a:gdLst>
                <a:gd name="connsiteX0" fmla="*/ 0 w 2075102"/>
                <a:gd name="connsiteY0" fmla="*/ 0 h 384827"/>
                <a:gd name="connsiteX1" fmla="*/ 1210733 w 2075102"/>
                <a:gd name="connsiteY1" fmla="*/ 105833 h 384827"/>
                <a:gd name="connsiteX2" fmla="*/ 1549400 w 2075102"/>
                <a:gd name="connsiteY2" fmla="*/ 118533 h 384827"/>
                <a:gd name="connsiteX3" fmla="*/ 1054100 w 2075102"/>
                <a:gd name="connsiteY3" fmla="*/ 127000 h 384827"/>
                <a:gd name="connsiteX4" fmla="*/ 1858433 w 2075102"/>
                <a:gd name="connsiteY4" fmla="*/ 25400 h 384827"/>
                <a:gd name="connsiteX5" fmla="*/ 1680633 w 2075102"/>
                <a:gd name="connsiteY5" fmla="*/ 25400 h 384827"/>
                <a:gd name="connsiteX6" fmla="*/ 1866900 w 2075102"/>
                <a:gd name="connsiteY6" fmla="*/ 67733 h 384827"/>
                <a:gd name="connsiteX7" fmla="*/ 2070100 w 2075102"/>
                <a:gd name="connsiteY7" fmla="*/ 270933 h 384827"/>
                <a:gd name="connsiteX8" fmla="*/ 1646766 w 2075102"/>
                <a:gd name="connsiteY8" fmla="*/ 270933 h 384827"/>
                <a:gd name="connsiteX9" fmla="*/ 817033 w 2075102"/>
                <a:gd name="connsiteY9" fmla="*/ 351367 h 384827"/>
                <a:gd name="connsiteX10" fmla="*/ 1113366 w 2075102"/>
                <a:gd name="connsiteY10" fmla="*/ 381000 h 384827"/>
                <a:gd name="connsiteX11" fmla="*/ 812800 w 2075102"/>
                <a:gd name="connsiteY11" fmla="*/ 270933 h 384827"/>
                <a:gd name="connsiteX12" fmla="*/ 0 w 2075102"/>
                <a:gd name="connsiteY12" fmla="*/ 0 h 384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75102" h="384827">
                  <a:moveTo>
                    <a:pt x="0" y="0"/>
                  </a:moveTo>
                  <a:lnTo>
                    <a:pt x="1210733" y="105833"/>
                  </a:lnTo>
                  <a:cubicBezTo>
                    <a:pt x="1468966" y="125589"/>
                    <a:pt x="1575505" y="115005"/>
                    <a:pt x="1549400" y="118533"/>
                  </a:cubicBezTo>
                  <a:cubicBezTo>
                    <a:pt x="1523295" y="122061"/>
                    <a:pt x="1002595" y="142522"/>
                    <a:pt x="1054100" y="127000"/>
                  </a:cubicBezTo>
                  <a:cubicBezTo>
                    <a:pt x="1105605" y="111478"/>
                    <a:pt x="1754011" y="42333"/>
                    <a:pt x="1858433" y="25400"/>
                  </a:cubicBezTo>
                  <a:cubicBezTo>
                    <a:pt x="1962855" y="8467"/>
                    <a:pt x="1679222" y="18345"/>
                    <a:pt x="1680633" y="25400"/>
                  </a:cubicBezTo>
                  <a:cubicBezTo>
                    <a:pt x="1682044" y="32456"/>
                    <a:pt x="1801989" y="26811"/>
                    <a:pt x="1866900" y="67733"/>
                  </a:cubicBezTo>
                  <a:cubicBezTo>
                    <a:pt x="1931811" y="108655"/>
                    <a:pt x="2106789" y="237066"/>
                    <a:pt x="2070100" y="270933"/>
                  </a:cubicBezTo>
                  <a:cubicBezTo>
                    <a:pt x="2033411" y="304800"/>
                    <a:pt x="1855610" y="257527"/>
                    <a:pt x="1646766" y="270933"/>
                  </a:cubicBezTo>
                  <a:cubicBezTo>
                    <a:pt x="1437922" y="284339"/>
                    <a:pt x="905933" y="333023"/>
                    <a:pt x="817033" y="351367"/>
                  </a:cubicBezTo>
                  <a:cubicBezTo>
                    <a:pt x="728133" y="369711"/>
                    <a:pt x="1114071" y="394406"/>
                    <a:pt x="1113366" y="381000"/>
                  </a:cubicBezTo>
                  <a:cubicBezTo>
                    <a:pt x="1112661" y="367594"/>
                    <a:pt x="812800" y="270933"/>
                    <a:pt x="812800" y="27093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3D8CE353-15A1-4A6D-9246-AF043048DCE8}"/>
                </a:ext>
              </a:extLst>
            </p:cNvPr>
            <p:cNvSpPr/>
            <p:nvPr/>
          </p:nvSpPr>
          <p:spPr>
            <a:xfrm>
              <a:off x="7004102" y="3064036"/>
              <a:ext cx="2275265" cy="712841"/>
            </a:xfrm>
            <a:custGeom>
              <a:avLst/>
              <a:gdLst>
                <a:gd name="connsiteX0" fmla="*/ 90965 w 2275265"/>
                <a:gd name="connsiteY0" fmla="*/ 30531 h 712841"/>
                <a:gd name="connsiteX1" fmla="*/ 150231 w 2275265"/>
                <a:gd name="connsiteY1" fmla="*/ 43231 h 712841"/>
                <a:gd name="connsiteX2" fmla="*/ 1293231 w 2275265"/>
                <a:gd name="connsiteY2" fmla="*/ 445397 h 712841"/>
                <a:gd name="connsiteX3" fmla="*/ 2067931 w 2275265"/>
                <a:gd name="connsiteY3" fmla="*/ 508897 h 712841"/>
                <a:gd name="connsiteX4" fmla="*/ 1521831 w 2275265"/>
                <a:gd name="connsiteY4" fmla="*/ 441164 h 712841"/>
                <a:gd name="connsiteX5" fmla="*/ 2271131 w 2275265"/>
                <a:gd name="connsiteY5" fmla="*/ 504664 h 712841"/>
                <a:gd name="connsiteX6" fmla="*/ 1813931 w 2275265"/>
                <a:gd name="connsiteY6" fmla="*/ 606264 h 712841"/>
                <a:gd name="connsiteX7" fmla="*/ 1606498 w 2275265"/>
                <a:gd name="connsiteY7" fmla="*/ 712097 h 712841"/>
                <a:gd name="connsiteX8" fmla="*/ 1293231 w 2275265"/>
                <a:gd name="connsiteY8" fmla="*/ 644364 h 712841"/>
                <a:gd name="connsiteX9" fmla="*/ 780998 w 2275265"/>
                <a:gd name="connsiteY9" fmla="*/ 479264 h 712841"/>
                <a:gd name="connsiteX10" fmla="*/ 383065 w 2275265"/>
                <a:gd name="connsiteY10" fmla="*/ 356497 h 712841"/>
                <a:gd name="connsiteX11" fmla="*/ 1174698 w 2275265"/>
                <a:gd name="connsiteY11" fmla="*/ 618964 h 712841"/>
                <a:gd name="connsiteX12" fmla="*/ 505831 w 2275265"/>
                <a:gd name="connsiteY12" fmla="*/ 352264 h 712841"/>
                <a:gd name="connsiteX13" fmla="*/ 35931 w 2275265"/>
                <a:gd name="connsiteY13" fmla="*/ 26297 h 712841"/>
                <a:gd name="connsiteX14" fmla="*/ 35931 w 2275265"/>
                <a:gd name="connsiteY14" fmla="*/ 22064 h 712841"/>
                <a:gd name="connsiteX15" fmla="*/ 90965 w 2275265"/>
                <a:gd name="connsiteY15" fmla="*/ 30531 h 712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75265" h="712841">
                  <a:moveTo>
                    <a:pt x="90965" y="30531"/>
                  </a:moveTo>
                  <a:cubicBezTo>
                    <a:pt x="110015" y="34059"/>
                    <a:pt x="150231" y="43231"/>
                    <a:pt x="150231" y="43231"/>
                  </a:cubicBezTo>
                  <a:cubicBezTo>
                    <a:pt x="350609" y="112375"/>
                    <a:pt x="973614" y="367786"/>
                    <a:pt x="1293231" y="445397"/>
                  </a:cubicBezTo>
                  <a:cubicBezTo>
                    <a:pt x="1612848" y="523008"/>
                    <a:pt x="2029831" y="509602"/>
                    <a:pt x="2067931" y="508897"/>
                  </a:cubicBezTo>
                  <a:cubicBezTo>
                    <a:pt x="2106031" y="508192"/>
                    <a:pt x="1487964" y="441870"/>
                    <a:pt x="1521831" y="441164"/>
                  </a:cubicBezTo>
                  <a:cubicBezTo>
                    <a:pt x="1555698" y="440459"/>
                    <a:pt x="2222448" y="477147"/>
                    <a:pt x="2271131" y="504664"/>
                  </a:cubicBezTo>
                  <a:cubicBezTo>
                    <a:pt x="2319814" y="532181"/>
                    <a:pt x="1924703" y="571692"/>
                    <a:pt x="1813931" y="606264"/>
                  </a:cubicBezTo>
                  <a:cubicBezTo>
                    <a:pt x="1703159" y="640836"/>
                    <a:pt x="1693281" y="705747"/>
                    <a:pt x="1606498" y="712097"/>
                  </a:cubicBezTo>
                  <a:cubicBezTo>
                    <a:pt x="1519715" y="718447"/>
                    <a:pt x="1430814" y="683169"/>
                    <a:pt x="1293231" y="644364"/>
                  </a:cubicBezTo>
                  <a:cubicBezTo>
                    <a:pt x="1155648" y="605559"/>
                    <a:pt x="932692" y="527242"/>
                    <a:pt x="780998" y="479264"/>
                  </a:cubicBezTo>
                  <a:lnTo>
                    <a:pt x="383065" y="356497"/>
                  </a:lnTo>
                  <a:cubicBezTo>
                    <a:pt x="448682" y="379780"/>
                    <a:pt x="1154237" y="619669"/>
                    <a:pt x="1174698" y="618964"/>
                  </a:cubicBezTo>
                  <a:cubicBezTo>
                    <a:pt x="1195159" y="618259"/>
                    <a:pt x="695625" y="451042"/>
                    <a:pt x="505831" y="352264"/>
                  </a:cubicBezTo>
                  <a:cubicBezTo>
                    <a:pt x="316037" y="253486"/>
                    <a:pt x="114248" y="81330"/>
                    <a:pt x="35931" y="26297"/>
                  </a:cubicBezTo>
                  <a:cubicBezTo>
                    <a:pt x="-42386" y="-28736"/>
                    <a:pt x="30992" y="19242"/>
                    <a:pt x="35931" y="22064"/>
                  </a:cubicBezTo>
                  <a:cubicBezTo>
                    <a:pt x="40870" y="24886"/>
                    <a:pt x="71915" y="27003"/>
                    <a:pt x="90965" y="30531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F2264D4B-DC72-477F-A983-54B9FD519595}"/>
                </a:ext>
              </a:extLst>
            </p:cNvPr>
            <p:cNvSpPr/>
            <p:nvPr/>
          </p:nvSpPr>
          <p:spPr>
            <a:xfrm>
              <a:off x="6129008" y="3042267"/>
              <a:ext cx="3011665" cy="1077835"/>
            </a:xfrm>
            <a:custGeom>
              <a:avLst/>
              <a:gdLst>
                <a:gd name="connsiteX0" fmla="*/ 2993825 w 3011665"/>
                <a:gd name="connsiteY0" fmla="*/ 513733 h 1077835"/>
                <a:gd name="connsiteX1" fmla="*/ 2828725 w 3011665"/>
                <a:gd name="connsiteY1" fmla="*/ 678833 h 1077835"/>
                <a:gd name="connsiteX2" fmla="*/ 2536625 w 3011665"/>
                <a:gd name="connsiteY2" fmla="*/ 687300 h 1077835"/>
                <a:gd name="connsiteX3" fmla="*/ 2058259 w 3011665"/>
                <a:gd name="connsiteY3" fmla="*/ 678833 h 1077835"/>
                <a:gd name="connsiteX4" fmla="*/ 1694192 w 3011665"/>
                <a:gd name="connsiteY4" fmla="*/ 594166 h 1077835"/>
                <a:gd name="connsiteX5" fmla="*/ 1207359 w 3011665"/>
                <a:gd name="connsiteY5" fmla="*/ 331700 h 1077835"/>
                <a:gd name="connsiteX6" fmla="*/ 784025 w 3011665"/>
                <a:gd name="connsiteY6" fmla="*/ 136966 h 1077835"/>
                <a:gd name="connsiteX7" fmla="*/ 199825 w 3011665"/>
                <a:gd name="connsiteY7" fmla="*/ 1500 h 1077835"/>
                <a:gd name="connsiteX8" fmla="*/ 822125 w 3011665"/>
                <a:gd name="connsiteY8" fmla="*/ 65000 h 1077835"/>
                <a:gd name="connsiteX9" fmla="*/ 9325 w 3011665"/>
                <a:gd name="connsiteY9" fmla="*/ 73466 h 1077835"/>
                <a:gd name="connsiteX10" fmla="*/ 415725 w 3011665"/>
                <a:gd name="connsiteY10" fmla="*/ 208933 h 1077835"/>
                <a:gd name="connsiteX11" fmla="*/ 944892 w 3011665"/>
                <a:gd name="connsiteY11" fmla="*/ 407900 h 1077835"/>
                <a:gd name="connsiteX12" fmla="*/ 1469825 w 3011665"/>
                <a:gd name="connsiteY12" fmla="*/ 611100 h 1077835"/>
                <a:gd name="connsiteX13" fmla="*/ 2303792 w 3011665"/>
                <a:gd name="connsiteY13" fmla="*/ 958233 h 1077835"/>
                <a:gd name="connsiteX14" fmla="*/ 1482525 w 3011665"/>
                <a:gd name="connsiteY14" fmla="*/ 784666 h 1077835"/>
                <a:gd name="connsiteX15" fmla="*/ 2147159 w 3011665"/>
                <a:gd name="connsiteY15" fmla="*/ 920133 h 1077835"/>
                <a:gd name="connsiteX16" fmla="*/ 2447725 w 3011665"/>
                <a:gd name="connsiteY16" fmla="*/ 848166 h 1077835"/>
                <a:gd name="connsiteX17" fmla="*/ 2346125 w 3011665"/>
                <a:gd name="connsiteY17" fmla="*/ 1076766 h 1077835"/>
                <a:gd name="connsiteX18" fmla="*/ 2401159 w 3011665"/>
                <a:gd name="connsiteY18" fmla="*/ 915900 h 1077835"/>
                <a:gd name="connsiteX19" fmla="*/ 2993825 w 3011665"/>
                <a:gd name="connsiteY19" fmla="*/ 513733 h 1077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11665" h="1077835">
                  <a:moveTo>
                    <a:pt x="2993825" y="513733"/>
                  </a:moveTo>
                  <a:cubicBezTo>
                    <a:pt x="3065086" y="474222"/>
                    <a:pt x="2904925" y="649905"/>
                    <a:pt x="2828725" y="678833"/>
                  </a:cubicBezTo>
                  <a:cubicBezTo>
                    <a:pt x="2752525" y="707761"/>
                    <a:pt x="2665036" y="687300"/>
                    <a:pt x="2536625" y="687300"/>
                  </a:cubicBezTo>
                  <a:cubicBezTo>
                    <a:pt x="2408214" y="687300"/>
                    <a:pt x="2198664" y="694355"/>
                    <a:pt x="2058259" y="678833"/>
                  </a:cubicBezTo>
                  <a:cubicBezTo>
                    <a:pt x="1917854" y="663311"/>
                    <a:pt x="1836009" y="652022"/>
                    <a:pt x="1694192" y="594166"/>
                  </a:cubicBezTo>
                  <a:cubicBezTo>
                    <a:pt x="1552375" y="536311"/>
                    <a:pt x="1359053" y="407900"/>
                    <a:pt x="1207359" y="331700"/>
                  </a:cubicBezTo>
                  <a:cubicBezTo>
                    <a:pt x="1055665" y="255500"/>
                    <a:pt x="951947" y="191999"/>
                    <a:pt x="784025" y="136966"/>
                  </a:cubicBezTo>
                  <a:cubicBezTo>
                    <a:pt x="616103" y="81933"/>
                    <a:pt x="193475" y="13494"/>
                    <a:pt x="199825" y="1500"/>
                  </a:cubicBezTo>
                  <a:cubicBezTo>
                    <a:pt x="206175" y="-10494"/>
                    <a:pt x="853875" y="53006"/>
                    <a:pt x="822125" y="65000"/>
                  </a:cubicBezTo>
                  <a:cubicBezTo>
                    <a:pt x="790375" y="76994"/>
                    <a:pt x="77058" y="49477"/>
                    <a:pt x="9325" y="73466"/>
                  </a:cubicBezTo>
                  <a:cubicBezTo>
                    <a:pt x="-58408" y="97455"/>
                    <a:pt x="259797" y="153194"/>
                    <a:pt x="415725" y="208933"/>
                  </a:cubicBezTo>
                  <a:cubicBezTo>
                    <a:pt x="571653" y="264672"/>
                    <a:pt x="944892" y="407900"/>
                    <a:pt x="944892" y="407900"/>
                  </a:cubicBezTo>
                  <a:lnTo>
                    <a:pt x="1469825" y="611100"/>
                  </a:lnTo>
                  <a:cubicBezTo>
                    <a:pt x="1696308" y="702822"/>
                    <a:pt x="2301675" y="929305"/>
                    <a:pt x="2303792" y="958233"/>
                  </a:cubicBezTo>
                  <a:cubicBezTo>
                    <a:pt x="2305909" y="987161"/>
                    <a:pt x="1508630" y="791016"/>
                    <a:pt x="1482525" y="784666"/>
                  </a:cubicBezTo>
                  <a:cubicBezTo>
                    <a:pt x="1456420" y="778316"/>
                    <a:pt x="1986292" y="909550"/>
                    <a:pt x="2147159" y="920133"/>
                  </a:cubicBezTo>
                  <a:cubicBezTo>
                    <a:pt x="2308026" y="930716"/>
                    <a:pt x="2414564" y="822061"/>
                    <a:pt x="2447725" y="848166"/>
                  </a:cubicBezTo>
                  <a:cubicBezTo>
                    <a:pt x="2480886" y="874271"/>
                    <a:pt x="2353886" y="1065477"/>
                    <a:pt x="2346125" y="1076766"/>
                  </a:cubicBezTo>
                  <a:cubicBezTo>
                    <a:pt x="2338364" y="1088055"/>
                    <a:pt x="2293209" y="1008328"/>
                    <a:pt x="2401159" y="915900"/>
                  </a:cubicBezTo>
                  <a:cubicBezTo>
                    <a:pt x="2509109" y="823472"/>
                    <a:pt x="2922564" y="553244"/>
                    <a:pt x="2993825" y="513733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EC1FCC9A-8D2C-4C87-8466-BAF3893C13E5}"/>
                </a:ext>
              </a:extLst>
            </p:cNvPr>
            <p:cNvSpPr/>
            <p:nvPr/>
          </p:nvSpPr>
          <p:spPr>
            <a:xfrm>
              <a:off x="6258556" y="2952516"/>
              <a:ext cx="2689722" cy="860086"/>
            </a:xfrm>
            <a:custGeom>
              <a:avLst/>
              <a:gdLst>
                <a:gd name="connsiteX0" fmla="*/ 2544 w 2689722"/>
                <a:gd name="connsiteY0" fmla="*/ 19284 h 860086"/>
                <a:gd name="connsiteX1" fmla="*/ 850269 w 2689722"/>
                <a:gd name="connsiteY1" fmla="*/ 19284 h 860086"/>
                <a:gd name="connsiteX2" fmla="*/ 624844 w 2689722"/>
                <a:gd name="connsiteY2" fmla="*/ 92309 h 860086"/>
                <a:gd name="connsiteX3" fmla="*/ 999494 w 2689722"/>
                <a:gd name="connsiteY3" fmla="*/ 273284 h 860086"/>
                <a:gd name="connsiteX4" fmla="*/ 1551944 w 2689722"/>
                <a:gd name="connsiteY4" fmla="*/ 546334 h 860086"/>
                <a:gd name="connsiteX5" fmla="*/ 1329694 w 2689722"/>
                <a:gd name="connsiteY5" fmla="*/ 463784 h 860086"/>
                <a:gd name="connsiteX6" fmla="*/ 2444119 w 2689722"/>
                <a:gd name="connsiteY6" fmla="*/ 847959 h 860086"/>
                <a:gd name="connsiteX7" fmla="*/ 2672719 w 2689722"/>
                <a:gd name="connsiteY7" fmla="*/ 768584 h 860086"/>
                <a:gd name="connsiteX8" fmla="*/ 2145669 w 2689722"/>
                <a:gd name="connsiteY8" fmla="*/ 816209 h 860086"/>
                <a:gd name="connsiteX9" fmla="*/ 1802769 w 2689722"/>
                <a:gd name="connsiteY9" fmla="*/ 736834 h 860086"/>
                <a:gd name="connsiteX10" fmla="*/ 1301119 w 2689722"/>
                <a:gd name="connsiteY10" fmla="*/ 549509 h 860086"/>
                <a:gd name="connsiteX11" fmla="*/ 612144 w 2689722"/>
                <a:gd name="connsiteY11" fmla="*/ 238359 h 860086"/>
                <a:gd name="connsiteX12" fmla="*/ 2544 w 2689722"/>
                <a:gd name="connsiteY12" fmla="*/ 19284 h 86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89722" h="860086">
                  <a:moveTo>
                    <a:pt x="2544" y="19284"/>
                  </a:moveTo>
                  <a:cubicBezTo>
                    <a:pt x="42231" y="-17228"/>
                    <a:pt x="746552" y="7113"/>
                    <a:pt x="850269" y="19284"/>
                  </a:cubicBezTo>
                  <a:cubicBezTo>
                    <a:pt x="953986" y="31455"/>
                    <a:pt x="599973" y="49976"/>
                    <a:pt x="624844" y="92309"/>
                  </a:cubicBezTo>
                  <a:cubicBezTo>
                    <a:pt x="649715" y="134642"/>
                    <a:pt x="999494" y="273284"/>
                    <a:pt x="999494" y="273284"/>
                  </a:cubicBezTo>
                  <a:lnTo>
                    <a:pt x="1551944" y="546334"/>
                  </a:lnTo>
                  <a:cubicBezTo>
                    <a:pt x="1606977" y="578084"/>
                    <a:pt x="1329694" y="463784"/>
                    <a:pt x="1329694" y="463784"/>
                  </a:cubicBezTo>
                  <a:cubicBezTo>
                    <a:pt x="1478390" y="514055"/>
                    <a:pt x="2220282" y="797159"/>
                    <a:pt x="2444119" y="847959"/>
                  </a:cubicBezTo>
                  <a:cubicBezTo>
                    <a:pt x="2667956" y="898759"/>
                    <a:pt x="2722461" y="773876"/>
                    <a:pt x="2672719" y="768584"/>
                  </a:cubicBezTo>
                  <a:cubicBezTo>
                    <a:pt x="2622977" y="763292"/>
                    <a:pt x="2290661" y="821501"/>
                    <a:pt x="2145669" y="816209"/>
                  </a:cubicBezTo>
                  <a:cubicBezTo>
                    <a:pt x="2000677" y="810917"/>
                    <a:pt x="1943527" y="781284"/>
                    <a:pt x="1802769" y="736834"/>
                  </a:cubicBezTo>
                  <a:cubicBezTo>
                    <a:pt x="1662011" y="692384"/>
                    <a:pt x="1499556" y="632588"/>
                    <a:pt x="1301119" y="549509"/>
                  </a:cubicBezTo>
                  <a:cubicBezTo>
                    <a:pt x="1102682" y="466430"/>
                    <a:pt x="826986" y="325672"/>
                    <a:pt x="612144" y="238359"/>
                  </a:cubicBezTo>
                  <a:cubicBezTo>
                    <a:pt x="397302" y="151047"/>
                    <a:pt x="-37143" y="55796"/>
                    <a:pt x="2544" y="19284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939C6D04-BE25-495F-B5EF-BE0E49EB867B}"/>
                </a:ext>
              </a:extLst>
            </p:cNvPr>
            <p:cNvSpPr/>
            <p:nvPr/>
          </p:nvSpPr>
          <p:spPr>
            <a:xfrm>
              <a:off x="6928242" y="3365447"/>
              <a:ext cx="1174383" cy="548213"/>
            </a:xfrm>
            <a:custGeom>
              <a:avLst/>
              <a:gdLst>
                <a:gd name="connsiteX0" fmla="*/ 47233 w 1174383"/>
                <a:gd name="connsiteY0" fmla="*/ 34978 h 548213"/>
                <a:gd name="connsiteX1" fmla="*/ 98033 w 1174383"/>
                <a:gd name="connsiteY1" fmla="*/ 54028 h 548213"/>
                <a:gd name="connsiteX2" fmla="*/ 923533 w 1174383"/>
                <a:gd name="connsiteY2" fmla="*/ 546153 h 548213"/>
                <a:gd name="connsiteX3" fmla="*/ 291708 w 1174383"/>
                <a:gd name="connsiteY3" fmla="*/ 241353 h 548213"/>
                <a:gd name="connsiteX4" fmla="*/ 872733 w 1174383"/>
                <a:gd name="connsiteY4" fmla="*/ 533453 h 548213"/>
                <a:gd name="connsiteX5" fmla="*/ 1174358 w 1174383"/>
                <a:gd name="connsiteY5" fmla="*/ 454078 h 548213"/>
                <a:gd name="connsiteX6" fmla="*/ 888608 w 1174383"/>
                <a:gd name="connsiteY6" fmla="*/ 244528 h 548213"/>
                <a:gd name="connsiteX7" fmla="*/ 688583 w 1174383"/>
                <a:gd name="connsiteY7" fmla="*/ 190553 h 548213"/>
                <a:gd name="connsiteX8" fmla="*/ 47233 w 1174383"/>
                <a:gd name="connsiteY8" fmla="*/ 34978 h 548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4383" h="548213">
                  <a:moveTo>
                    <a:pt x="47233" y="34978"/>
                  </a:moveTo>
                  <a:cubicBezTo>
                    <a:pt x="-392" y="1905"/>
                    <a:pt x="-48017" y="-31168"/>
                    <a:pt x="98033" y="54028"/>
                  </a:cubicBezTo>
                  <a:cubicBezTo>
                    <a:pt x="244083" y="139224"/>
                    <a:pt x="891254" y="514932"/>
                    <a:pt x="923533" y="546153"/>
                  </a:cubicBezTo>
                  <a:cubicBezTo>
                    <a:pt x="955812" y="577374"/>
                    <a:pt x="300175" y="243470"/>
                    <a:pt x="291708" y="241353"/>
                  </a:cubicBezTo>
                  <a:cubicBezTo>
                    <a:pt x="283241" y="239236"/>
                    <a:pt x="725625" y="497999"/>
                    <a:pt x="872733" y="533453"/>
                  </a:cubicBezTo>
                  <a:cubicBezTo>
                    <a:pt x="1019841" y="568907"/>
                    <a:pt x="1171712" y="502232"/>
                    <a:pt x="1174358" y="454078"/>
                  </a:cubicBezTo>
                  <a:cubicBezTo>
                    <a:pt x="1177004" y="405924"/>
                    <a:pt x="969570" y="288449"/>
                    <a:pt x="888608" y="244528"/>
                  </a:cubicBezTo>
                  <a:cubicBezTo>
                    <a:pt x="807646" y="200607"/>
                    <a:pt x="688583" y="190553"/>
                    <a:pt x="688583" y="190553"/>
                  </a:cubicBezTo>
                  <a:lnTo>
                    <a:pt x="47233" y="34978"/>
                  </a:ln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50C26DA2-B896-45E4-86DB-924D0C61CD6C}"/>
                </a:ext>
              </a:extLst>
            </p:cNvPr>
            <p:cNvSpPr/>
            <p:nvPr/>
          </p:nvSpPr>
          <p:spPr>
            <a:xfrm>
              <a:off x="7755509" y="3825680"/>
              <a:ext cx="897166" cy="217749"/>
            </a:xfrm>
            <a:custGeom>
              <a:avLst/>
              <a:gdLst>
                <a:gd name="connsiteX0" fmla="*/ 255016 w 897166"/>
                <a:gd name="connsiteY0" fmla="*/ 195 h 217749"/>
                <a:gd name="connsiteX1" fmla="*/ 721741 w 897166"/>
                <a:gd name="connsiteY1" fmla="*/ 82745 h 217749"/>
                <a:gd name="connsiteX2" fmla="*/ 896366 w 897166"/>
                <a:gd name="connsiteY2" fmla="*/ 22420 h 217749"/>
                <a:gd name="connsiteX3" fmla="*/ 785241 w 897166"/>
                <a:gd name="connsiteY3" fmla="*/ 130370 h 217749"/>
                <a:gd name="connsiteX4" fmla="*/ 750316 w 897166"/>
                <a:gd name="connsiteY4" fmla="*/ 216095 h 217749"/>
                <a:gd name="connsiteX5" fmla="*/ 540766 w 897166"/>
                <a:gd name="connsiteY5" fmla="*/ 181170 h 217749"/>
                <a:gd name="connsiteX6" fmla="*/ 4191 w 897166"/>
                <a:gd name="connsiteY6" fmla="*/ 111320 h 217749"/>
                <a:gd name="connsiteX7" fmla="*/ 289941 w 897166"/>
                <a:gd name="connsiteY7" fmla="*/ 111320 h 217749"/>
                <a:gd name="connsiteX8" fmla="*/ 255016 w 897166"/>
                <a:gd name="connsiteY8" fmla="*/ 195 h 217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7166" h="217749">
                  <a:moveTo>
                    <a:pt x="255016" y="195"/>
                  </a:moveTo>
                  <a:cubicBezTo>
                    <a:pt x="326983" y="-4567"/>
                    <a:pt x="614849" y="79041"/>
                    <a:pt x="721741" y="82745"/>
                  </a:cubicBezTo>
                  <a:cubicBezTo>
                    <a:pt x="828633" y="86449"/>
                    <a:pt x="885783" y="14483"/>
                    <a:pt x="896366" y="22420"/>
                  </a:cubicBezTo>
                  <a:cubicBezTo>
                    <a:pt x="906949" y="30357"/>
                    <a:pt x="809583" y="98091"/>
                    <a:pt x="785241" y="130370"/>
                  </a:cubicBezTo>
                  <a:cubicBezTo>
                    <a:pt x="760899" y="162649"/>
                    <a:pt x="791062" y="207628"/>
                    <a:pt x="750316" y="216095"/>
                  </a:cubicBezTo>
                  <a:cubicBezTo>
                    <a:pt x="709570" y="224562"/>
                    <a:pt x="665120" y="198633"/>
                    <a:pt x="540766" y="181170"/>
                  </a:cubicBezTo>
                  <a:cubicBezTo>
                    <a:pt x="416412" y="163708"/>
                    <a:pt x="45995" y="122962"/>
                    <a:pt x="4191" y="111320"/>
                  </a:cubicBezTo>
                  <a:cubicBezTo>
                    <a:pt x="-37613" y="99678"/>
                    <a:pt x="246020" y="129312"/>
                    <a:pt x="289941" y="111320"/>
                  </a:cubicBezTo>
                  <a:cubicBezTo>
                    <a:pt x="333862" y="93328"/>
                    <a:pt x="183049" y="4957"/>
                    <a:pt x="255016" y="195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9D43E47C-CFEC-4DAE-A5E2-266FCAEC5F80}"/>
                </a:ext>
              </a:extLst>
            </p:cNvPr>
            <p:cNvSpPr/>
            <p:nvPr/>
          </p:nvSpPr>
          <p:spPr>
            <a:xfrm>
              <a:off x="6054694" y="3022593"/>
              <a:ext cx="1029879" cy="488964"/>
            </a:xfrm>
            <a:custGeom>
              <a:avLst/>
              <a:gdLst>
                <a:gd name="connsiteX0" fmla="*/ 73056 w 1029879"/>
                <a:gd name="connsiteY0" fmla="*/ 50807 h 488964"/>
                <a:gd name="connsiteX1" fmla="*/ 911256 w 1029879"/>
                <a:gd name="connsiteY1" fmla="*/ 7 h 488964"/>
                <a:gd name="connsiteX2" fmla="*/ 1025556 w 1029879"/>
                <a:gd name="connsiteY2" fmla="*/ 47632 h 488964"/>
                <a:gd name="connsiteX3" fmla="*/ 930306 w 1029879"/>
                <a:gd name="connsiteY3" fmla="*/ 127007 h 488964"/>
                <a:gd name="connsiteX4" fmla="*/ 882681 w 1029879"/>
                <a:gd name="connsiteY4" fmla="*/ 212732 h 488964"/>
                <a:gd name="connsiteX5" fmla="*/ 603281 w 1029879"/>
                <a:gd name="connsiteY5" fmla="*/ 336557 h 488964"/>
                <a:gd name="connsiteX6" fmla="*/ 269906 w 1029879"/>
                <a:gd name="connsiteY6" fmla="*/ 488957 h 488964"/>
                <a:gd name="connsiteX7" fmla="*/ 673131 w 1029879"/>
                <a:gd name="connsiteY7" fmla="*/ 330207 h 488964"/>
                <a:gd name="connsiteX8" fmla="*/ 308006 w 1029879"/>
                <a:gd name="connsiteY8" fmla="*/ 355607 h 488964"/>
                <a:gd name="connsiteX9" fmla="*/ 79406 w 1029879"/>
                <a:gd name="connsiteY9" fmla="*/ 161932 h 488964"/>
                <a:gd name="connsiteX10" fmla="*/ 22256 w 1029879"/>
                <a:gd name="connsiteY10" fmla="*/ 114307 h 488964"/>
                <a:gd name="connsiteX11" fmla="*/ 425481 w 1029879"/>
                <a:gd name="connsiteY11" fmla="*/ 282582 h 488964"/>
                <a:gd name="connsiteX12" fmla="*/ 73056 w 1029879"/>
                <a:gd name="connsiteY12" fmla="*/ 50807 h 488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9879" h="488964">
                  <a:moveTo>
                    <a:pt x="73056" y="50807"/>
                  </a:moveTo>
                  <a:cubicBezTo>
                    <a:pt x="154019" y="3711"/>
                    <a:pt x="752506" y="536"/>
                    <a:pt x="911256" y="7"/>
                  </a:cubicBezTo>
                  <a:cubicBezTo>
                    <a:pt x="1070006" y="-522"/>
                    <a:pt x="1022381" y="26465"/>
                    <a:pt x="1025556" y="47632"/>
                  </a:cubicBezTo>
                  <a:cubicBezTo>
                    <a:pt x="1028731" y="68799"/>
                    <a:pt x="954118" y="99490"/>
                    <a:pt x="930306" y="127007"/>
                  </a:cubicBezTo>
                  <a:cubicBezTo>
                    <a:pt x="906494" y="154524"/>
                    <a:pt x="937185" y="177807"/>
                    <a:pt x="882681" y="212732"/>
                  </a:cubicBezTo>
                  <a:cubicBezTo>
                    <a:pt x="828177" y="247657"/>
                    <a:pt x="603281" y="336557"/>
                    <a:pt x="603281" y="336557"/>
                  </a:cubicBezTo>
                  <a:cubicBezTo>
                    <a:pt x="501152" y="382595"/>
                    <a:pt x="258264" y="490015"/>
                    <a:pt x="269906" y="488957"/>
                  </a:cubicBezTo>
                  <a:cubicBezTo>
                    <a:pt x="281548" y="487899"/>
                    <a:pt x="666781" y="352432"/>
                    <a:pt x="673131" y="330207"/>
                  </a:cubicBezTo>
                  <a:cubicBezTo>
                    <a:pt x="679481" y="307982"/>
                    <a:pt x="406960" y="383653"/>
                    <a:pt x="308006" y="355607"/>
                  </a:cubicBezTo>
                  <a:cubicBezTo>
                    <a:pt x="209052" y="327561"/>
                    <a:pt x="127031" y="202149"/>
                    <a:pt x="79406" y="161932"/>
                  </a:cubicBezTo>
                  <a:cubicBezTo>
                    <a:pt x="31781" y="121715"/>
                    <a:pt x="-35423" y="94199"/>
                    <a:pt x="22256" y="114307"/>
                  </a:cubicBezTo>
                  <a:cubicBezTo>
                    <a:pt x="79935" y="134415"/>
                    <a:pt x="419660" y="293165"/>
                    <a:pt x="425481" y="282582"/>
                  </a:cubicBezTo>
                  <a:cubicBezTo>
                    <a:pt x="431302" y="271999"/>
                    <a:pt x="-7907" y="97903"/>
                    <a:pt x="73056" y="50807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9982E043-C707-4288-8E34-4A0BF629EF45}"/>
                </a:ext>
              </a:extLst>
            </p:cNvPr>
            <p:cNvSpPr/>
            <p:nvPr/>
          </p:nvSpPr>
          <p:spPr>
            <a:xfrm>
              <a:off x="6284813" y="3368377"/>
              <a:ext cx="1088300" cy="521294"/>
            </a:xfrm>
            <a:custGeom>
              <a:avLst/>
              <a:gdLst>
                <a:gd name="connsiteX0" fmla="*/ 30262 w 1088300"/>
                <a:gd name="connsiteY0" fmla="*/ 28873 h 521294"/>
                <a:gd name="connsiteX1" fmla="*/ 550962 w 1088300"/>
                <a:gd name="connsiteY1" fmla="*/ 9823 h 521294"/>
                <a:gd name="connsiteX2" fmla="*/ 995462 w 1088300"/>
                <a:gd name="connsiteY2" fmla="*/ 200323 h 521294"/>
                <a:gd name="connsiteX3" fmla="*/ 547787 w 1088300"/>
                <a:gd name="connsiteY3" fmla="*/ 171748 h 521294"/>
                <a:gd name="connsiteX4" fmla="*/ 716062 w 1088300"/>
                <a:gd name="connsiteY4" fmla="*/ 200323 h 521294"/>
                <a:gd name="connsiteX5" fmla="*/ 919262 w 1088300"/>
                <a:gd name="connsiteY5" fmla="*/ 206673 h 521294"/>
                <a:gd name="connsiteX6" fmla="*/ 1071662 w 1088300"/>
                <a:gd name="connsiteY6" fmla="*/ 349548 h 521294"/>
                <a:gd name="connsiteX7" fmla="*/ 1062137 w 1088300"/>
                <a:gd name="connsiteY7" fmla="*/ 473373 h 521294"/>
                <a:gd name="connsiteX8" fmla="*/ 874812 w 1088300"/>
                <a:gd name="connsiteY8" fmla="*/ 520998 h 521294"/>
                <a:gd name="connsiteX9" fmla="*/ 754162 w 1088300"/>
                <a:gd name="connsiteY9" fmla="*/ 482898 h 521294"/>
                <a:gd name="connsiteX10" fmla="*/ 512862 w 1088300"/>
                <a:gd name="connsiteY10" fmla="*/ 305098 h 521294"/>
                <a:gd name="connsiteX11" fmla="*/ 423962 w 1088300"/>
                <a:gd name="connsiteY11" fmla="*/ 279698 h 521294"/>
                <a:gd name="connsiteX12" fmla="*/ 719237 w 1088300"/>
                <a:gd name="connsiteY12" fmla="*/ 406698 h 521294"/>
                <a:gd name="connsiteX13" fmla="*/ 131862 w 1088300"/>
                <a:gd name="connsiteY13" fmla="*/ 41573 h 521294"/>
                <a:gd name="connsiteX14" fmla="*/ 30262 w 1088300"/>
                <a:gd name="connsiteY14" fmla="*/ 28873 h 52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8300" h="521294">
                  <a:moveTo>
                    <a:pt x="30262" y="28873"/>
                  </a:moveTo>
                  <a:cubicBezTo>
                    <a:pt x="100112" y="23581"/>
                    <a:pt x="390095" y="-18752"/>
                    <a:pt x="550962" y="9823"/>
                  </a:cubicBezTo>
                  <a:cubicBezTo>
                    <a:pt x="711829" y="38398"/>
                    <a:pt x="995991" y="173336"/>
                    <a:pt x="995462" y="200323"/>
                  </a:cubicBezTo>
                  <a:cubicBezTo>
                    <a:pt x="994933" y="227310"/>
                    <a:pt x="594354" y="171748"/>
                    <a:pt x="547787" y="171748"/>
                  </a:cubicBezTo>
                  <a:cubicBezTo>
                    <a:pt x="501220" y="171748"/>
                    <a:pt x="654150" y="194502"/>
                    <a:pt x="716062" y="200323"/>
                  </a:cubicBezTo>
                  <a:cubicBezTo>
                    <a:pt x="777974" y="206144"/>
                    <a:pt x="859995" y="181802"/>
                    <a:pt x="919262" y="206673"/>
                  </a:cubicBezTo>
                  <a:cubicBezTo>
                    <a:pt x="978529" y="231544"/>
                    <a:pt x="1047850" y="305098"/>
                    <a:pt x="1071662" y="349548"/>
                  </a:cubicBezTo>
                  <a:cubicBezTo>
                    <a:pt x="1095474" y="393998"/>
                    <a:pt x="1094945" y="444798"/>
                    <a:pt x="1062137" y="473373"/>
                  </a:cubicBezTo>
                  <a:cubicBezTo>
                    <a:pt x="1029329" y="501948"/>
                    <a:pt x="926141" y="519411"/>
                    <a:pt x="874812" y="520998"/>
                  </a:cubicBezTo>
                  <a:cubicBezTo>
                    <a:pt x="823483" y="522585"/>
                    <a:pt x="814487" y="518881"/>
                    <a:pt x="754162" y="482898"/>
                  </a:cubicBezTo>
                  <a:cubicBezTo>
                    <a:pt x="693837" y="446915"/>
                    <a:pt x="567895" y="338965"/>
                    <a:pt x="512862" y="305098"/>
                  </a:cubicBezTo>
                  <a:cubicBezTo>
                    <a:pt x="457829" y="271231"/>
                    <a:pt x="389566" y="262765"/>
                    <a:pt x="423962" y="279698"/>
                  </a:cubicBezTo>
                  <a:cubicBezTo>
                    <a:pt x="458358" y="296631"/>
                    <a:pt x="767920" y="446385"/>
                    <a:pt x="719237" y="406698"/>
                  </a:cubicBezTo>
                  <a:cubicBezTo>
                    <a:pt x="670554" y="367011"/>
                    <a:pt x="245104" y="107719"/>
                    <a:pt x="131862" y="41573"/>
                  </a:cubicBezTo>
                  <a:cubicBezTo>
                    <a:pt x="18620" y="-24573"/>
                    <a:pt x="-39588" y="34165"/>
                    <a:pt x="30262" y="28873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47BB5390-7A2D-4D49-ACA8-AD40B5496799}"/>
                </a:ext>
              </a:extLst>
            </p:cNvPr>
            <p:cNvSpPr/>
            <p:nvPr/>
          </p:nvSpPr>
          <p:spPr>
            <a:xfrm>
              <a:off x="6926149" y="3519702"/>
              <a:ext cx="1251695" cy="520245"/>
            </a:xfrm>
            <a:custGeom>
              <a:avLst/>
              <a:gdLst>
                <a:gd name="connsiteX0" fmla="*/ 296976 w 1251695"/>
                <a:gd name="connsiteY0" fmla="*/ 1373 h 520245"/>
                <a:gd name="connsiteX1" fmla="*/ 1065326 w 1251695"/>
                <a:gd name="connsiteY1" fmla="*/ 363323 h 520245"/>
                <a:gd name="connsiteX2" fmla="*/ 909751 w 1251695"/>
                <a:gd name="connsiteY2" fmla="*/ 306173 h 520245"/>
                <a:gd name="connsiteX3" fmla="*/ 1249476 w 1251695"/>
                <a:gd name="connsiteY3" fmla="*/ 512548 h 520245"/>
                <a:gd name="connsiteX4" fmla="*/ 1039926 w 1251695"/>
                <a:gd name="connsiteY4" fmla="*/ 471273 h 520245"/>
                <a:gd name="connsiteX5" fmla="*/ 716076 w 1251695"/>
                <a:gd name="connsiteY5" fmla="*/ 423648 h 520245"/>
                <a:gd name="connsiteX6" fmla="*/ 1701 w 1251695"/>
                <a:gd name="connsiteY6" fmla="*/ 344273 h 520245"/>
                <a:gd name="connsiteX7" fmla="*/ 938326 w 1251695"/>
                <a:gd name="connsiteY7" fmla="*/ 512548 h 520245"/>
                <a:gd name="connsiteX8" fmla="*/ 617651 w 1251695"/>
                <a:gd name="connsiteY8" fmla="*/ 426823 h 520245"/>
                <a:gd name="connsiteX9" fmla="*/ 474776 w 1251695"/>
                <a:gd name="connsiteY9" fmla="*/ 382373 h 520245"/>
                <a:gd name="connsiteX10" fmla="*/ 309676 w 1251695"/>
                <a:gd name="connsiteY10" fmla="*/ 344273 h 520245"/>
                <a:gd name="connsiteX11" fmla="*/ 370001 w 1251695"/>
                <a:gd name="connsiteY11" fmla="*/ 242673 h 520245"/>
                <a:gd name="connsiteX12" fmla="*/ 296976 w 1251695"/>
                <a:gd name="connsiteY12" fmla="*/ 1373 h 52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51695" h="520245">
                  <a:moveTo>
                    <a:pt x="296976" y="1373"/>
                  </a:moveTo>
                  <a:cubicBezTo>
                    <a:pt x="412863" y="21481"/>
                    <a:pt x="963197" y="312523"/>
                    <a:pt x="1065326" y="363323"/>
                  </a:cubicBezTo>
                  <a:cubicBezTo>
                    <a:pt x="1167455" y="414123"/>
                    <a:pt x="879059" y="281302"/>
                    <a:pt x="909751" y="306173"/>
                  </a:cubicBezTo>
                  <a:cubicBezTo>
                    <a:pt x="940443" y="331044"/>
                    <a:pt x="1227780" y="485031"/>
                    <a:pt x="1249476" y="512548"/>
                  </a:cubicBezTo>
                  <a:cubicBezTo>
                    <a:pt x="1271172" y="540065"/>
                    <a:pt x="1128826" y="486090"/>
                    <a:pt x="1039926" y="471273"/>
                  </a:cubicBezTo>
                  <a:cubicBezTo>
                    <a:pt x="951026" y="456456"/>
                    <a:pt x="889113" y="444815"/>
                    <a:pt x="716076" y="423648"/>
                  </a:cubicBezTo>
                  <a:cubicBezTo>
                    <a:pt x="543039" y="402481"/>
                    <a:pt x="-35341" y="329456"/>
                    <a:pt x="1701" y="344273"/>
                  </a:cubicBezTo>
                  <a:cubicBezTo>
                    <a:pt x="38743" y="359090"/>
                    <a:pt x="835668" y="498790"/>
                    <a:pt x="938326" y="512548"/>
                  </a:cubicBezTo>
                  <a:cubicBezTo>
                    <a:pt x="1040984" y="526306"/>
                    <a:pt x="694909" y="448519"/>
                    <a:pt x="617651" y="426823"/>
                  </a:cubicBezTo>
                  <a:cubicBezTo>
                    <a:pt x="540393" y="405127"/>
                    <a:pt x="526105" y="396131"/>
                    <a:pt x="474776" y="382373"/>
                  </a:cubicBezTo>
                  <a:cubicBezTo>
                    <a:pt x="423447" y="368615"/>
                    <a:pt x="327139" y="367556"/>
                    <a:pt x="309676" y="344273"/>
                  </a:cubicBezTo>
                  <a:cubicBezTo>
                    <a:pt x="292213" y="320990"/>
                    <a:pt x="368414" y="297706"/>
                    <a:pt x="370001" y="242673"/>
                  </a:cubicBezTo>
                  <a:cubicBezTo>
                    <a:pt x="371588" y="187640"/>
                    <a:pt x="181089" y="-18735"/>
                    <a:pt x="296976" y="1373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D6E90628-BD65-459A-98AB-AFAAF6734FDF}"/>
                </a:ext>
              </a:extLst>
            </p:cNvPr>
            <p:cNvSpPr/>
            <p:nvPr/>
          </p:nvSpPr>
          <p:spPr>
            <a:xfrm>
              <a:off x="5755343" y="3015463"/>
              <a:ext cx="792751" cy="735276"/>
            </a:xfrm>
            <a:custGeom>
              <a:avLst/>
              <a:gdLst>
                <a:gd name="connsiteX0" fmla="*/ 524807 w 792751"/>
                <a:gd name="connsiteY0" fmla="*/ 9254 h 735276"/>
                <a:gd name="connsiteX1" fmla="*/ 359707 w 792751"/>
                <a:gd name="connsiteY1" fmla="*/ 43120 h 735276"/>
                <a:gd name="connsiteX2" fmla="*/ 402040 w 792751"/>
                <a:gd name="connsiteY2" fmla="*/ 127787 h 735276"/>
                <a:gd name="connsiteX3" fmla="*/ 651807 w 792751"/>
                <a:gd name="connsiteY3" fmla="*/ 493970 h 735276"/>
                <a:gd name="connsiteX4" fmla="*/ 552324 w 792751"/>
                <a:gd name="connsiteY4" fmla="*/ 392370 h 735276"/>
                <a:gd name="connsiteX5" fmla="*/ 772457 w 792751"/>
                <a:gd name="connsiteY5" fmla="*/ 616737 h 735276"/>
                <a:gd name="connsiteX6" fmla="*/ 763990 w 792751"/>
                <a:gd name="connsiteY6" fmla="*/ 631554 h 735276"/>
                <a:gd name="connsiteX7" fmla="*/ 605240 w 792751"/>
                <a:gd name="connsiteY7" fmla="*/ 661187 h 735276"/>
                <a:gd name="connsiteX8" fmla="*/ 313140 w 792751"/>
                <a:gd name="connsiteY8" fmla="*/ 612504 h 735276"/>
                <a:gd name="connsiteX9" fmla="*/ 503640 w 792751"/>
                <a:gd name="connsiteY9" fmla="*/ 690820 h 735276"/>
                <a:gd name="connsiteX10" fmla="*/ 569257 w 792751"/>
                <a:gd name="connsiteY10" fmla="*/ 735270 h 735276"/>
                <a:gd name="connsiteX11" fmla="*/ 467657 w 792751"/>
                <a:gd name="connsiteY11" fmla="*/ 692937 h 735276"/>
                <a:gd name="connsiteX12" fmla="*/ 347007 w 792751"/>
                <a:gd name="connsiteY12" fmla="*/ 557470 h 735276"/>
                <a:gd name="connsiteX13" fmla="*/ 177674 w 792751"/>
                <a:gd name="connsiteY13" fmla="*/ 430470 h 735276"/>
                <a:gd name="connsiteX14" fmla="*/ 171324 w 792751"/>
                <a:gd name="connsiteY14" fmla="*/ 430470 h 735276"/>
                <a:gd name="connsiteX15" fmla="*/ 61257 w 792751"/>
                <a:gd name="connsiteY15" fmla="*/ 422004 h 735276"/>
                <a:gd name="connsiteX16" fmla="*/ 268690 w 792751"/>
                <a:gd name="connsiteY16" fmla="*/ 362737 h 735276"/>
                <a:gd name="connsiteX17" fmla="*/ 192490 w 792751"/>
                <a:gd name="connsiteY17" fmla="*/ 269604 h 735276"/>
                <a:gd name="connsiteX18" fmla="*/ 78190 w 792751"/>
                <a:gd name="connsiteY18" fmla="*/ 142604 h 735276"/>
                <a:gd name="connsiteX19" fmla="*/ 12574 w 792751"/>
                <a:gd name="connsiteY19" fmla="*/ 83337 h 735276"/>
                <a:gd name="connsiteX20" fmla="*/ 54907 w 792751"/>
                <a:gd name="connsiteY20" fmla="*/ 5020 h 735276"/>
                <a:gd name="connsiteX21" fmla="*/ 524807 w 792751"/>
                <a:gd name="connsiteY21" fmla="*/ 9254 h 73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92751" h="735276">
                  <a:moveTo>
                    <a:pt x="524807" y="9254"/>
                  </a:moveTo>
                  <a:cubicBezTo>
                    <a:pt x="575607" y="15604"/>
                    <a:pt x="380168" y="23365"/>
                    <a:pt x="359707" y="43120"/>
                  </a:cubicBezTo>
                  <a:cubicBezTo>
                    <a:pt x="339246" y="62875"/>
                    <a:pt x="353357" y="52645"/>
                    <a:pt x="402040" y="127787"/>
                  </a:cubicBezTo>
                  <a:cubicBezTo>
                    <a:pt x="450723" y="202929"/>
                    <a:pt x="626760" y="449873"/>
                    <a:pt x="651807" y="493970"/>
                  </a:cubicBezTo>
                  <a:cubicBezTo>
                    <a:pt x="676854" y="538067"/>
                    <a:pt x="532216" y="371909"/>
                    <a:pt x="552324" y="392370"/>
                  </a:cubicBezTo>
                  <a:cubicBezTo>
                    <a:pt x="572432" y="412831"/>
                    <a:pt x="737179" y="576873"/>
                    <a:pt x="772457" y="616737"/>
                  </a:cubicBezTo>
                  <a:cubicBezTo>
                    <a:pt x="807735" y="656601"/>
                    <a:pt x="791860" y="624146"/>
                    <a:pt x="763990" y="631554"/>
                  </a:cubicBezTo>
                  <a:cubicBezTo>
                    <a:pt x="736120" y="638962"/>
                    <a:pt x="680382" y="664362"/>
                    <a:pt x="605240" y="661187"/>
                  </a:cubicBezTo>
                  <a:cubicBezTo>
                    <a:pt x="530098" y="658012"/>
                    <a:pt x="330073" y="607565"/>
                    <a:pt x="313140" y="612504"/>
                  </a:cubicBezTo>
                  <a:cubicBezTo>
                    <a:pt x="296207" y="617443"/>
                    <a:pt x="460954" y="670359"/>
                    <a:pt x="503640" y="690820"/>
                  </a:cubicBezTo>
                  <a:cubicBezTo>
                    <a:pt x="546326" y="711281"/>
                    <a:pt x="575254" y="734917"/>
                    <a:pt x="569257" y="735270"/>
                  </a:cubicBezTo>
                  <a:cubicBezTo>
                    <a:pt x="563260" y="735623"/>
                    <a:pt x="504699" y="722570"/>
                    <a:pt x="467657" y="692937"/>
                  </a:cubicBezTo>
                  <a:cubicBezTo>
                    <a:pt x="430615" y="663304"/>
                    <a:pt x="395337" y="601214"/>
                    <a:pt x="347007" y="557470"/>
                  </a:cubicBezTo>
                  <a:cubicBezTo>
                    <a:pt x="298677" y="513726"/>
                    <a:pt x="206954" y="451637"/>
                    <a:pt x="177674" y="430470"/>
                  </a:cubicBezTo>
                  <a:cubicBezTo>
                    <a:pt x="148394" y="409303"/>
                    <a:pt x="171324" y="430470"/>
                    <a:pt x="171324" y="430470"/>
                  </a:cubicBezTo>
                  <a:cubicBezTo>
                    <a:pt x="151921" y="429059"/>
                    <a:pt x="45030" y="433293"/>
                    <a:pt x="61257" y="422004"/>
                  </a:cubicBezTo>
                  <a:cubicBezTo>
                    <a:pt x="77484" y="410715"/>
                    <a:pt x="246818" y="388137"/>
                    <a:pt x="268690" y="362737"/>
                  </a:cubicBezTo>
                  <a:cubicBezTo>
                    <a:pt x="290562" y="337337"/>
                    <a:pt x="224240" y="306293"/>
                    <a:pt x="192490" y="269604"/>
                  </a:cubicBezTo>
                  <a:cubicBezTo>
                    <a:pt x="160740" y="232915"/>
                    <a:pt x="108176" y="173648"/>
                    <a:pt x="78190" y="142604"/>
                  </a:cubicBezTo>
                  <a:cubicBezTo>
                    <a:pt x="48204" y="111560"/>
                    <a:pt x="16454" y="106268"/>
                    <a:pt x="12574" y="83337"/>
                  </a:cubicBezTo>
                  <a:cubicBezTo>
                    <a:pt x="8693" y="60406"/>
                    <a:pt x="-31171" y="15603"/>
                    <a:pt x="54907" y="5020"/>
                  </a:cubicBezTo>
                  <a:cubicBezTo>
                    <a:pt x="140985" y="-5563"/>
                    <a:pt x="474007" y="2904"/>
                    <a:pt x="524807" y="9254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6" name="フリーフォーム: 図形 465">
              <a:extLst>
                <a:ext uri="{FF2B5EF4-FFF2-40B4-BE49-F238E27FC236}">
                  <a16:creationId xmlns:a16="http://schemas.microsoft.com/office/drawing/2014/main" id="{61CEC43D-2C74-4333-A415-89A4483241C7}"/>
                </a:ext>
              </a:extLst>
            </p:cNvPr>
            <p:cNvSpPr/>
            <p:nvPr/>
          </p:nvSpPr>
          <p:spPr>
            <a:xfrm>
              <a:off x="6302853" y="3135696"/>
              <a:ext cx="1056725" cy="957354"/>
            </a:xfrm>
            <a:custGeom>
              <a:avLst/>
              <a:gdLst>
                <a:gd name="connsiteX0" fmla="*/ 21747 w 1056725"/>
                <a:gd name="connsiteY0" fmla="*/ 1204 h 957354"/>
                <a:gd name="connsiteX1" fmla="*/ 732947 w 1056725"/>
                <a:gd name="connsiteY1" fmla="*/ 264729 h 957354"/>
                <a:gd name="connsiteX2" fmla="*/ 745647 w 1056725"/>
                <a:gd name="connsiteY2" fmla="*/ 277429 h 957354"/>
                <a:gd name="connsiteX3" fmla="*/ 380522 w 1056725"/>
                <a:gd name="connsiteY3" fmla="*/ 229804 h 957354"/>
                <a:gd name="connsiteX4" fmla="*/ 1053622 w 1056725"/>
                <a:gd name="connsiteY4" fmla="*/ 502854 h 957354"/>
                <a:gd name="connsiteX5" fmla="*/ 615472 w 1056725"/>
                <a:gd name="connsiteY5" fmla="*/ 486979 h 957354"/>
                <a:gd name="connsiteX6" fmla="*/ 240822 w 1056725"/>
                <a:gd name="connsiteY6" fmla="*/ 353629 h 957354"/>
                <a:gd name="connsiteX7" fmla="*/ 837722 w 1056725"/>
                <a:gd name="connsiteY7" fmla="*/ 931479 h 957354"/>
                <a:gd name="connsiteX8" fmla="*/ 704372 w 1056725"/>
                <a:gd name="connsiteY8" fmla="*/ 826704 h 957354"/>
                <a:gd name="connsiteX9" fmla="*/ 424972 w 1056725"/>
                <a:gd name="connsiteY9" fmla="*/ 553654 h 957354"/>
                <a:gd name="connsiteX10" fmla="*/ 202722 w 1056725"/>
                <a:gd name="connsiteY10" fmla="*/ 385379 h 957354"/>
                <a:gd name="connsiteX11" fmla="*/ 21747 w 1056725"/>
                <a:gd name="connsiteY11" fmla="*/ 1204 h 957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56725" h="957354">
                  <a:moveTo>
                    <a:pt x="21747" y="1204"/>
                  </a:moveTo>
                  <a:cubicBezTo>
                    <a:pt x="110118" y="-18904"/>
                    <a:pt x="612297" y="218692"/>
                    <a:pt x="732947" y="264729"/>
                  </a:cubicBezTo>
                  <a:cubicBezTo>
                    <a:pt x="853597" y="310766"/>
                    <a:pt x="804385" y="283250"/>
                    <a:pt x="745647" y="277429"/>
                  </a:cubicBezTo>
                  <a:cubicBezTo>
                    <a:pt x="686910" y="271608"/>
                    <a:pt x="329193" y="192233"/>
                    <a:pt x="380522" y="229804"/>
                  </a:cubicBezTo>
                  <a:cubicBezTo>
                    <a:pt x="431851" y="267375"/>
                    <a:pt x="1014464" y="459992"/>
                    <a:pt x="1053622" y="502854"/>
                  </a:cubicBezTo>
                  <a:cubicBezTo>
                    <a:pt x="1092780" y="545717"/>
                    <a:pt x="750939" y="511850"/>
                    <a:pt x="615472" y="486979"/>
                  </a:cubicBezTo>
                  <a:cubicBezTo>
                    <a:pt x="480005" y="462108"/>
                    <a:pt x="203780" y="279546"/>
                    <a:pt x="240822" y="353629"/>
                  </a:cubicBezTo>
                  <a:cubicBezTo>
                    <a:pt x="277864" y="427712"/>
                    <a:pt x="760464" y="852633"/>
                    <a:pt x="837722" y="931479"/>
                  </a:cubicBezTo>
                  <a:cubicBezTo>
                    <a:pt x="914980" y="1010325"/>
                    <a:pt x="773164" y="889675"/>
                    <a:pt x="704372" y="826704"/>
                  </a:cubicBezTo>
                  <a:cubicBezTo>
                    <a:pt x="635580" y="763733"/>
                    <a:pt x="508580" y="627208"/>
                    <a:pt x="424972" y="553654"/>
                  </a:cubicBezTo>
                  <a:cubicBezTo>
                    <a:pt x="341364" y="480100"/>
                    <a:pt x="266751" y="474808"/>
                    <a:pt x="202722" y="385379"/>
                  </a:cubicBezTo>
                  <a:cubicBezTo>
                    <a:pt x="138693" y="295950"/>
                    <a:pt x="-66624" y="21312"/>
                    <a:pt x="21747" y="1204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7" name="フリーフォーム: 図形 466">
              <a:extLst>
                <a:ext uri="{FF2B5EF4-FFF2-40B4-BE49-F238E27FC236}">
                  <a16:creationId xmlns:a16="http://schemas.microsoft.com/office/drawing/2014/main" id="{B7708E79-6425-45D3-AD73-5A0E8D848543}"/>
                </a:ext>
              </a:extLst>
            </p:cNvPr>
            <p:cNvSpPr/>
            <p:nvPr/>
          </p:nvSpPr>
          <p:spPr>
            <a:xfrm>
              <a:off x="6265287" y="3265504"/>
              <a:ext cx="830250" cy="860857"/>
            </a:xfrm>
            <a:custGeom>
              <a:avLst/>
              <a:gdLst>
                <a:gd name="connsiteX0" fmla="*/ 21213 w 830250"/>
                <a:gd name="connsiteY0" fmla="*/ 1571 h 860857"/>
                <a:gd name="connsiteX1" fmla="*/ 662563 w 830250"/>
                <a:gd name="connsiteY1" fmla="*/ 515921 h 860857"/>
                <a:gd name="connsiteX2" fmla="*/ 824488 w 830250"/>
                <a:gd name="connsiteY2" fmla="*/ 728646 h 860857"/>
                <a:gd name="connsiteX3" fmla="*/ 773688 w 830250"/>
                <a:gd name="connsiteY3" fmla="*/ 858821 h 860857"/>
                <a:gd name="connsiteX4" fmla="*/ 580013 w 830250"/>
                <a:gd name="connsiteY4" fmla="*/ 785796 h 860857"/>
                <a:gd name="connsiteX5" fmla="*/ 240288 w 830250"/>
                <a:gd name="connsiteY5" fmla="*/ 506396 h 860857"/>
                <a:gd name="connsiteX6" fmla="*/ 106938 w 830250"/>
                <a:gd name="connsiteY6" fmla="*/ 388921 h 860857"/>
                <a:gd name="connsiteX7" fmla="*/ 500638 w 830250"/>
                <a:gd name="connsiteY7" fmla="*/ 604821 h 860857"/>
                <a:gd name="connsiteX8" fmla="*/ 183138 w 830250"/>
                <a:gd name="connsiteY8" fmla="*/ 363521 h 860857"/>
                <a:gd name="connsiteX9" fmla="*/ 21213 w 830250"/>
                <a:gd name="connsiteY9" fmla="*/ 1571 h 860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0250" h="860857">
                  <a:moveTo>
                    <a:pt x="21213" y="1571"/>
                  </a:moveTo>
                  <a:cubicBezTo>
                    <a:pt x="101117" y="26971"/>
                    <a:pt x="528684" y="394742"/>
                    <a:pt x="662563" y="515921"/>
                  </a:cubicBezTo>
                  <a:cubicBezTo>
                    <a:pt x="796442" y="637100"/>
                    <a:pt x="805967" y="671496"/>
                    <a:pt x="824488" y="728646"/>
                  </a:cubicBezTo>
                  <a:cubicBezTo>
                    <a:pt x="843009" y="785796"/>
                    <a:pt x="814434" y="849296"/>
                    <a:pt x="773688" y="858821"/>
                  </a:cubicBezTo>
                  <a:cubicBezTo>
                    <a:pt x="732942" y="868346"/>
                    <a:pt x="668913" y="844533"/>
                    <a:pt x="580013" y="785796"/>
                  </a:cubicBezTo>
                  <a:cubicBezTo>
                    <a:pt x="491113" y="727059"/>
                    <a:pt x="319134" y="572542"/>
                    <a:pt x="240288" y="506396"/>
                  </a:cubicBezTo>
                  <a:cubicBezTo>
                    <a:pt x="161442" y="440250"/>
                    <a:pt x="63546" y="372517"/>
                    <a:pt x="106938" y="388921"/>
                  </a:cubicBezTo>
                  <a:cubicBezTo>
                    <a:pt x="150330" y="405325"/>
                    <a:pt x="487938" y="609054"/>
                    <a:pt x="500638" y="604821"/>
                  </a:cubicBezTo>
                  <a:cubicBezTo>
                    <a:pt x="513338" y="600588"/>
                    <a:pt x="258809" y="461417"/>
                    <a:pt x="183138" y="363521"/>
                  </a:cubicBezTo>
                  <a:cubicBezTo>
                    <a:pt x="107467" y="265625"/>
                    <a:pt x="-58691" y="-23829"/>
                    <a:pt x="21213" y="1571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8" name="フリーフォーム: 図形 467">
              <a:extLst>
                <a:ext uri="{FF2B5EF4-FFF2-40B4-BE49-F238E27FC236}">
                  <a16:creationId xmlns:a16="http://schemas.microsoft.com/office/drawing/2014/main" id="{5549E7E9-5F7C-4448-982C-CC7B12DC05CB}"/>
                </a:ext>
              </a:extLst>
            </p:cNvPr>
            <p:cNvSpPr/>
            <p:nvPr/>
          </p:nvSpPr>
          <p:spPr>
            <a:xfrm>
              <a:off x="5163557" y="3088890"/>
              <a:ext cx="1200452" cy="954675"/>
            </a:xfrm>
            <a:custGeom>
              <a:avLst/>
              <a:gdLst>
                <a:gd name="connsiteX0" fmla="*/ 1030868 w 1200452"/>
                <a:gd name="connsiteY0" fmla="*/ 9910 h 954675"/>
                <a:gd name="connsiteX1" fmla="*/ 478418 w 1200452"/>
                <a:gd name="connsiteY1" fmla="*/ 28960 h 954675"/>
                <a:gd name="connsiteX2" fmla="*/ 189493 w 1200452"/>
                <a:gd name="connsiteY2" fmla="*/ 181360 h 954675"/>
                <a:gd name="connsiteX3" fmla="*/ 14868 w 1200452"/>
                <a:gd name="connsiteY3" fmla="*/ 349635 h 954675"/>
                <a:gd name="connsiteX4" fmla="*/ 576843 w 1200452"/>
                <a:gd name="connsiteY4" fmla="*/ 343285 h 954675"/>
                <a:gd name="connsiteX5" fmla="*/ 1059443 w 1200452"/>
                <a:gd name="connsiteY5" fmla="*/ 355985 h 954675"/>
                <a:gd name="connsiteX6" fmla="*/ 551443 w 1200452"/>
                <a:gd name="connsiteY6" fmla="*/ 397260 h 954675"/>
                <a:gd name="connsiteX7" fmla="*/ 853068 w 1200452"/>
                <a:gd name="connsiteY7" fmla="*/ 629035 h 954675"/>
                <a:gd name="connsiteX8" fmla="*/ 1195968 w 1200452"/>
                <a:gd name="connsiteY8" fmla="*/ 949710 h 954675"/>
                <a:gd name="connsiteX9" fmla="*/ 1037218 w 1200452"/>
                <a:gd name="connsiteY9" fmla="*/ 806835 h 954675"/>
                <a:gd name="connsiteX10" fmla="*/ 868943 w 1200452"/>
                <a:gd name="connsiteY10" fmla="*/ 575060 h 954675"/>
                <a:gd name="connsiteX11" fmla="*/ 881643 w 1200452"/>
                <a:gd name="connsiteY11" fmla="*/ 413135 h 954675"/>
                <a:gd name="connsiteX12" fmla="*/ 941968 w 1200452"/>
                <a:gd name="connsiteY12" fmla="*/ 292485 h 954675"/>
                <a:gd name="connsiteX13" fmla="*/ 672093 w 1200452"/>
                <a:gd name="connsiteY13" fmla="*/ 216285 h 954675"/>
                <a:gd name="connsiteX14" fmla="*/ 630818 w 1200452"/>
                <a:gd name="connsiteY14" fmla="*/ 143260 h 954675"/>
                <a:gd name="connsiteX15" fmla="*/ 1030868 w 1200452"/>
                <a:gd name="connsiteY15" fmla="*/ 9910 h 95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00452" h="954675">
                  <a:moveTo>
                    <a:pt x="1030868" y="9910"/>
                  </a:moveTo>
                  <a:cubicBezTo>
                    <a:pt x="1005468" y="-9140"/>
                    <a:pt x="618647" y="385"/>
                    <a:pt x="478418" y="28960"/>
                  </a:cubicBezTo>
                  <a:cubicBezTo>
                    <a:pt x="338189" y="57535"/>
                    <a:pt x="266751" y="127914"/>
                    <a:pt x="189493" y="181360"/>
                  </a:cubicBezTo>
                  <a:cubicBezTo>
                    <a:pt x="112235" y="234806"/>
                    <a:pt x="-49690" y="322648"/>
                    <a:pt x="14868" y="349635"/>
                  </a:cubicBezTo>
                  <a:cubicBezTo>
                    <a:pt x="79426" y="376622"/>
                    <a:pt x="402747" y="342227"/>
                    <a:pt x="576843" y="343285"/>
                  </a:cubicBezTo>
                  <a:cubicBezTo>
                    <a:pt x="750939" y="344343"/>
                    <a:pt x="1063676" y="346989"/>
                    <a:pt x="1059443" y="355985"/>
                  </a:cubicBezTo>
                  <a:cubicBezTo>
                    <a:pt x="1055210" y="364981"/>
                    <a:pt x="585839" y="351752"/>
                    <a:pt x="551443" y="397260"/>
                  </a:cubicBezTo>
                  <a:cubicBezTo>
                    <a:pt x="517047" y="442768"/>
                    <a:pt x="745647" y="536960"/>
                    <a:pt x="853068" y="629035"/>
                  </a:cubicBezTo>
                  <a:cubicBezTo>
                    <a:pt x="960489" y="721110"/>
                    <a:pt x="1165276" y="920077"/>
                    <a:pt x="1195968" y="949710"/>
                  </a:cubicBezTo>
                  <a:cubicBezTo>
                    <a:pt x="1226660" y="979343"/>
                    <a:pt x="1091722" y="869277"/>
                    <a:pt x="1037218" y="806835"/>
                  </a:cubicBezTo>
                  <a:cubicBezTo>
                    <a:pt x="982714" y="744393"/>
                    <a:pt x="894872" y="640677"/>
                    <a:pt x="868943" y="575060"/>
                  </a:cubicBezTo>
                  <a:cubicBezTo>
                    <a:pt x="843014" y="509443"/>
                    <a:pt x="869472" y="460231"/>
                    <a:pt x="881643" y="413135"/>
                  </a:cubicBezTo>
                  <a:cubicBezTo>
                    <a:pt x="893814" y="366039"/>
                    <a:pt x="976893" y="325293"/>
                    <a:pt x="941968" y="292485"/>
                  </a:cubicBezTo>
                  <a:cubicBezTo>
                    <a:pt x="907043" y="259677"/>
                    <a:pt x="723951" y="241156"/>
                    <a:pt x="672093" y="216285"/>
                  </a:cubicBezTo>
                  <a:cubicBezTo>
                    <a:pt x="620235" y="191414"/>
                    <a:pt x="563085" y="179243"/>
                    <a:pt x="630818" y="143260"/>
                  </a:cubicBezTo>
                  <a:cubicBezTo>
                    <a:pt x="698551" y="107277"/>
                    <a:pt x="1056268" y="28960"/>
                    <a:pt x="1030868" y="9910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9" name="フリーフォーム: 図形 468">
              <a:extLst>
                <a:ext uri="{FF2B5EF4-FFF2-40B4-BE49-F238E27FC236}">
                  <a16:creationId xmlns:a16="http://schemas.microsoft.com/office/drawing/2014/main" id="{B5EA432D-0700-4E18-899D-5C16180DD3B9}"/>
                </a:ext>
              </a:extLst>
            </p:cNvPr>
            <p:cNvSpPr/>
            <p:nvPr/>
          </p:nvSpPr>
          <p:spPr>
            <a:xfrm>
              <a:off x="5895651" y="3419451"/>
              <a:ext cx="648100" cy="636449"/>
            </a:xfrm>
            <a:custGeom>
              <a:avLst/>
              <a:gdLst>
                <a:gd name="connsiteX0" fmla="*/ 479749 w 648100"/>
                <a:gd name="connsiteY0" fmla="*/ 19074 h 636449"/>
                <a:gd name="connsiteX1" fmla="*/ 555949 w 648100"/>
                <a:gd name="connsiteY1" fmla="*/ 301649 h 636449"/>
                <a:gd name="connsiteX2" fmla="*/ 648024 w 648100"/>
                <a:gd name="connsiteY2" fmla="*/ 422299 h 636449"/>
                <a:gd name="connsiteX3" fmla="*/ 540074 w 648100"/>
                <a:gd name="connsiteY3" fmla="*/ 549299 h 636449"/>
                <a:gd name="connsiteX4" fmla="*/ 336874 w 648100"/>
                <a:gd name="connsiteY4" fmla="*/ 631849 h 636449"/>
                <a:gd name="connsiteX5" fmla="*/ 460699 w 648100"/>
                <a:gd name="connsiteY5" fmla="*/ 409599 h 636449"/>
                <a:gd name="connsiteX6" fmla="*/ 495624 w 648100"/>
                <a:gd name="connsiteY6" fmla="*/ 381024 h 636449"/>
                <a:gd name="connsiteX7" fmla="*/ 387674 w 648100"/>
                <a:gd name="connsiteY7" fmla="*/ 482624 h 636449"/>
                <a:gd name="connsiteX8" fmla="*/ 308299 w 648100"/>
                <a:gd name="connsiteY8" fmla="*/ 466749 h 636449"/>
                <a:gd name="connsiteX9" fmla="*/ 165424 w 648100"/>
                <a:gd name="connsiteY9" fmla="*/ 320699 h 636449"/>
                <a:gd name="connsiteX10" fmla="*/ 324 w 648100"/>
                <a:gd name="connsiteY10" fmla="*/ 6374 h 636449"/>
                <a:gd name="connsiteX11" fmla="*/ 209874 w 648100"/>
                <a:gd name="connsiteY11" fmla="*/ 123849 h 636449"/>
                <a:gd name="connsiteX12" fmla="*/ 359099 w 648100"/>
                <a:gd name="connsiteY12" fmla="*/ 295299 h 636449"/>
                <a:gd name="connsiteX13" fmla="*/ 419424 w 648100"/>
                <a:gd name="connsiteY13" fmla="*/ 219099 h 636449"/>
                <a:gd name="connsiteX14" fmla="*/ 479749 w 648100"/>
                <a:gd name="connsiteY14" fmla="*/ 19074 h 63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8100" h="636449">
                  <a:moveTo>
                    <a:pt x="479749" y="19074"/>
                  </a:moveTo>
                  <a:cubicBezTo>
                    <a:pt x="502503" y="32832"/>
                    <a:pt x="527903" y="234445"/>
                    <a:pt x="555949" y="301649"/>
                  </a:cubicBezTo>
                  <a:cubicBezTo>
                    <a:pt x="583995" y="368853"/>
                    <a:pt x="650670" y="381024"/>
                    <a:pt x="648024" y="422299"/>
                  </a:cubicBezTo>
                  <a:cubicBezTo>
                    <a:pt x="645378" y="463574"/>
                    <a:pt x="591932" y="514374"/>
                    <a:pt x="540074" y="549299"/>
                  </a:cubicBezTo>
                  <a:cubicBezTo>
                    <a:pt x="488216" y="584224"/>
                    <a:pt x="350103" y="655132"/>
                    <a:pt x="336874" y="631849"/>
                  </a:cubicBezTo>
                  <a:cubicBezTo>
                    <a:pt x="323645" y="608566"/>
                    <a:pt x="434241" y="451403"/>
                    <a:pt x="460699" y="409599"/>
                  </a:cubicBezTo>
                  <a:cubicBezTo>
                    <a:pt x="487157" y="367795"/>
                    <a:pt x="507795" y="368853"/>
                    <a:pt x="495624" y="381024"/>
                  </a:cubicBezTo>
                  <a:cubicBezTo>
                    <a:pt x="483453" y="393195"/>
                    <a:pt x="418895" y="468337"/>
                    <a:pt x="387674" y="482624"/>
                  </a:cubicBezTo>
                  <a:cubicBezTo>
                    <a:pt x="356453" y="496912"/>
                    <a:pt x="345341" y="493736"/>
                    <a:pt x="308299" y="466749"/>
                  </a:cubicBezTo>
                  <a:cubicBezTo>
                    <a:pt x="271257" y="439762"/>
                    <a:pt x="216753" y="397428"/>
                    <a:pt x="165424" y="320699"/>
                  </a:cubicBezTo>
                  <a:cubicBezTo>
                    <a:pt x="114095" y="243970"/>
                    <a:pt x="-7084" y="39182"/>
                    <a:pt x="324" y="6374"/>
                  </a:cubicBezTo>
                  <a:cubicBezTo>
                    <a:pt x="7732" y="-26434"/>
                    <a:pt x="150078" y="75695"/>
                    <a:pt x="209874" y="123849"/>
                  </a:cubicBezTo>
                  <a:cubicBezTo>
                    <a:pt x="269670" y="172003"/>
                    <a:pt x="324174" y="279424"/>
                    <a:pt x="359099" y="295299"/>
                  </a:cubicBezTo>
                  <a:cubicBezTo>
                    <a:pt x="394024" y="311174"/>
                    <a:pt x="399845" y="266195"/>
                    <a:pt x="419424" y="219099"/>
                  </a:cubicBezTo>
                  <a:cubicBezTo>
                    <a:pt x="439003" y="172003"/>
                    <a:pt x="456995" y="5316"/>
                    <a:pt x="479749" y="19074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0" name="フリーフォーム: 図形 469">
              <a:extLst>
                <a:ext uri="{FF2B5EF4-FFF2-40B4-BE49-F238E27FC236}">
                  <a16:creationId xmlns:a16="http://schemas.microsoft.com/office/drawing/2014/main" id="{73FCCAB4-6FA0-427C-B0D0-DCF0B2297238}"/>
                </a:ext>
              </a:extLst>
            </p:cNvPr>
            <p:cNvSpPr/>
            <p:nvPr/>
          </p:nvSpPr>
          <p:spPr>
            <a:xfrm>
              <a:off x="5915991" y="3463744"/>
              <a:ext cx="1660405" cy="896808"/>
            </a:xfrm>
            <a:custGeom>
              <a:avLst/>
              <a:gdLst>
                <a:gd name="connsiteX0" fmla="*/ 253034 w 1660405"/>
                <a:gd name="connsiteY0" fmla="*/ 362131 h 896808"/>
                <a:gd name="connsiteX1" fmla="*/ 922959 w 1660405"/>
                <a:gd name="connsiteY1" fmla="*/ 730431 h 896808"/>
                <a:gd name="connsiteX2" fmla="*/ 668959 w 1660405"/>
                <a:gd name="connsiteY2" fmla="*/ 689156 h 896808"/>
                <a:gd name="connsiteX3" fmla="*/ 840409 w 1660405"/>
                <a:gd name="connsiteY3" fmla="*/ 892356 h 896808"/>
                <a:gd name="connsiteX4" fmla="*/ 1323009 w 1660405"/>
                <a:gd name="connsiteY4" fmla="*/ 819331 h 896808"/>
                <a:gd name="connsiteX5" fmla="*/ 1503984 w 1660405"/>
                <a:gd name="connsiteY5" fmla="*/ 701856 h 896808"/>
                <a:gd name="connsiteX6" fmla="*/ 1637334 w 1660405"/>
                <a:gd name="connsiteY6" fmla="*/ 454206 h 896808"/>
                <a:gd name="connsiteX7" fmla="*/ 1005509 w 1660405"/>
                <a:gd name="connsiteY7" fmla="*/ 403406 h 896808"/>
                <a:gd name="connsiteX8" fmla="*/ 1284909 w 1660405"/>
                <a:gd name="connsiteY8" fmla="*/ 451031 h 896808"/>
                <a:gd name="connsiteX9" fmla="*/ 1075359 w 1660405"/>
                <a:gd name="connsiteY9" fmla="*/ 552631 h 896808"/>
                <a:gd name="connsiteX10" fmla="*/ 980109 w 1660405"/>
                <a:gd name="connsiteY10" fmla="*/ 517706 h 896808"/>
                <a:gd name="connsiteX11" fmla="*/ 437184 w 1660405"/>
                <a:gd name="connsiteY11" fmla="*/ 216081 h 896808"/>
                <a:gd name="connsiteX12" fmla="*/ 11734 w 1660405"/>
                <a:gd name="connsiteY12" fmla="*/ 181 h 896808"/>
                <a:gd name="connsiteX13" fmla="*/ 913434 w 1660405"/>
                <a:gd name="connsiteY13" fmla="*/ 251006 h 896808"/>
                <a:gd name="connsiteX14" fmla="*/ 554659 w 1660405"/>
                <a:gd name="connsiteY14" fmla="*/ 311331 h 896808"/>
                <a:gd name="connsiteX15" fmla="*/ 253034 w 1660405"/>
                <a:gd name="connsiteY15" fmla="*/ 362131 h 896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60405" h="896808">
                  <a:moveTo>
                    <a:pt x="253034" y="362131"/>
                  </a:moveTo>
                  <a:cubicBezTo>
                    <a:pt x="314417" y="431981"/>
                    <a:pt x="853638" y="675927"/>
                    <a:pt x="922959" y="730431"/>
                  </a:cubicBezTo>
                  <a:cubicBezTo>
                    <a:pt x="992280" y="784935"/>
                    <a:pt x="682717" y="662169"/>
                    <a:pt x="668959" y="689156"/>
                  </a:cubicBezTo>
                  <a:cubicBezTo>
                    <a:pt x="655201" y="716144"/>
                    <a:pt x="731401" y="870660"/>
                    <a:pt x="840409" y="892356"/>
                  </a:cubicBezTo>
                  <a:cubicBezTo>
                    <a:pt x="949417" y="914052"/>
                    <a:pt x="1212413" y="851081"/>
                    <a:pt x="1323009" y="819331"/>
                  </a:cubicBezTo>
                  <a:cubicBezTo>
                    <a:pt x="1433605" y="787581"/>
                    <a:pt x="1451597" y="762710"/>
                    <a:pt x="1503984" y="701856"/>
                  </a:cubicBezTo>
                  <a:cubicBezTo>
                    <a:pt x="1556371" y="641002"/>
                    <a:pt x="1720413" y="503948"/>
                    <a:pt x="1637334" y="454206"/>
                  </a:cubicBezTo>
                  <a:cubicBezTo>
                    <a:pt x="1554255" y="404464"/>
                    <a:pt x="1064246" y="403935"/>
                    <a:pt x="1005509" y="403406"/>
                  </a:cubicBezTo>
                  <a:cubicBezTo>
                    <a:pt x="946772" y="402877"/>
                    <a:pt x="1273267" y="426160"/>
                    <a:pt x="1284909" y="451031"/>
                  </a:cubicBezTo>
                  <a:cubicBezTo>
                    <a:pt x="1296551" y="475902"/>
                    <a:pt x="1126159" y="541519"/>
                    <a:pt x="1075359" y="552631"/>
                  </a:cubicBezTo>
                  <a:cubicBezTo>
                    <a:pt x="1024559" y="563744"/>
                    <a:pt x="1086471" y="573798"/>
                    <a:pt x="980109" y="517706"/>
                  </a:cubicBezTo>
                  <a:cubicBezTo>
                    <a:pt x="873747" y="461614"/>
                    <a:pt x="598580" y="302335"/>
                    <a:pt x="437184" y="216081"/>
                  </a:cubicBezTo>
                  <a:cubicBezTo>
                    <a:pt x="275788" y="129827"/>
                    <a:pt x="-67641" y="-5640"/>
                    <a:pt x="11734" y="181"/>
                  </a:cubicBezTo>
                  <a:cubicBezTo>
                    <a:pt x="91109" y="6002"/>
                    <a:pt x="822947" y="199148"/>
                    <a:pt x="913434" y="251006"/>
                  </a:cubicBezTo>
                  <a:cubicBezTo>
                    <a:pt x="1003922" y="302864"/>
                    <a:pt x="667372" y="295985"/>
                    <a:pt x="554659" y="311331"/>
                  </a:cubicBezTo>
                  <a:cubicBezTo>
                    <a:pt x="441947" y="326677"/>
                    <a:pt x="191651" y="292281"/>
                    <a:pt x="253034" y="362131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1" name="フリーフォーム: 図形 470">
              <a:extLst>
                <a:ext uri="{FF2B5EF4-FFF2-40B4-BE49-F238E27FC236}">
                  <a16:creationId xmlns:a16="http://schemas.microsoft.com/office/drawing/2014/main" id="{D3B20FA5-E2BE-4C29-8CD1-82ED8814DF71}"/>
                </a:ext>
              </a:extLst>
            </p:cNvPr>
            <p:cNvSpPr/>
            <p:nvPr/>
          </p:nvSpPr>
          <p:spPr>
            <a:xfrm>
              <a:off x="5492015" y="3181257"/>
              <a:ext cx="762004" cy="1154506"/>
            </a:xfrm>
            <a:custGeom>
              <a:avLst/>
              <a:gdLst>
                <a:gd name="connsiteX0" fmla="*/ 193352 w 762004"/>
                <a:gd name="connsiteY0" fmla="*/ 44543 h 1154506"/>
                <a:gd name="connsiteX1" fmla="*/ 235685 w 762004"/>
                <a:gd name="connsiteY1" fmla="*/ 91110 h 1154506"/>
                <a:gd name="connsiteX2" fmla="*/ 667485 w 762004"/>
                <a:gd name="connsiteY2" fmla="*/ 700710 h 1154506"/>
                <a:gd name="connsiteX3" fmla="*/ 760618 w 762004"/>
                <a:gd name="connsiteY3" fmla="*/ 942010 h 1154506"/>
                <a:gd name="connsiteX4" fmla="*/ 714052 w 762004"/>
                <a:gd name="connsiteY4" fmla="*/ 1140976 h 1154506"/>
                <a:gd name="connsiteX5" fmla="*/ 591285 w 762004"/>
                <a:gd name="connsiteY5" fmla="*/ 1077476 h 1154506"/>
                <a:gd name="connsiteX6" fmla="*/ 2852 w 762004"/>
                <a:gd name="connsiteY6" fmla="*/ 603343 h 1154506"/>
                <a:gd name="connsiteX7" fmla="*/ 354218 w 762004"/>
                <a:gd name="connsiteY7" fmla="*/ 844643 h 1154506"/>
                <a:gd name="connsiteX8" fmla="*/ 45185 w 762004"/>
                <a:gd name="connsiteY8" fmla="*/ 434010 h 1154506"/>
                <a:gd name="connsiteX9" fmla="*/ 193352 w 762004"/>
                <a:gd name="connsiteY9" fmla="*/ 497510 h 1154506"/>
                <a:gd name="connsiteX10" fmla="*/ 193352 w 762004"/>
                <a:gd name="connsiteY10" fmla="*/ 44543 h 115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62004" h="1154506">
                  <a:moveTo>
                    <a:pt x="193352" y="44543"/>
                  </a:moveTo>
                  <a:cubicBezTo>
                    <a:pt x="200407" y="-23190"/>
                    <a:pt x="156663" y="-18251"/>
                    <a:pt x="235685" y="91110"/>
                  </a:cubicBezTo>
                  <a:cubicBezTo>
                    <a:pt x="314707" y="200471"/>
                    <a:pt x="579996" y="558893"/>
                    <a:pt x="667485" y="700710"/>
                  </a:cubicBezTo>
                  <a:cubicBezTo>
                    <a:pt x="754974" y="842527"/>
                    <a:pt x="752857" y="868632"/>
                    <a:pt x="760618" y="942010"/>
                  </a:cubicBezTo>
                  <a:cubicBezTo>
                    <a:pt x="768379" y="1015388"/>
                    <a:pt x="742274" y="1118398"/>
                    <a:pt x="714052" y="1140976"/>
                  </a:cubicBezTo>
                  <a:cubicBezTo>
                    <a:pt x="685830" y="1163554"/>
                    <a:pt x="709818" y="1167082"/>
                    <a:pt x="591285" y="1077476"/>
                  </a:cubicBezTo>
                  <a:cubicBezTo>
                    <a:pt x="472752" y="987871"/>
                    <a:pt x="42363" y="642148"/>
                    <a:pt x="2852" y="603343"/>
                  </a:cubicBezTo>
                  <a:cubicBezTo>
                    <a:pt x="-36659" y="564538"/>
                    <a:pt x="347163" y="872865"/>
                    <a:pt x="354218" y="844643"/>
                  </a:cubicBezTo>
                  <a:cubicBezTo>
                    <a:pt x="361273" y="816421"/>
                    <a:pt x="71996" y="491865"/>
                    <a:pt x="45185" y="434010"/>
                  </a:cubicBezTo>
                  <a:cubicBezTo>
                    <a:pt x="18374" y="376155"/>
                    <a:pt x="170069" y="567360"/>
                    <a:pt x="193352" y="497510"/>
                  </a:cubicBezTo>
                  <a:cubicBezTo>
                    <a:pt x="216635" y="427660"/>
                    <a:pt x="186297" y="112276"/>
                    <a:pt x="193352" y="44543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2" name="フリーフォーム: 図形 471">
              <a:extLst>
                <a:ext uri="{FF2B5EF4-FFF2-40B4-BE49-F238E27FC236}">
                  <a16:creationId xmlns:a16="http://schemas.microsoft.com/office/drawing/2014/main" id="{90B4873D-90C4-4AA5-B5F1-26C06B7B06B7}"/>
                </a:ext>
              </a:extLst>
            </p:cNvPr>
            <p:cNvSpPr/>
            <p:nvPr/>
          </p:nvSpPr>
          <p:spPr>
            <a:xfrm>
              <a:off x="5043714" y="3248389"/>
              <a:ext cx="812208" cy="790026"/>
            </a:xfrm>
            <a:custGeom>
              <a:avLst/>
              <a:gdLst>
                <a:gd name="connsiteX0" fmla="*/ 802519 w 812208"/>
                <a:gd name="connsiteY0" fmla="*/ 7044 h 790026"/>
                <a:gd name="connsiteX1" fmla="*/ 662819 w 812208"/>
                <a:gd name="connsiteY1" fmla="*/ 349944 h 790026"/>
                <a:gd name="connsiteX2" fmla="*/ 810986 w 812208"/>
                <a:gd name="connsiteY2" fmla="*/ 730944 h 790026"/>
                <a:gd name="connsiteX3" fmla="*/ 726319 w 812208"/>
                <a:gd name="connsiteY3" fmla="*/ 781744 h 790026"/>
                <a:gd name="connsiteX4" fmla="*/ 603553 w 812208"/>
                <a:gd name="connsiteY4" fmla="*/ 743644 h 790026"/>
                <a:gd name="connsiteX5" fmla="*/ 2419 w 812208"/>
                <a:gd name="connsiteY5" fmla="*/ 358411 h 790026"/>
                <a:gd name="connsiteX6" fmla="*/ 383419 w 812208"/>
                <a:gd name="connsiteY6" fmla="*/ 79011 h 790026"/>
                <a:gd name="connsiteX7" fmla="*/ 154819 w 812208"/>
                <a:gd name="connsiteY7" fmla="*/ 231411 h 790026"/>
                <a:gd name="connsiteX8" fmla="*/ 408819 w 812208"/>
                <a:gd name="connsiteY8" fmla="*/ 142511 h 790026"/>
                <a:gd name="connsiteX9" fmla="*/ 552753 w 812208"/>
                <a:gd name="connsiteY9" fmla="*/ 256811 h 790026"/>
                <a:gd name="connsiteX10" fmla="*/ 552753 w 812208"/>
                <a:gd name="connsiteY10" fmla="*/ 159444 h 790026"/>
                <a:gd name="connsiteX11" fmla="*/ 586619 w 812208"/>
                <a:gd name="connsiteY11" fmla="*/ 121344 h 790026"/>
                <a:gd name="connsiteX12" fmla="*/ 802519 w 812208"/>
                <a:gd name="connsiteY12" fmla="*/ 7044 h 79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2208" h="790026">
                  <a:moveTo>
                    <a:pt x="802519" y="7044"/>
                  </a:moveTo>
                  <a:cubicBezTo>
                    <a:pt x="815219" y="45144"/>
                    <a:pt x="661408" y="229294"/>
                    <a:pt x="662819" y="349944"/>
                  </a:cubicBezTo>
                  <a:cubicBezTo>
                    <a:pt x="664230" y="470594"/>
                    <a:pt x="800403" y="658977"/>
                    <a:pt x="810986" y="730944"/>
                  </a:cubicBezTo>
                  <a:cubicBezTo>
                    <a:pt x="821569" y="802911"/>
                    <a:pt x="760891" y="779627"/>
                    <a:pt x="726319" y="781744"/>
                  </a:cubicBezTo>
                  <a:cubicBezTo>
                    <a:pt x="691747" y="783861"/>
                    <a:pt x="724203" y="814199"/>
                    <a:pt x="603553" y="743644"/>
                  </a:cubicBezTo>
                  <a:cubicBezTo>
                    <a:pt x="482903" y="673089"/>
                    <a:pt x="39108" y="469183"/>
                    <a:pt x="2419" y="358411"/>
                  </a:cubicBezTo>
                  <a:cubicBezTo>
                    <a:pt x="-34270" y="247639"/>
                    <a:pt x="358019" y="100178"/>
                    <a:pt x="383419" y="79011"/>
                  </a:cubicBezTo>
                  <a:cubicBezTo>
                    <a:pt x="408819" y="57844"/>
                    <a:pt x="150586" y="220828"/>
                    <a:pt x="154819" y="231411"/>
                  </a:cubicBezTo>
                  <a:cubicBezTo>
                    <a:pt x="159052" y="241994"/>
                    <a:pt x="342497" y="138278"/>
                    <a:pt x="408819" y="142511"/>
                  </a:cubicBezTo>
                  <a:cubicBezTo>
                    <a:pt x="475141" y="146744"/>
                    <a:pt x="528764" y="253989"/>
                    <a:pt x="552753" y="256811"/>
                  </a:cubicBezTo>
                  <a:cubicBezTo>
                    <a:pt x="576742" y="259633"/>
                    <a:pt x="547109" y="182022"/>
                    <a:pt x="552753" y="159444"/>
                  </a:cubicBezTo>
                  <a:cubicBezTo>
                    <a:pt x="558397" y="136866"/>
                    <a:pt x="544991" y="146038"/>
                    <a:pt x="586619" y="121344"/>
                  </a:cubicBezTo>
                  <a:cubicBezTo>
                    <a:pt x="628247" y="96650"/>
                    <a:pt x="789819" y="-31056"/>
                    <a:pt x="802519" y="7044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3" name="フリーフォーム: 図形 472">
              <a:extLst>
                <a:ext uri="{FF2B5EF4-FFF2-40B4-BE49-F238E27FC236}">
                  <a16:creationId xmlns:a16="http://schemas.microsoft.com/office/drawing/2014/main" id="{956646AE-2096-4576-B223-9E69AA1D2FA3}"/>
                </a:ext>
              </a:extLst>
            </p:cNvPr>
            <p:cNvSpPr/>
            <p:nvPr/>
          </p:nvSpPr>
          <p:spPr>
            <a:xfrm>
              <a:off x="5559546" y="3480406"/>
              <a:ext cx="2014762" cy="1811830"/>
            </a:xfrm>
            <a:custGeom>
              <a:avLst/>
              <a:gdLst>
                <a:gd name="connsiteX0" fmla="*/ 468721 w 2014762"/>
                <a:gd name="connsiteY0" fmla="*/ 88294 h 1811830"/>
                <a:gd name="connsiteX1" fmla="*/ 1412754 w 2014762"/>
                <a:gd name="connsiteY1" fmla="*/ 909561 h 1811830"/>
                <a:gd name="connsiteX2" fmla="*/ 1048687 w 2014762"/>
                <a:gd name="connsiteY2" fmla="*/ 469294 h 1811830"/>
                <a:gd name="connsiteX3" fmla="*/ 1472021 w 2014762"/>
                <a:gd name="connsiteY3" fmla="*/ 1019627 h 1811830"/>
                <a:gd name="connsiteX4" fmla="*/ 1980021 w 2014762"/>
                <a:gd name="connsiteY4" fmla="*/ 1434494 h 1811830"/>
                <a:gd name="connsiteX5" fmla="*/ 1958854 w 2014762"/>
                <a:gd name="connsiteY5" fmla="*/ 1633461 h 1811830"/>
                <a:gd name="connsiteX6" fmla="*/ 1869954 w 2014762"/>
                <a:gd name="connsiteY6" fmla="*/ 1811261 h 1811830"/>
                <a:gd name="connsiteX7" fmla="*/ 1755654 w 2014762"/>
                <a:gd name="connsiteY7" fmla="*/ 1675794 h 1811830"/>
                <a:gd name="connsiteX8" fmla="*/ 1361954 w 2014762"/>
                <a:gd name="connsiteY8" fmla="*/ 1311727 h 1811830"/>
                <a:gd name="connsiteX9" fmla="*/ 1336554 w 2014762"/>
                <a:gd name="connsiteY9" fmla="*/ 1176261 h 1811830"/>
                <a:gd name="connsiteX10" fmla="*/ 1078321 w 2014762"/>
                <a:gd name="connsiteY10" fmla="*/ 989994 h 1811830"/>
                <a:gd name="connsiteX11" fmla="*/ 680387 w 2014762"/>
                <a:gd name="connsiteY11" fmla="*/ 846061 h 1811830"/>
                <a:gd name="connsiteX12" fmla="*/ 3054 w 2014762"/>
                <a:gd name="connsiteY12" fmla="*/ 490461 h 1811830"/>
                <a:gd name="connsiteX13" fmla="*/ 972487 w 2014762"/>
                <a:gd name="connsiteY13" fmla="*/ 1032327 h 1811830"/>
                <a:gd name="connsiteX14" fmla="*/ 498354 w 2014762"/>
                <a:gd name="connsiteY14" fmla="*/ 130627 h 1811830"/>
                <a:gd name="connsiteX15" fmla="*/ 468721 w 2014762"/>
                <a:gd name="connsiteY15" fmla="*/ 88294 h 1811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14762" h="1811830">
                  <a:moveTo>
                    <a:pt x="468721" y="88294"/>
                  </a:moveTo>
                  <a:cubicBezTo>
                    <a:pt x="621121" y="218116"/>
                    <a:pt x="1316093" y="846061"/>
                    <a:pt x="1412754" y="909561"/>
                  </a:cubicBezTo>
                  <a:cubicBezTo>
                    <a:pt x="1509415" y="973061"/>
                    <a:pt x="1038809" y="450950"/>
                    <a:pt x="1048687" y="469294"/>
                  </a:cubicBezTo>
                  <a:cubicBezTo>
                    <a:pt x="1058565" y="487638"/>
                    <a:pt x="1316799" y="858760"/>
                    <a:pt x="1472021" y="1019627"/>
                  </a:cubicBezTo>
                  <a:cubicBezTo>
                    <a:pt x="1627243" y="1180494"/>
                    <a:pt x="1898882" y="1332188"/>
                    <a:pt x="1980021" y="1434494"/>
                  </a:cubicBezTo>
                  <a:cubicBezTo>
                    <a:pt x="2061160" y="1536800"/>
                    <a:pt x="1977198" y="1570667"/>
                    <a:pt x="1958854" y="1633461"/>
                  </a:cubicBezTo>
                  <a:cubicBezTo>
                    <a:pt x="1940510" y="1696255"/>
                    <a:pt x="1903821" y="1804206"/>
                    <a:pt x="1869954" y="1811261"/>
                  </a:cubicBezTo>
                  <a:cubicBezTo>
                    <a:pt x="1836087" y="1818316"/>
                    <a:pt x="1840321" y="1759050"/>
                    <a:pt x="1755654" y="1675794"/>
                  </a:cubicBezTo>
                  <a:cubicBezTo>
                    <a:pt x="1670987" y="1592538"/>
                    <a:pt x="1431804" y="1394982"/>
                    <a:pt x="1361954" y="1311727"/>
                  </a:cubicBezTo>
                  <a:cubicBezTo>
                    <a:pt x="1292104" y="1228472"/>
                    <a:pt x="1383826" y="1229883"/>
                    <a:pt x="1336554" y="1176261"/>
                  </a:cubicBezTo>
                  <a:cubicBezTo>
                    <a:pt x="1289282" y="1122639"/>
                    <a:pt x="1187682" y="1045027"/>
                    <a:pt x="1078321" y="989994"/>
                  </a:cubicBezTo>
                  <a:cubicBezTo>
                    <a:pt x="968960" y="934961"/>
                    <a:pt x="859598" y="929316"/>
                    <a:pt x="680387" y="846061"/>
                  </a:cubicBezTo>
                  <a:cubicBezTo>
                    <a:pt x="501176" y="762806"/>
                    <a:pt x="-45629" y="459417"/>
                    <a:pt x="3054" y="490461"/>
                  </a:cubicBezTo>
                  <a:cubicBezTo>
                    <a:pt x="51737" y="521505"/>
                    <a:pt x="889937" y="1092299"/>
                    <a:pt x="972487" y="1032327"/>
                  </a:cubicBezTo>
                  <a:cubicBezTo>
                    <a:pt x="1055037" y="972355"/>
                    <a:pt x="580904" y="290083"/>
                    <a:pt x="498354" y="130627"/>
                  </a:cubicBezTo>
                  <a:cubicBezTo>
                    <a:pt x="415804" y="-28829"/>
                    <a:pt x="316321" y="-41528"/>
                    <a:pt x="468721" y="88294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4" name="フリーフォーム: 図形 473">
              <a:extLst>
                <a:ext uri="{FF2B5EF4-FFF2-40B4-BE49-F238E27FC236}">
                  <a16:creationId xmlns:a16="http://schemas.microsoft.com/office/drawing/2014/main" id="{C72311A8-E999-48D3-8289-20CA8F4F003D}"/>
                </a:ext>
              </a:extLst>
            </p:cNvPr>
            <p:cNvSpPr/>
            <p:nvPr/>
          </p:nvSpPr>
          <p:spPr>
            <a:xfrm>
              <a:off x="5888534" y="3429449"/>
              <a:ext cx="810134" cy="1021688"/>
            </a:xfrm>
            <a:custGeom>
              <a:avLst/>
              <a:gdLst>
                <a:gd name="connsiteX0" fmla="*/ 186299 w 810134"/>
                <a:gd name="connsiteY0" fmla="*/ 71518 h 1021688"/>
                <a:gd name="connsiteX1" fmla="*/ 787433 w 810134"/>
                <a:gd name="connsiteY1" fmla="*/ 952051 h 1021688"/>
                <a:gd name="connsiteX2" fmla="*/ 618099 w 810134"/>
                <a:gd name="connsiteY2" fmla="*/ 960518 h 1021688"/>
                <a:gd name="connsiteX3" fmla="*/ 4266 w 810134"/>
                <a:gd name="connsiteY3" fmla="*/ 1019784 h 1021688"/>
                <a:gd name="connsiteX4" fmla="*/ 342933 w 810134"/>
                <a:gd name="connsiteY4" fmla="*/ 880084 h 1021688"/>
                <a:gd name="connsiteX5" fmla="*/ 283666 w 810134"/>
                <a:gd name="connsiteY5" fmla="*/ 727684 h 1021688"/>
                <a:gd name="connsiteX6" fmla="*/ 220166 w 810134"/>
                <a:gd name="connsiteY6" fmla="*/ 126551 h 1021688"/>
                <a:gd name="connsiteX7" fmla="*/ 186299 w 810134"/>
                <a:gd name="connsiteY7" fmla="*/ 71518 h 1021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0134" h="1021688">
                  <a:moveTo>
                    <a:pt x="186299" y="71518"/>
                  </a:moveTo>
                  <a:cubicBezTo>
                    <a:pt x="280843" y="209101"/>
                    <a:pt x="715466" y="803884"/>
                    <a:pt x="787433" y="952051"/>
                  </a:cubicBezTo>
                  <a:cubicBezTo>
                    <a:pt x="859400" y="1100218"/>
                    <a:pt x="748627" y="949229"/>
                    <a:pt x="618099" y="960518"/>
                  </a:cubicBezTo>
                  <a:cubicBezTo>
                    <a:pt x="487571" y="971807"/>
                    <a:pt x="50127" y="1033190"/>
                    <a:pt x="4266" y="1019784"/>
                  </a:cubicBezTo>
                  <a:cubicBezTo>
                    <a:pt x="-41595" y="1006378"/>
                    <a:pt x="296366" y="928767"/>
                    <a:pt x="342933" y="880084"/>
                  </a:cubicBezTo>
                  <a:cubicBezTo>
                    <a:pt x="389500" y="831401"/>
                    <a:pt x="304127" y="853273"/>
                    <a:pt x="283666" y="727684"/>
                  </a:cubicBezTo>
                  <a:cubicBezTo>
                    <a:pt x="263205" y="602095"/>
                    <a:pt x="237099" y="234501"/>
                    <a:pt x="220166" y="126551"/>
                  </a:cubicBezTo>
                  <a:cubicBezTo>
                    <a:pt x="203233" y="18601"/>
                    <a:pt x="91755" y="-66065"/>
                    <a:pt x="186299" y="71518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5" name="フリーフォーム: 図形 474">
              <a:extLst>
                <a:ext uri="{FF2B5EF4-FFF2-40B4-BE49-F238E27FC236}">
                  <a16:creationId xmlns:a16="http://schemas.microsoft.com/office/drawing/2014/main" id="{30B3A2A2-B4DE-428C-8090-8A371D8BC9F8}"/>
                </a:ext>
              </a:extLst>
            </p:cNvPr>
            <p:cNvSpPr/>
            <p:nvPr/>
          </p:nvSpPr>
          <p:spPr>
            <a:xfrm>
              <a:off x="5088467" y="3556000"/>
              <a:ext cx="2055150" cy="1744149"/>
            </a:xfrm>
            <a:custGeom>
              <a:avLst/>
              <a:gdLst>
                <a:gd name="connsiteX0" fmla="*/ 0 w 2055150"/>
                <a:gd name="connsiteY0" fmla="*/ 0 h 1744149"/>
                <a:gd name="connsiteX1" fmla="*/ 1257300 w 2055150"/>
                <a:gd name="connsiteY1" fmla="*/ 706967 h 1744149"/>
                <a:gd name="connsiteX2" fmla="*/ 1016000 w 2055150"/>
                <a:gd name="connsiteY2" fmla="*/ 601133 h 1744149"/>
                <a:gd name="connsiteX3" fmla="*/ 1943100 w 2055150"/>
                <a:gd name="connsiteY3" fmla="*/ 1244600 h 1744149"/>
                <a:gd name="connsiteX4" fmla="*/ 2023533 w 2055150"/>
                <a:gd name="connsiteY4" fmla="*/ 1485900 h 1744149"/>
                <a:gd name="connsiteX5" fmla="*/ 1803400 w 2055150"/>
                <a:gd name="connsiteY5" fmla="*/ 1612900 h 1744149"/>
                <a:gd name="connsiteX6" fmla="*/ 1621366 w 2055150"/>
                <a:gd name="connsiteY6" fmla="*/ 1744133 h 1744149"/>
                <a:gd name="connsiteX7" fmla="*/ 1693333 w 2055150"/>
                <a:gd name="connsiteY7" fmla="*/ 1604433 h 1744149"/>
                <a:gd name="connsiteX8" fmla="*/ 1591733 w 2055150"/>
                <a:gd name="connsiteY8" fmla="*/ 1392767 h 1744149"/>
                <a:gd name="connsiteX9" fmla="*/ 893233 w 2055150"/>
                <a:gd name="connsiteY9" fmla="*/ 833967 h 1744149"/>
                <a:gd name="connsiteX10" fmla="*/ 1151466 w 2055150"/>
                <a:gd name="connsiteY10" fmla="*/ 1083733 h 1744149"/>
                <a:gd name="connsiteX11" fmla="*/ 664633 w 2055150"/>
                <a:gd name="connsiteY11" fmla="*/ 639233 h 1744149"/>
                <a:gd name="connsiteX12" fmla="*/ 0 w 2055150"/>
                <a:gd name="connsiteY12" fmla="*/ 0 h 174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5150" h="1744149">
                  <a:moveTo>
                    <a:pt x="0" y="0"/>
                  </a:moveTo>
                  <a:lnTo>
                    <a:pt x="1257300" y="706967"/>
                  </a:lnTo>
                  <a:cubicBezTo>
                    <a:pt x="1426633" y="807156"/>
                    <a:pt x="901700" y="511527"/>
                    <a:pt x="1016000" y="601133"/>
                  </a:cubicBezTo>
                  <a:cubicBezTo>
                    <a:pt x="1130300" y="690739"/>
                    <a:pt x="1775178" y="1097139"/>
                    <a:pt x="1943100" y="1244600"/>
                  </a:cubicBezTo>
                  <a:cubicBezTo>
                    <a:pt x="2111022" y="1392061"/>
                    <a:pt x="2046816" y="1424517"/>
                    <a:pt x="2023533" y="1485900"/>
                  </a:cubicBezTo>
                  <a:cubicBezTo>
                    <a:pt x="2000250" y="1547283"/>
                    <a:pt x="1870428" y="1569861"/>
                    <a:pt x="1803400" y="1612900"/>
                  </a:cubicBezTo>
                  <a:cubicBezTo>
                    <a:pt x="1736372" y="1655939"/>
                    <a:pt x="1639710" y="1745544"/>
                    <a:pt x="1621366" y="1744133"/>
                  </a:cubicBezTo>
                  <a:cubicBezTo>
                    <a:pt x="1603022" y="1742722"/>
                    <a:pt x="1698272" y="1662994"/>
                    <a:pt x="1693333" y="1604433"/>
                  </a:cubicBezTo>
                  <a:cubicBezTo>
                    <a:pt x="1688394" y="1545872"/>
                    <a:pt x="1725083" y="1521178"/>
                    <a:pt x="1591733" y="1392767"/>
                  </a:cubicBezTo>
                  <a:cubicBezTo>
                    <a:pt x="1458383" y="1264356"/>
                    <a:pt x="966611" y="885473"/>
                    <a:pt x="893233" y="833967"/>
                  </a:cubicBezTo>
                  <a:cubicBezTo>
                    <a:pt x="819855" y="782461"/>
                    <a:pt x="1189566" y="1116189"/>
                    <a:pt x="1151466" y="1083733"/>
                  </a:cubicBezTo>
                  <a:cubicBezTo>
                    <a:pt x="1113366" y="1051277"/>
                    <a:pt x="664633" y="639233"/>
                    <a:pt x="664633" y="63923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6" name="フリーフォーム: 図形 475">
              <a:extLst>
                <a:ext uri="{FF2B5EF4-FFF2-40B4-BE49-F238E27FC236}">
                  <a16:creationId xmlns:a16="http://schemas.microsoft.com/office/drawing/2014/main" id="{5F4B7CF8-8EE6-4FC1-AB1E-2B696F70501C}"/>
                </a:ext>
              </a:extLst>
            </p:cNvPr>
            <p:cNvSpPr/>
            <p:nvPr/>
          </p:nvSpPr>
          <p:spPr>
            <a:xfrm>
              <a:off x="4853346" y="3541903"/>
              <a:ext cx="1394505" cy="1845613"/>
            </a:xfrm>
            <a:custGeom>
              <a:avLst/>
              <a:gdLst>
                <a:gd name="connsiteX0" fmla="*/ 239354 w 1394505"/>
                <a:gd name="connsiteY0" fmla="*/ 9864 h 1845613"/>
                <a:gd name="connsiteX1" fmla="*/ 975954 w 1394505"/>
                <a:gd name="connsiteY1" fmla="*/ 678730 h 1845613"/>
                <a:gd name="connsiteX2" fmla="*/ 853187 w 1394505"/>
                <a:gd name="connsiteY2" fmla="*/ 505164 h 1845613"/>
                <a:gd name="connsiteX3" fmla="*/ 1009821 w 1394505"/>
                <a:gd name="connsiteY3" fmla="*/ 805730 h 1845613"/>
                <a:gd name="connsiteX4" fmla="*/ 1213021 w 1394505"/>
                <a:gd name="connsiteY4" fmla="*/ 1102064 h 1845613"/>
                <a:gd name="connsiteX5" fmla="*/ 1166454 w 1394505"/>
                <a:gd name="connsiteY5" fmla="*/ 1059730 h 1845613"/>
                <a:gd name="connsiteX6" fmla="*/ 1382354 w 1394505"/>
                <a:gd name="connsiteY6" fmla="*/ 1411097 h 1845613"/>
                <a:gd name="connsiteX7" fmla="*/ 1352721 w 1394505"/>
                <a:gd name="connsiteY7" fmla="*/ 1825964 h 1845613"/>
                <a:gd name="connsiteX8" fmla="*/ 1229954 w 1394505"/>
                <a:gd name="connsiteY8" fmla="*/ 1673564 h 1845613"/>
                <a:gd name="connsiteX9" fmla="*/ 603421 w 1394505"/>
                <a:gd name="connsiteY9" fmla="*/ 771864 h 1845613"/>
                <a:gd name="connsiteX10" fmla="*/ 819321 w 1394505"/>
                <a:gd name="connsiteY10" fmla="*/ 991997 h 1845613"/>
                <a:gd name="connsiteX11" fmla="*/ 400221 w 1394505"/>
                <a:gd name="connsiteY11" fmla="*/ 666030 h 1845613"/>
                <a:gd name="connsiteX12" fmla="*/ 302854 w 1394505"/>
                <a:gd name="connsiteY12" fmla="*/ 412030 h 1845613"/>
                <a:gd name="connsiteX13" fmla="*/ 197021 w 1394505"/>
                <a:gd name="connsiteY13" fmla="*/ 276564 h 1845613"/>
                <a:gd name="connsiteX14" fmla="*/ 2287 w 1394505"/>
                <a:gd name="connsiteY14" fmla="*/ 551730 h 1845613"/>
                <a:gd name="connsiteX15" fmla="*/ 99654 w 1394505"/>
                <a:gd name="connsiteY15" fmla="*/ 297730 h 1845613"/>
                <a:gd name="connsiteX16" fmla="*/ 239354 w 1394505"/>
                <a:gd name="connsiteY16" fmla="*/ 9864 h 1845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4505" h="1845613">
                  <a:moveTo>
                    <a:pt x="239354" y="9864"/>
                  </a:moveTo>
                  <a:cubicBezTo>
                    <a:pt x="385404" y="73364"/>
                    <a:pt x="873649" y="596180"/>
                    <a:pt x="975954" y="678730"/>
                  </a:cubicBezTo>
                  <a:cubicBezTo>
                    <a:pt x="1078260" y="761280"/>
                    <a:pt x="847543" y="483997"/>
                    <a:pt x="853187" y="505164"/>
                  </a:cubicBezTo>
                  <a:cubicBezTo>
                    <a:pt x="858831" y="526331"/>
                    <a:pt x="949849" y="706247"/>
                    <a:pt x="1009821" y="805730"/>
                  </a:cubicBezTo>
                  <a:cubicBezTo>
                    <a:pt x="1069793" y="905213"/>
                    <a:pt x="1186916" y="1059731"/>
                    <a:pt x="1213021" y="1102064"/>
                  </a:cubicBezTo>
                  <a:cubicBezTo>
                    <a:pt x="1239126" y="1144397"/>
                    <a:pt x="1138232" y="1008225"/>
                    <a:pt x="1166454" y="1059730"/>
                  </a:cubicBezTo>
                  <a:cubicBezTo>
                    <a:pt x="1194676" y="1111235"/>
                    <a:pt x="1351310" y="1283391"/>
                    <a:pt x="1382354" y="1411097"/>
                  </a:cubicBezTo>
                  <a:cubicBezTo>
                    <a:pt x="1413399" y="1538803"/>
                    <a:pt x="1378121" y="1782220"/>
                    <a:pt x="1352721" y="1825964"/>
                  </a:cubicBezTo>
                  <a:cubicBezTo>
                    <a:pt x="1327321" y="1869708"/>
                    <a:pt x="1354837" y="1849247"/>
                    <a:pt x="1229954" y="1673564"/>
                  </a:cubicBezTo>
                  <a:cubicBezTo>
                    <a:pt x="1105071" y="1497881"/>
                    <a:pt x="671860" y="885459"/>
                    <a:pt x="603421" y="771864"/>
                  </a:cubicBezTo>
                  <a:cubicBezTo>
                    <a:pt x="534982" y="658269"/>
                    <a:pt x="853188" y="1009636"/>
                    <a:pt x="819321" y="991997"/>
                  </a:cubicBezTo>
                  <a:cubicBezTo>
                    <a:pt x="785454" y="974358"/>
                    <a:pt x="486299" y="762691"/>
                    <a:pt x="400221" y="666030"/>
                  </a:cubicBezTo>
                  <a:cubicBezTo>
                    <a:pt x="314143" y="569369"/>
                    <a:pt x="336721" y="476941"/>
                    <a:pt x="302854" y="412030"/>
                  </a:cubicBezTo>
                  <a:cubicBezTo>
                    <a:pt x="268987" y="347119"/>
                    <a:pt x="247115" y="253281"/>
                    <a:pt x="197021" y="276564"/>
                  </a:cubicBezTo>
                  <a:cubicBezTo>
                    <a:pt x="146927" y="299847"/>
                    <a:pt x="18515" y="548202"/>
                    <a:pt x="2287" y="551730"/>
                  </a:cubicBezTo>
                  <a:cubicBezTo>
                    <a:pt x="-13941" y="555258"/>
                    <a:pt x="60143" y="388747"/>
                    <a:pt x="99654" y="297730"/>
                  </a:cubicBezTo>
                  <a:cubicBezTo>
                    <a:pt x="139165" y="206713"/>
                    <a:pt x="93304" y="-53636"/>
                    <a:pt x="239354" y="9864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7" name="フリーフォーム: 図形 476">
              <a:extLst>
                <a:ext uri="{FF2B5EF4-FFF2-40B4-BE49-F238E27FC236}">
                  <a16:creationId xmlns:a16="http://schemas.microsoft.com/office/drawing/2014/main" id="{D7645EE0-56AA-4D7F-8AC9-B01DA09B0754}"/>
                </a:ext>
              </a:extLst>
            </p:cNvPr>
            <p:cNvSpPr/>
            <p:nvPr/>
          </p:nvSpPr>
          <p:spPr>
            <a:xfrm>
              <a:off x="5109621" y="3824782"/>
              <a:ext cx="1482758" cy="1438330"/>
            </a:xfrm>
            <a:custGeom>
              <a:avLst/>
              <a:gdLst>
                <a:gd name="connsiteX0" fmla="*/ 609612 w 1482758"/>
                <a:gd name="connsiteY0" fmla="*/ 188418 h 1438330"/>
                <a:gd name="connsiteX1" fmla="*/ 1468979 w 1482758"/>
                <a:gd name="connsiteY1" fmla="*/ 912318 h 1438330"/>
                <a:gd name="connsiteX2" fmla="*/ 1147246 w 1482758"/>
                <a:gd name="connsiteY2" fmla="*/ 912318 h 1438330"/>
                <a:gd name="connsiteX3" fmla="*/ 1253079 w 1482758"/>
                <a:gd name="connsiteY3" fmla="*/ 984285 h 1438330"/>
                <a:gd name="connsiteX4" fmla="*/ 1316579 w 1482758"/>
                <a:gd name="connsiteY4" fmla="*/ 1166318 h 1438330"/>
                <a:gd name="connsiteX5" fmla="*/ 1176879 w 1482758"/>
                <a:gd name="connsiteY5" fmla="*/ 1242518 h 1438330"/>
                <a:gd name="connsiteX6" fmla="*/ 1041412 w 1482758"/>
                <a:gd name="connsiteY6" fmla="*/ 1437251 h 1438330"/>
                <a:gd name="connsiteX7" fmla="*/ 1210746 w 1482758"/>
                <a:gd name="connsiteY7" fmla="*/ 1318718 h 1438330"/>
                <a:gd name="connsiteX8" fmla="*/ 1041412 w 1482758"/>
                <a:gd name="connsiteY8" fmla="*/ 1267918 h 1438330"/>
                <a:gd name="connsiteX9" fmla="*/ 982146 w 1482758"/>
                <a:gd name="connsiteY9" fmla="*/ 1005451 h 1438330"/>
                <a:gd name="connsiteX10" fmla="*/ 778946 w 1482758"/>
                <a:gd name="connsiteY10" fmla="*/ 692185 h 1438330"/>
                <a:gd name="connsiteX11" fmla="*/ 609612 w 1482758"/>
                <a:gd name="connsiteY11" fmla="*/ 425485 h 1438330"/>
                <a:gd name="connsiteX12" fmla="*/ 12 w 1482758"/>
                <a:gd name="connsiteY12" fmla="*/ 10618 h 1438330"/>
                <a:gd name="connsiteX13" fmla="*/ 609612 w 1482758"/>
                <a:gd name="connsiteY13" fmla="*/ 188418 h 1438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82758" h="1438330">
                  <a:moveTo>
                    <a:pt x="609612" y="188418"/>
                  </a:moveTo>
                  <a:cubicBezTo>
                    <a:pt x="854440" y="338701"/>
                    <a:pt x="1379373" y="791668"/>
                    <a:pt x="1468979" y="912318"/>
                  </a:cubicBezTo>
                  <a:cubicBezTo>
                    <a:pt x="1558585" y="1032968"/>
                    <a:pt x="1183229" y="900324"/>
                    <a:pt x="1147246" y="912318"/>
                  </a:cubicBezTo>
                  <a:cubicBezTo>
                    <a:pt x="1111263" y="924312"/>
                    <a:pt x="1224857" y="941952"/>
                    <a:pt x="1253079" y="984285"/>
                  </a:cubicBezTo>
                  <a:cubicBezTo>
                    <a:pt x="1281301" y="1026618"/>
                    <a:pt x="1329279" y="1123279"/>
                    <a:pt x="1316579" y="1166318"/>
                  </a:cubicBezTo>
                  <a:cubicBezTo>
                    <a:pt x="1303879" y="1209357"/>
                    <a:pt x="1222740" y="1197362"/>
                    <a:pt x="1176879" y="1242518"/>
                  </a:cubicBezTo>
                  <a:cubicBezTo>
                    <a:pt x="1131018" y="1287674"/>
                    <a:pt x="1035768" y="1424551"/>
                    <a:pt x="1041412" y="1437251"/>
                  </a:cubicBezTo>
                  <a:cubicBezTo>
                    <a:pt x="1047056" y="1449951"/>
                    <a:pt x="1210746" y="1346940"/>
                    <a:pt x="1210746" y="1318718"/>
                  </a:cubicBezTo>
                  <a:cubicBezTo>
                    <a:pt x="1210746" y="1290496"/>
                    <a:pt x="1079512" y="1320129"/>
                    <a:pt x="1041412" y="1267918"/>
                  </a:cubicBezTo>
                  <a:cubicBezTo>
                    <a:pt x="1003312" y="1215707"/>
                    <a:pt x="1025890" y="1101406"/>
                    <a:pt x="982146" y="1005451"/>
                  </a:cubicBezTo>
                  <a:cubicBezTo>
                    <a:pt x="938402" y="909496"/>
                    <a:pt x="841035" y="788846"/>
                    <a:pt x="778946" y="692185"/>
                  </a:cubicBezTo>
                  <a:cubicBezTo>
                    <a:pt x="716857" y="595524"/>
                    <a:pt x="739434" y="539079"/>
                    <a:pt x="609612" y="425485"/>
                  </a:cubicBezTo>
                  <a:cubicBezTo>
                    <a:pt x="479790" y="311891"/>
                    <a:pt x="-2810" y="48718"/>
                    <a:pt x="12" y="10618"/>
                  </a:cubicBezTo>
                  <a:cubicBezTo>
                    <a:pt x="2834" y="-27482"/>
                    <a:pt x="364784" y="38135"/>
                    <a:pt x="609612" y="188418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9" name="フリーフォーム: 図形 478">
              <a:extLst>
                <a:ext uri="{FF2B5EF4-FFF2-40B4-BE49-F238E27FC236}">
                  <a16:creationId xmlns:a16="http://schemas.microsoft.com/office/drawing/2014/main" id="{326FDBD4-BEA9-4C7A-BCDA-4F1B9A5DB254}"/>
                </a:ext>
              </a:extLst>
            </p:cNvPr>
            <p:cNvSpPr/>
            <p:nvPr/>
          </p:nvSpPr>
          <p:spPr>
            <a:xfrm>
              <a:off x="5049215" y="3833841"/>
              <a:ext cx="1109603" cy="1144164"/>
            </a:xfrm>
            <a:custGeom>
              <a:avLst/>
              <a:gdLst>
                <a:gd name="connsiteX0" fmla="*/ 60418 w 1109603"/>
                <a:gd name="connsiteY0" fmla="*/ 43892 h 1144164"/>
                <a:gd name="connsiteX1" fmla="*/ 128152 w 1109603"/>
                <a:gd name="connsiteY1" fmla="*/ 98926 h 1144164"/>
                <a:gd name="connsiteX2" fmla="*/ 754685 w 1109603"/>
                <a:gd name="connsiteY2" fmla="*/ 708526 h 1144164"/>
                <a:gd name="connsiteX3" fmla="*/ 1106052 w 1109603"/>
                <a:gd name="connsiteY3" fmla="*/ 1119159 h 1144164"/>
                <a:gd name="connsiteX4" fmla="*/ 902852 w 1109603"/>
                <a:gd name="connsiteY4" fmla="*/ 1076826 h 1144164"/>
                <a:gd name="connsiteX5" fmla="*/ 386385 w 1109603"/>
                <a:gd name="connsiteY5" fmla="*/ 894792 h 1144164"/>
                <a:gd name="connsiteX6" fmla="*/ 94285 w 1109603"/>
                <a:gd name="connsiteY6" fmla="*/ 780492 h 1144164"/>
                <a:gd name="connsiteX7" fmla="*/ 339818 w 1109603"/>
                <a:gd name="connsiteY7" fmla="*/ 738159 h 1144164"/>
                <a:gd name="connsiteX8" fmla="*/ 208585 w 1109603"/>
                <a:gd name="connsiteY8" fmla="*/ 340226 h 1144164"/>
                <a:gd name="connsiteX9" fmla="*/ 267852 w 1109603"/>
                <a:gd name="connsiteY9" fmla="*/ 335992 h 1144164"/>
                <a:gd name="connsiteX10" fmla="*/ 9618 w 1109603"/>
                <a:gd name="connsiteY10" fmla="*/ 22726 h 1144164"/>
                <a:gd name="connsiteX11" fmla="*/ 60418 w 1109603"/>
                <a:gd name="connsiteY11" fmla="*/ 43892 h 1144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9603" h="1144164">
                  <a:moveTo>
                    <a:pt x="60418" y="43892"/>
                  </a:moveTo>
                  <a:cubicBezTo>
                    <a:pt x="80174" y="56592"/>
                    <a:pt x="12441" y="-11846"/>
                    <a:pt x="128152" y="98926"/>
                  </a:cubicBezTo>
                  <a:cubicBezTo>
                    <a:pt x="243863" y="209698"/>
                    <a:pt x="591702" y="538487"/>
                    <a:pt x="754685" y="708526"/>
                  </a:cubicBezTo>
                  <a:cubicBezTo>
                    <a:pt x="917668" y="878565"/>
                    <a:pt x="1081358" y="1057776"/>
                    <a:pt x="1106052" y="1119159"/>
                  </a:cubicBezTo>
                  <a:cubicBezTo>
                    <a:pt x="1130746" y="1180542"/>
                    <a:pt x="1022796" y="1114220"/>
                    <a:pt x="902852" y="1076826"/>
                  </a:cubicBezTo>
                  <a:cubicBezTo>
                    <a:pt x="782908" y="1039432"/>
                    <a:pt x="521146" y="944181"/>
                    <a:pt x="386385" y="894792"/>
                  </a:cubicBezTo>
                  <a:cubicBezTo>
                    <a:pt x="251624" y="845403"/>
                    <a:pt x="102046" y="806597"/>
                    <a:pt x="94285" y="780492"/>
                  </a:cubicBezTo>
                  <a:cubicBezTo>
                    <a:pt x="86524" y="754387"/>
                    <a:pt x="320768" y="811537"/>
                    <a:pt x="339818" y="738159"/>
                  </a:cubicBezTo>
                  <a:cubicBezTo>
                    <a:pt x="358868" y="664781"/>
                    <a:pt x="220579" y="407254"/>
                    <a:pt x="208585" y="340226"/>
                  </a:cubicBezTo>
                  <a:cubicBezTo>
                    <a:pt x="196591" y="273198"/>
                    <a:pt x="301013" y="388909"/>
                    <a:pt x="267852" y="335992"/>
                  </a:cubicBezTo>
                  <a:cubicBezTo>
                    <a:pt x="234691" y="283075"/>
                    <a:pt x="43485" y="79170"/>
                    <a:pt x="9618" y="22726"/>
                  </a:cubicBezTo>
                  <a:cubicBezTo>
                    <a:pt x="-24249" y="-33718"/>
                    <a:pt x="40662" y="31192"/>
                    <a:pt x="60418" y="43892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0" name="フリーフォーム: 図形 479">
              <a:extLst>
                <a:ext uri="{FF2B5EF4-FFF2-40B4-BE49-F238E27FC236}">
                  <a16:creationId xmlns:a16="http://schemas.microsoft.com/office/drawing/2014/main" id="{8A721AE8-2DFE-490B-880C-3C80E46564B8}"/>
                </a:ext>
              </a:extLst>
            </p:cNvPr>
            <p:cNvSpPr/>
            <p:nvPr/>
          </p:nvSpPr>
          <p:spPr>
            <a:xfrm>
              <a:off x="4677314" y="3618373"/>
              <a:ext cx="850945" cy="1230367"/>
            </a:xfrm>
            <a:custGeom>
              <a:avLst/>
              <a:gdLst>
                <a:gd name="connsiteX0" fmla="*/ 364586 w 850945"/>
                <a:gd name="connsiteY0" fmla="*/ 1127 h 1230367"/>
                <a:gd name="connsiteX1" fmla="*/ 588953 w 850945"/>
                <a:gd name="connsiteY1" fmla="*/ 466794 h 1230367"/>
                <a:gd name="connsiteX2" fmla="*/ 796386 w 850945"/>
                <a:gd name="connsiteY2" fmla="*/ 936694 h 1230367"/>
                <a:gd name="connsiteX3" fmla="*/ 826019 w 850945"/>
                <a:gd name="connsiteY3" fmla="*/ 1216094 h 1230367"/>
                <a:gd name="connsiteX4" fmla="*/ 847186 w 850945"/>
                <a:gd name="connsiteY4" fmla="*/ 983260 h 1230367"/>
                <a:gd name="connsiteX5" fmla="*/ 745586 w 850945"/>
                <a:gd name="connsiteY5" fmla="*/ 1220327 h 1230367"/>
                <a:gd name="connsiteX6" fmla="*/ 707486 w 850945"/>
                <a:gd name="connsiteY6" fmla="*/ 1156827 h 1230367"/>
                <a:gd name="connsiteX7" fmla="*/ 271453 w 850945"/>
                <a:gd name="connsiteY7" fmla="*/ 890127 h 1230367"/>
                <a:gd name="connsiteX8" fmla="*/ 538153 w 850945"/>
                <a:gd name="connsiteY8" fmla="*/ 1008660 h 1230367"/>
                <a:gd name="connsiteX9" fmla="*/ 398453 w 850945"/>
                <a:gd name="connsiteY9" fmla="*/ 822394 h 1230367"/>
                <a:gd name="connsiteX10" fmla="*/ 157153 w 850945"/>
                <a:gd name="connsiteY10" fmla="*/ 272060 h 1230367"/>
                <a:gd name="connsiteX11" fmla="*/ 38619 w 850945"/>
                <a:gd name="connsiteY11" fmla="*/ 475260 h 1230367"/>
                <a:gd name="connsiteX12" fmla="*/ 8986 w 850945"/>
                <a:gd name="connsiteY12" fmla="*/ 725027 h 1230367"/>
                <a:gd name="connsiteX13" fmla="*/ 182553 w 850945"/>
                <a:gd name="connsiteY13" fmla="*/ 348260 h 1230367"/>
                <a:gd name="connsiteX14" fmla="*/ 364586 w 850945"/>
                <a:gd name="connsiteY14" fmla="*/ 1127 h 1230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50945" h="1230367">
                  <a:moveTo>
                    <a:pt x="364586" y="1127"/>
                  </a:moveTo>
                  <a:cubicBezTo>
                    <a:pt x="432319" y="20883"/>
                    <a:pt x="516986" y="310866"/>
                    <a:pt x="588953" y="466794"/>
                  </a:cubicBezTo>
                  <a:cubicBezTo>
                    <a:pt x="660920" y="622722"/>
                    <a:pt x="756875" y="811811"/>
                    <a:pt x="796386" y="936694"/>
                  </a:cubicBezTo>
                  <a:cubicBezTo>
                    <a:pt x="835897" y="1061577"/>
                    <a:pt x="817552" y="1208333"/>
                    <a:pt x="826019" y="1216094"/>
                  </a:cubicBezTo>
                  <a:cubicBezTo>
                    <a:pt x="834486" y="1223855"/>
                    <a:pt x="860591" y="982555"/>
                    <a:pt x="847186" y="983260"/>
                  </a:cubicBezTo>
                  <a:cubicBezTo>
                    <a:pt x="833781" y="983965"/>
                    <a:pt x="768869" y="1191399"/>
                    <a:pt x="745586" y="1220327"/>
                  </a:cubicBezTo>
                  <a:cubicBezTo>
                    <a:pt x="722303" y="1249255"/>
                    <a:pt x="786508" y="1211860"/>
                    <a:pt x="707486" y="1156827"/>
                  </a:cubicBezTo>
                  <a:cubicBezTo>
                    <a:pt x="628464" y="1101794"/>
                    <a:pt x="299675" y="914822"/>
                    <a:pt x="271453" y="890127"/>
                  </a:cubicBezTo>
                  <a:cubicBezTo>
                    <a:pt x="243231" y="865433"/>
                    <a:pt x="516986" y="1019949"/>
                    <a:pt x="538153" y="1008660"/>
                  </a:cubicBezTo>
                  <a:cubicBezTo>
                    <a:pt x="559320" y="997371"/>
                    <a:pt x="461953" y="945161"/>
                    <a:pt x="398453" y="822394"/>
                  </a:cubicBezTo>
                  <a:cubicBezTo>
                    <a:pt x="334953" y="699627"/>
                    <a:pt x="217125" y="329915"/>
                    <a:pt x="157153" y="272060"/>
                  </a:cubicBezTo>
                  <a:cubicBezTo>
                    <a:pt x="97181" y="214205"/>
                    <a:pt x="63313" y="399766"/>
                    <a:pt x="38619" y="475260"/>
                  </a:cubicBezTo>
                  <a:cubicBezTo>
                    <a:pt x="13925" y="550754"/>
                    <a:pt x="-15003" y="746194"/>
                    <a:pt x="8986" y="725027"/>
                  </a:cubicBezTo>
                  <a:cubicBezTo>
                    <a:pt x="32975" y="703860"/>
                    <a:pt x="117642" y="470321"/>
                    <a:pt x="182553" y="348260"/>
                  </a:cubicBezTo>
                  <a:cubicBezTo>
                    <a:pt x="247464" y="226199"/>
                    <a:pt x="296853" y="-18629"/>
                    <a:pt x="364586" y="1127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1" name="フリーフォーム: 図形 480">
              <a:extLst>
                <a:ext uri="{FF2B5EF4-FFF2-40B4-BE49-F238E27FC236}">
                  <a16:creationId xmlns:a16="http://schemas.microsoft.com/office/drawing/2014/main" id="{4EF58F5A-24C4-4225-B3E4-C79334A3B9AC}"/>
                </a:ext>
              </a:extLst>
            </p:cNvPr>
            <p:cNvSpPr/>
            <p:nvPr/>
          </p:nvSpPr>
          <p:spPr>
            <a:xfrm>
              <a:off x="4546600" y="3877640"/>
              <a:ext cx="340111" cy="1288429"/>
            </a:xfrm>
            <a:custGeom>
              <a:avLst/>
              <a:gdLst>
                <a:gd name="connsiteX0" fmla="*/ 254000 w 340111"/>
                <a:gd name="connsiteY0" fmla="*/ 93 h 1288429"/>
                <a:gd name="connsiteX1" fmla="*/ 283633 w 340111"/>
                <a:gd name="connsiteY1" fmla="*/ 385327 h 1288429"/>
                <a:gd name="connsiteX2" fmla="*/ 338667 w 340111"/>
                <a:gd name="connsiteY2" fmla="*/ 834060 h 1288429"/>
                <a:gd name="connsiteX3" fmla="*/ 321733 w 340111"/>
                <a:gd name="connsiteY3" fmla="*/ 1282793 h 1288429"/>
                <a:gd name="connsiteX4" fmla="*/ 296333 w 340111"/>
                <a:gd name="connsiteY4" fmla="*/ 1096527 h 1288429"/>
                <a:gd name="connsiteX5" fmla="*/ 194733 w 340111"/>
                <a:gd name="connsiteY5" fmla="*/ 1253160 h 1288429"/>
                <a:gd name="connsiteX6" fmla="*/ 148167 w 340111"/>
                <a:gd name="connsiteY6" fmla="*/ 1244693 h 1288429"/>
                <a:gd name="connsiteX7" fmla="*/ 71967 w 340111"/>
                <a:gd name="connsiteY7" fmla="*/ 1198127 h 1288429"/>
                <a:gd name="connsiteX8" fmla="*/ 63500 w 340111"/>
                <a:gd name="connsiteY8" fmla="*/ 808660 h 1288429"/>
                <a:gd name="connsiteX9" fmla="*/ 0 w 340111"/>
                <a:gd name="connsiteY9" fmla="*/ 664727 h 1288429"/>
                <a:gd name="connsiteX10" fmla="*/ 63500 w 340111"/>
                <a:gd name="connsiteY10" fmla="*/ 419193 h 1288429"/>
                <a:gd name="connsiteX11" fmla="*/ 254000 w 340111"/>
                <a:gd name="connsiteY11" fmla="*/ 93 h 1288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0111" h="1288429">
                  <a:moveTo>
                    <a:pt x="254000" y="93"/>
                  </a:moveTo>
                  <a:cubicBezTo>
                    <a:pt x="290689" y="-5551"/>
                    <a:pt x="269522" y="246332"/>
                    <a:pt x="283633" y="385327"/>
                  </a:cubicBezTo>
                  <a:cubicBezTo>
                    <a:pt x="297744" y="524322"/>
                    <a:pt x="332317" y="684482"/>
                    <a:pt x="338667" y="834060"/>
                  </a:cubicBezTo>
                  <a:cubicBezTo>
                    <a:pt x="345017" y="983638"/>
                    <a:pt x="328789" y="1239049"/>
                    <a:pt x="321733" y="1282793"/>
                  </a:cubicBezTo>
                  <a:cubicBezTo>
                    <a:pt x="314677" y="1326538"/>
                    <a:pt x="317500" y="1101466"/>
                    <a:pt x="296333" y="1096527"/>
                  </a:cubicBezTo>
                  <a:cubicBezTo>
                    <a:pt x="275166" y="1091588"/>
                    <a:pt x="219427" y="1228466"/>
                    <a:pt x="194733" y="1253160"/>
                  </a:cubicBezTo>
                  <a:cubicBezTo>
                    <a:pt x="170039" y="1277854"/>
                    <a:pt x="168628" y="1253865"/>
                    <a:pt x="148167" y="1244693"/>
                  </a:cubicBezTo>
                  <a:cubicBezTo>
                    <a:pt x="127706" y="1235521"/>
                    <a:pt x="86078" y="1270799"/>
                    <a:pt x="71967" y="1198127"/>
                  </a:cubicBezTo>
                  <a:cubicBezTo>
                    <a:pt x="57856" y="1125455"/>
                    <a:pt x="75494" y="897560"/>
                    <a:pt x="63500" y="808660"/>
                  </a:cubicBezTo>
                  <a:cubicBezTo>
                    <a:pt x="51506" y="719760"/>
                    <a:pt x="0" y="729638"/>
                    <a:pt x="0" y="664727"/>
                  </a:cubicBezTo>
                  <a:cubicBezTo>
                    <a:pt x="0" y="599816"/>
                    <a:pt x="19756" y="527143"/>
                    <a:pt x="63500" y="419193"/>
                  </a:cubicBezTo>
                  <a:cubicBezTo>
                    <a:pt x="107244" y="311243"/>
                    <a:pt x="217311" y="5737"/>
                    <a:pt x="254000" y="93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2" name="フリーフォーム: 図形 481">
              <a:extLst>
                <a:ext uri="{FF2B5EF4-FFF2-40B4-BE49-F238E27FC236}">
                  <a16:creationId xmlns:a16="http://schemas.microsoft.com/office/drawing/2014/main" id="{2CFD166C-5E54-4186-BBC2-5E93D70E8CAF}"/>
                </a:ext>
              </a:extLst>
            </p:cNvPr>
            <p:cNvSpPr/>
            <p:nvPr/>
          </p:nvSpPr>
          <p:spPr>
            <a:xfrm>
              <a:off x="4754771" y="3833565"/>
              <a:ext cx="723726" cy="1266023"/>
            </a:xfrm>
            <a:custGeom>
              <a:avLst/>
              <a:gdLst>
                <a:gd name="connsiteX0" fmla="*/ 126262 w 723726"/>
                <a:gd name="connsiteY0" fmla="*/ 10302 h 1266023"/>
                <a:gd name="connsiteX1" fmla="*/ 371796 w 723726"/>
                <a:gd name="connsiteY1" fmla="*/ 658002 h 1266023"/>
                <a:gd name="connsiteX2" fmla="*/ 422596 w 723726"/>
                <a:gd name="connsiteY2" fmla="*/ 780768 h 1266023"/>
                <a:gd name="connsiteX3" fmla="*/ 541129 w 723726"/>
                <a:gd name="connsiteY3" fmla="*/ 954335 h 1266023"/>
                <a:gd name="connsiteX4" fmla="*/ 723162 w 723726"/>
                <a:gd name="connsiteY4" fmla="*/ 1098268 h 1266023"/>
                <a:gd name="connsiteX5" fmla="*/ 596162 w 723726"/>
                <a:gd name="connsiteY5" fmla="*/ 1127902 h 1266023"/>
                <a:gd name="connsiteX6" fmla="*/ 536896 w 723726"/>
                <a:gd name="connsiteY6" fmla="*/ 1263368 h 1266023"/>
                <a:gd name="connsiteX7" fmla="*/ 481862 w 723726"/>
                <a:gd name="connsiteY7" fmla="*/ 1191402 h 1266023"/>
                <a:gd name="connsiteX8" fmla="*/ 96629 w 723726"/>
                <a:gd name="connsiteY8" fmla="*/ 890835 h 1266023"/>
                <a:gd name="connsiteX9" fmla="*/ 28896 w 723726"/>
                <a:gd name="connsiteY9" fmla="*/ 882368 h 1266023"/>
                <a:gd name="connsiteX10" fmla="*/ 494562 w 723726"/>
                <a:gd name="connsiteY10" fmla="*/ 1250668 h 1266023"/>
                <a:gd name="connsiteX11" fmla="*/ 151662 w 723726"/>
                <a:gd name="connsiteY11" fmla="*/ 983968 h 1266023"/>
                <a:gd name="connsiteX12" fmla="*/ 134729 w 723726"/>
                <a:gd name="connsiteY12" fmla="*/ 700335 h 1266023"/>
                <a:gd name="connsiteX13" fmla="*/ 71229 w 723726"/>
                <a:gd name="connsiteY13" fmla="*/ 437868 h 1266023"/>
                <a:gd name="connsiteX14" fmla="*/ 28896 w 723726"/>
                <a:gd name="connsiteY14" fmla="*/ 272768 h 1266023"/>
                <a:gd name="connsiteX15" fmla="*/ 126262 w 723726"/>
                <a:gd name="connsiteY15" fmla="*/ 10302 h 126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23726" h="1266023">
                  <a:moveTo>
                    <a:pt x="126262" y="10302"/>
                  </a:moveTo>
                  <a:cubicBezTo>
                    <a:pt x="183412" y="74508"/>
                    <a:pt x="371796" y="658002"/>
                    <a:pt x="371796" y="658002"/>
                  </a:cubicBezTo>
                  <a:cubicBezTo>
                    <a:pt x="421185" y="786413"/>
                    <a:pt x="394374" y="731379"/>
                    <a:pt x="422596" y="780768"/>
                  </a:cubicBezTo>
                  <a:cubicBezTo>
                    <a:pt x="450818" y="830157"/>
                    <a:pt x="491035" y="901418"/>
                    <a:pt x="541129" y="954335"/>
                  </a:cubicBezTo>
                  <a:cubicBezTo>
                    <a:pt x="591223" y="1007252"/>
                    <a:pt x="713990" y="1069340"/>
                    <a:pt x="723162" y="1098268"/>
                  </a:cubicBezTo>
                  <a:cubicBezTo>
                    <a:pt x="732334" y="1127196"/>
                    <a:pt x="627206" y="1100385"/>
                    <a:pt x="596162" y="1127902"/>
                  </a:cubicBezTo>
                  <a:cubicBezTo>
                    <a:pt x="565118" y="1155419"/>
                    <a:pt x="555946" y="1252785"/>
                    <a:pt x="536896" y="1263368"/>
                  </a:cubicBezTo>
                  <a:cubicBezTo>
                    <a:pt x="517846" y="1273951"/>
                    <a:pt x="555240" y="1253491"/>
                    <a:pt x="481862" y="1191402"/>
                  </a:cubicBezTo>
                  <a:cubicBezTo>
                    <a:pt x="408484" y="1129313"/>
                    <a:pt x="172123" y="942341"/>
                    <a:pt x="96629" y="890835"/>
                  </a:cubicBezTo>
                  <a:cubicBezTo>
                    <a:pt x="21135" y="839329"/>
                    <a:pt x="-37426" y="822396"/>
                    <a:pt x="28896" y="882368"/>
                  </a:cubicBezTo>
                  <a:cubicBezTo>
                    <a:pt x="95218" y="942340"/>
                    <a:pt x="474101" y="1233735"/>
                    <a:pt x="494562" y="1250668"/>
                  </a:cubicBezTo>
                  <a:cubicBezTo>
                    <a:pt x="515023" y="1267601"/>
                    <a:pt x="211634" y="1075690"/>
                    <a:pt x="151662" y="983968"/>
                  </a:cubicBezTo>
                  <a:cubicBezTo>
                    <a:pt x="91690" y="892246"/>
                    <a:pt x="148135" y="791352"/>
                    <a:pt x="134729" y="700335"/>
                  </a:cubicBezTo>
                  <a:cubicBezTo>
                    <a:pt x="121323" y="609318"/>
                    <a:pt x="88868" y="509129"/>
                    <a:pt x="71229" y="437868"/>
                  </a:cubicBezTo>
                  <a:cubicBezTo>
                    <a:pt x="53590" y="366607"/>
                    <a:pt x="16196" y="345440"/>
                    <a:pt x="28896" y="272768"/>
                  </a:cubicBezTo>
                  <a:cubicBezTo>
                    <a:pt x="41596" y="200096"/>
                    <a:pt x="69112" y="-53904"/>
                    <a:pt x="126262" y="10302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3" name="フリーフォーム: 図形 482">
              <a:extLst>
                <a:ext uri="{FF2B5EF4-FFF2-40B4-BE49-F238E27FC236}">
                  <a16:creationId xmlns:a16="http://schemas.microsoft.com/office/drawing/2014/main" id="{6504ED8E-984A-4194-BCE8-14A8B7EB12E8}"/>
                </a:ext>
              </a:extLst>
            </p:cNvPr>
            <p:cNvSpPr/>
            <p:nvPr/>
          </p:nvSpPr>
          <p:spPr>
            <a:xfrm>
              <a:off x="4989902" y="4436533"/>
              <a:ext cx="1178683" cy="838814"/>
            </a:xfrm>
            <a:custGeom>
              <a:avLst/>
              <a:gdLst>
                <a:gd name="connsiteX0" fmla="*/ 18131 w 1178683"/>
                <a:gd name="connsiteY0" fmla="*/ 0 h 838814"/>
                <a:gd name="connsiteX1" fmla="*/ 813998 w 1178683"/>
                <a:gd name="connsiteY1" fmla="*/ 406400 h 838814"/>
                <a:gd name="connsiteX2" fmla="*/ 1173831 w 1178683"/>
                <a:gd name="connsiteY2" fmla="*/ 635000 h 838814"/>
                <a:gd name="connsiteX3" fmla="*/ 974865 w 1178683"/>
                <a:gd name="connsiteY3" fmla="*/ 596900 h 838814"/>
                <a:gd name="connsiteX4" fmla="*/ 339865 w 1178683"/>
                <a:gd name="connsiteY4" fmla="*/ 660400 h 838814"/>
                <a:gd name="connsiteX5" fmla="*/ 1135731 w 1178683"/>
                <a:gd name="connsiteY5" fmla="*/ 838200 h 838814"/>
                <a:gd name="connsiteX6" fmla="*/ 644665 w 1178683"/>
                <a:gd name="connsiteY6" fmla="*/ 706967 h 838814"/>
                <a:gd name="connsiteX7" fmla="*/ 289065 w 1178683"/>
                <a:gd name="connsiteY7" fmla="*/ 406400 h 838814"/>
                <a:gd name="connsiteX8" fmla="*/ 18131 w 1178683"/>
                <a:gd name="connsiteY8" fmla="*/ 0 h 838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8683" h="838814">
                  <a:moveTo>
                    <a:pt x="18131" y="0"/>
                  </a:moveTo>
                  <a:cubicBezTo>
                    <a:pt x="105620" y="0"/>
                    <a:pt x="621381" y="300567"/>
                    <a:pt x="813998" y="406400"/>
                  </a:cubicBezTo>
                  <a:cubicBezTo>
                    <a:pt x="1006615" y="512233"/>
                    <a:pt x="1147020" y="603250"/>
                    <a:pt x="1173831" y="635000"/>
                  </a:cubicBezTo>
                  <a:cubicBezTo>
                    <a:pt x="1200642" y="666750"/>
                    <a:pt x="1113859" y="592667"/>
                    <a:pt x="974865" y="596900"/>
                  </a:cubicBezTo>
                  <a:cubicBezTo>
                    <a:pt x="835871" y="601133"/>
                    <a:pt x="313054" y="620183"/>
                    <a:pt x="339865" y="660400"/>
                  </a:cubicBezTo>
                  <a:cubicBezTo>
                    <a:pt x="366676" y="700617"/>
                    <a:pt x="1084931" y="830439"/>
                    <a:pt x="1135731" y="838200"/>
                  </a:cubicBezTo>
                  <a:cubicBezTo>
                    <a:pt x="1186531" y="845961"/>
                    <a:pt x="785776" y="778934"/>
                    <a:pt x="644665" y="706967"/>
                  </a:cubicBezTo>
                  <a:cubicBezTo>
                    <a:pt x="503554" y="635000"/>
                    <a:pt x="395604" y="523522"/>
                    <a:pt x="289065" y="406400"/>
                  </a:cubicBezTo>
                  <a:cubicBezTo>
                    <a:pt x="182526" y="289278"/>
                    <a:pt x="-69358" y="0"/>
                    <a:pt x="18131" y="0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4" name="フリーフォーム: 図形 483">
              <a:extLst>
                <a:ext uri="{FF2B5EF4-FFF2-40B4-BE49-F238E27FC236}">
                  <a16:creationId xmlns:a16="http://schemas.microsoft.com/office/drawing/2014/main" id="{D972D534-9193-4A29-A5C1-9135AEC37DE8}"/>
                </a:ext>
              </a:extLst>
            </p:cNvPr>
            <p:cNvSpPr/>
            <p:nvPr/>
          </p:nvSpPr>
          <p:spPr>
            <a:xfrm>
              <a:off x="5278458" y="4625339"/>
              <a:ext cx="728507" cy="579050"/>
            </a:xfrm>
            <a:custGeom>
              <a:avLst/>
              <a:gdLst>
                <a:gd name="connsiteX0" fmla="*/ 509 w 728507"/>
                <a:gd name="connsiteY0" fmla="*/ 259928 h 579050"/>
                <a:gd name="connsiteX1" fmla="*/ 508509 w 728507"/>
                <a:gd name="connsiteY1" fmla="*/ 556261 h 579050"/>
                <a:gd name="connsiteX2" fmla="*/ 559309 w 728507"/>
                <a:gd name="connsiteY2" fmla="*/ 480061 h 579050"/>
                <a:gd name="connsiteX3" fmla="*/ 707475 w 728507"/>
                <a:gd name="connsiteY3" fmla="*/ 577428 h 579050"/>
                <a:gd name="connsiteX4" fmla="*/ 724409 w 728507"/>
                <a:gd name="connsiteY4" fmla="*/ 522394 h 579050"/>
                <a:gd name="connsiteX5" fmla="*/ 677842 w 728507"/>
                <a:gd name="connsiteY5" fmla="*/ 298028 h 579050"/>
                <a:gd name="connsiteX6" fmla="*/ 432309 w 728507"/>
                <a:gd name="connsiteY6" fmla="*/ 1694 h 579050"/>
                <a:gd name="connsiteX7" fmla="*/ 504275 w 728507"/>
                <a:gd name="connsiteY7" fmla="*/ 179494 h 579050"/>
                <a:gd name="connsiteX8" fmla="*/ 415375 w 728507"/>
                <a:gd name="connsiteY8" fmla="*/ 234528 h 579050"/>
                <a:gd name="connsiteX9" fmla="*/ 509 w 728507"/>
                <a:gd name="connsiteY9" fmla="*/ 259928 h 57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8507" h="579050">
                  <a:moveTo>
                    <a:pt x="509" y="259928"/>
                  </a:moveTo>
                  <a:cubicBezTo>
                    <a:pt x="16031" y="313550"/>
                    <a:pt x="415376" y="519572"/>
                    <a:pt x="508509" y="556261"/>
                  </a:cubicBezTo>
                  <a:cubicBezTo>
                    <a:pt x="601642" y="592950"/>
                    <a:pt x="526148" y="476533"/>
                    <a:pt x="559309" y="480061"/>
                  </a:cubicBezTo>
                  <a:cubicBezTo>
                    <a:pt x="592470" y="483589"/>
                    <a:pt x="679958" y="570373"/>
                    <a:pt x="707475" y="577428"/>
                  </a:cubicBezTo>
                  <a:cubicBezTo>
                    <a:pt x="734992" y="584483"/>
                    <a:pt x="729348" y="568961"/>
                    <a:pt x="724409" y="522394"/>
                  </a:cubicBezTo>
                  <a:cubicBezTo>
                    <a:pt x="719470" y="475827"/>
                    <a:pt x="726525" y="384811"/>
                    <a:pt x="677842" y="298028"/>
                  </a:cubicBezTo>
                  <a:cubicBezTo>
                    <a:pt x="629159" y="211245"/>
                    <a:pt x="461237" y="21450"/>
                    <a:pt x="432309" y="1694"/>
                  </a:cubicBezTo>
                  <a:cubicBezTo>
                    <a:pt x="403381" y="-18062"/>
                    <a:pt x="507097" y="140688"/>
                    <a:pt x="504275" y="179494"/>
                  </a:cubicBezTo>
                  <a:cubicBezTo>
                    <a:pt x="501453" y="218300"/>
                    <a:pt x="502158" y="228178"/>
                    <a:pt x="415375" y="234528"/>
                  </a:cubicBezTo>
                  <a:cubicBezTo>
                    <a:pt x="328592" y="240878"/>
                    <a:pt x="-15013" y="206306"/>
                    <a:pt x="509" y="259928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5" name="フリーフォーム: 図形 484">
              <a:extLst>
                <a:ext uri="{FF2B5EF4-FFF2-40B4-BE49-F238E27FC236}">
                  <a16:creationId xmlns:a16="http://schemas.microsoft.com/office/drawing/2014/main" id="{37842C2D-7EDF-4F8A-ACB4-932CF5F7A3EF}"/>
                </a:ext>
              </a:extLst>
            </p:cNvPr>
            <p:cNvSpPr/>
            <p:nvPr/>
          </p:nvSpPr>
          <p:spPr>
            <a:xfrm>
              <a:off x="6630788" y="3610693"/>
              <a:ext cx="1533965" cy="737653"/>
            </a:xfrm>
            <a:custGeom>
              <a:avLst/>
              <a:gdLst>
                <a:gd name="connsiteX0" fmla="*/ 1167012 w 1533965"/>
                <a:gd name="connsiteY0" fmla="*/ 8807 h 737653"/>
                <a:gd name="connsiteX1" fmla="*/ 1522612 w 1533965"/>
                <a:gd name="connsiteY1" fmla="*/ 677674 h 737653"/>
                <a:gd name="connsiteX2" fmla="*/ 1425245 w 1533965"/>
                <a:gd name="connsiteY2" fmla="*/ 698840 h 737653"/>
                <a:gd name="connsiteX3" fmla="*/ 1217812 w 1533965"/>
                <a:gd name="connsiteY3" fmla="*/ 618407 h 737653"/>
                <a:gd name="connsiteX4" fmla="*/ 680179 w 1533965"/>
                <a:gd name="connsiteY4" fmla="*/ 457540 h 737653"/>
                <a:gd name="connsiteX5" fmla="*/ 2845 w 1533965"/>
                <a:gd name="connsiteY5" fmla="*/ 360174 h 737653"/>
                <a:gd name="connsiteX6" fmla="*/ 955345 w 1533965"/>
                <a:gd name="connsiteY6" fmla="*/ 546440 h 737653"/>
                <a:gd name="connsiteX7" fmla="*/ 747912 w 1533965"/>
                <a:gd name="connsiteY7" fmla="*/ 398274 h 737653"/>
                <a:gd name="connsiteX8" fmla="*/ 1128912 w 1533965"/>
                <a:gd name="connsiteY8" fmla="*/ 300907 h 737653"/>
                <a:gd name="connsiteX9" fmla="*/ 1167012 w 1533965"/>
                <a:gd name="connsiteY9" fmla="*/ 8807 h 737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33965" h="737653">
                  <a:moveTo>
                    <a:pt x="1167012" y="8807"/>
                  </a:moveTo>
                  <a:cubicBezTo>
                    <a:pt x="1232629" y="71601"/>
                    <a:pt x="1479573" y="562669"/>
                    <a:pt x="1522612" y="677674"/>
                  </a:cubicBezTo>
                  <a:cubicBezTo>
                    <a:pt x="1565651" y="792679"/>
                    <a:pt x="1476045" y="708718"/>
                    <a:pt x="1425245" y="698840"/>
                  </a:cubicBezTo>
                  <a:cubicBezTo>
                    <a:pt x="1374445" y="688962"/>
                    <a:pt x="1341990" y="658624"/>
                    <a:pt x="1217812" y="618407"/>
                  </a:cubicBezTo>
                  <a:cubicBezTo>
                    <a:pt x="1093634" y="578190"/>
                    <a:pt x="882673" y="500579"/>
                    <a:pt x="680179" y="457540"/>
                  </a:cubicBezTo>
                  <a:cubicBezTo>
                    <a:pt x="477685" y="414501"/>
                    <a:pt x="-43016" y="345357"/>
                    <a:pt x="2845" y="360174"/>
                  </a:cubicBezTo>
                  <a:cubicBezTo>
                    <a:pt x="48706" y="374991"/>
                    <a:pt x="831167" y="540090"/>
                    <a:pt x="955345" y="546440"/>
                  </a:cubicBezTo>
                  <a:cubicBezTo>
                    <a:pt x="1079523" y="552790"/>
                    <a:pt x="718984" y="439196"/>
                    <a:pt x="747912" y="398274"/>
                  </a:cubicBezTo>
                  <a:cubicBezTo>
                    <a:pt x="776840" y="357352"/>
                    <a:pt x="1059768" y="364407"/>
                    <a:pt x="1128912" y="300907"/>
                  </a:cubicBezTo>
                  <a:cubicBezTo>
                    <a:pt x="1198056" y="237407"/>
                    <a:pt x="1101395" y="-53987"/>
                    <a:pt x="1167012" y="8807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6" name="フリーフォーム: 図形 485">
              <a:extLst>
                <a:ext uri="{FF2B5EF4-FFF2-40B4-BE49-F238E27FC236}">
                  <a16:creationId xmlns:a16="http://schemas.microsoft.com/office/drawing/2014/main" id="{8F400C21-5825-4EB9-B780-76978217FF37}"/>
                </a:ext>
              </a:extLst>
            </p:cNvPr>
            <p:cNvSpPr/>
            <p:nvPr/>
          </p:nvSpPr>
          <p:spPr>
            <a:xfrm>
              <a:off x="6389172" y="3909211"/>
              <a:ext cx="2485620" cy="1056797"/>
            </a:xfrm>
            <a:custGeom>
              <a:avLst/>
              <a:gdLst>
                <a:gd name="connsiteX0" fmla="*/ 909095 w 2485620"/>
                <a:gd name="connsiteY0" fmla="*/ 6622 h 1056797"/>
                <a:gd name="connsiteX1" fmla="*/ 968361 w 2485620"/>
                <a:gd name="connsiteY1" fmla="*/ 40489 h 1056797"/>
                <a:gd name="connsiteX2" fmla="*/ 2200261 w 2485620"/>
                <a:gd name="connsiteY2" fmla="*/ 692422 h 1056797"/>
                <a:gd name="connsiteX3" fmla="*/ 1937795 w 2485620"/>
                <a:gd name="connsiteY3" fmla="*/ 489222 h 1056797"/>
                <a:gd name="connsiteX4" fmla="*/ 2407695 w 2485620"/>
                <a:gd name="connsiteY4" fmla="*/ 683956 h 1056797"/>
                <a:gd name="connsiteX5" fmla="*/ 2475428 w 2485620"/>
                <a:gd name="connsiteY5" fmla="*/ 794022 h 1056797"/>
                <a:gd name="connsiteX6" fmla="*/ 2301861 w 2485620"/>
                <a:gd name="connsiteY6" fmla="*/ 823656 h 1056797"/>
                <a:gd name="connsiteX7" fmla="*/ 2234128 w 2485620"/>
                <a:gd name="connsiteY7" fmla="*/ 1056489 h 1056797"/>
                <a:gd name="connsiteX8" fmla="*/ 2352661 w 2485620"/>
                <a:gd name="connsiteY8" fmla="*/ 768622 h 1056797"/>
                <a:gd name="connsiteX9" fmla="*/ 2191795 w 2485620"/>
                <a:gd name="connsiteY9" fmla="*/ 865989 h 1056797"/>
                <a:gd name="connsiteX10" fmla="*/ 2157928 w 2485620"/>
                <a:gd name="connsiteY10" fmla="*/ 891389 h 1056797"/>
                <a:gd name="connsiteX11" fmla="*/ 1988595 w 2485620"/>
                <a:gd name="connsiteY11" fmla="*/ 832122 h 1056797"/>
                <a:gd name="connsiteX12" fmla="*/ 1713428 w 2485620"/>
                <a:gd name="connsiteY12" fmla="*/ 573889 h 1056797"/>
                <a:gd name="connsiteX13" fmla="*/ 1260461 w 2485620"/>
                <a:gd name="connsiteY13" fmla="*/ 413022 h 1056797"/>
                <a:gd name="connsiteX14" fmla="*/ 3161 w 2485620"/>
                <a:gd name="connsiteY14" fmla="*/ 252156 h 1056797"/>
                <a:gd name="connsiteX15" fmla="*/ 1666861 w 2485620"/>
                <a:gd name="connsiteY15" fmla="*/ 480756 h 1056797"/>
                <a:gd name="connsiteX16" fmla="*/ 1069961 w 2485620"/>
                <a:gd name="connsiteY16" fmla="*/ 319889 h 1056797"/>
                <a:gd name="connsiteX17" fmla="*/ 955661 w 2485620"/>
                <a:gd name="connsiteY17" fmla="*/ 32022 h 1056797"/>
                <a:gd name="connsiteX18" fmla="*/ 909095 w 2485620"/>
                <a:gd name="connsiteY18" fmla="*/ 6622 h 1056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85620" h="1056797">
                  <a:moveTo>
                    <a:pt x="909095" y="6622"/>
                  </a:moveTo>
                  <a:cubicBezTo>
                    <a:pt x="911212" y="8033"/>
                    <a:pt x="968361" y="40489"/>
                    <a:pt x="968361" y="40489"/>
                  </a:cubicBezTo>
                  <a:cubicBezTo>
                    <a:pt x="1183555" y="154789"/>
                    <a:pt x="2038689" y="617633"/>
                    <a:pt x="2200261" y="692422"/>
                  </a:cubicBezTo>
                  <a:cubicBezTo>
                    <a:pt x="2361833" y="767211"/>
                    <a:pt x="1903223" y="490633"/>
                    <a:pt x="1937795" y="489222"/>
                  </a:cubicBezTo>
                  <a:cubicBezTo>
                    <a:pt x="1972367" y="487811"/>
                    <a:pt x="2318090" y="633156"/>
                    <a:pt x="2407695" y="683956"/>
                  </a:cubicBezTo>
                  <a:cubicBezTo>
                    <a:pt x="2497300" y="734756"/>
                    <a:pt x="2493067" y="770739"/>
                    <a:pt x="2475428" y="794022"/>
                  </a:cubicBezTo>
                  <a:cubicBezTo>
                    <a:pt x="2457789" y="817305"/>
                    <a:pt x="2342078" y="779911"/>
                    <a:pt x="2301861" y="823656"/>
                  </a:cubicBezTo>
                  <a:cubicBezTo>
                    <a:pt x="2261644" y="867401"/>
                    <a:pt x="2225661" y="1065661"/>
                    <a:pt x="2234128" y="1056489"/>
                  </a:cubicBezTo>
                  <a:cubicBezTo>
                    <a:pt x="2242595" y="1047317"/>
                    <a:pt x="2359716" y="800372"/>
                    <a:pt x="2352661" y="768622"/>
                  </a:cubicBezTo>
                  <a:cubicBezTo>
                    <a:pt x="2345606" y="736872"/>
                    <a:pt x="2224250" y="845528"/>
                    <a:pt x="2191795" y="865989"/>
                  </a:cubicBezTo>
                  <a:cubicBezTo>
                    <a:pt x="2159340" y="886450"/>
                    <a:pt x="2191795" y="897033"/>
                    <a:pt x="2157928" y="891389"/>
                  </a:cubicBezTo>
                  <a:cubicBezTo>
                    <a:pt x="2124061" y="885745"/>
                    <a:pt x="2062678" y="885039"/>
                    <a:pt x="1988595" y="832122"/>
                  </a:cubicBezTo>
                  <a:cubicBezTo>
                    <a:pt x="1914512" y="779205"/>
                    <a:pt x="1834784" y="643739"/>
                    <a:pt x="1713428" y="573889"/>
                  </a:cubicBezTo>
                  <a:cubicBezTo>
                    <a:pt x="1592072" y="504039"/>
                    <a:pt x="1545506" y="466644"/>
                    <a:pt x="1260461" y="413022"/>
                  </a:cubicBezTo>
                  <a:cubicBezTo>
                    <a:pt x="975416" y="359400"/>
                    <a:pt x="-64572" y="240867"/>
                    <a:pt x="3161" y="252156"/>
                  </a:cubicBezTo>
                  <a:cubicBezTo>
                    <a:pt x="70894" y="263445"/>
                    <a:pt x="1489061" y="469467"/>
                    <a:pt x="1666861" y="480756"/>
                  </a:cubicBezTo>
                  <a:cubicBezTo>
                    <a:pt x="1844661" y="492045"/>
                    <a:pt x="1188494" y="394678"/>
                    <a:pt x="1069961" y="319889"/>
                  </a:cubicBezTo>
                  <a:cubicBezTo>
                    <a:pt x="951428" y="245100"/>
                    <a:pt x="981766" y="82116"/>
                    <a:pt x="955661" y="32022"/>
                  </a:cubicBezTo>
                  <a:cubicBezTo>
                    <a:pt x="929556" y="-18072"/>
                    <a:pt x="906978" y="5211"/>
                    <a:pt x="909095" y="6622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7" name="フリーフォーム: 図形 486">
              <a:extLst>
                <a:ext uri="{FF2B5EF4-FFF2-40B4-BE49-F238E27FC236}">
                  <a16:creationId xmlns:a16="http://schemas.microsoft.com/office/drawing/2014/main" id="{8B1FF90F-D3A3-4850-AD66-6DA2FAE85641}"/>
                </a:ext>
              </a:extLst>
            </p:cNvPr>
            <p:cNvSpPr/>
            <p:nvPr/>
          </p:nvSpPr>
          <p:spPr>
            <a:xfrm>
              <a:off x="6949899" y="4092985"/>
              <a:ext cx="1248696" cy="672563"/>
            </a:xfrm>
            <a:custGeom>
              <a:avLst/>
              <a:gdLst>
                <a:gd name="connsiteX0" fmla="*/ 1234 w 1248696"/>
                <a:gd name="connsiteY0" fmla="*/ 648 h 672563"/>
                <a:gd name="connsiteX1" fmla="*/ 1211968 w 1248696"/>
                <a:gd name="connsiteY1" fmla="*/ 292748 h 672563"/>
                <a:gd name="connsiteX2" fmla="*/ 932568 w 1248696"/>
                <a:gd name="connsiteY2" fmla="*/ 381648 h 672563"/>
                <a:gd name="connsiteX3" fmla="*/ 907168 w 1248696"/>
                <a:gd name="connsiteY3" fmla="*/ 622948 h 672563"/>
                <a:gd name="connsiteX4" fmla="*/ 1186568 w 1248696"/>
                <a:gd name="connsiteY4" fmla="*/ 665282 h 672563"/>
                <a:gd name="connsiteX5" fmla="*/ 1233134 w 1248696"/>
                <a:gd name="connsiteY5" fmla="*/ 521348 h 672563"/>
                <a:gd name="connsiteX6" fmla="*/ 987601 w 1248696"/>
                <a:gd name="connsiteY6" fmla="*/ 381648 h 672563"/>
                <a:gd name="connsiteX7" fmla="*/ 1234 w 1248696"/>
                <a:gd name="connsiteY7" fmla="*/ 648 h 672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8696" h="672563">
                  <a:moveTo>
                    <a:pt x="1234" y="648"/>
                  </a:moveTo>
                  <a:cubicBezTo>
                    <a:pt x="38629" y="-14169"/>
                    <a:pt x="1056746" y="229248"/>
                    <a:pt x="1211968" y="292748"/>
                  </a:cubicBezTo>
                  <a:cubicBezTo>
                    <a:pt x="1367190" y="356248"/>
                    <a:pt x="983368" y="326615"/>
                    <a:pt x="932568" y="381648"/>
                  </a:cubicBezTo>
                  <a:cubicBezTo>
                    <a:pt x="881768" y="436681"/>
                    <a:pt x="864835" y="575676"/>
                    <a:pt x="907168" y="622948"/>
                  </a:cubicBezTo>
                  <a:cubicBezTo>
                    <a:pt x="949501" y="670220"/>
                    <a:pt x="1132240" y="682215"/>
                    <a:pt x="1186568" y="665282"/>
                  </a:cubicBezTo>
                  <a:cubicBezTo>
                    <a:pt x="1240896" y="648349"/>
                    <a:pt x="1266295" y="568620"/>
                    <a:pt x="1233134" y="521348"/>
                  </a:cubicBezTo>
                  <a:cubicBezTo>
                    <a:pt x="1199973" y="474076"/>
                    <a:pt x="1187979" y="469842"/>
                    <a:pt x="987601" y="381648"/>
                  </a:cubicBezTo>
                  <a:cubicBezTo>
                    <a:pt x="787223" y="293454"/>
                    <a:pt x="-36161" y="15465"/>
                    <a:pt x="1234" y="648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8" name="フリーフォーム: 図形 487">
              <a:extLst>
                <a:ext uri="{FF2B5EF4-FFF2-40B4-BE49-F238E27FC236}">
                  <a16:creationId xmlns:a16="http://schemas.microsoft.com/office/drawing/2014/main" id="{1F7BE654-66FA-48AC-9390-730BAA9EDB42}"/>
                </a:ext>
              </a:extLst>
            </p:cNvPr>
            <p:cNvSpPr/>
            <p:nvPr/>
          </p:nvSpPr>
          <p:spPr>
            <a:xfrm>
              <a:off x="6288171" y="4154877"/>
              <a:ext cx="1987464" cy="592417"/>
            </a:xfrm>
            <a:custGeom>
              <a:avLst/>
              <a:gdLst>
                <a:gd name="connsiteX0" fmla="*/ 472462 w 1987464"/>
                <a:gd name="connsiteY0" fmla="*/ 2256 h 592417"/>
                <a:gd name="connsiteX1" fmla="*/ 1856762 w 1987464"/>
                <a:gd name="connsiteY1" fmla="*/ 294356 h 592417"/>
                <a:gd name="connsiteX2" fmla="*/ 1873696 w 1987464"/>
                <a:gd name="connsiteY2" fmla="*/ 307056 h 592417"/>
                <a:gd name="connsiteX3" fmla="*/ 1882162 w 1987464"/>
                <a:gd name="connsiteY3" fmla="*/ 467923 h 592417"/>
                <a:gd name="connsiteX4" fmla="*/ 1924496 w 1987464"/>
                <a:gd name="connsiteY4" fmla="*/ 582223 h 592417"/>
                <a:gd name="connsiteX5" fmla="*/ 1750929 w 1987464"/>
                <a:gd name="connsiteY5" fmla="*/ 565290 h 592417"/>
                <a:gd name="connsiteX6" fmla="*/ 1234462 w 1987464"/>
                <a:gd name="connsiteY6" fmla="*/ 391723 h 592417"/>
                <a:gd name="connsiteX7" fmla="*/ 188829 w 1987464"/>
                <a:gd name="connsiteY7" fmla="*/ 125023 h 592417"/>
                <a:gd name="connsiteX8" fmla="*/ 1958362 w 1987464"/>
                <a:gd name="connsiteY8" fmla="*/ 577990 h 592417"/>
                <a:gd name="connsiteX9" fmla="*/ 1200596 w 1987464"/>
                <a:gd name="connsiteY9" fmla="*/ 336690 h 592417"/>
                <a:gd name="connsiteX10" fmla="*/ 32196 w 1987464"/>
                <a:gd name="connsiteY10" fmla="*/ 167356 h 592417"/>
                <a:gd name="connsiteX11" fmla="*/ 472462 w 1987464"/>
                <a:gd name="connsiteY11" fmla="*/ 2256 h 59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87464" h="592417">
                  <a:moveTo>
                    <a:pt x="472462" y="2256"/>
                  </a:moveTo>
                  <a:cubicBezTo>
                    <a:pt x="776556" y="23423"/>
                    <a:pt x="1856762" y="294356"/>
                    <a:pt x="1856762" y="294356"/>
                  </a:cubicBezTo>
                  <a:cubicBezTo>
                    <a:pt x="2090301" y="345156"/>
                    <a:pt x="1869463" y="278128"/>
                    <a:pt x="1873696" y="307056"/>
                  </a:cubicBezTo>
                  <a:cubicBezTo>
                    <a:pt x="1877929" y="335984"/>
                    <a:pt x="1873695" y="422062"/>
                    <a:pt x="1882162" y="467923"/>
                  </a:cubicBezTo>
                  <a:cubicBezTo>
                    <a:pt x="1890629" y="513784"/>
                    <a:pt x="1946368" y="565995"/>
                    <a:pt x="1924496" y="582223"/>
                  </a:cubicBezTo>
                  <a:cubicBezTo>
                    <a:pt x="1902624" y="598451"/>
                    <a:pt x="1865935" y="597040"/>
                    <a:pt x="1750929" y="565290"/>
                  </a:cubicBezTo>
                  <a:cubicBezTo>
                    <a:pt x="1635923" y="533540"/>
                    <a:pt x="1494812" y="465101"/>
                    <a:pt x="1234462" y="391723"/>
                  </a:cubicBezTo>
                  <a:cubicBezTo>
                    <a:pt x="974112" y="318345"/>
                    <a:pt x="188829" y="125023"/>
                    <a:pt x="188829" y="125023"/>
                  </a:cubicBezTo>
                  <a:lnTo>
                    <a:pt x="1958362" y="577990"/>
                  </a:lnTo>
                  <a:cubicBezTo>
                    <a:pt x="2126990" y="613268"/>
                    <a:pt x="1521624" y="405129"/>
                    <a:pt x="1200596" y="336690"/>
                  </a:cubicBezTo>
                  <a:cubicBezTo>
                    <a:pt x="879568" y="268251"/>
                    <a:pt x="157785" y="220273"/>
                    <a:pt x="32196" y="167356"/>
                  </a:cubicBezTo>
                  <a:cubicBezTo>
                    <a:pt x="-93393" y="114439"/>
                    <a:pt x="168368" y="-18911"/>
                    <a:pt x="472462" y="2256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9" name="フリーフォーム: 図形 488">
              <a:extLst>
                <a:ext uri="{FF2B5EF4-FFF2-40B4-BE49-F238E27FC236}">
                  <a16:creationId xmlns:a16="http://schemas.microsoft.com/office/drawing/2014/main" id="{7CFE6969-3CB2-45E3-8769-3B3D730BB822}"/>
                </a:ext>
              </a:extLst>
            </p:cNvPr>
            <p:cNvSpPr/>
            <p:nvPr/>
          </p:nvSpPr>
          <p:spPr>
            <a:xfrm>
              <a:off x="7559074" y="3522863"/>
              <a:ext cx="1564703" cy="299840"/>
            </a:xfrm>
            <a:custGeom>
              <a:avLst/>
              <a:gdLst>
                <a:gd name="connsiteX0" fmla="*/ 145593 w 1564703"/>
                <a:gd name="connsiteY0" fmla="*/ 16204 h 299840"/>
                <a:gd name="connsiteX1" fmla="*/ 1051526 w 1564703"/>
                <a:gd name="connsiteY1" fmla="*/ 92404 h 299840"/>
                <a:gd name="connsiteX2" fmla="*/ 1542593 w 1564703"/>
                <a:gd name="connsiteY2" fmla="*/ 45837 h 299840"/>
                <a:gd name="connsiteX3" fmla="*/ 1457926 w 1564703"/>
                <a:gd name="connsiteY3" fmla="*/ 155904 h 299840"/>
                <a:gd name="connsiteX4" fmla="*/ 1258959 w 1564703"/>
                <a:gd name="connsiteY4" fmla="*/ 282904 h 299840"/>
                <a:gd name="connsiteX5" fmla="*/ 1047293 w 1564703"/>
                <a:gd name="connsiteY5" fmla="*/ 270204 h 299840"/>
                <a:gd name="connsiteX6" fmla="*/ 94793 w 1564703"/>
                <a:gd name="connsiteY6" fmla="*/ 24670 h 299840"/>
                <a:gd name="connsiteX7" fmla="*/ 145593 w 1564703"/>
                <a:gd name="connsiteY7" fmla="*/ 16204 h 299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64703" h="299840">
                  <a:moveTo>
                    <a:pt x="145593" y="16204"/>
                  </a:moveTo>
                  <a:cubicBezTo>
                    <a:pt x="305048" y="27493"/>
                    <a:pt x="818693" y="87465"/>
                    <a:pt x="1051526" y="92404"/>
                  </a:cubicBezTo>
                  <a:cubicBezTo>
                    <a:pt x="1284359" y="97343"/>
                    <a:pt x="1474860" y="35254"/>
                    <a:pt x="1542593" y="45837"/>
                  </a:cubicBezTo>
                  <a:cubicBezTo>
                    <a:pt x="1610326" y="56420"/>
                    <a:pt x="1505198" y="116393"/>
                    <a:pt x="1457926" y="155904"/>
                  </a:cubicBezTo>
                  <a:cubicBezTo>
                    <a:pt x="1410654" y="195415"/>
                    <a:pt x="1327398" y="263854"/>
                    <a:pt x="1258959" y="282904"/>
                  </a:cubicBezTo>
                  <a:cubicBezTo>
                    <a:pt x="1190520" y="301954"/>
                    <a:pt x="1241321" y="313243"/>
                    <a:pt x="1047293" y="270204"/>
                  </a:cubicBezTo>
                  <a:cubicBezTo>
                    <a:pt x="853265" y="227165"/>
                    <a:pt x="248604" y="67003"/>
                    <a:pt x="94793" y="24670"/>
                  </a:cubicBezTo>
                  <a:cubicBezTo>
                    <a:pt x="-59018" y="-17663"/>
                    <a:pt x="-13862" y="4915"/>
                    <a:pt x="145593" y="16204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0" name="フリーフォーム: 図形 489">
              <a:extLst>
                <a:ext uri="{FF2B5EF4-FFF2-40B4-BE49-F238E27FC236}">
                  <a16:creationId xmlns:a16="http://schemas.microsoft.com/office/drawing/2014/main" id="{83DA38FD-0A83-4F58-BF9B-D5F0BABC1A4B}"/>
                </a:ext>
              </a:extLst>
            </p:cNvPr>
            <p:cNvSpPr/>
            <p:nvPr/>
          </p:nvSpPr>
          <p:spPr>
            <a:xfrm>
              <a:off x="6525481" y="4354395"/>
              <a:ext cx="2453859" cy="556026"/>
            </a:xfrm>
            <a:custGeom>
              <a:avLst/>
              <a:gdLst>
                <a:gd name="connsiteX0" fmla="*/ 2453419 w 2453859"/>
                <a:gd name="connsiteY0" fmla="*/ 319205 h 556026"/>
                <a:gd name="connsiteX1" fmla="*/ 2174019 w 2453859"/>
                <a:gd name="connsiteY1" fmla="*/ 535105 h 556026"/>
                <a:gd name="connsiteX2" fmla="*/ 2123219 w 2453859"/>
                <a:gd name="connsiteY2" fmla="*/ 530872 h 556026"/>
                <a:gd name="connsiteX3" fmla="*/ 1691419 w 2453859"/>
                <a:gd name="connsiteY3" fmla="*/ 386938 h 556026"/>
                <a:gd name="connsiteX4" fmla="*/ 387552 w 2453859"/>
                <a:gd name="connsiteY4" fmla="*/ 77905 h 556026"/>
                <a:gd name="connsiteX5" fmla="*/ 65819 w 2453859"/>
                <a:gd name="connsiteY5" fmla="*/ 5938 h 556026"/>
                <a:gd name="connsiteX6" fmla="*/ 1496686 w 2453859"/>
                <a:gd name="connsiteY6" fmla="*/ 192205 h 556026"/>
                <a:gd name="connsiteX7" fmla="*/ 1191886 w 2453859"/>
                <a:gd name="connsiteY7" fmla="*/ 137172 h 556026"/>
                <a:gd name="connsiteX8" fmla="*/ 2102052 w 2453859"/>
                <a:gd name="connsiteY8" fmla="*/ 314972 h 556026"/>
                <a:gd name="connsiteX9" fmla="*/ 2453419 w 2453859"/>
                <a:gd name="connsiteY9" fmla="*/ 319205 h 556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3859" h="556026">
                  <a:moveTo>
                    <a:pt x="2453419" y="319205"/>
                  </a:moveTo>
                  <a:cubicBezTo>
                    <a:pt x="2465413" y="355894"/>
                    <a:pt x="2229052" y="499827"/>
                    <a:pt x="2174019" y="535105"/>
                  </a:cubicBezTo>
                  <a:cubicBezTo>
                    <a:pt x="2118986" y="570383"/>
                    <a:pt x="2203652" y="555566"/>
                    <a:pt x="2123219" y="530872"/>
                  </a:cubicBezTo>
                  <a:cubicBezTo>
                    <a:pt x="2042786" y="506178"/>
                    <a:pt x="1980697" y="462433"/>
                    <a:pt x="1691419" y="386938"/>
                  </a:cubicBezTo>
                  <a:cubicBezTo>
                    <a:pt x="1402141" y="311443"/>
                    <a:pt x="658485" y="141405"/>
                    <a:pt x="387552" y="77905"/>
                  </a:cubicBezTo>
                  <a:cubicBezTo>
                    <a:pt x="116619" y="14405"/>
                    <a:pt x="-119037" y="-13112"/>
                    <a:pt x="65819" y="5938"/>
                  </a:cubicBezTo>
                  <a:cubicBezTo>
                    <a:pt x="250675" y="24988"/>
                    <a:pt x="1309008" y="170333"/>
                    <a:pt x="1496686" y="192205"/>
                  </a:cubicBezTo>
                  <a:cubicBezTo>
                    <a:pt x="1684364" y="214077"/>
                    <a:pt x="1191886" y="137172"/>
                    <a:pt x="1191886" y="137172"/>
                  </a:cubicBezTo>
                  <a:cubicBezTo>
                    <a:pt x="1292780" y="157633"/>
                    <a:pt x="1890385" y="286044"/>
                    <a:pt x="2102052" y="314972"/>
                  </a:cubicBezTo>
                  <a:cubicBezTo>
                    <a:pt x="2313719" y="343900"/>
                    <a:pt x="2441425" y="282516"/>
                    <a:pt x="2453419" y="319205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1" name="フリーフォーム: 図形 490">
              <a:extLst>
                <a:ext uri="{FF2B5EF4-FFF2-40B4-BE49-F238E27FC236}">
                  <a16:creationId xmlns:a16="http://schemas.microsoft.com/office/drawing/2014/main" id="{99A18FAB-75A4-4A8E-957B-E4ACAD44D103}"/>
                </a:ext>
              </a:extLst>
            </p:cNvPr>
            <p:cNvSpPr/>
            <p:nvPr/>
          </p:nvSpPr>
          <p:spPr>
            <a:xfrm>
              <a:off x="6538032" y="4152481"/>
              <a:ext cx="1756209" cy="967219"/>
            </a:xfrm>
            <a:custGeom>
              <a:avLst/>
              <a:gdLst>
                <a:gd name="connsiteX0" fmla="*/ 78668 w 1756209"/>
                <a:gd name="connsiteY0" fmla="*/ 419 h 967219"/>
                <a:gd name="connsiteX1" fmla="*/ 1683101 w 1756209"/>
                <a:gd name="connsiteY1" fmla="*/ 571919 h 967219"/>
                <a:gd name="connsiteX2" fmla="*/ 1026935 w 1756209"/>
                <a:gd name="connsiteY2" fmla="*/ 487252 h 967219"/>
                <a:gd name="connsiteX3" fmla="*/ 1755068 w 1756209"/>
                <a:gd name="connsiteY3" fmla="*/ 715852 h 967219"/>
                <a:gd name="connsiteX4" fmla="*/ 1200501 w 1756209"/>
                <a:gd name="connsiteY4" fmla="*/ 622719 h 967219"/>
                <a:gd name="connsiteX5" fmla="*/ 1433335 w 1756209"/>
                <a:gd name="connsiteY5" fmla="*/ 957152 h 967219"/>
                <a:gd name="connsiteX6" fmla="*/ 1098901 w 1756209"/>
                <a:gd name="connsiteY6" fmla="*/ 855552 h 967219"/>
                <a:gd name="connsiteX7" fmla="*/ 654401 w 1756209"/>
                <a:gd name="connsiteY7" fmla="*/ 605786 h 967219"/>
                <a:gd name="connsiteX8" fmla="*/ 6701 w 1756209"/>
                <a:gd name="connsiteY8" fmla="*/ 148586 h 967219"/>
                <a:gd name="connsiteX9" fmla="*/ 1090435 w 1756209"/>
                <a:gd name="connsiteY9" fmla="*/ 449152 h 967219"/>
                <a:gd name="connsiteX10" fmla="*/ 1234368 w 1756209"/>
                <a:gd name="connsiteY10" fmla="*/ 478786 h 967219"/>
                <a:gd name="connsiteX11" fmla="*/ 78668 w 1756209"/>
                <a:gd name="connsiteY11" fmla="*/ 419 h 967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56209" h="967219">
                  <a:moveTo>
                    <a:pt x="78668" y="419"/>
                  </a:moveTo>
                  <a:cubicBezTo>
                    <a:pt x="153457" y="15941"/>
                    <a:pt x="1525057" y="490780"/>
                    <a:pt x="1683101" y="571919"/>
                  </a:cubicBezTo>
                  <a:cubicBezTo>
                    <a:pt x="1841146" y="653058"/>
                    <a:pt x="1014941" y="463263"/>
                    <a:pt x="1026935" y="487252"/>
                  </a:cubicBezTo>
                  <a:cubicBezTo>
                    <a:pt x="1038930" y="511241"/>
                    <a:pt x="1726140" y="693274"/>
                    <a:pt x="1755068" y="715852"/>
                  </a:cubicBezTo>
                  <a:cubicBezTo>
                    <a:pt x="1783996" y="738430"/>
                    <a:pt x="1254123" y="582502"/>
                    <a:pt x="1200501" y="622719"/>
                  </a:cubicBezTo>
                  <a:cubicBezTo>
                    <a:pt x="1146879" y="662936"/>
                    <a:pt x="1450268" y="918347"/>
                    <a:pt x="1433335" y="957152"/>
                  </a:cubicBezTo>
                  <a:cubicBezTo>
                    <a:pt x="1416402" y="995957"/>
                    <a:pt x="1228723" y="914113"/>
                    <a:pt x="1098901" y="855552"/>
                  </a:cubicBezTo>
                  <a:cubicBezTo>
                    <a:pt x="969079" y="796991"/>
                    <a:pt x="836434" y="723614"/>
                    <a:pt x="654401" y="605786"/>
                  </a:cubicBezTo>
                  <a:cubicBezTo>
                    <a:pt x="472368" y="487958"/>
                    <a:pt x="-65971" y="174692"/>
                    <a:pt x="6701" y="148586"/>
                  </a:cubicBezTo>
                  <a:cubicBezTo>
                    <a:pt x="79373" y="122480"/>
                    <a:pt x="885824" y="394119"/>
                    <a:pt x="1090435" y="449152"/>
                  </a:cubicBezTo>
                  <a:cubicBezTo>
                    <a:pt x="1295046" y="504185"/>
                    <a:pt x="1407229" y="552869"/>
                    <a:pt x="1234368" y="478786"/>
                  </a:cubicBezTo>
                  <a:cubicBezTo>
                    <a:pt x="1061507" y="404703"/>
                    <a:pt x="3879" y="-15103"/>
                    <a:pt x="78668" y="419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93" name="フリーフォーム: 図形 492">
            <a:extLst>
              <a:ext uri="{FF2B5EF4-FFF2-40B4-BE49-F238E27FC236}">
                <a16:creationId xmlns:a16="http://schemas.microsoft.com/office/drawing/2014/main" id="{E1416A70-422E-4E32-8346-7D8895E6F2CE}"/>
              </a:ext>
            </a:extLst>
          </p:cNvPr>
          <p:cNvSpPr/>
          <p:nvPr/>
        </p:nvSpPr>
        <p:spPr>
          <a:xfrm>
            <a:off x="5378544" y="3389486"/>
            <a:ext cx="768034" cy="139684"/>
          </a:xfrm>
          <a:custGeom>
            <a:avLst/>
            <a:gdLst>
              <a:gd name="connsiteX0" fmla="*/ 1176 w 768034"/>
              <a:gd name="connsiteY0" fmla="*/ 3954 h 139684"/>
              <a:gd name="connsiteX1" fmla="*/ 758096 w 768034"/>
              <a:gd name="connsiteY1" fmla="*/ 39514 h 139684"/>
              <a:gd name="connsiteX2" fmla="*/ 443136 w 768034"/>
              <a:gd name="connsiteY2" fmla="*/ 90314 h 139684"/>
              <a:gd name="connsiteX3" fmla="*/ 580296 w 768034"/>
              <a:gd name="connsiteY3" fmla="*/ 136034 h 139684"/>
              <a:gd name="connsiteX4" fmla="*/ 1176 w 768034"/>
              <a:gd name="connsiteY4" fmla="*/ 3954 h 139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034" h="139684">
                <a:moveTo>
                  <a:pt x="1176" y="3954"/>
                </a:moveTo>
                <a:cubicBezTo>
                  <a:pt x="30809" y="-12133"/>
                  <a:pt x="684436" y="25121"/>
                  <a:pt x="758096" y="39514"/>
                </a:cubicBezTo>
                <a:cubicBezTo>
                  <a:pt x="831756" y="53907"/>
                  <a:pt x="472769" y="74227"/>
                  <a:pt x="443136" y="90314"/>
                </a:cubicBezTo>
                <a:cubicBezTo>
                  <a:pt x="413503" y="106401"/>
                  <a:pt x="649723" y="152967"/>
                  <a:pt x="580296" y="136034"/>
                </a:cubicBezTo>
                <a:cubicBezTo>
                  <a:pt x="510869" y="119101"/>
                  <a:pt x="-28457" y="20041"/>
                  <a:pt x="1176" y="3954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4" name="フリーフォーム: 図形 493">
            <a:extLst>
              <a:ext uri="{FF2B5EF4-FFF2-40B4-BE49-F238E27FC236}">
                <a16:creationId xmlns:a16="http://schemas.microsoft.com/office/drawing/2014/main" id="{41DE0091-C0E8-40C6-8267-CC4931227973}"/>
              </a:ext>
            </a:extLst>
          </p:cNvPr>
          <p:cNvSpPr/>
          <p:nvPr/>
        </p:nvSpPr>
        <p:spPr>
          <a:xfrm>
            <a:off x="6046513" y="3074919"/>
            <a:ext cx="2325183" cy="481374"/>
          </a:xfrm>
          <a:custGeom>
            <a:avLst/>
            <a:gdLst>
              <a:gd name="connsiteX0" fmla="*/ 13927 w 2325183"/>
              <a:gd name="connsiteY0" fmla="*/ 39121 h 481374"/>
              <a:gd name="connsiteX1" fmla="*/ 633687 w 2325183"/>
              <a:gd name="connsiteY1" fmla="*/ 18801 h 481374"/>
              <a:gd name="connsiteX2" fmla="*/ 333967 w 2325183"/>
              <a:gd name="connsiteY2" fmla="*/ 125481 h 481374"/>
              <a:gd name="connsiteX3" fmla="*/ 1085807 w 2325183"/>
              <a:gd name="connsiteY3" fmla="*/ 110241 h 481374"/>
              <a:gd name="connsiteX4" fmla="*/ 613367 w 2325183"/>
              <a:gd name="connsiteY4" fmla="*/ 166121 h 481374"/>
              <a:gd name="connsiteX5" fmla="*/ 1842727 w 2325183"/>
              <a:gd name="connsiteY5" fmla="*/ 379481 h 481374"/>
              <a:gd name="connsiteX6" fmla="*/ 2310087 w 2325183"/>
              <a:gd name="connsiteY6" fmla="*/ 481081 h 481374"/>
              <a:gd name="connsiteX7" fmla="*/ 1349967 w 2325183"/>
              <a:gd name="connsiteY7" fmla="*/ 394721 h 481374"/>
              <a:gd name="connsiteX8" fmla="*/ 13927 w 2325183"/>
              <a:gd name="connsiteY8" fmla="*/ 39121 h 481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5183" h="481374">
                <a:moveTo>
                  <a:pt x="13927" y="39121"/>
                </a:moveTo>
                <a:cubicBezTo>
                  <a:pt x="-105453" y="-23532"/>
                  <a:pt x="580347" y="4408"/>
                  <a:pt x="633687" y="18801"/>
                </a:cubicBezTo>
                <a:cubicBezTo>
                  <a:pt x="687027" y="33194"/>
                  <a:pt x="258614" y="110241"/>
                  <a:pt x="333967" y="125481"/>
                </a:cubicBezTo>
                <a:cubicBezTo>
                  <a:pt x="409320" y="140721"/>
                  <a:pt x="1039240" y="103468"/>
                  <a:pt x="1085807" y="110241"/>
                </a:cubicBezTo>
                <a:cubicBezTo>
                  <a:pt x="1132374" y="117014"/>
                  <a:pt x="487214" y="121248"/>
                  <a:pt x="613367" y="166121"/>
                </a:cubicBezTo>
                <a:cubicBezTo>
                  <a:pt x="739520" y="210994"/>
                  <a:pt x="1559940" y="326988"/>
                  <a:pt x="1842727" y="379481"/>
                </a:cubicBezTo>
                <a:cubicBezTo>
                  <a:pt x="2125514" y="431974"/>
                  <a:pt x="2392214" y="478541"/>
                  <a:pt x="2310087" y="481081"/>
                </a:cubicBezTo>
                <a:cubicBezTo>
                  <a:pt x="2227960" y="483621"/>
                  <a:pt x="1728427" y="470921"/>
                  <a:pt x="1349967" y="394721"/>
                </a:cubicBezTo>
                <a:cubicBezTo>
                  <a:pt x="971507" y="318521"/>
                  <a:pt x="133307" y="101774"/>
                  <a:pt x="13927" y="39121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5" name="フリーフォーム: 図形 494">
            <a:extLst>
              <a:ext uri="{FF2B5EF4-FFF2-40B4-BE49-F238E27FC236}">
                <a16:creationId xmlns:a16="http://schemas.microsoft.com/office/drawing/2014/main" id="{0CAAEAC8-3730-486D-A7D6-2F682F798E6F}"/>
              </a:ext>
            </a:extLst>
          </p:cNvPr>
          <p:cNvSpPr/>
          <p:nvPr/>
        </p:nvSpPr>
        <p:spPr>
          <a:xfrm>
            <a:off x="4464335" y="3637203"/>
            <a:ext cx="647926" cy="1103329"/>
          </a:xfrm>
          <a:custGeom>
            <a:avLst/>
            <a:gdLst>
              <a:gd name="connsiteX0" fmla="*/ 646145 w 647926"/>
              <a:gd name="connsiteY0" fmla="*/ 77 h 1103329"/>
              <a:gd name="connsiteX1" fmla="*/ 387065 w 647926"/>
              <a:gd name="connsiteY1" fmla="*/ 269317 h 1103329"/>
              <a:gd name="connsiteX2" fmla="*/ 173705 w 647926"/>
              <a:gd name="connsiteY2" fmla="*/ 985597 h 1103329"/>
              <a:gd name="connsiteX3" fmla="*/ 219425 w 647926"/>
              <a:gd name="connsiteY3" fmla="*/ 533477 h 1103329"/>
              <a:gd name="connsiteX4" fmla="*/ 985 w 647926"/>
              <a:gd name="connsiteY4" fmla="*/ 1102437 h 1103329"/>
              <a:gd name="connsiteX5" fmla="*/ 143225 w 647926"/>
              <a:gd name="connsiteY5" fmla="*/ 655397 h 1103329"/>
              <a:gd name="connsiteX6" fmla="*/ 249905 w 647926"/>
              <a:gd name="connsiteY6" fmla="*/ 289637 h 1103329"/>
              <a:gd name="connsiteX7" fmla="*/ 646145 w 647926"/>
              <a:gd name="connsiteY7" fmla="*/ 77 h 110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7926" h="1103329">
                <a:moveTo>
                  <a:pt x="646145" y="77"/>
                </a:moveTo>
                <a:cubicBezTo>
                  <a:pt x="669005" y="-3310"/>
                  <a:pt x="465805" y="105064"/>
                  <a:pt x="387065" y="269317"/>
                </a:cubicBezTo>
                <a:cubicBezTo>
                  <a:pt x="308325" y="433570"/>
                  <a:pt x="201645" y="941570"/>
                  <a:pt x="173705" y="985597"/>
                </a:cubicBezTo>
                <a:cubicBezTo>
                  <a:pt x="145765" y="1029624"/>
                  <a:pt x="248212" y="514004"/>
                  <a:pt x="219425" y="533477"/>
                </a:cubicBezTo>
                <a:cubicBezTo>
                  <a:pt x="190638" y="552950"/>
                  <a:pt x="13685" y="1082117"/>
                  <a:pt x="985" y="1102437"/>
                </a:cubicBezTo>
                <a:cubicBezTo>
                  <a:pt x="-11715" y="1122757"/>
                  <a:pt x="101738" y="790864"/>
                  <a:pt x="143225" y="655397"/>
                </a:cubicBezTo>
                <a:cubicBezTo>
                  <a:pt x="184712" y="519930"/>
                  <a:pt x="166085" y="398010"/>
                  <a:pt x="249905" y="289637"/>
                </a:cubicBezTo>
                <a:cubicBezTo>
                  <a:pt x="333725" y="181264"/>
                  <a:pt x="623285" y="3464"/>
                  <a:pt x="646145" y="77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6" name="フリーフォーム: 図形 495">
            <a:extLst>
              <a:ext uri="{FF2B5EF4-FFF2-40B4-BE49-F238E27FC236}">
                <a16:creationId xmlns:a16="http://schemas.microsoft.com/office/drawing/2014/main" id="{1171E7A5-D827-4BC6-8F91-64D99F1E1953}"/>
              </a:ext>
            </a:extLst>
          </p:cNvPr>
          <p:cNvSpPr/>
          <p:nvPr/>
        </p:nvSpPr>
        <p:spPr>
          <a:xfrm>
            <a:off x="5298201" y="3078480"/>
            <a:ext cx="1219439" cy="335819"/>
          </a:xfrm>
          <a:custGeom>
            <a:avLst/>
            <a:gdLst>
              <a:gd name="connsiteX0" fmla="*/ 1219439 w 1219439"/>
              <a:gd name="connsiteY0" fmla="*/ 0 h 335819"/>
              <a:gd name="connsiteX1" fmla="*/ 1153399 w 1219439"/>
              <a:gd name="connsiteY1" fmla="*/ 25400 h 335819"/>
              <a:gd name="connsiteX2" fmla="*/ 401559 w 1219439"/>
              <a:gd name="connsiteY2" fmla="*/ 238760 h 335819"/>
              <a:gd name="connsiteX3" fmla="*/ 239 w 1219439"/>
              <a:gd name="connsiteY3" fmla="*/ 330200 h 335819"/>
              <a:gd name="connsiteX4" fmla="*/ 452359 w 1219439"/>
              <a:gd name="connsiteY4" fmla="*/ 86360 h 335819"/>
              <a:gd name="connsiteX5" fmla="*/ 447279 w 1219439"/>
              <a:gd name="connsiteY5" fmla="*/ 111760 h 335819"/>
              <a:gd name="connsiteX6" fmla="*/ 1219439 w 1219439"/>
              <a:gd name="connsiteY6" fmla="*/ 0 h 335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439" h="335819">
                <a:moveTo>
                  <a:pt x="1219439" y="0"/>
                </a:moveTo>
                <a:lnTo>
                  <a:pt x="1153399" y="25400"/>
                </a:lnTo>
                <a:lnTo>
                  <a:pt x="401559" y="238760"/>
                </a:lnTo>
                <a:cubicBezTo>
                  <a:pt x="209366" y="289560"/>
                  <a:pt x="-8228" y="355600"/>
                  <a:pt x="239" y="330200"/>
                </a:cubicBezTo>
                <a:cubicBezTo>
                  <a:pt x="8706" y="304800"/>
                  <a:pt x="377852" y="122767"/>
                  <a:pt x="452359" y="86360"/>
                </a:cubicBezTo>
                <a:cubicBezTo>
                  <a:pt x="526866" y="49953"/>
                  <a:pt x="314352" y="121073"/>
                  <a:pt x="447279" y="111760"/>
                </a:cubicBezTo>
                <a:cubicBezTo>
                  <a:pt x="580206" y="102447"/>
                  <a:pt x="915062" y="66463"/>
                  <a:pt x="1219439" y="0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7" name="フリーフォーム: 図形 496">
            <a:extLst>
              <a:ext uri="{FF2B5EF4-FFF2-40B4-BE49-F238E27FC236}">
                <a16:creationId xmlns:a16="http://schemas.microsoft.com/office/drawing/2014/main" id="{09FAD1D8-FB77-4124-B418-08D411F43BFB}"/>
              </a:ext>
            </a:extLst>
          </p:cNvPr>
          <p:cNvSpPr/>
          <p:nvPr/>
        </p:nvSpPr>
        <p:spPr>
          <a:xfrm>
            <a:off x="6331680" y="2911637"/>
            <a:ext cx="1105750" cy="233247"/>
          </a:xfrm>
          <a:custGeom>
            <a:avLst/>
            <a:gdLst>
              <a:gd name="connsiteX0" fmla="*/ 13240 w 1105750"/>
              <a:gd name="connsiteY0" fmla="*/ 9363 h 233247"/>
              <a:gd name="connsiteX1" fmla="*/ 74200 w 1105750"/>
              <a:gd name="connsiteY1" fmla="*/ 14443 h 233247"/>
              <a:gd name="connsiteX2" fmla="*/ 1095280 w 1105750"/>
              <a:gd name="connsiteY2" fmla="*/ 75403 h 233247"/>
              <a:gd name="connsiteX3" fmla="*/ 627920 w 1105750"/>
              <a:gd name="connsiteY3" fmla="*/ 126203 h 233247"/>
              <a:gd name="connsiteX4" fmla="*/ 1024160 w 1105750"/>
              <a:gd name="connsiteY4" fmla="*/ 232883 h 233247"/>
              <a:gd name="connsiteX5" fmla="*/ 379000 w 1105750"/>
              <a:gd name="connsiteY5" fmla="*/ 156683 h 233247"/>
              <a:gd name="connsiteX6" fmla="*/ 13240 w 1105750"/>
              <a:gd name="connsiteY6" fmla="*/ 9363 h 23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5750" h="233247">
                <a:moveTo>
                  <a:pt x="13240" y="9363"/>
                </a:moveTo>
                <a:cubicBezTo>
                  <a:pt x="-37560" y="-14344"/>
                  <a:pt x="74200" y="14443"/>
                  <a:pt x="74200" y="14443"/>
                </a:cubicBezTo>
                <a:cubicBezTo>
                  <a:pt x="254540" y="25450"/>
                  <a:pt x="1002993" y="56776"/>
                  <a:pt x="1095280" y="75403"/>
                </a:cubicBezTo>
                <a:cubicBezTo>
                  <a:pt x="1187567" y="94030"/>
                  <a:pt x="639773" y="99956"/>
                  <a:pt x="627920" y="126203"/>
                </a:cubicBezTo>
                <a:cubicBezTo>
                  <a:pt x="616067" y="152450"/>
                  <a:pt x="1065647" y="227803"/>
                  <a:pt x="1024160" y="232883"/>
                </a:cubicBezTo>
                <a:cubicBezTo>
                  <a:pt x="982673" y="237963"/>
                  <a:pt x="545793" y="188856"/>
                  <a:pt x="379000" y="156683"/>
                </a:cubicBezTo>
                <a:cubicBezTo>
                  <a:pt x="212207" y="124510"/>
                  <a:pt x="64040" y="33070"/>
                  <a:pt x="13240" y="9363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8" name="フリーフォーム: 図形 497">
            <a:extLst>
              <a:ext uri="{FF2B5EF4-FFF2-40B4-BE49-F238E27FC236}">
                <a16:creationId xmlns:a16="http://schemas.microsoft.com/office/drawing/2014/main" id="{D8821332-F0FC-4D22-9E4F-3CF4BC8CB98E}"/>
              </a:ext>
            </a:extLst>
          </p:cNvPr>
          <p:cNvSpPr/>
          <p:nvPr/>
        </p:nvSpPr>
        <p:spPr>
          <a:xfrm>
            <a:off x="4845381" y="4009863"/>
            <a:ext cx="682133" cy="784237"/>
          </a:xfrm>
          <a:custGeom>
            <a:avLst/>
            <a:gdLst>
              <a:gd name="connsiteX0" fmla="*/ 939 w 682133"/>
              <a:gd name="connsiteY0" fmla="*/ 13497 h 784237"/>
              <a:gd name="connsiteX1" fmla="*/ 305739 w 682133"/>
              <a:gd name="connsiteY1" fmla="*/ 572297 h 784237"/>
              <a:gd name="connsiteX2" fmla="*/ 122859 w 682133"/>
              <a:gd name="connsiteY2" fmla="*/ 140497 h 784237"/>
              <a:gd name="connsiteX3" fmla="*/ 305739 w 682133"/>
              <a:gd name="connsiteY3" fmla="*/ 526577 h 784237"/>
              <a:gd name="connsiteX4" fmla="*/ 625779 w 682133"/>
              <a:gd name="connsiteY4" fmla="*/ 729777 h 784237"/>
              <a:gd name="connsiteX5" fmla="*/ 656259 w 682133"/>
              <a:gd name="connsiteY5" fmla="*/ 780577 h 784237"/>
              <a:gd name="connsiteX6" fmla="*/ 351459 w 682133"/>
              <a:gd name="connsiteY6" fmla="*/ 653577 h 784237"/>
              <a:gd name="connsiteX7" fmla="*/ 214299 w 682133"/>
              <a:gd name="connsiteY7" fmla="*/ 211617 h 784237"/>
              <a:gd name="connsiteX8" fmla="*/ 939 w 682133"/>
              <a:gd name="connsiteY8" fmla="*/ 13497 h 784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133" h="784237">
                <a:moveTo>
                  <a:pt x="939" y="13497"/>
                </a:moveTo>
                <a:cubicBezTo>
                  <a:pt x="16179" y="73610"/>
                  <a:pt x="285419" y="551130"/>
                  <a:pt x="305739" y="572297"/>
                </a:cubicBezTo>
                <a:cubicBezTo>
                  <a:pt x="326059" y="593464"/>
                  <a:pt x="122859" y="148117"/>
                  <a:pt x="122859" y="140497"/>
                </a:cubicBezTo>
                <a:cubicBezTo>
                  <a:pt x="122859" y="132877"/>
                  <a:pt x="221919" y="428364"/>
                  <a:pt x="305739" y="526577"/>
                </a:cubicBezTo>
                <a:cubicBezTo>
                  <a:pt x="389559" y="624790"/>
                  <a:pt x="567359" y="687444"/>
                  <a:pt x="625779" y="729777"/>
                </a:cubicBezTo>
                <a:cubicBezTo>
                  <a:pt x="684199" y="772110"/>
                  <a:pt x="701979" y="793277"/>
                  <a:pt x="656259" y="780577"/>
                </a:cubicBezTo>
                <a:cubicBezTo>
                  <a:pt x="610539" y="767877"/>
                  <a:pt x="425119" y="748404"/>
                  <a:pt x="351459" y="653577"/>
                </a:cubicBezTo>
                <a:cubicBezTo>
                  <a:pt x="277799" y="558750"/>
                  <a:pt x="268486" y="315757"/>
                  <a:pt x="214299" y="211617"/>
                </a:cubicBezTo>
                <a:cubicBezTo>
                  <a:pt x="160112" y="107477"/>
                  <a:pt x="-14301" y="-46616"/>
                  <a:pt x="939" y="13497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9" name="フリーフォーム: 図形 498">
            <a:extLst>
              <a:ext uri="{FF2B5EF4-FFF2-40B4-BE49-F238E27FC236}">
                <a16:creationId xmlns:a16="http://schemas.microsoft.com/office/drawing/2014/main" id="{5235C23D-8F8F-4A51-9234-CA46E3ED6DCC}"/>
              </a:ext>
            </a:extLst>
          </p:cNvPr>
          <p:cNvSpPr/>
          <p:nvPr/>
        </p:nvSpPr>
        <p:spPr>
          <a:xfrm>
            <a:off x="5817358" y="3163956"/>
            <a:ext cx="604358" cy="693522"/>
          </a:xfrm>
          <a:custGeom>
            <a:avLst/>
            <a:gdLst>
              <a:gd name="connsiteX0" fmla="*/ 4322 w 604358"/>
              <a:gd name="connsiteY0" fmla="*/ 884 h 693522"/>
              <a:gd name="connsiteX1" fmla="*/ 588522 w 604358"/>
              <a:gd name="connsiteY1" fmla="*/ 676524 h 693522"/>
              <a:gd name="connsiteX2" fmla="*/ 420882 w 604358"/>
              <a:gd name="connsiteY2" fmla="*/ 478404 h 693522"/>
              <a:gd name="connsiteX3" fmla="*/ 232922 w 604358"/>
              <a:gd name="connsiteY3" fmla="*/ 346324 h 693522"/>
              <a:gd name="connsiteX4" fmla="*/ 319282 w 604358"/>
              <a:gd name="connsiteY4" fmla="*/ 529204 h 693522"/>
              <a:gd name="connsiteX5" fmla="*/ 4322 w 604358"/>
              <a:gd name="connsiteY5" fmla="*/ 884 h 693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358" h="693522">
                <a:moveTo>
                  <a:pt x="4322" y="884"/>
                </a:moveTo>
                <a:cubicBezTo>
                  <a:pt x="49195" y="25437"/>
                  <a:pt x="588522" y="676524"/>
                  <a:pt x="588522" y="676524"/>
                </a:cubicBezTo>
                <a:cubicBezTo>
                  <a:pt x="657949" y="756111"/>
                  <a:pt x="480149" y="533437"/>
                  <a:pt x="420882" y="478404"/>
                </a:cubicBezTo>
                <a:cubicBezTo>
                  <a:pt x="361615" y="423371"/>
                  <a:pt x="249855" y="337857"/>
                  <a:pt x="232922" y="346324"/>
                </a:cubicBezTo>
                <a:cubicBezTo>
                  <a:pt x="215989" y="354791"/>
                  <a:pt x="360769" y="587624"/>
                  <a:pt x="319282" y="529204"/>
                </a:cubicBezTo>
                <a:cubicBezTo>
                  <a:pt x="277795" y="470784"/>
                  <a:pt x="-40551" y="-23669"/>
                  <a:pt x="4322" y="884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0" name="フリーフォーム: 図形 499">
            <a:extLst>
              <a:ext uri="{FF2B5EF4-FFF2-40B4-BE49-F238E27FC236}">
                <a16:creationId xmlns:a16="http://schemas.microsoft.com/office/drawing/2014/main" id="{E26B9858-801B-4BF7-A401-4894F79E10AF}"/>
              </a:ext>
            </a:extLst>
          </p:cNvPr>
          <p:cNvSpPr/>
          <p:nvPr/>
        </p:nvSpPr>
        <p:spPr>
          <a:xfrm>
            <a:off x="6101063" y="3144512"/>
            <a:ext cx="875634" cy="302203"/>
          </a:xfrm>
          <a:custGeom>
            <a:avLst/>
            <a:gdLst>
              <a:gd name="connsiteX0" fmla="*/ 17 w 875634"/>
              <a:gd name="connsiteY0" fmla="*/ 8 h 302203"/>
              <a:gd name="connsiteX1" fmla="*/ 375937 w 875634"/>
              <a:gd name="connsiteY1" fmla="*/ 294648 h 302203"/>
              <a:gd name="connsiteX2" fmla="*/ 873777 w 875634"/>
              <a:gd name="connsiteY2" fmla="*/ 218448 h 302203"/>
              <a:gd name="connsiteX3" fmla="*/ 538497 w 875634"/>
              <a:gd name="connsiteY3" fmla="*/ 259088 h 302203"/>
              <a:gd name="connsiteX4" fmla="*/ 360697 w 875634"/>
              <a:gd name="connsiteY4" fmla="*/ 284488 h 302203"/>
              <a:gd name="connsiteX5" fmla="*/ 17 w 875634"/>
              <a:gd name="connsiteY5" fmla="*/ 8 h 302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5634" h="302203">
                <a:moveTo>
                  <a:pt x="17" y="8"/>
                </a:moveTo>
                <a:cubicBezTo>
                  <a:pt x="2557" y="1701"/>
                  <a:pt x="230310" y="258241"/>
                  <a:pt x="375937" y="294648"/>
                </a:cubicBezTo>
                <a:cubicBezTo>
                  <a:pt x="521564" y="331055"/>
                  <a:pt x="846684" y="224375"/>
                  <a:pt x="873777" y="218448"/>
                </a:cubicBezTo>
                <a:cubicBezTo>
                  <a:pt x="900870" y="212521"/>
                  <a:pt x="624010" y="248081"/>
                  <a:pt x="538497" y="259088"/>
                </a:cubicBezTo>
                <a:cubicBezTo>
                  <a:pt x="452984" y="270095"/>
                  <a:pt x="446210" y="329361"/>
                  <a:pt x="360697" y="284488"/>
                </a:cubicBezTo>
                <a:cubicBezTo>
                  <a:pt x="275184" y="239615"/>
                  <a:pt x="-2523" y="-1685"/>
                  <a:pt x="17" y="8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1" name="フリーフォーム: 図形 500">
            <a:extLst>
              <a:ext uri="{FF2B5EF4-FFF2-40B4-BE49-F238E27FC236}">
                <a16:creationId xmlns:a16="http://schemas.microsoft.com/office/drawing/2014/main" id="{74AD3D89-25F0-4797-BA67-5FB63AE586D3}"/>
              </a:ext>
            </a:extLst>
          </p:cNvPr>
          <p:cNvSpPr/>
          <p:nvPr/>
        </p:nvSpPr>
        <p:spPr>
          <a:xfrm>
            <a:off x="5465829" y="3417480"/>
            <a:ext cx="560189" cy="895111"/>
          </a:xfrm>
          <a:custGeom>
            <a:avLst/>
            <a:gdLst>
              <a:gd name="connsiteX0" fmla="*/ 30731 w 560189"/>
              <a:gd name="connsiteY0" fmla="*/ 47080 h 895111"/>
              <a:gd name="connsiteX1" fmla="*/ 51051 w 560189"/>
              <a:gd name="connsiteY1" fmla="*/ 97880 h 895111"/>
              <a:gd name="connsiteX2" fmla="*/ 553971 w 560189"/>
              <a:gd name="connsiteY2" fmla="*/ 890360 h 895111"/>
              <a:gd name="connsiteX3" fmla="*/ 340611 w 560189"/>
              <a:gd name="connsiteY3" fmla="*/ 443320 h 895111"/>
              <a:gd name="connsiteX4" fmla="*/ 472691 w 560189"/>
              <a:gd name="connsiteY4" fmla="*/ 768440 h 895111"/>
              <a:gd name="connsiteX5" fmla="*/ 172971 w 560189"/>
              <a:gd name="connsiteY5" fmla="*/ 412840 h 895111"/>
              <a:gd name="connsiteX6" fmla="*/ 30731 w 560189"/>
              <a:gd name="connsiteY6" fmla="*/ 47080 h 895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189" h="895111">
                <a:moveTo>
                  <a:pt x="30731" y="47080"/>
                </a:moveTo>
                <a:cubicBezTo>
                  <a:pt x="10411" y="-5413"/>
                  <a:pt x="-36156" y="-42667"/>
                  <a:pt x="51051" y="97880"/>
                </a:cubicBezTo>
                <a:cubicBezTo>
                  <a:pt x="138258" y="238427"/>
                  <a:pt x="505711" y="832787"/>
                  <a:pt x="553971" y="890360"/>
                </a:cubicBezTo>
                <a:cubicBezTo>
                  <a:pt x="602231" y="947933"/>
                  <a:pt x="354158" y="463640"/>
                  <a:pt x="340611" y="443320"/>
                </a:cubicBezTo>
                <a:cubicBezTo>
                  <a:pt x="327064" y="423000"/>
                  <a:pt x="500631" y="773520"/>
                  <a:pt x="472691" y="768440"/>
                </a:cubicBezTo>
                <a:cubicBezTo>
                  <a:pt x="444751" y="763360"/>
                  <a:pt x="245784" y="538147"/>
                  <a:pt x="172971" y="412840"/>
                </a:cubicBezTo>
                <a:cubicBezTo>
                  <a:pt x="100158" y="287533"/>
                  <a:pt x="51051" y="99573"/>
                  <a:pt x="30731" y="47080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2" name="フリーフォーム: 図形 501">
            <a:extLst>
              <a:ext uri="{FF2B5EF4-FFF2-40B4-BE49-F238E27FC236}">
                <a16:creationId xmlns:a16="http://schemas.microsoft.com/office/drawing/2014/main" id="{9AC0D335-19D7-403D-988E-FF0BF852D80A}"/>
              </a:ext>
            </a:extLst>
          </p:cNvPr>
          <p:cNvSpPr/>
          <p:nvPr/>
        </p:nvSpPr>
        <p:spPr>
          <a:xfrm>
            <a:off x="6879867" y="3327747"/>
            <a:ext cx="970298" cy="614684"/>
          </a:xfrm>
          <a:custGeom>
            <a:avLst/>
            <a:gdLst>
              <a:gd name="connsiteX0" fmla="*/ 49253 w 970298"/>
              <a:gd name="connsiteY0" fmla="*/ 14893 h 614684"/>
              <a:gd name="connsiteX1" fmla="*/ 115293 w 970298"/>
              <a:gd name="connsiteY1" fmla="*/ 86013 h 614684"/>
              <a:gd name="connsiteX2" fmla="*/ 953493 w 970298"/>
              <a:gd name="connsiteY2" fmla="*/ 609253 h 614684"/>
              <a:gd name="connsiteX3" fmla="*/ 694413 w 970298"/>
              <a:gd name="connsiteY3" fmla="*/ 365413 h 614684"/>
              <a:gd name="connsiteX4" fmla="*/ 923013 w 970298"/>
              <a:gd name="connsiteY4" fmla="*/ 472093 h 614684"/>
              <a:gd name="connsiteX5" fmla="*/ 511533 w 970298"/>
              <a:gd name="connsiteY5" fmla="*/ 238413 h 614684"/>
              <a:gd name="connsiteX6" fmla="*/ 49253 w 970298"/>
              <a:gd name="connsiteY6" fmla="*/ 14893 h 61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298" h="614684">
                <a:moveTo>
                  <a:pt x="49253" y="14893"/>
                </a:moveTo>
                <a:cubicBezTo>
                  <a:pt x="-16787" y="-10507"/>
                  <a:pt x="-35414" y="-13047"/>
                  <a:pt x="115293" y="86013"/>
                </a:cubicBezTo>
                <a:cubicBezTo>
                  <a:pt x="266000" y="185073"/>
                  <a:pt x="856973" y="562686"/>
                  <a:pt x="953493" y="609253"/>
                </a:cubicBezTo>
                <a:cubicBezTo>
                  <a:pt x="1050013" y="655820"/>
                  <a:pt x="699493" y="388273"/>
                  <a:pt x="694413" y="365413"/>
                </a:cubicBezTo>
                <a:cubicBezTo>
                  <a:pt x="689333" y="342553"/>
                  <a:pt x="953493" y="493260"/>
                  <a:pt x="923013" y="472093"/>
                </a:cubicBezTo>
                <a:cubicBezTo>
                  <a:pt x="892533" y="450926"/>
                  <a:pt x="658006" y="313766"/>
                  <a:pt x="511533" y="238413"/>
                </a:cubicBezTo>
                <a:cubicBezTo>
                  <a:pt x="365060" y="163060"/>
                  <a:pt x="115293" y="40293"/>
                  <a:pt x="49253" y="14893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3" name="フリーフォーム: 図形 502">
            <a:extLst>
              <a:ext uri="{FF2B5EF4-FFF2-40B4-BE49-F238E27FC236}">
                <a16:creationId xmlns:a16="http://schemas.microsoft.com/office/drawing/2014/main" id="{0AB3897E-A6DA-418F-8D96-7037EE0D83C4}"/>
              </a:ext>
            </a:extLst>
          </p:cNvPr>
          <p:cNvSpPr/>
          <p:nvPr/>
        </p:nvSpPr>
        <p:spPr>
          <a:xfrm>
            <a:off x="6382220" y="3691757"/>
            <a:ext cx="554087" cy="575453"/>
          </a:xfrm>
          <a:custGeom>
            <a:avLst/>
            <a:gdLst>
              <a:gd name="connsiteX0" fmla="*/ 8420 w 554087"/>
              <a:gd name="connsiteY0" fmla="*/ 6483 h 575453"/>
              <a:gd name="connsiteX1" fmla="*/ 551980 w 554087"/>
              <a:gd name="connsiteY1" fmla="*/ 514483 h 575453"/>
              <a:gd name="connsiteX2" fmla="*/ 206540 w 554087"/>
              <a:gd name="connsiteY2" fmla="*/ 301123 h 575453"/>
              <a:gd name="connsiteX3" fmla="*/ 475780 w 554087"/>
              <a:gd name="connsiteY3" fmla="*/ 575443 h 575453"/>
              <a:gd name="connsiteX4" fmla="*/ 160820 w 554087"/>
              <a:gd name="connsiteY4" fmla="*/ 311283 h 575453"/>
              <a:gd name="connsiteX5" fmla="*/ 216700 w 554087"/>
              <a:gd name="connsiteY5" fmla="*/ 235083 h 575453"/>
              <a:gd name="connsiteX6" fmla="*/ 8420 w 554087"/>
              <a:gd name="connsiteY6" fmla="*/ 6483 h 57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4087" h="575453">
                <a:moveTo>
                  <a:pt x="8420" y="6483"/>
                </a:moveTo>
                <a:cubicBezTo>
                  <a:pt x="64300" y="53050"/>
                  <a:pt x="518960" y="465376"/>
                  <a:pt x="551980" y="514483"/>
                </a:cubicBezTo>
                <a:cubicBezTo>
                  <a:pt x="585000" y="563590"/>
                  <a:pt x="219240" y="290963"/>
                  <a:pt x="206540" y="301123"/>
                </a:cubicBezTo>
                <a:cubicBezTo>
                  <a:pt x="193840" y="311283"/>
                  <a:pt x="483400" y="573750"/>
                  <a:pt x="475780" y="575443"/>
                </a:cubicBezTo>
                <a:cubicBezTo>
                  <a:pt x="468160" y="577136"/>
                  <a:pt x="204000" y="368010"/>
                  <a:pt x="160820" y="311283"/>
                </a:cubicBezTo>
                <a:cubicBezTo>
                  <a:pt x="117640" y="254556"/>
                  <a:pt x="241253" y="292656"/>
                  <a:pt x="216700" y="235083"/>
                </a:cubicBezTo>
                <a:cubicBezTo>
                  <a:pt x="192147" y="177510"/>
                  <a:pt x="-47460" y="-40084"/>
                  <a:pt x="8420" y="6483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4" name="フリーフォーム: 図形 503">
            <a:extLst>
              <a:ext uri="{FF2B5EF4-FFF2-40B4-BE49-F238E27FC236}">
                <a16:creationId xmlns:a16="http://schemas.microsoft.com/office/drawing/2014/main" id="{AFCB2468-D910-4DEE-A8B3-98A9D116D5C4}"/>
              </a:ext>
            </a:extLst>
          </p:cNvPr>
          <p:cNvSpPr/>
          <p:nvPr/>
        </p:nvSpPr>
        <p:spPr>
          <a:xfrm>
            <a:off x="6470790" y="4397888"/>
            <a:ext cx="803897" cy="723620"/>
          </a:xfrm>
          <a:custGeom>
            <a:avLst/>
            <a:gdLst>
              <a:gd name="connsiteX0" fmla="*/ 6210 w 803897"/>
              <a:gd name="connsiteY0" fmla="*/ 1392 h 723620"/>
              <a:gd name="connsiteX1" fmla="*/ 77330 w 803897"/>
              <a:gd name="connsiteY1" fmla="*/ 57272 h 723620"/>
              <a:gd name="connsiteX2" fmla="*/ 585330 w 803897"/>
              <a:gd name="connsiteY2" fmla="*/ 458592 h 723620"/>
              <a:gd name="connsiteX3" fmla="*/ 803770 w 803897"/>
              <a:gd name="connsiteY3" fmla="*/ 722752 h 723620"/>
              <a:gd name="connsiteX4" fmla="*/ 559930 w 803897"/>
              <a:gd name="connsiteY4" fmla="*/ 372232 h 723620"/>
              <a:gd name="connsiteX5" fmla="*/ 432930 w 803897"/>
              <a:gd name="connsiteY5" fmla="*/ 229992 h 723620"/>
              <a:gd name="connsiteX6" fmla="*/ 605650 w 803897"/>
              <a:gd name="connsiteY6" fmla="*/ 397632 h 723620"/>
              <a:gd name="connsiteX7" fmla="*/ 270370 w 803897"/>
              <a:gd name="connsiteY7" fmla="*/ 128392 h 723620"/>
              <a:gd name="connsiteX8" fmla="*/ 6210 w 803897"/>
              <a:gd name="connsiteY8" fmla="*/ 1392 h 72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3897" h="723620">
                <a:moveTo>
                  <a:pt x="6210" y="1392"/>
                </a:moveTo>
                <a:cubicBezTo>
                  <a:pt x="-25963" y="-10461"/>
                  <a:pt x="77330" y="57272"/>
                  <a:pt x="77330" y="57272"/>
                </a:cubicBezTo>
                <a:cubicBezTo>
                  <a:pt x="173850" y="133472"/>
                  <a:pt x="464257" y="347679"/>
                  <a:pt x="585330" y="458592"/>
                </a:cubicBezTo>
                <a:cubicBezTo>
                  <a:pt x="706403" y="569505"/>
                  <a:pt x="808003" y="737145"/>
                  <a:pt x="803770" y="722752"/>
                </a:cubicBezTo>
                <a:cubicBezTo>
                  <a:pt x="799537" y="708359"/>
                  <a:pt x="621737" y="454359"/>
                  <a:pt x="559930" y="372232"/>
                </a:cubicBezTo>
                <a:cubicBezTo>
                  <a:pt x="498123" y="290105"/>
                  <a:pt x="425310" y="225759"/>
                  <a:pt x="432930" y="229992"/>
                </a:cubicBezTo>
                <a:cubicBezTo>
                  <a:pt x="440550" y="234225"/>
                  <a:pt x="632743" y="414565"/>
                  <a:pt x="605650" y="397632"/>
                </a:cubicBezTo>
                <a:cubicBezTo>
                  <a:pt x="578557" y="380699"/>
                  <a:pt x="373663" y="199512"/>
                  <a:pt x="270370" y="128392"/>
                </a:cubicBezTo>
                <a:cubicBezTo>
                  <a:pt x="167077" y="57272"/>
                  <a:pt x="38383" y="13245"/>
                  <a:pt x="6210" y="1392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11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ポテト | よくあるご質問 | McDonald&amp;#39;s Japan" hidden="1">
            <a:extLst>
              <a:ext uri="{FF2B5EF4-FFF2-40B4-BE49-F238E27FC236}">
                <a16:creationId xmlns:a16="http://schemas.microsoft.com/office/drawing/2014/main" id="{A4BD509E-0746-42CA-915F-CEA3BB978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2" y="947737"/>
            <a:ext cx="8829675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99" name="グループ化 1198">
            <a:extLst>
              <a:ext uri="{FF2B5EF4-FFF2-40B4-BE49-F238E27FC236}">
                <a16:creationId xmlns:a16="http://schemas.microsoft.com/office/drawing/2014/main" id="{99BAB3F5-A810-4921-8EF6-CA206B101C16}"/>
              </a:ext>
            </a:extLst>
          </p:cNvPr>
          <p:cNvGrpSpPr/>
          <p:nvPr/>
        </p:nvGrpSpPr>
        <p:grpSpPr>
          <a:xfrm>
            <a:off x="4574935" y="2985744"/>
            <a:ext cx="4485516" cy="2326096"/>
            <a:chOff x="4574935" y="2985744"/>
            <a:chExt cx="4485516" cy="2326096"/>
          </a:xfrm>
          <a:solidFill>
            <a:schemeClr val="bg2">
              <a:lumMod val="50000"/>
            </a:schemeClr>
          </a:solidFill>
        </p:grpSpPr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727F7192-4000-4912-BF7E-2778658AFB4C}"/>
                </a:ext>
              </a:extLst>
            </p:cNvPr>
            <p:cNvSpPr/>
            <p:nvPr/>
          </p:nvSpPr>
          <p:spPr>
            <a:xfrm>
              <a:off x="4579324" y="4486881"/>
              <a:ext cx="67988" cy="619977"/>
            </a:xfrm>
            <a:custGeom>
              <a:avLst/>
              <a:gdLst>
                <a:gd name="connsiteX0" fmla="*/ 38714 w 67988"/>
                <a:gd name="connsiteY0" fmla="*/ 4157 h 619977"/>
                <a:gd name="connsiteX1" fmla="*/ 33951 w 67988"/>
                <a:gd name="connsiteY1" fmla="*/ 381982 h 619977"/>
                <a:gd name="connsiteX2" fmla="*/ 24426 w 67988"/>
                <a:gd name="connsiteY2" fmla="*/ 326419 h 619977"/>
                <a:gd name="connsiteX3" fmla="*/ 5376 w 67988"/>
                <a:gd name="connsiteY3" fmla="*/ 404207 h 619977"/>
                <a:gd name="connsiteX4" fmla="*/ 5376 w 67988"/>
                <a:gd name="connsiteY4" fmla="*/ 537557 h 619977"/>
                <a:gd name="connsiteX5" fmla="*/ 67289 w 67988"/>
                <a:gd name="connsiteY5" fmla="*/ 616932 h 619977"/>
                <a:gd name="connsiteX6" fmla="*/ 37126 w 67988"/>
                <a:gd name="connsiteY6" fmla="*/ 577244 h 619977"/>
                <a:gd name="connsiteX7" fmla="*/ 11726 w 67988"/>
                <a:gd name="connsiteY7" fmla="*/ 342294 h 619977"/>
                <a:gd name="connsiteX8" fmla="*/ 18076 w 67988"/>
                <a:gd name="connsiteY8" fmla="*/ 331182 h 619977"/>
                <a:gd name="connsiteX9" fmla="*/ 24426 w 67988"/>
                <a:gd name="connsiteY9" fmla="*/ 186719 h 619977"/>
                <a:gd name="connsiteX10" fmla="*/ 38714 w 67988"/>
                <a:gd name="connsiteY10" fmla="*/ 4157 h 61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988" h="619977">
                  <a:moveTo>
                    <a:pt x="38714" y="4157"/>
                  </a:moveTo>
                  <a:cubicBezTo>
                    <a:pt x="40301" y="36701"/>
                    <a:pt x="36332" y="328272"/>
                    <a:pt x="33951" y="381982"/>
                  </a:cubicBezTo>
                  <a:cubicBezTo>
                    <a:pt x="31570" y="435692"/>
                    <a:pt x="29188" y="322715"/>
                    <a:pt x="24426" y="326419"/>
                  </a:cubicBezTo>
                  <a:cubicBezTo>
                    <a:pt x="19664" y="330123"/>
                    <a:pt x="8551" y="369017"/>
                    <a:pt x="5376" y="404207"/>
                  </a:cubicBezTo>
                  <a:cubicBezTo>
                    <a:pt x="2201" y="439397"/>
                    <a:pt x="-4943" y="502103"/>
                    <a:pt x="5376" y="537557"/>
                  </a:cubicBezTo>
                  <a:cubicBezTo>
                    <a:pt x="15695" y="573011"/>
                    <a:pt x="61997" y="610318"/>
                    <a:pt x="67289" y="616932"/>
                  </a:cubicBezTo>
                  <a:cubicBezTo>
                    <a:pt x="72581" y="623546"/>
                    <a:pt x="46387" y="623017"/>
                    <a:pt x="37126" y="577244"/>
                  </a:cubicBezTo>
                  <a:cubicBezTo>
                    <a:pt x="27865" y="531471"/>
                    <a:pt x="14901" y="383304"/>
                    <a:pt x="11726" y="342294"/>
                  </a:cubicBezTo>
                  <a:cubicBezTo>
                    <a:pt x="8551" y="301284"/>
                    <a:pt x="15959" y="357111"/>
                    <a:pt x="18076" y="331182"/>
                  </a:cubicBezTo>
                  <a:cubicBezTo>
                    <a:pt x="20193" y="305253"/>
                    <a:pt x="23897" y="234079"/>
                    <a:pt x="24426" y="186719"/>
                  </a:cubicBezTo>
                  <a:cubicBezTo>
                    <a:pt x="24955" y="139359"/>
                    <a:pt x="37127" y="-28387"/>
                    <a:pt x="38714" y="41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D071F229-FD56-4DC3-BEE8-ABBFE5927F6A}"/>
                </a:ext>
              </a:extLst>
            </p:cNvPr>
            <p:cNvSpPr/>
            <p:nvPr/>
          </p:nvSpPr>
          <p:spPr>
            <a:xfrm>
              <a:off x="4631008" y="4818032"/>
              <a:ext cx="171296" cy="230152"/>
            </a:xfrm>
            <a:custGeom>
              <a:avLst/>
              <a:gdLst>
                <a:gd name="connsiteX0" fmla="*/ 7667 w 171296"/>
                <a:gd name="connsiteY0" fmla="*/ 31 h 230152"/>
                <a:gd name="connsiteX1" fmla="*/ 25130 w 171296"/>
                <a:gd name="connsiteY1" fmla="*/ 101631 h 230152"/>
                <a:gd name="connsiteX2" fmla="*/ 44180 w 171296"/>
                <a:gd name="connsiteY2" fmla="*/ 142906 h 230152"/>
                <a:gd name="connsiteX3" fmla="*/ 169592 w 171296"/>
                <a:gd name="connsiteY3" fmla="*/ 228631 h 230152"/>
                <a:gd name="connsiteX4" fmla="*/ 109267 w 171296"/>
                <a:gd name="connsiteY4" fmla="*/ 195293 h 230152"/>
                <a:gd name="connsiteX5" fmla="*/ 2905 w 171296"/>
                <a:gd name="connsiteY5" fmla="*/ 163543 h 230152"/>
                <a:gd name="connsiteX6" fmla="*/ 28305 w 171296"/>
                <a:gd name="connsiteY6" fmla="*/ 157193 h 230152"/>
                <a:gd name="connsiteX7" fmla="*/ 9255 w 171296"/>
                <a:gd name="connsiteY7" fmla="*/ 112743 h 230152"/>
                <a:gd name="connsiteX8" fmla="*/ 7667 w 171296"/>
                <a:gd name="connsiteY8" fmla="*/ 31 h 23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296" h="230152">
                  <a:moveTo>
                    <a:pt x="7667" y="31"/>
                  </a:moveTo>
                  <a:cubicBezTo>
                    <a:pt x="10313" y="-1821"/>
                    <a:pt x="19045" y="77819"/>
                    <a:pt x="25130" y="101631"/>
                  </a:cubicBezTo>
                  <a:cubicBezTo>
                    <a:pt x="31215" y="125443"/>
                    <a:pt x="20103" y="121739"/>
                    <a:pt x="44180" y="142906"/>
                  </a:cubicBezTo>
                  <a:cubicBezTo>
                    <a:pt x="68257" y="164073"/>
                    <a:pt x="158744" y="219900"/>
                    <a:pt x="169592" y="228631"/>
                  </a:cubicBezTo>
                  <a:cubicBezTo>
                    <a:pt x="180440" y="237362"/>
                    <a:pt x="137048" y="206141"/>
                    <a:pt x="109267" y="195293"/>
                  </a:cubicBezTo>
                  <a:cubicBezTo>
                    <a:pt x="81486" y="184445"/>
                    <a:pt x="16399" y="169893"/>
                    <a:pt x="2905" y="163543"/>
                  </a:cubicBezTo>
                  <a:cubicBezTo>
                    <a:pt x="-10589" y="157193"/>
                    <a:pt x="27247" y="165660"/>
                    <a:pt x="28305" y="157193"/>
                  </a:cubicBezTo>
                  <a:cubicBezTo>
                    <a:pt x="29363" y="148726"/>
                    <a:pt x="13488" y="132322"/>
                    <a:pt x="9255" y="112743"/>
                  </a:cubicBezTo>
                  <a:cubicBezTo>
                    <a:pt x="5022" y="93164"/>
                    <a:pt x="5021" y="1883"/>
                    <a:pt x="7667" y="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599EF58A-7347-4E76-B971-104F00F17E40}"/>
                </a:ext>
              </a:extLst>
            </p:cNvPr>
            <p:cNvSpPr/>
            <p:nvPr/>
          </p:nvSpPr>
          <p:spPr>
            <a:xfrm>
              <a:off x="4806236" y="4483530"/>
              <a:ext cx="78644" cy="521825"/>
            </a:xfrm>
            <a:custGeom>
              <a:avLst/>
              <a:gdLst>
                <a:gd name="connsiteX0" fmla="*/ 78502 w 78644"/>
                <a:gd name="connsiteY0" fmla="*/ 5920 h 521825"/>
                <a:gd name="connsiteX1" fmla="*/ 22939 w 78644"/>
                <a:gd name="connsiteY1" fmla="*/ 420258 h 521825"/>
                <a:gd name="connsiteX2" fmla="*/ 2302 w 78644"/>
                <a:gd name="connsiteY2" fmla="*/ 520270 h 521825"/>
                <a:gd name="connsiteX3" fmla="*/ 3889 w 78644"/>
                <a:gd name="connsiteY3" fmla="*/ 463120 h 521825"/>
                <a:gd name="connsiteX4" fmla="*/ 32464 w 78644"/>
                <a:gd name="connsiteY4" fmla="*/ 237695 h 521825"/>
                <a:gd name="connsiteX5" fmla="*/ 30877 w 78644"/>
                <a:gd name="connsiteY5" fmla="*/ 298020 h 521825"/>
                <a:gd name="connsiteX6" fmla="*/ 38814 w 78644"/>
                <a:gd name="connsiteY6" fmla="*/ 180545 h 521825"/>
                <a:gd name="connsiteX7" fmla="*/ 78502 w 78644"/>
                <a:gd name="connsiteY7" fmla="*/ 5920 h 521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644" h="521825">
                  <a:moveTo>
                    <a:pt x="78502" y="5920"/>
                  </a:moveTo>
                  <a:cubicBezTo>
                    <a:pt x="75856" y="45872"/>
                    <a:pt x="35639" y="334533"/>
                    <a:pt x="22939" y="420258"/>
                  </a:cubicBezTo>
                  <a:cubicBezTo>
                    <a:pt x="10239" y="505983"/>
                    <a:pt x="5477" y="513126"/>
                    <a:pt x="2302" y="520270"/>
                  </a:cubicBezTo>
                  <a:cubicBezTo>
                    <a:pt x="-873" y="527414"/>
                    <a:pt x="-1138" y="510216"/>
                    <a:pt x="3889" y="463120"/>
                  </a:cubicBezTo>
                  <a:cubicBezTo>
                    <a:pt x="8916" y="416024"/>
                    <a:pt x="27966" y="265212"/>
                    <a:pt x="32464" y="237695"/>
                  </a:cubicBezTo>
                  <a:cubicBezTo>
                    <a:pt x="36962" y="210178"/>
                    <a:pt x="29819" y="307545"/>
                    <a:pt x="30877" y="298020"/>
                  </a:cubicBezTo>
                  <a:cubicBezTo>
                    <a:pt x="31935" y="288495"/>
                    <a:pt x="31406" y="221291"/>
                    <a:pt x="38814" y="180545"/>
                  </a:cubicBezTo>
                  <a:cubicBezTo>
                    <a:pt x="46222" y="139799"/>
                    <a:pt x="81148" y="-34032"/>
                    <a:pt x="78502" y="59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F92C4932-2F11-4DD2-A513-FACD70F7228B}"/>
                </a:ext>
              </a:extLst>
            </p:cNvPr>
            <p:cNvSpPr/>
            <p:nvPr/>
          </p:nvSpPr>
          <p:spPr>
            <a:xfrm>
              <a:off x="4574935" y="4511630"/>
              <a:ext cx="336496" cy="602541"/>
            </a:xfrm>
            <a:custGeom>
              <a:avLst/>
              <a:gdLst>
                <a:gd name="connsiteX0" fmla="*/ 335203 w 336496"/>
                <a:gd name="connsiteY0" fmla="*/ 45 h 602541"/>
                <a:gd name="connsiteX1" fmla="*/ 281228 w 336496"/>
                <a:gd name="connsiteY1" fmla="*/ 395333 h 602541"/>
                <a:gd name="connsiteX2" fmla="*/ 301865 w 336496"/>
                <a:gd name="connsiteY2" fmla="*/ 158795 h 602541"/>
                <a:gd name="connsiteX3" fmla="*/ 260590 w 336496"/>
                <a:gd name="connsiteY3" fmla="*/ 458833 h 602541"/>
                <a:gd name="connsiteX4" fmla="*/ 230428 w 336496"/>
                <a:gd name="connsiteY4" fmla="*/ 593770 h 602541"/>
                <a:gd name="connsiteX5" fmla="*/ 200265 w 336496"/>
                <a:gd name="connsiteY5" fmla="*/ 585833 h 602541"/>
                <a:gd name="connsiteX6" fmla="*/ 240 w 336496"/>
                <a:gd name="connsiteY6" fmla="*/ 557258 h 602541"/>
                <a:gd name="connsiteX7" fmla="*/ 160578 w 336496"/>
                <a:gd name="connsiteY7" fmla="*/ 596945 h 602541"/>
                <a:gd name="connsiteX8" fmla="*/ 212965 w 336496"/>
                <a:gd name="connsiteY8" fmla="*/ 595358 h 602541"/>
                <a:gd name="connsiteX9" fmla="*/ 238365 w 336496"/>
                <a:gd name="connsiteY9" fmla="*/ 547733 h 602541"/>
                <a:gd name="connsiteX10" fmla="*/ 312978 w 336496"/>
                <a:gd name="connsiteY10" fmla="*/ 423908 h 602541"/>
                <a:gd name="connsiteX11" fmla="*/ 335203 w 336496"/>
                <a:gd name="connsiteY11" fmla="*/ 45 h 60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6496" h="602541">
                  <a:moveTo>
                    <a:pt x="335203" y="45"/>
                  </a:moveTo>
                  <a:cubicBezTo>
                    <a:pt x="329911" y="-4718"/>
                    <a:pt x="286784" y="368875"/>
                    <a:pt x="281228" y="395333"/>
                  </a:cubicBezTo>
                  <a:cubicBezTo>
                    <a:pt x="275672" y="421791"/>
                    <a:pt x="305305" y="148212"/>
                    <a:pt x="301865" y="158795"/>
                  </a:cubicBezTo>
                  <a:cubicBezTo>
                    <a:pt x="298425" y="169378"/>
                    <a:pt x="272496" y="386337"/>
                    <a:pt x="260590" y="458833"/>
                  </a:cubicBezTo>
                  <a:cubicBezTo>
                    <a:pt x="248684" y="531329"/>
                    <a:pt x="240482" y="572603"/>
                    <a:pt x="230428" y="593770"/>
                  </a:cubicBezTo>
                  <a:cubicBezTo>
                    <a:pt x="220374" y="614937"/>
                    <a:pt x="238630" y="591918"/>
                    <a:pt x="200265" y="585833"/>
                  </a:cubicBezTo>
                  <a:cubicBezTo>
                    <a:pt x="161900" y="579748"/>
                    <a:pt x="6854" y="555406"/>
                    <a:pt x="240" y="557258"/>
                  </a:cubicBezTo>
                  <a:cubicBezTo>
                    <a:pt x="-6375" y="559110"/>
                    <a:pt x="125124" y="590595"/>
                    <a:pt x="160578" y="596945"/>
                  </a:cubicBezTo>
                  <a:cubicBezTo>
                    <a:pt x="196032" y="603295"/>
                    <a:pt x="200001" y="603560"/>
                    <a:pt x="212965" y="595358"/>
                  </a:cubicBezTo>
                  <a:cubicBezTo>
                    <a:pt x="225929" y="587156"/>
                    <a:pt x="221696" y="576308"/>
                    <a:pt x="238365" y="547733"/>
                  </a:cubicBezTo>
                  <a:cubicBezTo>
                    <a:pt x="255034" y="519158"/>
                    <a:pt x="297103" y="512279"/>
                    <a:pt x="312978" y="423908"/>
                  </a:cubicBezTo>
                  <a:cubicBezTo>
                    <a:pt x="328853" y="335537"/>
                    <a:pt x="340495" y="4808"/>
                    <a:pt x="335203" y="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1547E566-6478-4C61-AD8B-CB3258F2AD98}"/>
                </a:ext>
              </a:extLst>
            </p:cNvPr>
            <p:cNvSpPr/>
            <p:nvPr/>
          </p:nvSpPr>
          <p:spPr>
            <a:xfrm>
              <a:off x="4694981" y="4329774"/>
              <a:ext cx="78725" cy="334301"/>
            </a:xfrm>
            <a:custGeom>
              <a:avLst/>
              <a:gdLst>
                <a:gd name="connsiteX0" fmla="*/ 844 w 78725"/>
                <a:gd name="connsiteY0" fmla="*/ 4101 h 334301"/>
                <a:gd name="connsiteX1" fmla="*/ 24657 w 78725"/>
                <a:gd name="connsiteY1" fmla="*/ 94589 h 334301"/>
                <a:gd name="connsiteX2" fmla="*/ 73869 w 78725"/>
                <a:gd name="connsiteY2" fmla="*/ 250164 h 334301"/>
                <a:gd name="connsiteX3" fmla="*/ 40532 w 78725"/>
                <a:gd name="connsiteY3" fmla="*/ 150151 h 334301"/>
                <a:gd name="connsiteX4" fmla="*/ 11957 w 78725"/>
                <a:gd name="connsiteY4" fmla="*/ 105701 h 334301"/>
                <a:gd name="connsiteX5" fmla="*/ 45294 w 78725"/>
                <a:gd name="connsiteY5" fmla="*/ 227939 h 334301"/>
                <a:gd name="connsiteX6" fmla="*/ 78632 w 78725"/>
                <a:gd name="connsiteY6" fmla="*/ 334301 h 334301"/>
                <a:gd name="connsiteX7" fmla="*/ 53232 w 78725"/>
                <a:gd name="connsiteY7" fmla="*/ 226351 h 334301"/>
                <a:gd name="connsiteX8" fmla="*/ 844 w 78725"/>
                <a:gd name="connsiteY8" fmla="*/ 4101 h 334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25" h="334301">
                  <a:moveTo>
                    <a:pt x="844" y="4101"/>
                  </a:moveTo>
                  <a:cubicBezTo>
                    <a:pt x="-3919" y="-17859"/>
                    <a:pt x="12486" y="53579"/>
                    <a:pt x="24657" y="94589"/>
                  </a:cubicBezTo>
                  <a:cubicBezTo>
                    <a:pt x="36828" y="135599"/>
                    <a:pt x="71223" y="240904"/>
                    <a:pt x="73869" y="250164"/>
                  </a:cubicBezTo>
                  <a:cubicBezTo>
                    <a:pt x="76515" y="259424"/>
                    <a:pt x="50851" y="174228"/>
                    <a:pt x="40532" y="150151"/>
                  </a:cubicBezTo>
                  <a:cubicBezTo>
                    <a:pt x="30213" y="126074"/>
                    <a:pt x="11163" y="92736"/>
                    <a:pt x="11957" y="105701"/>
                  </a:cubicBezTo>
                  <a:cubicBezTo>
                    <a:pt x="12751" y="118666"/>
                    <a:pt x="34182" y="189839"/>
                    <a:pt x="45294" y="227939"/>
                  </a:cubicBezTo>
                  <a:cubicBezTo>
                    <a:pt x="56406" y="266039"/>
                    <a:pt x="77309" y="334566"/>
                    <a:pt x="78632" y="334301"/>
                  </a:cubicBezTo>
                  <a:cubicBezTo>
                    <a:pt x="79955" y="334036"/>
                    <a:pt x="66990" y="277415"/>
                    <a:pt x="53232" y="226351"/>
                  </a:cubicBezTo>
                  <a:cubicBezTo>
                    <a:pt x="39474" y="175287"/>
                    <a:pt x="5607" y="26061"/>
                    <a:pt x="844" y="41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85020BD2-ECBE-4B57-B112-F7A18F5FE8E4}"/>
                </a:ext>
              </a:extLst>
            </p:cNvPr>
            <p:cNvSpPr/>
            <p:nvPr/>
          </p:nvSpPr>
          <p:spPr>
            <a:xfrm>
              <a:off x="4791063" y="4020233"/>
              <a:ext cx="107890" cy="480775"/>
            </a:xfrm>
            <a:custGeom>
              <a:avLst/>
              <a:gdLst>
                <a:gd name="connsiteX0" fmla="*/ 12 w 107890"/>
                <a:gd name="connsiteY0" fmla="*/ 2492 h 480775"/>
                <a:gd name="connsiteX1" fmla="*/ 57162 w 107890"/>
                <a:gd name="connsiteY1" fmla="*/ 285067 h 480775"/>
                <a:gd name="connsiteX2" fmla="*/ 23825 w 107890"/>
                <a:gd name="connsiteY2" fmla="*/ 123142 h 480775"/>
                <a:gd name="connsiteX3" fmla="*/ 58750 w 107890"/>
                <a:gd name="connsiteY3" fmla="*/ 221567 h 480775"/>
                <a:gd name="connsiteX4" fmla="*/ 106375 w 107890"/>
                <a:gd name="connsiteY4" fmla="*/ 467630 h 480775"/>
                <a:gd name="connsiteX5" fmla="*/ 92087 w 107890"/>
                <a:gd name="connsiteY5" fmla="*/ 416830 h 480775"/>
                <a:gd name="connsiteX6" fmla="*/ 52400 w 107890"/>
                <a:gd name="connsiteY6" fmla="*/ 159655 h 480775"/>
                <a:gd name="connsiteX7" fmla="*/ 12 w 107890"/>
                <a:gd name="connsiteY7" fmla="*/ 2492 h 48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890" h="480775">
                  <a:moveTo>
                    <a:pt x="12" y="2492"/>
                  </a:moveTo>
                  <a:cubicBezTo>
                    <a:pt x="806" y="23394"/>
                    <a:pt x="53193" y="264959"/>
                    <a:pt x="57162" y="285067"/>
                  </a:cubicBezTo>
                  <a:cubicBezTo>
                    <a:pt x="61131" y="305175"/>
                    <a:pt x="23560" y="133725"/>
                    <a:pt x="23825" y="123142"/>
                  </a:cubicBezTo>
                  <a:cubicBezTo>
                    <a:pt x="24090" y="112559"/>
                    <a:pt x="44992" y="164152"/>
                    <a:pt x="58750" y="221567"/>
                  </a:cubicBezTo>
                  <a:cubicBezTo>
                    <a:pt x="72508" y="278982"/>
                    <a:pt x="100819" y="435086"/>
                    <a:pt x="106375" y="467630"/>
                  </a:cubicBezTo>
                  <a:cubicBezTo>
                    <a:pt x="111931" y="500174"/>
                    <a:pt x="101083" y="468159"/>
                    <a:pt x="92087" y="416830"/>
                  </a:cubicBezTo>
                  <a:cubicBezTo>
                    <a:pt x="83091" y="365501"/>
                    <a:pt x="68275" y="222097"/>
                    <a:pt x="52400" y="159655"/>
                  </a:cubicBezTo>
                  <a:cubicBezTo>
                    <a:pt x="36525" y="97213"/>
                    <a:pt x="-782" y="-18410"/>
                    <a:pt x="12" y="24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7743B8CA-FEBC-4538-B724-6D20E19997D0}"/>
                </a:ext>
              </a:extLst>
            </p:cNvPr>
            <p:cNvSpPr/>
            <p:nvPr/>
          </p:nvSpPr>
          <p:spPr>
            <a:xfrm>
              <a:off x="5021927" y="3701242"/>
              <a:ext cx="188010" cy="333273"/>
            </a:xfrm>
            <a:custGeom>
              <a:avLst/>
              <a:gdLst>
                <a:gd name="connsiteX0" fmla="*/ 3040 w 188010"/>
                <a:gd name="connsiteY0" fmla="*/ 2925 h 333273"/>
                <a:gd name="connsiteX1" fmla="*/ 187190 w 188010"/>
                <a:gd name="connsiteY1" fmla="*/ 331008 h 333273"/>
                <a:gd name="connsiteX2" fmla="*/ 70773 w 188010"/>
                <a:gd name="connsiteY2" fmla="*/ 148975 h 333273"/>
                <a:gd name="connsiteX3" fmla="*/ 72890 w 188010"/>
                <a:gd name="connsiteY3" fmla="*/ 168025 h 333273"/>
                <a:gd name="connsiteX4" fmla="*/ 3040 w 188010"/>
                <a:gd name="connsiteY4" fmla="*/ 2925 h 333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010" h="333273">
                  <a:moveTo>
                    <a:pt x="3040" y="2925"/>
                  </a:moveTo>
                  <a:cubicBezTo>
                    <a:pt x="22090" y="30089"/>
                    <a:pt x="175901" y="306666"/>
                    <a:pt x="187190" y="331008"/>
                  </a:cubicBezTo>
                  <a:cubicBezTo>
                    <a:pt x="198479" y="355350"/>
                    <a:pt x="89823" y="176139"/>
                    <a:pt x="70773" y="148975"/>
                  </a:cubicBezTo>
                  <a:cubicBezTo>
                    <a:pt x="51723" y="121811"/>
                    <a:pt x="85590" y="189897"/>
                    <a:pt x="72890" y="168025"/>
                  </a:cubicBezTo>
                  <a:cubicBezTo>
                    <a:pt x="60190" y="146153"/>
                    <a:pt x="-16010" y="-24239"/>
                    <a:pt x="3040" y="29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6A286E83-EC98-44AC-9C4E-14D175FE4041}"/>
                </a:ext>
              </a:extLst>
            </p:cNvPr>
            <p:cNvSpPr/>
            <p:nvPr/>
          </p:nvSpPr>
          <p:spPr>
            <a:xfrm>
              <a:off x="4965819" y="3685460"/>
              <a:ext cx="206261" cy="339246"/>
            </a:xfrm>
            <a:custGeom>
              <a:avLst/>
              <a:gdLst>
                <a:gd name="connsiteX0" fmla="*/ 3056 w 206261"/>
                <a:gd name="connsiteY0" fmla="*/ 7065 h 339246"/>
                <a:gd name="connsiteX1" fmla="*/ 96719 w 206261"/>
                <a:gd name="connsiteY1" fmla="*/ 199153 h 339246"/>
                <a:gd name="connsiteX2" fmla="*/ 87194 w 206261"/>
                <a:gd name="connsiteY2" fmla="*/ 175340 h 339246"/>
                <a:gd name="connsiteX3" fmla="*/ 133231 w 206261"/>
                <a:gd name="connsiteY3" fmla="*/ 246778 h 339246"/>
                <a:gd name="connsiteX4" fmla="*/ 204669 w 206261"/>
                <a:gd name="connsiteY4" fmla="*/ 335678 h 339246"/>
                <a:gd name="connsiteX5" fmla="*/ 174506 w 206261"/>
                <a:gd name="connsiteY5" fmla="*/ 310278 h 339246"/>
                <a:gd name="connsiteX6" fmla="*/ 80844 w 206261"/>
                <a:gd name="connsiteY6" fmla="*/ 205503 h 339246"/>
                <a:gd name="connsiteX7" fmla="*/ 26869 w 206261"/>
                <a:gd name="connsiteY7" fmla="*/ 54690 h 339246"/>
                <a:gd name="connsiteX8" fmla="*/ 3056 w 206261"/>
                <a:gd name="connsiteY8" fmla="*/ 7065 h 339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261" h="339246">
                  <a:moveTo>
                    <a:pt x="3056" y="7065"/>
                  </a:moveTo>
                  <a:cubicBezTo>
                    <a:pt x="14698" y="31142"/>
                    <a:pt x="82696" y="171107"/>
                    <a:pt x="96719" y="199153"/>
                  </a:cubicBezTo>
                  <a:cubicBezTo>
                    <a:pt x="110742" y="227199"/>
                    <a:pt x="81109" y="167403"/>
                    <a:pt x="87194" y="175340"/>
                  </a:cubicBezTo>
                  <a:cubicBezTo>
                    <a:pt x="93279" y="183277"/>
                    <a:pt x="113652" y="220055"/>
                    <a:pt x="133231" y="246778"/>
                  </a:cubicBezTo>
                  <a:cubicBezTo>
                    <a:pt x="152810" y="273501"/>
                    <a:pt x="197790" y="325095"/>
                    <a:pt x="204669" y="335678"/>
                  </a:cubicBezTo>
                  <a:cubicBezTo>
                    <a:pt x="211548" y="346261"/>
                    <a:pt x="195144" y="331974"/>
                    <a:pt x="174506" y="310278"/>
                  </a:cubicBezTo>
                  <a:cubicBezTo>
                    <a:pt x="153869" y="288582"/>
                    <a:pt x="105450" y="248101"/>
                    <a:pt x="80844" y="205503"/>
                  </a:cubicBezTo>
                  <a:cubicBezTo>
                    <a:pt x="56238" y="162905"/>
                    <a:pt x="37717" y="83530"/>
                    <a:pt x="26869" y="54690"/>
                  </a:cubicBezTo>
                  <a:cubicBezTo>
                    <a:pt x="16021" y="25850"/>
                    <a:pt x="-8586" y="-17012"/>
                    <a:pt x="3056" y="70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A62B75FE-BEE3-4551-B805-807C8D9A1BEA}"/>
                </a:ext>
              </a:extLst>
            </p:cNvPr>
            <p:cNvSpPr/>
            <p:nvPr/>
          </p:nvSpPr>
          <p:spPr>
            <a:xfrm>
              <a:off x="5217875" y="4062351"/>
              <a:ext cx="285102" cy="541037"/>
            </a:xfrm>
            <a:custGeom>
              <a:avLst/>
              <a:gdLst>
                <a:gd name="connsiteX0" fmla="*/ 238 w 285102"/>
                <a:gd name="connsiteY0" fmla="*/ 62 h 541037"/>
                <a:gd name="connsiteX1" fmla="*/ 47863 w 285102"/>
                <a:gd name="connsiteY1" fmla="*/ 115949 h 541037"/>
                <a:gd name="connsiteX2" fmla="*/ 65325 w 285102"/>
                <a:gd name="connsiteY2" fmla="*/ 119124 h 541037"/>
                <a:gd name="connsiteX3" fmla="*/ 82788 w 285102"/>
                <a:gd name="connsiteY3" fmla="*/ 154049 h 541037"/>
                <a:gd name="connsiteX4" fmla="*/ 117713 w 285102"/>
                <a:gd name="connsiteY4" fmla="*/ 252474 h 541037"/>
                <a:gd name="connsiteX5" fmla="*/ 279638 w 285102"/>
                <a:gd name="connsiteY5" fmla="*/ 528699 h 541037"/>
                <a:gd name="connsiteX6" fmla="*/ 235188 w 285102"/>
                <a:gd name="connsiteY6" fmla="*/ 465199 h 541037"/>
                <a:gd name="connsiteX7" fmla="*/ 119300 w 285102"/>
                <a:gd name="connsiteY7" fmla="*/ 217549 h 541037"/>
                <a:gd name="connsiteX8" fmla="*/ 70088 w 285102"/>
                <a:gd name="connsiteY8" fmla="*/ 133412 h 541037"/>
                <a:gd name="connsiteX9" fmla="*/ 238 w 285102"/>
                <a:gd name="connsiteY9" fmla="*/ 62 h 541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5102" h="541037">
                  <a:moveTo>
                    <a:pt x="238" y="62"/>
                  </a:moveTo>
                  <a:cubicBezTo>
                    <a:pt x="-3466" y="-2849"/>
                    <a:pt x="37015" y="96105"/>
                    <a:pt x="47863" y="115949"/>
                  </a:cubicBezTo>
                  <a:cubicBezTo>
                    <a:pt x="58711" y="135793"/>
                    <a:pt x="59504" y="112774"/>
                    <a:pt x="65325" y="119124"/>
                  </a:cubicBezTo>
                  <a:cubicBezTo>
                    <a:pt x="71146" y="125474"/>
                    <a:pt x="74057" y="131824"/>
                    <a:pt x="82788" y="154049"/>
                  </a:cubicBezTo>
                  <a:cubicBezTo>
                    <a:pt x="91519" y="176274"/>
                    <a:pt x="84905" y="190032"/>
                    <a:pt x="117713" y="252474"/>
                  </a:cubicBezTo>
                  <a:cubicBezTo>
                    <a:pt x="150521" y="314916"/>
                    <a:pt x="260059" y="493245"/>
                    <a:pt x="279638" y="528699"/>
                  </a:cubicBezTo>
                  <a:cubicBezTo>
                    <a:pt x="299217" y="564153"/>
                    <a:pt x="261911" y="517057"/>
                    <a:pt x="235188" y="465199"/>
                  </a:cubicBezTo>
                  <a:cubicBezTo>
                    <a:pt x="208465" y="413341"/>
                    <a:pt x="146817" y="272847"/>
                    <a:pt x="119300" y="217549"/>
                  </a:cubicBezTo>
                  <a:cubicBezTo>
                    <a:pt x="91783" y="162251"/>
                    <a:pt x="87286" y="165691"/>
                    <a:pt x="70088" y="133412"/>
                  </a:cubicBezTo>
                  <a:cubicBezTo>
                    <a:pt x="52890" y="101133"/>
                    <a:pt x="3942" y="2973"/>
                    <a:pt x="238" y="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37009596-8DB3-48D9-AF54-A63452D33BDE}"/>
                </a:ext>
              </a:extLst>
            </p:cNvPr>
            <p:cNvSpPr/>
            <p:nvPr/>
          </p:nvSpPr>
          <p:spPr>
            <a:xfrm>
              <a:off x="4819031" y="3917667"/>
              <a:ext cx="329149" cy="716411"/>
            </a:xfrm>
            <a:custGeom>
              <a:avLst/>
              <a:gdLst>
                <a:gd name="connsiteX0" fmla="*/ 2207 w 329149"/>
                <a:gd name="connsiteY0" fmla="*/ 9808 h 716411"/>
                <a:gd name="connsiteX1" fmla="*/ 170482 w 329149"/>
                <a:gd name="connsiteY1" fmla="*/ 340008 h 716411"/>
                <a:gd name="connsiteX2" fmla="*/ 70469 w 329149"/>
                <a:gd name="connsiteY2" fmla="*/ 101883 h 716411"/>
                <a:gd name="connsiteX3" fmla="*/ 133969 w 329149"/>
                <a:gd name="connsiteY3" fmla="*/ 239996 h 716411"/>
                <a:gd name="connsiteX4" fmla="*/ 246682 w 329149"/>
                <a:gd name="connsiteY4" fmla="*/ 455896 h 716411"/>
                <a:gd name="connsiteX5" fmla="*/ 302244 w 329149"/>
                <a:gd name="connsiteY5" fmla="*/ 576546 h 716411"/>
                <a:gd name="connsiteX6" fmla="*/ 321294 w 329149"/>
                <a:gd name="connsiteY6" fmla="*/ 652746 h 716411"/>
                <a:gd name="connsiteX7" fmla="*/ 327644 w 329149"/>
                <a:gd name="connsiteY7" fmla="*/ 716246 h 716411"/>
                <a:gd name="connsiteX8" fmla="*/ 294307 w 329149"/>
                <a:gd name="connsiteY8" fmla="*/ 633696 h 716411"/>
                <a:gd name="connsiteX9" fmla="*/ 221282 w 329149"/>
                <a:gd name="connsiteY9" fmla="*/ 454308 h 716411"/>
                <a:gd name="connsiteX10" fmla="*/ 83169 w 329149"/>
                <a:gd name="connsiteY10" fmla="*/ 119346 h 716411"/>
                <a:gd name="connsiteX11" fmla="*/ 2207 w 329149"/>
                <a:gd name="connsiteY11" fmla="*/ 9808 h 71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9149" h="716411">
                  <a:moveTo>
                    <a:pt x="2207" y="9808"/>
                  </a:moveTo>
                  <a:cubicBezTo>
                    <a:pt x="16759" y="46585"/>
                    <a:pt x="159105" y="324662"/>
                    <a:pt x="170482" y="340008"/>
                  </a:cubicBezTo>
                  <a:cubicBezTo>
                    <a:pt x="181859" y="355354"/>
                    <a:pt x="76554" y="118552"/>
                    <a:pt x="70469" y="101883"/>
                  </a:cubicBezTo>
                  <a:cubicBezTo>
                    <a:pt x="64384" y="85214"/>
                    <a:pt x="104600" y="180994"/>
                    <a:pt x="133969" y="239996"/>
                  </a:cubicBezTo>
                  <a:cubicBezTo>
                    <a:pt x="163338" y="298998"/>
                    <a:pt x="218636" y="399805"/>
                    <a:pt x="246682" y="455896"/>
                  </a:cubicBezTo>
                  <a:cubicBezTo>
                    <a:pt x="274728" y="511987"/>
                    <a:pt x="289809" y="543738"/>
                    <a:pt x="302244" y="576546"/>
                  </a:cubicBezTo>
                  <a:cubicBezTo>
                    <a:pt x="314679" y="609354"/>
                    <a:pt x="317061" y="629463"/>
                    <a:pt x="321294" y="652746"/>
                  </a:cubicBezTo>
                  <a:cubicBezTo>
                    <a:pt x="325527" y="676029"/>
                    <a:pt x="332142" y="719421"/>
                    <a:pt x="327644" y="716246"/>
                  </a:cubicBezTo>
                  <a:cubicBezTo>
                    <a:pt x="323146" y="713071"/>
                    <a:pt x="312034" y="677352"/>
                    <a:pt x="294307" y="633696"/>
                  </a:cubicBezTo>
                  <a:cubicBezTo>
                    <a:pt x="276580" y="590040"/>
                    <a:pt x="256472" y="540033"/>
                    <a:pt x="221282" y="454308"/>
                  </a:cubicBezTo>
                  <a:cubicBezTo>
                    <a:pt x="186092" y="368583"/>
                    <a:pt x="117829" y="192371"/>
                    <a:pt x="83169" y="119346"/>
                  </a:cubicBezTo>
                  <a:cubicBezTo>
                    <a:pt x="48509" y="46321"/>
                    <a:pt x="-12345" y="-26969"/>
                    <a:pt x="2207" y="98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EF365807-672A-4499-9AF1-F620E1D5981C}"/>
                </a:ext>
              </a:extLst>
            </p:cNvPr>
            <p:cNvSpPr/>
            <p:nvPr/>
          </p:nvSpPr>
          <p:spPr>
            <a:xfrm>
              <a:off x="5159076" y="4387523"/>
              <a:ext cx="244644" cy="246529"/>
            </a:xfrm>
            <a:custGeom>
              <a:avLst/>
              <a:gdLst>
                <a:gd name="connsiteX0" fmla="*/ 12999 w 244644"/>
                <a:gd name="connsiteY0" fmla="*/ 246390 h 246529"/>
                <a:gd name="connsiteX1" fmla="*/ 28874 w 244644"/>
                <a:gd name="connsiteY1" fmla="*/ 116215 h 246529"/>
                <a:gd name="connsiteX2" fmla="*/ 28874 w 244644"/>
                <a:gd name="connsiteY2" fmla="*/ 327 h 246529"/>
                <a:gd name="connsiteX3" fmla="*/ 299 w 244644"/>
                <a:gd name="connsiteY3" fmla="*/ 81290 h 246529"/>
                <a:gd name="connsiteX4" fmla="*/ 49512 w 244644"/>
                <a:gd name="connsiteY4" fmla="*/ 79702 h 246529"/>
                <a:gd name="connsiteX5" fmla="*/ 133649 w 244644"/>
                <a:gd name="connsiteY5" fmla="*/ 97165 h 246529"/>
                <a:gd name="connsiteX6" fmla="*/ 243187 w 244644"/>
                <a:gd name="connsiteY6" fmla="*/ 146377 h 246529"/>
                <a:gd name="connsiteX7" fmla="*/ 192387 w 244644"/>
                <a:gd name="connsiteY7" fmla="*/ 130502 h 246529"/>
                <a:gd name="connsiteX8" fmla="*/ 132062 w 244644"/>
                <a:gd name="connsiteY8" fmla="*/ 140027 h 246529"/>
                <a:gd name="connsiteX9" fmla="*/ 60624 w 244644"/>
                <a:gd name="connsiteY9" fmla="*/ 181302 h 246529"/>
                <a:gd name="connsiteX10" fmla="*/ 166987 w 244644"/>
                <a:gd name="connsiteY10" fmla="*/ 125740 h 246529"/>
                <a:gd name="connsiteX11" fmla="*/ 92374 w 244644"/>
                <a:gd name="connsiteY11" fmla="*/ 95577 h 246529"/>
                <a:gd name="connsiteX12" fmla="*/ 35224 w 244644"/>
                <a:gd name="connsiteY12" fmla="*/ 47952 h 246529"/>
                <a:gd name="connsiteX13" fmla="*/ 16174 w 244644"/>
                <a:gd name="connsiteY13" fmla="*/ 90815 h 246529"/>
                <a:gd name="connsiteX14" fmla="*/ 12999 w 244644"/>
                <a:gd name="connsiteY14" fmla="*/ 246390 h 246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4644" h="246529">
                  <a:moveTo>
                    <a:pt x="12999" y="246390"/>
                  </a:moveTo>
                  <a:cubicBezTo>
                    <a:pt x="15116" y="250623"/>
                    <a:pt x="26228" y="157225"/>
                    <a:pt x="28874" y="116215"/>
                  </a:cubicBezTo>
                  <a:cubicBezTo>
                    <a:pt x="31520" y="75205"/>
                    <a:pt x="33636" y="6148"/>
                    <a:pt x="28874" y="327"/>
                  </a:cubicBezTo>
                  <a:cubicBezTo>
                    <a:pt x="24112" y="-5494"/>
                    <a:pt x="-3141" y="68061"/>
                    <a:pt x="299" y="81290"/>
                  </a:cubicBezTo>
                  <a:cubicBezTo>
                    <a:pt x="3739" y="94519"/>
                    <a:pt x="27287" y="77056"/>
                    <a:pt x="49512" y="79702"/>
                  </a:cubicBezTo>
                  <a:cubicBezTo>
                    <a:pt x="71737" y="82348"/>
                    <a:pt x="101370" y="86052"/>
                    <a:pt x="133649" y="97165"/>
                  </a:cubicBezTo>
                  <a:cubicBezTo>
                    <a:pt x="165928" y="108277"/>
                    <a:pt x="233397" y="140821"/>
                    <a:pt x="243187" y="146377"/>
                  </a:cubicBezTo>
                  <a:cubicBezTo>
                    <a:pt x="252977" y="151933"/>
                    <a:pt x="210908" y="131560"/>
                    <a:pt x="192387" y="130502"/>
                  </a:cubicBezTo>
                  <a:cubicBezTo>
                    <a:pt x="173866" y="129444"/>
                    <a:pt x="154022" y="131560"/>
                    <a:pt x="132062" y="140027"/>
                  </a:cubicBezTo>
                  <a:cubicBezTo>
                    <a:pt x="110102" y="148494"/>
                    <a:pt x="54803" y="183683"/>
                    <a:pt x="60624" y="181302"/>
                  </a:cubicBezTo>
                  <a:cubicBezTo>
                    <a:pt x="66445" y="178921"/>
                    <a:pt x="161695" y="140027"/>
                    <a:pt x="166987" y="125740"/>
                  </a:cubicBezTo>
                  <a:cubicBezTo>
                    <a:pt x="172279" y="111453"/>
                    <a:pt x="114334" y="108542"/>
                    <a:pt x="92374" y="95577"/>
                  </a:cubicBezTo>
                  <a:cubicBezTo>
                    <a:pt x="70414" y="82612"/>
                    <a:pt x="47924" y="48746"/>
                    <a:pt x="35224" y="47952"/>
                  </a:cubicBezTo>
                  <a:cubicBezTo>
                    <a:pt x="22524" y="47158"/>
                    <a:pt x="21201" y="62504"/>
                    <a:pt x="16174" y="90815"/>
                  </a:cubicBezTo>
                  <a:cubicBezTo>
                    <a:pt x="11147" y="119126"/>
                    <a:pt x="10882" y="242157"/>
                    <a:pt x="12999" y="24639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D479C34B-B2DF-4848-9139-A11113E9B72B}"/>
                </a:ext>
              </a:extLst>
            </p:cNvPr>
            <p:cNvSpPr/>
            <p:nvPr/>
          </p:nvSpPr>
          <p:spPr>
            <a:xfrm>
              <a:off x="5186498" y="4548170"/>
              <a:ext cx="313957" cy="247908"/>
            </a:xfrm>
            <a:custGeom>
              <a:avLst/>
              <a:gdLst>
                <a:gd name="connsiteX0" fmla="*/ 1452 w 313957"/>
                <a:gd name="connsiteY0" fmla="*/ 103205 h 247908"/>
                <a:gd name="connsiteX1" fmla="*/ 152265 w 313957"/>
                <a:gd name="connsiteY1" fmla="*/ 173055 h 247908"/>
                <a:gd name="connsiteX2" fmla="*/ 206240 w 313957"/>
                <a:gd name="connsiteY2" fmla="*/ 246080 h 247908"/>
                <a:gd name="connsiteX3" fmla="*/ 245927 w 313957"/>
                <a:gd name="connsiteY3" fmla="*/ 222268 h 247908"/>
                <a:gd name="connsiteX4" fmla="*/ 268152 w 313957"/>
                <a:gd name="connsiteY4" fmla="*/ 182580 h 247908"/>
                <a:gd name="connsiteX5" fmla="*/ 311015 w 313957"/>
                <a:gd name="connsiteY5" fmla="*/ 9543 h 247908"/>
                <a:gd name="connsiteX6" fmla="*/ 301490 w 313957"/>
                <a:gd name="connsiteY6" fmla="*/ 42880 h 247908"/>
                <a:gd name="connsiteX7" fmla="*/ 231640 w 313957"/>
                <a:gd name="connsiteY7" fmla="*/ 214330 h 247908"/>
                <a:gd name="connsiteX8" fmla="*/ 206240 w 313957"/>
                <a:gd name="connsiteY8" fmla="*/ 201630 h 247908"/>
                <a:gd name="connsiteX9" fmla="*/ 85590 w 313957"/>
                <a:gd name="connsiteY9" fmla="*/ 123843 h 247908"/>
                <a:gd name="connsiteX10" fmla="*/ 1452 w 313957"/>
                <a:gd name="connsiteY10" fmla="*/ 103205 h 247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3957" h="247908">
                  <a:moveTo>
                    <a:pt x="1452" y="103205"/>
                  </a:moveTo>
                  <a:cubicBezTo>
                    <a:pt x="12564" y="111407"/>
                    <a:pt x="118134" y="149243"/>
                    <a:pt x="152265" y="173055"/>
                  </a:cubicBezTo>
                  <a:cubicBezTo>
                    <a:pt x="186396" y="196868"/>
                    <a:pt x="190630" y="237878"/>
                    <a:pt x="206240" y="246080"/>
                  </a:cubicBezTo>
                  <a:cubicBezTo>
                    <a:pt x="221850" y="254282"/>
                    <a:pt x="235608" y="232851"/>
                    <a:pt x="245927" y="222268"/>
                  </a:cubicBezTo>
                  <a:cubicBezTo>
                    <a:pt x="256246" y="211685"/>
                    <a:pt x="257304" y="218034"/>
                    <a:pt x="268152" y="182580"/>
                  </a:cubicBezTo>
                  <a:cubicBezTo>
                    <a:pt x="279000" y="147126"/>
                    <a:pt x="305459" y="32826"/>
                    <a:pt x="311015" y="9543"/>
                  </a:cubicBezTo>
                  <a:cubicBezTo>
                    <a:pt x="316571" y="-13740"/>
                    <a:pt x="314719" y="8749"/>
                    <a:pt x="301490" y="42880"/>
                  </a:cubicBezTo>
                  <a:cubicBezTo>
                    <a:pt x="288261" y="77011"/>
                    <a:pt x="247515" y="187872"/>
                    <a:pt x="231640" y="214330"/>
                  </a:cubicBezTo>
                  <a:cubicBezTo>
                    <a:pt x="215765" y="240788"/>
                    <a:pt x="230582" y="216711"/>
                    <a:pt x="206240" y="201630"/>
                  </a:cubicBezTo>
                  <a:cubicBezTo>
                    <a:pt x="181898" y="186549"/>
                    <a:pt x="125806" y="141041"/>
                    <a:pt x="85590" y="123843"/>
                  </a:cubicBezTo>
                  <a:cubicBezTo>
                    <a:pt x="45374" y="106645"/>
                    <a:pt x="-9660" y="95003"/>
                    <a:pt x="1452" y="10320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D166996D-9D2D-4139-A0C3-F36886D23B12}"/>
                </a:ext>
              </a:extLst>
            </p:cNvPr>
            <p:cNvSpPr/>
            <p:nvPr/>
          </p:nvSpPr>
          <p:spPr>
            <a:xfrm>
              <a:off x="5322979" y="4508490"/>
              <a:ext cx="114406" cy="194638"/>
            </a:xfrm>
            <a:custGeom>
              <a:avLst/>
              <a:gdLst>
                <a:gd name="connsiteX0" fmla="*/ 114209 w 114406"/>
                <a:gd name="connsiteY0" fmla="*/ 10 h 194638"/>
                <a:gd name="connsiteX1" fmla="*/ 30071 w 114406"/>
                <a:gd name="connsiteY1" fmla="*/ 58748 h 194638"/>
                <a:gd name="connsiteX2" fmla="*/ 25309 w 114406"/>
                <a:gd name="connsiteY2" fmla="*/ 101610 h 194638"/>
                <a:gd name="connsiteX3" fmla="*/ 18959 w 114406"/>
                <a:gd name="connsiteY3" fmla="*/ 193685 h 194638"/>
                <a:gd name="connsiteX4" fmla="*/ 18959 w 114406"/>
                <a:gd name="connsiteY4" fmla="*/ 144473 h 194638"/>
                <a:gd name="connsiteX5" fmla="*/ 3084 w 114406"/>
                <a:gd name="connsiteY5" fmla="*/ 63510 h 194638"/>
                <a:gd name="connsiteX6" fmla="*/ 114209 w 114406"/>
                <a:gd name="connsiteY6" fmla="*/ 10 h 194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406" h="194638">
                  <a:moveTo>
                    <a:pt x="114209" y="10"/>
                  </a:moveTo>
                  <a:cubicBezTo>
                    <a:pt x="118707" y="-784"/>
                    <a:pt x="44888" y="41815"/>
                    <a:pt x="30071" y="58748"/>
                  </a:cubicBezTo>
                  <a:cubicBezTo>
                    <a:pt x="15254" y="75681"/>
                    <a:pt x="27161" y="79121"/>
                    <a:pt x="25309" y="101610"/>
                  </a:cubicBezTo>
                  <a:cubicBezTo>
                    <a:pt x="23457" y="124099"/>
                    <a:pt x="20017" y="186541"/>
                    <a:pt x="18959" y="193685"/>
                  </a:cubicBezTo>
                  <a:cubicBezTo>
                    <a:pt x="17901" y="200829"/>
                    <a:pt x="21605" y="166169"/>
                    <a:pt x="18959" y="144473"/>
                  </a:cubicBezTo>
                  <a:cubicBezTo>
                    <a:pt x="16313" y="122777"/>
                    <a:pt x="-8558" y="84677"/>
                    <a:pt x="3084" y="63510"/>
                  </a:cubicBezTo>
                  <a:cubicBezTo>
                    <a:pt x="14726" y="42343"/>
                    <a:pt x="109711" y="804"/>
                    <a:pt x="114209" y="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69AA499E-650E-4C8F-9471-70205F48D9EF}"/>
                </a:ext>
              </a:extLst>
            </p:cNvPr>
            <p:cNvSpPr/>
            <p:nvPr/>
          </p:nvSpPr>
          <p:spPr>
            <a:xfrm>
              <a:off x="5379861" y="4581478"/>
              <a:ext cx="79651" cy="111888"/>
            </a:xfrm>
            <a:custGeom>
              <a:avLst/>
              <a:gdLst>
                <a:gd name="connsiteX0" fmla="*/ 79552 w 79651"/>
                <a:gd name="connsiteY0" fmla="*/ 47 h 111888"/>
                <a:gd name="connsiteX1" fmla="*/ 19227 w 79651"/>
                <a:gd name="connsiteY1" fmla="*/ 27035 h 111888"/>
                <a:gd name="connsiteX2" fmla="*/ 177 w 79651"/>
                <a:gd name="connsiteY2" fmla="*/ 111172 h 111888"/>
                <a:gd name="connsiteX3" fmla="*/ 9702 w 79651"/>
                <a:gd name="connsiteY3" fmla="*/ 65135 h 111888"/>
                <a:gd name="connsiteX4" fmla="*/ 9702 w 79651"/>
                <a:gd name="connsiteY4" fmla="*/ 22272 h 111888"/>
                <a:gd name="connsiteX5" fmla="*/ 14464 w 79651"/>
                <a:gd name="connsiteY5" fmla="*/ 71485 h 111888"/>
                <a:gd name="connsiteX6" fmla="*/ 33514 w 79651"/>
                <a:gd name="connsiteY6" fmla="*/ 31797 h 111888"/>
                <a:gd name="connsiteX7" fmla="*/ 79552 w 79651"/>
                <a:gd name="connsiteY7" fmla="*/ 47 h 11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651" h="111888">
                  <a:moveTo>
                    <a:pt x="79552" y="47"/>
                  </a:moveTo>
                  <a:cubicBezTo>
                    <a:pt x="77171" y="-747"/>
                    <a:pt x="32456" y="8514"/>
                    <a:pt x="19227" y="27035"/>
                  </a:cubicBezTo>
                  <a:cubicBezTo>
                    <a:pt x="5998" y="45556"/>
                    <a:pt x="1764" y="104822"/>
                    <a:pt x="177" y="111172"/>
                  </a:cubicBezTo>
                  <a:cubicBezTo>
                    <a:pt x="-1411" y="117522"/>
                    <a:pt x="8115" y="79952"/>
                    <a:pt x="9702" y="65135"/>
                  </a:cubicBezTo>
                  <a:cubicBezTo>
                    <a:pt x="11289" y="50318"/>
                    <a:pt x="8908" y="21214"/>
                    <a:pt x="9702" y="22272"/>
                  </a:cubicBezTo>
                  <a:cubicBezTo>
                    <a:pt x="10496" y="23330"/>
                    <a:pt x="10495" y="69898"/>
                    <a:pt x="14464" y="71485"/>
                  </a:cubicBezTo>
                  <a:cubicBezTo>
                    <a:pt x="18433" y="73072"/>
                    <a:pt x="26106" y="41322"/>
                    <a:pt x="33514" y="31797"/>
                  </a:cubicBezTo>
                  <a:cubicBezTo>
                    <a:pt x="40922" y="22272"/>
                    <a:pt x="81933" y="841"/>
                    <a:pt x="79552" y="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F3000A09-3137-499E-BCA3-FECF7AA3E7F7}"/>
                </a:ext>
              </a:extLst>
            </p:cNvPr>
            <p:cNvSpPr/>
            <p:nvPr/>
          </p:nvSpPr>
          <p:spPr>
            <a:xfrm>
              <a:off x="4920872" y="3936967"/>
              <a:ext cx="88685" cy="281994"/>
            </a:xfrm>
            <a:custGeom>
              <a:avLst/>
              <a:gdLst>
                <a:gd name="connsiteX0" fmla="*/ 378 w 88685"/>
                <a:gd name="connsiteY0" fmla="*/ 33 h 281994"/>
                <a:gd name="connsiteX1" fmla="*/ 51178 w 88685"/>
                <a:gd name="connsiteY1" fmla="*/ 82583 h 281994"/>
                <a:gd name="connsiteX2" fmla="*/ 84516 w 88685"/>
                <a:gd name="connsiteY2" fmla="*/ 277846 h 281994"/>
                <a:gd name="connsiteX3" fmla="*/ 82928 w 88685"/>
                <a:gd name="connsiteY3" fmla="*/ 204821 h 281994"/>
                <a:gd name="connsiteX4" fmla="*/ 36891 w 88685"/>
                <a:gd name="connsiteY4" fmla="*/ 74646 h 281994"/>
                <a:gd name="connsiteX5" fmla="*/ 79753 w 88685"/>
                <a:gd name="connsiteY5" fmla="*/ 152433 h 281994"/>
                <a:gd name="connsiteX6" fmla="*/ 79753 w 88685"/>
                <a:gd name="connsiteY6" fmla="*/ 90521 h 281994"/>
                <a:gd name="connsiteX7" fmla="*/ 378 w 88685"/>
                <a:gd name="connsiteY7" fmla="*/ 33 h 281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685" h="281994">
                  <a:moveTo>
                    <a:pt x="378" y="33"/>
                  </a:moveTo>
                  <a:cubicBezTo>
                    <a:pt x="-4384" y="-1290"/>
                    <a:pt x="37155" y="36281"/>
                    <a:pt x="51178" y="82583"/>
                  </a:cubicBezTo>
                  <a:cubicBezTo>
                    <a:pt x="65201" y="128885"/>
                    <a:pt x="79224" y="257473"/>
                    <a:pt x="84516" y="277846"/>
                  </a:cubicBezTo>
                  <a:cubicBezTo>
                    <a:pt x="89808" y="298219"/>
                    <a:pt x="90866" y="238688"/>
                    <a:pt x="82928" y="204821"/>
                  </a:cubicBezTo>
                  <a:cubicBezTo>
                    <a:pt x="74991" y="170954"/>
                    <a:pt x="37420" y="83377"/>
                    <a:pt x="36891" y="74646"/>
                  </a:cubicBezTo>
                  <a:cubicBezTo>
                    <a:pt x="36362" y="65915"/>
                    <a:pt x="72609" y="149787"/>
                    <a:pt x="79753" y="152433"/>
                  </a:cubicBezTo>
                  <a:cubicBezTo>
                    <a:pt x="86897" y="155079"/>
                    <a:pt x="90336" y="115392"/>
                    <a:pt x="79753" y="90521"/>
                  </a:cubicBezTo>
                  <a:cubicBezTo>
                    <a:pt x="69170" y="65650"/>
                    <a:pt x="5140" y="1356"/>
                    <a:pt x="378" y="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88FDC1F9-A006-4DB7-A16B-56B33B46DC91}"/>
                </a:ext>
              </a:extLst>
            </p:cNvPr>
            <p:cNvSpPr/>
            <p:nvPr/>
          </p:nvSpPr>
          <p:spPr>
            <a:xfrm>
              <a:off x="5158117" y="4057611"/>
              <a:ext cx="144162" cy="360533"/>
            </a:xfrm>
            <a:custGeom>
              <a:avLst/>
              <a:gdLst>
                <a:gd name="connsiteX0" fmla="*/ 2846 w 144162"/>
                <a:gd name="connsiteY0" fmla="*/ 39 h 360533"/>
                <a:gd name="connsiteX1" fmla="*/ 7608 w 144162"/>
                <a:gd name="connsiteY1" fmla="*/ 81002 h 360533"/>
                <a:gd name="connsiteX2" fmla="*/ 58408 w 144162"/>
                <a:gd name="connsiteY2" fmla="*/ 114339 h 360533"/>
                <a:gd name="connsiteX3" fmla="*/ 47296 w 144162"/>
                <a:gd name="connsiteY3" fmla="*/ 173077 h 360533"/>
                <a:gd name="connsiteX4" fmla="*/ 71108 w 144162"/>
                <a:gd name="connsiteY4" fmla="*/ 276264 h 360533"/>
                <a:gd name="connsiteX5" fmla="*/ 80633 w 144162"/>
                <a:gd name="connsiteY5" fmla="*/ 254039 h 360533"/>
                <a:gd name="connsiteX6" fmla="*/ 120321 w 144162"/>
                <a:gd name="connsiteY6" fmla="*/ 206414 h 360533"/>
                <a:gd name="connsiteX7" fmla="*/ 90158 w 144162"/>
                <a:gd name="connsiteY7" fmla="*/ 269914 h 360533"/>
                <a:gd name="connsiteX8" fmla="*/ 77458 w 144162"/>
                <a:gd name="connsiteY8" fmla="*/ 301664 h 360533"/>
                <a:gd name="connsiteX9" fmla="*/ 144133 w 144162"/>
                <a:gd name="connsiteY9" fmla="*/ 360402 h 360533"/>
                <a:gd name="connsiteX10" fmla="*/ 85396 w 144162"/>
                <a:gd name="connsiteY10" fmla="*/ 312777 h 360533"/>
                <a:gd name="connsiteX11" fmla="*/ 44121 w 144162"/>
                <a:gd name="connsiteY11" fmla="*/ 169902 h 360533"/>
                <a:gd name="connsiteX12" fmla="*/ 20308 w 144162"/>
                <a:gd name="connsiteY12" fmla="*/ 107989 h 360533"/>
                <a:gd name="connsiteX13" fmla="*/ 1258 w 144162"/>
                <a:gd name="connsiteY13" fmla="*/ 92114 h 360533"/>
                <a:gd name="connsiteX14" fmla="*/ 2846 w 144162"/>
                <a:gd name="connsiteY14" fmla="*/ 39 h 360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4162" h="360533">
                  <a:moveTo>
                    <a:pt x="2846" y="39"/>
                  </a:moveTo>
                  <a:cubicBezTo>
                    <a:pt x="3904" y="-1813"/>
                    <a:pt x="-1652" y="61952"/>
                    <a:pt x="7608" y="81002"/>
                  </a:cubicBezTo>
                  <a:cubicBezTo>
                    <a:pt x="16868" y="100052"/>
                    <a:pt x="51793" y="98993"/>
                    <a:pt x="58408" y="114339"/>
                  </a:cubicBezTo>
                  <a:cubicBezTo>
                    <a:pt x="65023" y="129685"/>
                    <a:pt x="45179" y="146090"/>
                    <a:pt x="47296" y="173077"/>
                  </a:cubicBezTo>
                  <a:cubicBezTo>
                    <a:pt x="49413" y="200065"/>
                    <a:pt x="65552" y="262770"/>
                    <a:pt x="71108" y="276264"/>
                  </a:cubicBezTo>
                  <a:cubicBezTo>
                    <a:pt x="76664" y="289758"/>
                    <a:pt x="72431" y="265681"/>
                    <a:pt x="80633" y="254039"/>
                  </a:cubicBezTo>
                  <a:cubicBezTo>
                    <a:pt x="88835" y="242397"/>
                    <a:pt x="118734" y="203768"/>
                    <a:pt x="120321" y="206414"/>
                  </a:cubicBezTo>
                  <a:cubicBezTo>
                    <a:pt x="121909" y="209060"/>
                    <a:pt x="97302" y="254039"/>
                    <a:pt x="90158" y="269914"/>
                  </a:cubicBezTo>
                  <a:cubicBezTo>
                    <a:pt x="83014" y="285789"/>
                    <a:pt x="68462" y="286583"/>
                    <a:pt x="77458" y="301664"/>
                  </a:cubicBezTo>
                  <a:cubicBezTo>
                    <a:pt x="86454" y="316745"/>
                    <a:pt x="142810" y="358550"/>
                    <a:pt x="144133" y="360402"/>
                  </a:cubicBezTo>
                  <a:cubicBezTo>
                    <a:pt x="145456" y="362254"/>
                    <a:pt x="102065" y="344527"/>
                    <a:pt x="85396" y="312777"/>
                  </a:cubicBezTo>
                  <a:cubicBezTo>
                    <a:pt x="68727" y="281027"/>
                    <a:pt x="54969" y="204033"/>
                    <a:pt x="44121" y="169902"/>
                  </a:cubicBezTo>
                  <a:cubicBezTo>
                    <a:pt x="33273" y="135771"/>
                    <a:pt x="27452" y="120954"/>
                    <a:pt x="20308" y="107989"/>
                  </a:cubicBezTo>
                  <a:cubicBezTo>
                    <a:pt x="13164" y="95024"/>
                    <a:pt x="4433" y="106666"/>
                    <a:pt x="1258" y="92114"/>
                  </a:cubicBezTo>
                  <a:cubicBezTo>
                    <a:pt x="-1917" y="77562"/>
                    <a:pt x="1788" y="1891"/>
                    <a:pt x="2846" y="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9C57817E-3EB5-4427-AB1E-7270FB071F4D}"/>
                </a:ext>
              </a:extLst>
            </p:cNvPr>
            <p:cNvSpPr/>
            <p:nvPr/>
          </p:nvSpPr>
          <p:spPr>
            <a:xfrm>
              <a:off x="4897368" y="4503689"/>
              <a:ext cx="518309" cy="390852"/>
            </a:xfrm>
            <a:custGeom>
              <a:avLst/>
              <a:gdLst>
                <a:gd name="connsiteX0" fmla="*/ 70 w 518309"/>
                <a:gd name="connsiteY0" fmla="*/ 49 h 390852"/>
                <a:gd name="connsiteX1" fmla="*/ 160407 w 518309"/>
                <a:gd name="connsiteY1" fmla="*/ 74661 h 390852"/>
                <a:gd name="connsiteX2" fmla="*/ 250895 w 518309"/>
                <a:gd name="connsiteY2" fmla="*/ 154036 h 390852"/>
                <a:gd name="connsiteX3" fmla="*/ 165170 w 518309"/>
                <a:gd name="connsiteY3" fmla="*/ 93711 h 390852"/>
                <a:gd name="connsiteX4" fmla="*/ 101670 w 518309"/>
                <a:gd name="connsiteY4" fmla="*/ 63549 h 390852"/>
                <a:gd name="connsiteX5" fmla="*/ 249307 w 518309"/>
                <a:gd name="connsiteY5" fmla="*/ 144511 h 390852"/>
                <a:gd name="connsiteX6" fmla="*/ 358845 w 518309"/>
                <a:gd name="connsiteY6" fmla="*/ 211186 h 390852"/>
                <a:gd name="connsiteX7" fmla="*/ 425520 w 518309"/>
                <a:gd name="connsiteY7" fmla="*/ 273099 h 390852"/>
                <a:gd name="connsiteX8" fmla="*/ 517595 w 518309"/>
                <a:gd name="connsiteY8" fmla="*/ 388986 h 390852"/>
                <a:gd name="connsiteX9" fmla="*/ 460445 w 518309"/>
                <a:gd name="connsiteY9" fmla="*/ 333424 h 390852"/>
                <a:gd name="connsiteX10" fmla="*/ 323920 w 518309"/>
                <a:gd name="connsiteY10" fmla="*/ 188961 h 390852"/>
                <a:gd name="connsiteX11" fmla="*/ 133420 w 518309"/>
                <a:gd name="connsiteY11" fmla="*/ 66724 h 390852"/>
                <a:gd name="connsiteX12" fmla="*/ 139770 w 518309"/>
                <a:gd name="connsiteY12" fmla="*/ 85774 h 390852"/>
                <a:gd name="connsiteX13" fmla="*/ 70 w 518309"/>
                <a:gd name="connsiteY13" fmla="*/ 49 h 390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8309" h="390852">
                  <a:moveTo>
                    <a:pt x="70" y="49"/>
                  </a:moveTo>
                  <a:cubicBezTo>
                    <a:pt x="3509" y="-1803"/>
                    <a:pt x="118603" y="48997"/>
                    <a:pt x="160407" y="74661"/>
                  </a:cubicBezTo>
                  <a:cubicBezTo>
                    <a:pt x="202211" y="100326"/>
                    <a:pt x="250101" y="150861"/>
                    <a:pt x="250895" y="154036"/>
                  </a:cubicBezTo>
                  <a:cubicBezTo>
                    <a:pt x="251689" y="157211"/>
                    <a:pt x="190041" y="108792"/>
                    <a:pt x="165170" y="93711"/>
                  </a:cubicBezTo>
                  <a:cubicBezTo>
                    <a:pt x="140299" y="78630"/>
                    <a:pt x="87647" y="55082"/>
                    <a:pt x="101670" y="63549"/>
                  </a:cubicBezTo>
                  <a:cubicBezTo>
                    <a:pt x="115693" y="72016"/>
                    <a:pt x="206445" y="119905"/>
                    <a:pt x="249307" y="144511"/>
                  </a:cubicBezTo>
                  <a:cubicBezTo>
                    <a:pt x="292169" y="169117"/>
                    <a:pt x="329476" y="189755"/>
                    <a:pt x="358845" y="211186"/>
                  </a:cubicBezTo>
                  <a:cubicBezTo>
                    <a:pt x="388214" y="232617"/>
                    <a:pt x="399062" y="243466"/>
                    <a:pt x="425520" y="273099"/>
                  </a:cubicBezTo>
                  <a:cubicBezTo>
                    <a:pt x="451978" y="302732"/>
                    <a:pt x="511774" y="378932"/>
                    <a:pt x="517595" y="388986"/>
                  </a:cubicBezTo>
                  <a:cubicBezTo>
                    <a:pt x="523416" y="399040"/>
                    <a:pt x="492724" y="366761"/>
                    <a:pt x="460445" y="333424"/>
                  </a:cubicBezTo>
                  <a:cubicBezTo>
                    <a:pt x="428166" y="300087"/>
                    <a:pt x="378424" y="233411"/>
                    <a:pt x="323920" y="188961"/>
                  </a:cubicBezTo>
                  <a:cubicBezTo>
                    <a:pt x="269416" y="144511"/>
                    <a:pt x="164112" y="83922"/>
                    <a:pt x="133420" y="66724"/>
                  </a:cubicBezTo>
                  <a:cubicBezTo>
                    <a:pt x="102728" y="49526"/>
                    <a:pt x="159349" y="92918"/>
                    <a:pt x="139770" y="85774"/>
                  </a:cubicBezTo>
                  <a:cubicBezTo>
                    <a:pt x="120191" y="78630"/>
                    <a:pt x="-3369" y="1901"/>
                    <a:pt x="70" y="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33B4FBF9-81F9-4DEE-B4D4-9AE32F4EBAAD}"/>
                </a:ext>
              </a:extLst>
            </p:cNvPr>
            <p:cNvSpPr/>
            <p:nvPr/>
          </p:nvSpPr>
          <p:spPr>
            <a:xfrm>
              <a:off x="4915820" y="4775093"/>
              <a:ext cx="352253" cy="281595"/>
            </a:xfrm>
            <a:custGeom>
              <a:avLst/>
              <a:gdLst>
                <a:gd name="connsiteX0" fmla="*/ 668 w 352253"/>
                <a:gd name="connsiteY0" fmla="*/ 107 h 281595"/>
                <a:gd name="connsiteX1" fmla="*/ 130843 w 352253"/>
                <a:gd name="connsiteY1" fmla="*/ 58845 h 281595"/>
                <a:gd name="connsiteX2" fmla="*/ 189580 w 352253"/>
                <a:gd name="connsiteY2" fmla="*/ 135045 h 281595"/>
                <a:gd name="connsiteX3" fmla="*/ 154655 w 352253"/>
                <a:gd name="connsiteY3" fmla="*/ 92182 h 281595"/>
                <a:gd name="connsiteX4" fmla="*/ 124493 w 352253"/>
                <a:gd name="connsiteY4" fmla="*/ 68370 h 281595"/>
                <a:gd name="connsiteX5" fmla="*/ 168943 w 352253"/>
                <a:gd name="connsiteY5" fmla="*/ 120757 h 281595"/>
                <a:gd name="connsiteX6" fmla="*/ 219743 w 352253"/>
                <a:gd name="connsiteY6" fmla="*/ 184257 h 281595"/>
                <a:gd name="connsiteX7" fmla="*/ 349918 w 352253"/>
                <a:gd name="connsiteY7" fmla="*/ 279507 h 281595"/>
                <a:gd name="connsiteX8" fmla="*/ 294355 w 352253"/>
                <a:gd name="connsiteY8" fmla="*/ 239820 h 281595"/>
                <a:gd name="connsiteX9" fmla="*/ 181643 w 352253"/>
                <a:gd name="connsiteY9" fmla="*/ 123932 h 281595"/>
                <a:gd name="connsiteX10" fmla="*/ 127668 w 352253"/>
                <a:gd name="connsiteY10" fmla="*/ 69957 h 281595"/>
                <a:gd name="connsiteX11" fmla="*/ 81630 w 352253"/>
                <a:gd name="connsiteY11" fmla="*/ 44557 h 281595"/>
                <a:gd name="connsiteX12" fmla="*/ 668 w 352253"/>
                <a:gd name="connsiteY12" fmla="*/ 107 h 28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2253" h="281595">
                  <a:moveTo>
                    <a:pt x="668" y="107"/>
                  </a:moveTo>
                  <a:cubicBezTo>
                    <a:pt x="8870" y="2488"/>
                    <a:pt x="99358" y="36355"/>
                    <a:pt x="130843" y="58845"/>
                  </a:cubicBezTo>
                  <a:cubicBezTo>
                    <a:pt x="162328" y="81335"/>
                    <a:pt x="185611" y="129489"/>
                    <a:pt x="189580" y="135045"/>
                  </a:cubicBezTo>
                  <a:cubicBezTo>
                    <a:pt x="193549" y="140601"/>
                    <a:pt x="165503" y="103295"/>
                    <a:pt x="154655" y="92182"/>
                  </a:cubicBezTo>
                  <a:cubicBezTo>
                    <a:pt x="143807" y="81070"/>
                    <a:pt x="122112" y="63608"/>
                    <a:pt x="124493" y="68370"/>
                  </a:cubicBezTo>
                  <a:cubicBezTo>
                    <a:pt x="126874" y="73132"/>
                    <a:pt x="153068" y="101443"/>
                    <a:pt x="168943" y="120757"/>
                  </a:cubicBezTo>
                  <a:cubicBezTo>
                    <a:pt x="184818" y="140071"/>
                    <a:pt x="189581" y="157799"/>
                    <a:pt x="219743" y="184257"/>
                  </a:cubicBezTo>
                  <a:cubicBezTo>
                    <a:pt x="249905" y="210715"/>
                    <a:pt x="337483" y="270247"/>
                    <a:pt x="349918" y="279507"/>
                  </a:cubicBezTo>
                  <a:cubicBezTo>
                    <a:pt x="362353" y="288767"/>
                    <a:pt x="322401" y="265749"/>
                    <a:pt x="294355" y="239820"/>
                  </a:cubicBezTo>
                  <a:cubicBezTo>
                    <a:pt x="266309" y="213891"/>
                    <a:pt x="209424" y="152242"/>
                    <a:pt x="181643" y="123932"/>
                  </a:cubicBezTo>
                  <a:cubicBezTo>
                    <a:pt x="153862" y="95622"/>
                    <a:pt x="144337" y="83186"/>
                    <a:pt x="127668" y="69957"/>
                  </a:cubicBezTo>
                  <a:cubicBezTo>
                    <a:pt x="110999" y="56728"/>
                    <a:pt x="101209" y="53553"/>
                    <a:pt x="81630" y="44557"/>
                  </a:cubicBezTo>
                  <a:cubicBezTo>
                    <a:pt x="62051" y="35561"/>
                    <a:pt x="-7534" y="-2274"/>
                    <a:pt x="668" y="10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3B774B5F-03A5-45DB-B1F9-C4C5F470604E}"/>
                </a:ext>
              </a:extLst>
            </p:cNvPr>
            <p:cNvSpPr/>
            <p:nvPr/>
          </p:nvSpPr>
          <p:spPr>
            <a:xfrm>
              <a:off x="4884738" y="4784725"/>
              <a:ext cx="238692" cy="147642"/>
            </a:xfrm>
            <a:custGeom>
              <a:avLst/>
              <a:gdLst>
                <a:gd name="connsiteX0" fmla="*/ 0 w 238692"/>
                <a:gd name="connsiteY0" fmla="*/ 0 h 147642"/>
                <a:gd name="connsiteX1" fmla="*/ 134937 w 238692"/>
                <a:gd name="connsiteY1" fmla="*/ 79375 h 147642"/>
                <a:gd name="connsiteX2" fmla="*/ 215900 w 238692"/>
                <a:gd name="connsiteY2" fmla="*/ 80963 h 147642"/>
                <a:gd name="connsiteX3" fmla="*/ 206375 w 238692"/>
                <a:gd name="connsiteY3" fmla="*/ 85725 h 147642"/>
                <a:gd name="connsiteX4" fmla="*/ 238125 w 238692"/>
                <a:gd name="connsiteY4" fmla="*/ 147638 h 147642"/>
                <a:gd name="connsiteX5" fmla="*/ 174625 w 238692"/>
                <a:gd name="connsiteY5" fmla="*/ 82550 h 147642"/>
                <a:gd name="connsiteX6" fmla="*/ 122237 w 238692"/>
                <a:gd name="connsiteY6" fmla="*/ 49213 h 147642"/>
                <a:gd name="connsiteX7" fmla="*/ 157162 w 238692"/>
                <a:gd name="connsiteY7" fmla="*/ 63500 h 147642"/>
                <a:gd name="connsiteX8" fmla="*/ 0 w 238692"/>
                <a:gd name="connsiteY8" fmla="*/ 0 h 147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8692" h="147642">
                  <a:moveTo>
                    <a:pt x="0" y="0"/>
                  </a:moveTo>
                  <a:cubicBezTo>
                    <a:pt x="49477" y="32940"/>
                    <a:pt x="98954" y="65881"/>
                    <a:pt x="134937" y="79375"/>
                  </a:cubicBezTo>
                  <a:cubicBezTo>
                    <a:pt x="170920" y="92869"/>
                    <a:pt x="203994" y="79905"/>
                    <a:pt x="215900" y="80963"/>
                  </a:cubicBezTo>
                  <a:cubicBezTo>
                    <a:pt x="227806" y="82021"/>
                    <a:pt x="202671" y="74613"/>
                    <a:pt x="206375" y="85725"/>
                  </a:cubicBezTo>
                  <a:cubicBezTo>
                    <a:pt x="210079" y="96837"/>
                    <a:pt x="243417" y="148167"/>
                    <a:pt x="238125" y="147638"/>
                  </a:cubicBezTo>
                  <a:cubicBezTo>
                    <a:pt x="232833" y="147109"/>
                    <a:pt x="193940" y="98954"/>
                    <a:pt x="174625" y="82550"/>
                  </a:cubicBezTo>
                  <a:cubicBezTo>
                    <a:pt x="155310" y="66146"/>
                    <a:pt x="125148" y="52388"/>
                    <a:pt x="122237" y="49213"/>
                  </a:cubicBezTo>
                  <a:cubicBezTo>
                    <a:pt x="119327" y="46038"/>
                    <a:pt x="157162" y="63500"/>
                    <a:pt x="157162" y="6350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97E3CFBD-9ACF-483B-B5EA-CBA580659A03}"/>
                </a:ext>
              </a:extLst>
            </p:cNvPr>
            <p:cNvSpPr/>
            <p:nvPr/>
          </p:nvSpPr>
          <p:spPr>
            <a:xfrm>
              <a:off x="5084457" y="4662464"/>
              <a:ext cx="123174" cy="215233"/>
            </a:xfrm>
            <a:custGeom>
              <a:avLst/>
              <a:gdLst>
                <a:gd name="connsiteX0" fmla="*/ 46343 w 123174"/>
                <a:gd name="connsiteY0" fmla="*/ 24 h 215233"/>
                <a:gd name="connsiteX1" fmla="*/ 120956 w 123174"/>
                <a:gd name="connsiteY1" fmla="*/ 127024 h 215233"/>
                <a:gd name="connsiteX2" fmla="*/ 97143 w 123174"/>
                <a:gd name="connsiteY2" fmla="*/ 144486 h 215233"/>
                <a:gd name="connsiteX3" fmla="*/ 32056 w 123174"/>
                <a:gd name="connsiteY3" fmla="*/ 212749 h 215233"/>
                <a:gd name="connsiteX4" fmla="*/ 27293 w 123174"/>
                <a:gd name="connsiteY4" fmla="*/ 187349 h 215233"/>
                <a:gd name="connsiteX5" fmla="*/ 35231 w 123174"/>
                <a:gd name="connsiteY5" fmla="*/ 66699 h 215233"/>
                <a:gd name="connsiteX6" fmla="*/ 27293 w 123174"/>
                <a:gd name="connsiteY6" fmla="*/ 112736 h 215233"/>
                <a:gd name="connsiteX7" fmla="*/ 13006 w 123174"/>
                <a:gd name="connsiteY7" fmla="*/ 161949 h 215233"/>
                <a:gd name="connsiteX8" fmla="*/ 1893 w 123174"/>
                <a:gd name="connsiteY8" fmla="*/ 185761 h 215233"/>
                <a:gd name="connsiteX9" fmla="*/ 54281 w 123174"/>
                <a:gd name="connsiteY9" fmla="*/ 169886 h 215233"/>
                <a:gd name="connsiteX10" fmla="*/ 101906 w 123174"/>
                <a:gd name="connsiteY10" fmla="*/ 138136 h 215233"/>
                <a:gd name="connsiteX11" fmla="*/ 46343 w 123174"/>
                <a:gd name="connsiteY11" fmla="*/ 24 h 21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3174" h="215233">
                  <a:moveTo>
                    <a:pt x="46343" y="24"/>
                  </a:moveTo>
                  <a:cubicBezTo>
                    <a:pt x="49518" y="-1828"/>
                    <a:pt x="112489" y="102947"/>
                    <a:pt x="120956" y="127024"/>
                  </a:cubicBezTo>
                  <a:cubicBezTo>
                    <a:pt x="129423" y="151101"/>
                    <a:pt x="111960" y="130199"/>
                    <a:pt x="97143" y="144486"/>
                  </a:cubicBezTo>
                  <a:cubicBezTo>
                    <a:pt x="82326" y="158773"/>
                    <a:pt x="43698" y="205605"/>
                    <a:pt x="32056" y="212749"/>
                  </a:cubicBezTo>
                  <a:cubicBezTo>
                    <a:pt x="20414" y="219893"/>
                    <a:pt x="26764" y="211691"/>
                    <a:pt x="27293" y="187349"/>
                  </a:cubicBezTo>
                  <a:cubicBezTo>
                    <a:pt x="27822" y="163007"/>
                    <a:pt x="35231" y="79134"/>
                    <a:pt x="35231" y="66699"/>
                  </a:cubicBezTo>
                  <a:cubicBezTo>
                    <a:pt x="35231" y="54264"/>
                    <a:pt x="30997" y="96861"/>
                    <a:pt x="27293" y="112736"/>
                  </a:cubicBezTo>
                  <a:cubicBezTo>
                    <a:pt x="23589" y="128611"/>
                    <a:pt x="17239" y="149778"/>
                    <a:pt x="13006" y="161949"/>
                  </a:cubicBezTo>
                  <a:cubicBezTo>
                    <a:pt x="8773" y="174120"/>
                    <a:pt x="-4986" y="184438"/>
                    <a:pt x="1893" y="185761"/>
                  </a:cubicBezTo>
                  <a:cubicBezTo>
                    <a:pt x="8772" y="187084"/>
                    <a:pt x="37612" y="177823"/>
                    <a:pt x="54281" y="169886"/>
                  </a:cubicBezTo>
                  <a:cubicBezTo>
                    <a:pt x="70950" y="161949"/>
                    <a:pt x="101112" y="161948"/>
                    <a:pt x="101906" y="138136"/>
                  </a:cubicBezTo>
                  <a:cubicBezTo>
                    <a:pt x="102700" y="114324"/>
                    <a:pt x="43168" y="1876"/>
                    <a:pt x="46343" y="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6830B18A-C451-445D-95B0-2E4CFB54E5E7}"/>
                </a:ext>
              </a:extLst>
            </p:cNvPr>
            <p:cNvSpPr/>
            <p:nvPr/>
          </p:nvSpPr>
          <p:spPr>
            <a:xfrm>
              <a:off x="4951049" y="4582809"/>
              <a:ext cx="125776" cy="240121"/>
            </a:xfrm>
            <a:custGeom>
              <a:avLst/>
              <a:gdLst>
                <a:gd name="connsiteX0" fmla="*/ 79739 w 125776"/>
                <a:gd name="connsiteY0" fmla="*/ 1891 h 240121"/>
                <a:gd name="connsiteX1" fmla="*/ 27351 w 125776"/>
                <a:gd name="connsiteY1" fmla="*/ 87616 h 240121"/>
                <a:gd name="connsiteX2" fmla="*/ 1951 w 125776"/>
                <a:gd name="connsiteY2" fmla="*/ 108254 h 240121"/>
                <a:gd name="connsiteX3" fmla="*/ 5126 w 125776"/>
                <a:gd name="connsiteY3" fmla="*/ 108254 h 240121"/>
                <a:gd name="connsiteX4" fmla="*/ 32114 w 125776"/>
                <a:gd name="connsiteY4" fmla="*/ 90791 h 240121"/>
                <a:gd name="connsiteX5" fmla="*/ 24176 w 125776"/>
                <a:gd name="connsiteY5" fmla="*/ 143179 h 240121"/>
                <a:gd name="connsiteX6" fmla="*/ 35289 w 125776"/>
                <a:gd name="connsiteY6" fmla="*/ 197154 h 240121"/>
                <a:gd name="connsiteX7" fmla="*/ 55926 w 125776"/>
                <a:gd name="connsiteY7" fmla="*/ 205091 h 240121"/>
                <a:gd name="connsiteX8" fmla="*/ 125776 w 125776"/>
                <a:gd name="connsiteY8" fmla="*/ 143179 h 240121"/>
                <a:gd name="connsiteX9" fmla="*/ 57514 w 125776"/>
                <a:gd name="connsiteY9" fmla="*/ 228904 h 240121"/>
                <a:gd name="connsiteX10" fmla="*/ 43226 w 125776"/>
                <a:gd name="connsiteY10" fmla="*/ 228904 h 240121"/>
                <a:gd name="connsiteX11" fmla="*/ 3539 w 125776"/>
                <a:gd name="connsiteY11" fmla="*/ 135241 h 240121"/>
                <a:gd name="connsiteX12" fmla="*/ 24176 w 125776"/>
                <a:gd name="connsiteY12" fmla="*/ 57454 h 240121"/>
                <a:gd name="connsiteX13" fmla="*/ 14651 w 125776"/>
                <a:gd name="connsiteY13" fmla="*/ 122541 h 240121"/>
                <a:gd name="connsiteX14" fmla="*/ 41639 w 125776"/>
                <a:gd name="connsiteY14" fmla="*/ 35229 h 240121"/>
                <a:gd name="connsiteX15" fmla="*/ 79739 w 125776"/>
                <a:gd name="connsiteY15" fmla="*/ 1891 h 240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5776" h="240121">
                  <a:moveTo>
                    <a:pt x="79739" y="1891"/>
                  </a:moveTo>
                  <a:cubicBezTo>
                    <a:pt x="77358" y="10622"/>
                    <a:pt x="40316" y="69889"/>
                    <a:pt x="27351" y="87616"/>
                  </a:cubicBezTo>
                  <a:cubicBezTo>
                    <a:pt x="14386" y="105343"/>
                    <a:pt x="5655" y="104814"/>
                    <a:pt x="1951" y="108254"/>
                  </a:cubicBezTo>
                  <a:cubicBezTo>
                    <a:pt x="-1753" y="111694"/>
                    <a:pt x="99" y="111164"/>
                    <a:pt x="5126" y="108254"/>
                  </a:cubicBezTo>
                  <a:cubicBezTo>
                    <a:pt x="10153" y="105344"/>
                    <a:pt x="28939" y="84970"/>
                    <a:pt x="32114" y="90791"/>
                  </a:cubicBezTo>
                  <a:cubicBezTo>
                    <a:pt x="35289" y="96612"/>
                    <a:pt x="23647" y="125452"/>
                    <a:pt x="24176" y="143179"/>
                  </a:cubicBezTo>
                  <a:cubicBezTo>
                    <a:pt x="24705" y="160906"/>
                    <a:pt x="29997" y="186835"/>
                    <a:pt x="35289" y="197154"/>
                  </a:cubicBezTo>
                  <a:cubicBezTo>
                    <a:pt x="40581" y="207473"/>
                    <a:pt x="40845" y="214087"/>
                    <a:pt x="55926" y="205091"/>
                  </a:cubicBezTo>
                  <a:cubicBezTo>
                    <a:pt x="71007" y="196095"/>
                    <a:pt x="125511" y="139210"/>
                    <a:pt x="125776" y="143179"/>
                  </a:cubicBezTo>
                  <a:cubicBezTo>
                    <a:pt x="126041" y="147148"/>
                    <a:pt x="71272" y="214616"/>
                    <a:pt x="57514" y="228904"/>
                  </a:cubicBezTo>
                  <a:cubicBezTo>
                    <a:pt x="43756" y="243192"/>
                    <a:pt x="52222" y="244514"/>
                    <a:pt x="43226" y="228904"/>
                  </a:cubicBezTo>
                  <a:cubicBezTo>
                    <a:pt x="34230" y="213294"/>
                    <a:pt x="6714" y="163816"/>
                    <a:pt x="3539" y="135241"/>
                  </a:cubicBezTo>
                  <a:cubicBezTo>
                    <a:pt x="364" y="106666"/>
                    <a:pt x="22324" y="59571"/>
                    <a:pt x="24176" y="57454"/>
                  </a:cubicBezTo>
                  <a:cubicBezTo>
                    <a:pt x="26028" y="55337"/>
                    <a:pt x="11740" y="126245"/>
                    <a:pt x="14651" y="122541"/>
                  </a:cubicBezTo>
                  <a:cubicBezTo>
                    <a:pt x="17561" y="118837"/>
                    <a:pt x="31585" y="54014"/>
                    <a:pt x="41639" y="35229"/>
                  </a:cubicBezTo>
                  <a:cubicBezTo>
                    <a:pt x="51693" y="16444"/>
                    <a:pt x="82120" y="-6840"/>
                    <a:pt x="79739" y="189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BFC7D7A5-9298-41B4-86F7-C33EE7A6FD05}"/>
                </a:ext>
              </a:extLst>
            </p:cNvPr>
            <p:cNvSpPr/>
            <p:nvPr/>
          </p:nvSpPr>
          <p:spPr>
            <a:xfrm>
              <a:off x="5157287" y="4723704"/>
              <a:ext cx="218940" cy="311979"/>
            </a:xfrm>
            <a:custGeom>
              <a:avLst/>
              <a:gdLst>
                <a:gd name="connsiteX0" fmla="*/ 37013 w 218940"/>
                <a:gd name="connsiteY0" fmla="*/ 696 h 311979"/>
                <a:gd name="connsiteX1" fmla="*/ 217988 w 218940"/>
                <a:gd name="connsiteY1" fmla="*/ 170559 h 311979"/>
                <a:gd name="connsiteX2" fmla="*/ 110038 w 218940"/>
                <a:gd name="connsiteY2" fmla="*/ 56259 h 311979"/>
                <a:gd name="connsiteX3" fmla="*/ 146551 w 218940"/>
                <a:gd name="connsiteY3" fmla="*/ 97534 h 311979"/>
                <a:gd name="connsiteX4" fmla="*/ 202113 w 218940"/>
                <a:gd name="connsiteY4" fmla="*/ 199134 h 311979"/>
                <a:gd name="connsiteX5" fmla="*/ 191001 w 218940"/>
                <a:gd name="connsiteY5" fmla="*/ 226121 h 311979"/>
                <a:gd name="connsiteX6" fmla="*/ 135438 w 218940"/>
                <a:gd name="connsiteY6" fmla="*/ 310259 h 311979"/>
                <a:gd name="connsiteX7" fmla="*/ 103688 w 218940"/>
                <a:gd name="connsiteY7" fmla="*/ 284859 h 311979"/>
                <a:gd name="connsiteX8" fmla="*/ 501 w 218940"/>
                <a:gd name="connsiteY8" fmla="*/ 200721 h 311979"/>
                <a:gd name="connsiteX9" fmla="*/ 151313 w 218940"/>
                <a:gd name="connsiteY9" fmla="*/ 292796 h 311979"/>
                <a:gd name="connsiteX10" fmla="*/ 202113 w 218940"/>
                <a:gd name="connsiteY10" fmla="*/ 164209 h 311979"/>
                <a:gd name="connsiteX11" fmla="*/ 170363 w 218940"/>
                <a:gd name="connsiteY11" fmla="*/ 111821 h 311979"/>
                <a:gd name="connsiteX12" fmla="*/ 37013 w 218940"/>
                <a:gd name="connsiteY12" fmla="*/ 696 h 311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8940" h="311979">
                  <a:moveTo>
                    <a:pt x="37013" y="696"/>
                  </a:moveTo>
                  <a:cubicBezTo>
                    <a:pt x="44950" y="10486"/>
                    <a:pt x="205817" y="161299"/>
                    <a:pt x="217988" y="170559"/>
                  </a:cubicBezTo>
                  <a:cubicBezTo>
                    <a:pt x="230159" y="179819"/>
                    <a:pt x="121944" y="68430"/>
                    <a:pt x="110038" y="56259"/>
                  </a:cubicBezTo>
                  <a:cubicBezTo>
                    <a:pt x="98132" y="44088"/>
                    <a:pt x="131205" y="73722"/>
                    <a:pt x="146551" y="97534"/>
                  </a:cubicBezTo>
                  <a:cubicBezTo>
                    <a:pt x="161897" y="121346"/>
                    <a:pt x="194705" y="177703"/>
                    <a:pt x="202113" y="199134"/>
                  </a:cubicBezTo>
                  <a:cubicBezTo>
                    <a:pt x="209521" y="220565"/>
                    <a:pt x="202114" y="207600"/>
                    <a:pt x="191001" y="226121"/>
                  </a:cubicBezTo>
                  <a:cubicBezTo>
                    <a:pt x="179889" y="244642"/>
                    <a:pt x="149990" y="300469"/>
                    <a:pt x="135438" y="310259"/>
                  </a:cubicBezTo>
                  <a:cubicBezTo>
                    <a:pt x="120886" y="320049"/>
                    <a:pt x="103688" y="284859"/>
                    <a:pt x="103688" y="284859"/>
                  </a:cubicBezTo>
                  <a:cubicBezTo>
                    <a:pt x="81199" y="266603"/>
                    <a:pt x="-7437" y="199398"/>
                    <a:pt x="501" y="200721"/>
                  </a:cubicBezTo>
                  <a:cubicBezTo>
                    <a:pt x="8438" y="202044"/>
                    <a:pt x="117711" y="298881"/>
                    <a:pt x="151313" y="292796"/>
                  </a:cubicBezTo>
                  <a:cubicBezTo>
                    <a:pt x="184915" y="286711"/>
                    <a:pt x="198938" y="194372"/>
                    <a:pt x="202113" y="164209"/>
                  </a:cubicBezTo>
                  <a:cubicBezTo>
                    <a:pt x="205288" y="134046"/>
                    <a:pt x="194969" y="136427"/>
                    <a:pt x="170363" y="111821"/>
                  </a:cubicBezTo>
                  <a:cubicBezTo>
                    <a:pt x="145757" y="87215"/>
                    <a:pt x="29076" y="-9094"/>
                    <a:pt x="37013" y="69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36D8D9E6-88D8-4818-A7E8-43228648D0D0}"/>
                </a:ext>
              </a:extLst>
            </p:cNvPr>
            <p:cNvSpPr/>
            <p:nvPr/>
          </p:nvSpPr>
          <p:spPr>
            <a:xfrm>
              <a:off x="5130798" y="4795519"/>
              <a:ext cx="146479" cy="111549"/>
            </a:xfrm>
            <a:custGeom>
              <a:avLst/>
              <a:gdLst>
                <a:gd name="connsiteX0" fmla="*/ 115890 w 146479"/>
                <a:gd name="connsiteY0" fmla="*/ 319 h 111549"/>
                <a:gd name="connsiteX1" fmla="*/ 1590 w 146479"/>
                <a:gd name="connsiteY1" fmla="*/ 103506 h 111549"/>
                <a:gd name="connsiteX2" fmla="*/ 55565 w 146479"/>
                <a:gd name="connsiteY2" fmla="*/ 82869 h 111549"/>
                <a:gd name="connsiteX3" fmla="*/ 146052 w 146479"/>
                <a:gd name="connsiteY3" fmla="*/ 66994 h 111549"/>
                <a:gd name="connsiteX4" fmla="*/ 87315 w 146479"/>
                <a:gd name="connsiteY4" fmla="*/ 82869 h 111549"/>
                <a:gd name="connsiteX5" fmla="*/ 33340 w 146479"/>
                <a:gd name="connsiteY5" fmla="*/ 111444 h 111549"/>
                <a:gd name="connsiteX6" fmla="*/ 58740 w 146479"/>
                <a:gd name="connsiteY6" fmla="*/ 71756 h 111549"/>
                <a:gd name="connsiteX7" fmla="*/ 115890 w 146479"/>
                <a:gd name="connsiteY7" fmla="*/ 319 h 111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479" h="111549">
                  <a:moveTo>
                    <a:pt x="115890" y="319"/>
                  </a:moveTo>
                  <a:cubicBezTo>
                    <a:pt x="106365" y="5611"/>
                    <a:pt x="11644" y="89748"/>
                    <a:pt x="1590" y="103506"/>
                  </a:cubicBezTo>
                  <a:cubicBezTo>
                    <a:pt x="-8464" y="117264"/>
                    <a:pt x="31488" y="88954"/>
                    <a:pt x="55565" y="82869"/>
                  </a:cubicBezTo>
                  <a:cubicBezTo>
                    <a:pt x="79642" y="76784"/>
                    <a:pt x="140760" y="66994"/>
                    <a:pt x="146052" y="66994"/>
                  </a:cubicBezTo>
                  <a:cubicBezTo>
                    <a:pt x="151344" y="66994"/>
                    <a:pt x="106100" y="75461"/>
                    <a:pt x="87315" y="82869"/>
                  </a:cubicBezTo>
                  <a:cubicBezTo>
                    <a:pt x="68530" y="90277"/>
                    <a:pt x="38102" y="113296"/>
                    <a:pt x="33340" y="111444"/>
                  </a:cubicBezTo>
                  <a:cubicBezTo>
                    <a:pt x="28578" y="109592"/>
                    <a:pt x="58740" y="71756"/>
                    <a:pt x="58740" y="71756"/>
                  </a:cubicBezTo>
                  <a:cubicBezTo>
                    <a:pt x="68000" y="56939"/>
                    <a:pt x="125415" y="-4973"/>
                    <a:pt x="115890" y="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C9CC5812-8B10-423A-81CB-7E6A62A65D70}"/>
                </a:ext>
              </a:extLst>
            </p:cNvPr>
            <p:cNvSpPr/>
            <p:nvPr/>
          </p:nvSpPr>
          <p:spPr>
            <a:xfrm>
              <a:off x="5221285" y="4868852"/>
              <a:ext cx="174754" cy="209569"/>
            </a:xfrm>
            <a:custGeom>
              <a:avLst/>
              <a:gdLst>
                <a:gd name="connsiteX0" fmla="*/ 174628 w 174754"/>
                <a:gd name="connsiteY0" fmla="*/ 11 h 209569"/>
                <a:gd name="connsiteX1" fmla="*/ 147640 w 174754"/>
                <a:gd name="connsiteY1" fmla="*/ 92086 h 209569"/>
                <a:gd name="connsiteX2" fmla="*/ 92078 w 174754"/>
                <a:gd name="connsiteY2" fmla="*/ 142886 h 209569"/>
                <a:gd name="connsiteX3" fmla="*/ 85728 w 174754"/>
                <a:gd name="connsiteY3" fmla="*/ 201623 h 209569"/>
                <a:gd name="connsiteX4" fmla="*/ 3 w 174754"/>
                <a:gd name="connsiteY4" fmla="*/ 138123 h 209569"/>
                <a:gd name="connsiteX5" fmla="*/ 82553 w 174754"/>
                <a:gd name="connsiteY5" fmla="*/ 209561 h 209569"/>
                <a:gd name="connsiteX6" fmla="*/ 115890 w 174754"/>
                <a:gd name="connsiteY6" fmla="*/ 142886 h 209569"/>
                <a:gd name="connsiteX7" fmla="*/ 106365 w 174754"/>
                <a:gd name="connsiteY7" fmla="*/ 155586 h 209569"/>
                <a:gd name="connsiteX8" fmla="*/ 155578 w 174754"/>
                <a:gd name="connsiteY8" fmla="*/ 98436 h 209569"/>
                <a:gd name="connsiteX9" fmla="*/ 174628 w 174754"/>
                <a:gd name="connsiteY9" fmla="*/ 11 h 20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754" h="209569">
                  <a:moveTo>
                    <a:pt x="174628" y="11"/>
                  </a:moveTo>
                  <a:cubicBezTo>
                    <a:pt x="173305" y="-1047"/>
                    <a:pt x="161398" y="68274"/>
                    <a:pt x="147640" y="92086"/>
                  </a:cubicBezTo>
                  <a:cubicBezTo>
                    <a:pt x="133882" y="115898"/>
                    <a:pt x="102397" y="124630"/>
                    <a:pt x="92078" y="142886"/>
                  </a:cubicBezTo>
                  <a:cubicBezTo>
                    <a:pt x="81759" y="161142"/>
                    <a:pt x="101074" y="202417"/>
                    <a:pt x="85728" y="201623"/>
                  </a:cubicBezTo>
                  <a:cubicBezTo>
                    <a:pt x="70382" y="200829"/>
                    <a:pt x="532" y="136800"/>
                    <a:pt x="3" y="138123"/>
                  </a:cubicBezTo>
                  <a:cubicBezTo>
                    <a:pt x="-526" y="139446"/>
                    <a:pt x="63239" y="208767"/>
                    <a:pt x="82553" y="209561"/>
                  </a:cubicBezTo>
                  <a:cubicBezTo>
                    <a:pt x="101867" y="210355"/>
                    <a:pt x="111921" y="151882"/>
                    <a:pt x="115890" y="142886"/>
                  </a:cubicBezTo>
                  <a:cubicBezTo>
                    <a:pt x="119859" y="133890"/>
                    <a:pt x="99750" y="162994"/>
                    <a:pt x="106365" y="155586"/>
                  </a:cubicBezTo>
                  <a:cubicBezTo>
                    <a:pt x="112980" y="148178"/>
                    <a:pt x="144466" y="116427"/>
                    <a:pt x="155578" y="98436"/>
                  </a:cubicBezTo>
                  <a:cubicBezTo>
                    <a:pt x="166690" y="80445"/>
                    <a:pt x="175951" y="1069"/>
                    <a:pt x="174628" y="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4DE47188-8DAD-4410-BCFE-78DD2C529DD2}"/>
                </a:ext>
              </a:extLst>
            </p:cNvPr>
            <p:cNvSpPr/>
            <p:nvPr/>
          </p:nvSpPr>
          <p:spPr>
            <a:xfrm>
              <a:off x="5448154" y="4748083"/>
              <a:ext cx="379984" cy="179142"/>
            </a:xfrm>
            <a:custGeom>
              <a:avLst/>
              <a:gdLst>
                <a:gd name="connsiteX0" fmla="*/ 146 w 379984"/>
                <a:gd name="connsiteY0" fmla="*/ 130 h 179142"/>
                <a:gd name="connsiteX1" fmla="*/ 150959 w 379984"/>
                <a:gd name="connsiteY1" fmla="*/ 81092 h 179142"/>
                <a:gd name="connsiteX2" fmla="*/ 258909 w 379984"/>
                <a:gd name="connsiteY2" fmla="*/ 130305 h 179142"/>
                <a:gd name="connsiteX3" fmla="*/ 100159 w 379984"/>
                <a:gd name="connsiteY3" fmla="*/ 46167 h 179142"/>
                <a:gd name="connsiteX4" fmla="*/ 320821 w 379984"/>
                <a:gd name="connsiteY4" fmla="*/ 152530 h 179142"/>
                <a:gd name="connsiteX5" fmla="*/ 371621 w 379984"/>
                <a:gd name="connsiteY5" fmla="*/ 173167 h 179142"/>
                <a:gd name="connsiteX6" fmla="*/ 179534 w 379984"/>
                <a:gd name="connsiteY6" fmla="*/ 65217 h 179142"/>
                <a:gd name="connsiteX7" fmla="*/ 146 w 379984"/>
                <a:gd name="connsiteY7" fmla="*/ 130 h 179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9984" h="179142">
                  <a:moveTo>
                    <a:pt x="146" y="130"/>
                  </a:moveTo>
                  <a:cubicBezTo>
                    <a:pt x="-4616" y="2776"/>
                    <a:pt x="107832" y="59396"/>
                    <a:pt x="150959" y="81092"/>
                  </a:cubicBezTo>
                  <a:cubicBezTo>
                    <a:pt x="194086" y="102788"/>
                    <a:pt x="267376" y="136126"/>
                    <a:pt x="258909" y="130305"/>
                  </a:cubicBezTo>
                  <a:cubicBezTo>
                    <a:pt x="250442" y="124484"/>
                    <a:pt x="89840" y="42463"/>
                    <a:pt x="100159" y="46167"/>
                  </a:cubicBezTo>
                  <a:cubicBezTo>
                    <a:pt x="110478" y="49871"/>
                    <a:pt x="275577" y="131363"/>
                    <a:pt x="320821" y="152530"/>
                  </a:cubicBezTo>
                  <a:cubicBezTo>
                    <a:pt x="366065" y="173697"/>
                    <a:pt x="395169" y="187719"/>
                    <a:pt x="371621" y="173167"/>
                  </a:cubicBezTo>
                  <a:cubicBezTo>
                    <a:pt x="348073" y="158615"/>
                    <a:pt x="239330" y="94850"/>
                    <a:pt x="179534" y="65217"/>
                  </a:cubicBezTo>
                  <a:cubicBezTo>
                    <a:pt x="119738" y="35584"/>
                    <a:pt x="4908" y="-2516"/>
                    <a:pt x="146" y="1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53DD9367-5EC2-4A73-A390-D2F4B7BC3321}"/>
                </a:ext>
              </a:extLst>
            </p:cNvPr>
            <p:cNvSpPr/>
            <p:nvPr/>
          </p:nvSpPr>
          <p:spPr>
            <a:xfrm>
              <a:off x="5489523" y="4775103"/>
              <a:ext cx="351871" cy="188566"/>
            </a:xfrm>
            <a:custGeom>
              <a:avLst/>
              <a:gdLst>
                <a:gd name="connsiteX0" fmla="*/ 52 w 351871"/>
                <a:gd name="connsiteY0" fmla="*/ 97 h 188566"/>
                <a:gd name="connsiteX1" fmla="*/ 131815 w 351871"/>
                <a:gd name="connsiteY1" fmla="*/ 108047 h 188566"/>
                <a:gd name="connsiteX2" fmla="*/ 333427 w 351871"/>
                <a:gd name="connsiteY2" fmla="*/ 173135 h 188566"/>
                <a:gd name="connsiteX3" fmla="*/ 328665 w 351871"/>
                <a:gd name="connsiteY3" fmla="*/ 184247 h 188566"/>
                <a:gd name="connsiteX4" fmla="*/ 209602 w 351871"/>
                <a:gd name="connsiteY4" fmla="*/ 114397 h 188566"/>
                <a:gd name="connsiteX5" fmla="*/ 146102 w 351871"/>
                <a:gd name="connsiteY5" fmla="*/ 88997 h 188566"/>
                <a:gd name="connsiteX6" fmla="*/ 52 w 351871"/>
                <a:gd name="connsiteY6" fmla="*/ 97 h 18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1871" h="188566">
                  <a:moveTo>
                    <a:pt x="52" y="97"/>
                  </a:moveTo>
                  <a:cubicBezTo>
                    <a:pt x="-2329" y="3272"/>
                    <a:pt x="76253" y="79207"/>
                    <a:pt x="131815" y="108047"/>
                  </a:cubicBezTo>
                  <a:cubicBezTo>
                    <a:pt x="187377" y="136887"/>
                    <a:pt x="300619" y="160435"/>
                    <a:pt x="333427" y="173135"/>
                  </a:cubicBezTo>
                  <a:cubicBezTo>
                    <a:pt x="366235" y="185835"/>
                    <a:pt x="349303" y="194037"/>
                    <a:pt x="328665" y="184247"/>
                  </a:cubicBezTo>
                  <a:cubicBezTo>
                    <a:pt x="308027" y="174457"/>
                    <a:pt x="240029" y="130272"/>
                    <a:pt x="209602" y="114397"/>
                  </a:cubicBezTo>
                  <a:cubicBezTo>
                    <a:pt x="179175" y="98522"/>
                    <a:pt x="178646" y="105666"/>
                    <a:pt x="146102" y="88997"/>
                  </a:cubicBezTo>
                  <a:cubicBezTo>
                    <a:pt x="113558" y="72328"/>
                    <a:pt x="2433" y="-3078"/>
                    <a:pt x="52" y="9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FDAB4218-B8F7-4F9A-BC4E-2A69C4F99E97}"/>
                </a:ext>
              </a:extLst>
            </p:cNvPr>
            <p:cNvSpPr/>
            <p:nvPr/>
          </p:nvSpPr>
          <p:spPr>
            <a:xfrm>
              <a:off x="5729102" y="4906484"/>
              <a:ext cx="73215" cy="278522"/>
            </a:xfrm>
            <a:custGeom>
              <a:avLst/>
              <a:gdLst>
                <a:gd name="connsiteX0" fmla="*/ 54161 w 73215"/>
                <a:gd name="connsiteY0" fmla="*/ 479 h 278522"/>
                <a:gd name="connsiteX1" fmla="*/ 65273 w 73215"/>
                <a:gd name="connsiteY1" fmla="*/ 152879 h 278522"/>
                <a:gd name="connsiteX2" fmla="*/ 54161 w 73215"/>
                <a:gd name="connsiteY2" fmla="*/ 216379 h 278522"/>
                <a:gd name="connsiteX3" fmla="*/ 38286 w 73215"/>
                <a:gd name="connsiteY3" fmla="*/ 244954 h 278522"/>
                <a:gd name="connsiteX4" fmla="*/ 186 w 73215"/>
                <a:gd name="connsiteY4" fmla="*/ 275116 h 278522"/>
                <a:gd name="connsiteX5" fmla="*/ 55748 w 73215"/>
                <a:gd name="connsiteY5" fmla="*/ 159229 h 278522"/>
                <a:gd name="connsiteX6" fmla="*/ 38286 w 73215"/>
                <a:gd name="connsiteY6" fmla="*/ 219554 h 278522"/>
                <a:gd name="connsiteX7" fmla="*/ 55748 w 73215"/>
                <a:gd name="connsiteY7" fmla="*/ 173516 h 278522"/>
                <a:gd name="connsiteX8" fmla="*/ 73211 w 73215"/>
                <a:gd name="connsiteY8" fmla="*/ 106841 h 278522"/>
                <a:gd name="connsiteX9" fmla="*/ 54161 w 73215"/>
                <a:gd name="connsiteY9" fmla="*/ 479 h 278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215" h="278522">
                  <a:moveTo>
                    <a:pt x="54161" y="479"/>
                  </a:moveTo>
                  <a:cubicBezTo>
                    <a:pt x="52838" y="8152"/>
                    <a:pt x="65273" y="116896"/>
                    <a:pt x="65273" y="152879"/>
                  </a:cubicBezTo>
                  <a:cubicBezTo>
                    <a:pt x="65273" y="188862"/>
                    <a:pt x="58659" y="201033"/>
                    <a:pt x="54161" y="216379"/>
                  </a:cubicBezTo>
                  <a:cubicBezTo>
                    <a:pt x="49663" y="231725"/>
                    <a:pt x="47282" y="235165"/>
                    <a:pt x="38286" y="244954"/>
                  </a:cubicBezTo>
                  <a:cubicBezTo>
                    <a:pt x="29290" y="254743"/>
                    <a:pt x="-2724" y="289404"/>
                    <a:pt x="186" y="275116"/>
                  </a:cubicBezTo>
                  <a:cubicBezTo>
                    <a:pt x="3096" y="260828"/>
                    <a:pt x="49398" y="168489"/>
                    <a:pt x="55748" y="159229"/>
                  </a:cubicBezTo>
                  <a:cubicBezTo>
                    <a:pt x="62098" y="149969"/>
                    <a:pt x="38286" y="217173"/>
                    <a:pt x="38286" y="219554"/>
                  </a:cubicBezTo>
                  <a:cubicBezTo>
                    <a:pt x="38286" y="221935"/>
                    <a:pt x="49927" y="192301"/>
                    <a:pt x="55748" y="173516"/>
                  </a:cubicBezTo>
                  <a:cubicBezTo>
                    <a:pt x="61569" y="154731"/>
                    <a:pt x="73475" y="134358"/>
                    <a:pt x="73211" y="106841"/>
                  </a:cubicBezTo>
                  <a:cubicBezTo>
                    <a:pt x="72947" y="79324"/>
                    <a:pt x="55484" y="-7194"/>
                    <a:pt x="54161" y="4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2BC63ACF-E15A-4E43-B159-DFDEDD0E29A9}"/>
                </a:ext>
              </a:extLst>
            </p:cNvPr>
            <p:cNvSpPr/>
            <p:nvPr/>
          </p:nvSpPr>
          <p:spPr>
            <a:xfrm>
              <a:off x="5744907" y="4913294"/>
              <a:ext cx="209922" cy="263837"/>
            </a:xfrm>
            <a:custGeom>
              <a:avLst/>
              <a:gdLst>
                <a:gd name="connsiteX0" fmla="*/ 68518 w 209922"/>
                <a:gd name="connsiteY0" fmla="*/ 19 h 263837"/>
                <a:gd name="connsiteX1" fmla="*/ 93918 w 209922"/>
                <a:gd name="connsiteY1" fmla="*/ 131781 h 263837"/>
                <a:gd name="connsiteX2" fmla="*/ 78043 w 209922"/>
                <a:gd name="connsiteY2" fmla="*/ 160356 h 263837"/>
                <a:gd name="connsiteX3" fmla="*/ 256 w 209922"/>
                <a:gd name="connsiteY3" fmla="*/ 263544 h 263837"/>
                <a:gd name="connsiteX4" fmla="*/ 54231 w 209922"/>
                <a:gd name="connsiteY4" fmla="*/ 192106 h 263837"/>
                <a:gd name="connsiteX5" fmla="*/ 89156 w 209922"/>
                <a:gd name="connsiteY5" fmla="*/ 211156 h 263837"/>
                <a:gd name="connsiteX6" fmla="*/ 209806 w 209922"/>
                <a:gd name="connsiteY6" fmla="*/ 201631 h 263837"/>
                <a:gd name="connsiteX7" fmla="*/ 65343 w 209922"/>
                <a:gd name="connsiteY7" fmla="*/ 195281 h 263837"/>
                <a:gd name="connsiteX8" fmla="*/ 65343 w 209922"/>
                <a:gd name="connsiteY8" fmla="*/ 192106 h 263837"/>
                <a:gd name="connsiteX9" fmla="*/ 78043 w 209922"/>
                <a:gd name="connsiteY9" fmla="*/ 122256 h 263837"/>
                <a:gd name="connsiteX10" fmla="*/ 68518 w 209922"/>
                <a:gd name="connsiteY10" fmla="*/ 19 h 26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9922" h="263837">
                  <a:moveTo>
                    <a:pt x="68518" y="19"/>
                  </a:moveTo>
                  <a:cubicBezTo>
                    <a:pt x="71164" y="1607"/>
                    <a:pt x="92331" y="105058"/>
                    <a:pt x="93918" y="131781"/>
                  </a:cubicBezTo>
                  <a:cubicBezTo>
                    <a:pt x="95505" y="158504"/>
                    <a:pt x="93653" y="138396"/>
                    <a:pt x="78043" y="160356"/>
                  </a:cubicBezTo>
                  <a:cubicBezTo>
                    <a:pt x="62433" y="182316"/>
                    <a:pt x="4225" y="258252"/>
                    <a:pt x="256" y="263544"/>
                  </a:cubicBezTo>
                  <a:cubicBezTo>
                    <a:pt x="-3713" y="268836"/>
                    <a:pt x="39414" y="200837"/>
                    <a:pt x="54231" y="192106"/>
                  </a:cubicBezTo>
                  <a:cubicBezTo>
                    <a:pt x="69048" y="183375"/>
                    <a:pt x="63227" y="209569"/>
                    <a:pt x="89156" y="211156"/>
                  </a:cubicBezTo>
                  <a:cubicBezTo>
                    <a:pt x="115085" y="212744"/>
                    <a:pt x="213775" y="204277"/>
                    <a:pt x="209806" y="201631"/>
                  </a:cubicBezTo>
                  <a:cubicBezTo>
                    <a:pt x="205837" y="198985"/>
                    <a:pt x="65343" y="195281"/>
                    <a:pt x="65343" y="195281"/>
                  </a:cubicBezTo>
                  <a:cubicBezTo>
                    <a:pt x="41266" y="193694"/>
                    <a:pt x="63226" y="204277"/>
                    <a:pt x="65343" y="192106"/>
                  </a:cubicBezTo>
                  <a:cubicBezTo>
                    <a:pt x="67460" y="179935"/>
                    <a:pt x="75662" y="150831"/>
                    <a:pt x="78043" y="122256"/>
                  </a:cubicBezTo>
                  <a:cubicBezTo>
                    <a:pt x="80424" y="93681"/>
                    <a:pt x="65872" y="-1569"/>
                    <a:pt x="68518" y="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18856263-3BFA-4114-97D2-CF0D372459CD}"/>
                </a:ext>
              </a:extLst>
            </p:cNvPr>
            <p:cNvSpPr/>
            <p:nvPr/>
          </p:nvSpPr>
          <p:spPr>
            <a:xfrm>
              <a:off x="5386302" y="4956795"/>
              <a:ext cx="368541" cy="217184"/>
            </a:xfrm>
            <a:custGeom>
              <a:avLst/>
              <a:gdLst>
                <a:gd name="connsiteX0" fmla="*/ 1673 w 368541"/>
                <a:gd name="connsiteY0" fmla="*/ 968 h 217184"/>
                <a:gd name="connsiteX1" fmla="*/ 127086 w 368541"/>
                <a:gd name="connsiteY1" fmla="*/ 126380 h 217184"/>
                <a:gd name="connsiteX2" fmla="*/ 147723 w 368541"/>
                <a:gd name="connsiteY2" fmla="*/ 139080 h 217184"/>
                <a:gd name="connsiteX3" fmla="*/ 66761 w 368541"/>
                <a:gd name="connsiteY3" fmla="*/ 78755 h 217184"/>
                <a:gd name="connsiteX4" fmla="*/ 231861 w 368541"/>
                <a:gd name="connsiteY4" fmla="*/ 185118 h 217184"/>
                <a:gd name="connsiteX5" fmla="*/ 368386 w 368541"/>
                <a:gd name="connsiteY5" fmla="*/ 216868 h 217184"/>
                <a:gd name="connsiteX6" fmla="*/ 255673 w 368541"/>
                <a:gd name="connsiteY6" fmla="*/ 170830 h 217184"/>
                <a:gd name="connsiteX7" fmla="*/ 106448 w 368541"/>
                <a:gd name="connsiteY7" fmla="*/ 77168 h 217184"/>
                <a:gd name="connsiteX8" fmla="*/ 92161 w 368541"/>
                <a:gd name="connsiteY8" fmla="*/ 97805 h 217184"/>
                <a:gd name="connsiteX9" fmla="*/ 57236 w 368541"/>
                <a:gd name="connsiteY9" fmla="*/ 69230 h 217184"/>
                <a:gd name="connsiteX10" fmla="*/ 1673 w 368541"/>
                <a:gd name="connsiteY10" fmla="*/ 968 h 217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8541" h="217184">
                  <a:moveTo>
                    <a:pt x="1673" y="968"/>
                  </a:moveTo>
                  <a:cubicBezTo>
                    <a:pt x="13315" y="10493"/>
                    <a:pt x="102744" y="103361"/>
                    <a:pt x="127086" y="126380"/>
                  </a:cubicBezTo>
                  <a:cubicBezTo>
                    <a:pt x="151428" y="149399"/>
                    <a:pt x="157777" y="147017"/>
                    <a:pt x="147723" y="139080"/>
                  </a:cubicBezTo>
                  <a:cubicBezTo>
                    <a:pt x="137669" y="131143"/>
                    <a:pt x="52738" y="71082"/>
                    <a:pt x="66761" y="78755"/>
                  </a:cubicBezTo>
                  <a:cubicBezTo>
                    <a:pt x="80784" y="86428"/>
                    <a:pt x="181590" y="162099"/>
                    <a:pt x="231861" y="185118"/>
                  </a:cubicBezTo>
                  <a:cubicBezTo>
                    <a:pt x="282132" y="208137"/>
                    <a:pt x="364417" y="219249"/>
                    <a:pt x="368386" y="216868"/>
                  </a:cubicBezTo>
                  <a:cubicBezTo>
                    <a:pt x="372355" y="214487"/>
                    <a:pt x="299329" y="194113"/>
                    <a:pt x="255673" y="170830"/>
                  </a:cubicBezTo>
                  <a:cubicBezTo>
                    <a:pt x="212017" y="147547"/>
                    <a:pt x="133700" y="89339"/>
                    <a:pt x="106448" y="77168"/>
                  </a:cubicBezTo>
                  <a:cubicBezTo>
                    <a:pt x="79196" y="64997"/>
                    <a:pt x="100363" y="99128"/>
                    <a:pt x="92161" y="97805"/>
                  </a:cubicBezTo>
                  <a:cubicBezTo>
                    <a:pt x="83959" y="96482"/>
                    <a:pt x="72053" y="83517"/>
                    <a:pt x="57236" y="69230"/>
                  </a:cubicBezTo>
                  <a:cubicBezTo>
                    <a:pt x="42419" y="54943"/>
                    <a:pt x="-9969" y="-8557"/>
                    <a:pt x="1673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3BBB175F-3B07-4EA3-AE50-89AF113C73C0}"/>
                </a:ext>
              </a:extLst>
            </p:cNvPr>
            <p:cNvSpPr/>
            <p:nvPr/>
          </p:nvSpPr>
          <p:spPr>
            <a:xfrm>
              <a:off x="5524593" y="4829002"/>
              <a:ext cx="136199" cy="227995"/>
            </a:xfrm>
            <a:custGeom>
              <a:avLst/>
              <a:gdLst>
                <a:gd name="connsiteX0" fmla="*/ 31657 w 136199"/>
                <a:gd name="connsiteY0" fmla="*/ 173 h 227995"/>
                <a:gd name="connsiteX1" fmla="*/ 131670 w 136199"/>
                <a:gd name="connsiteY1" fmla="*/ 187498 h 227995"/>
                <a:gd name="connsiteX2" fmla="*/ 109445 w 136199"/>
                <a:gd name="connsiteY2" fmla="*/ 203373 h 227995"/>
                <a:gd name="connsiteX3" fmla="*/ 23720 w 136199"/>
                <a:gd name="connsiteY3" fmla="*/ 225598 h 227995"/>
                <a:gd name="connsiteX4" fmla="*/ 6257 w 136199"/>
                <a:gd name="connsiteY4" fmla="*/ 225598 h 227995"/>
                <a:gd name="connsiteX5" fmla="*/ 115795 w 136199"/>
                <a:gd name="connsiteY5" fmla="*/ 209723 h 227995"/>
                <a:gd name="connsiteX6" fmla="*/ 115795 w 136199"/>
                <a:gd name="connsiteY6" fmla="*/ 170036 h 227995"/>
                <a:gd name="connsiteX7" fmla="*/ 82457 w 136199"/>
                <a:gd name="connsiteY7" fmla="*/ 100186 h 227995"/>
                <a:gd name="connsiteX8" fmla="*/ 120557 w 136199"/>
                <a:gd name="connsiteY8" fmla="*/ 209723 h 227995"/>
                <a:gd name="connsiteX9" fmla="*/ 61820 w 136199"/>
                <a:gd name="connsiteY9" fmla="*/ 209723 h 227995"/>
                <a:gd name="connsiteX10" fmla="*/ 85632 w 136199"/>
                <a:gd name="connsiteY10" fmla="*/ 154161 h 227995"/>
                <a:gd name="connsiteX11" fmla="*/ 31657 w 136199"/>
                <a:gd name="connsiteY11" fmla="*/ 173 h 22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6199" h="227995">
                  <a:moveTo>
                    <a:pt x="31657" y="173"/>
                  </a:moveTo>
                  <a:cubicBezTo>
                    <a:pt x="39330" y="5729"/>
                    <a:pt x="118705" y="153632"/>
                    <a:pt x="131670" y="187498"/>
                  </a:cubicBezTo>
                  <a:cubicBezTo>
                    <a:pt x="144635" y="221364"/>
                    <a:pt x="127437" y="197023"/>
                    <a:pt x="109445" y="203373"/>
                  </a:cubicBezTo>
                  <a:cubicBezTo>
                    <a:pt x="91453" y="209723"/>
                    <a:pt x="40918" y="221894"/>
                    <a:pt x="23720" y="225598"/>
                  </a:cubicBezTo>
                  <a:cubicBezTo>
                    <a:pt x="6522" y="229302"/>
                    <a:pt x="-9089" y="228244"/>
                    <a:pt x="6257" y="225598"/>
                  </a:cubicBezTo>
                  <a:cubicBezTo>
                    <a:pt x="21603" y="222952"/>
                    <a:pt x="97539" y="218983"/>
                    <a:pt x="115795" y="209723"/>
                  </a:cubicBezTo>
                  <a:cubicBezTo>
                    <a:pt x="134051" y="200463"/>
                    <a:pt x="121351" y="188292"/>
                    <a:pt x="115795" y="170036"/>
                  </a:cubicBezTo>
                  <a:cubicBezTo>
                    <a:pt x="110239" y="151780"/>
                    <a:pt x="81663" y="93572"/>
                    <a:pt x="82457" y="100186"/>
                  </a:cubicBezTo>
                  <a:cubicBezTo>
                    <a:pt x="83251" y="106800"/>
                    <a:pt x="123997" y="191467"/>
                    <a:pt x="120557" y="209723"/>
                  </a:cubicBezTo>
                  <a:cubicBezTo>
                    <a:pt x="117118" y="227979"/>
                    <a:pt x="67641" y="218983"/>
                    <a:pt x="61820" y="209723"/>
                  </a:cubicBezTo>
                  <a:cubicBezTo>
                    <a:pt x="55999" y="200463"/>
                    <a:pt x="84838" y="184323"/>
                    <a:pt x="85632" y="154161"/>
                  </a:cubicBezTo>
                  <a:cubicBezTo>
                    <a:pt x="86426" y="123999"/>
                    <a:pt x="23984" y="-5383"/>
                    <a:pt x="31657" y="1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2B634C44-A952-426B-B241-48445B649905}"/>
                </a:ext>
              </a:extLst>
            </p:cNvPr>
            <p:cNvSpPr/>
            <p:nvPr/>
          </p:nvSpPr>
          <p:spPr>
            <a:xfrm>
              <a:off x="5640327" y="4998652"/>
              <a:ext cx="147057" cy="101987"/>
            </a:xfrm>
            <a:custGeom>
              <a:avLst/>
              <a:gdLst>
                <a:gd name="connsiteX0" fmla="*/ 61 w 147057"/>
                <a:gd name="connsiteY0" fmla="*/ 386 h 101987"/>
                <a:gd name="connsiteX1" fmla="*/ 144523 w 147057"/>
                <a:gd name="connsiteY1" fmla="*/ 48011 h 101987"/>
                <a:gd name="connsiteX2" fmla="*/ 90548 w 147057"/>
                <a:gd name="connsiteY2" fmla="*/ 55948 h 101987"/>
                <a:gd name="connsiteX3" fmla="*/ 69911 w 147057"/>
                <a:gd name="connsiteY3" fmla="*/ 101986 h 101987"/>
                <a:gd name="connsiteX4" fmla="*/ 68323 w 147057"/>
                <a:gd name="connsiteY4" fmla="*/ 57536 h 101987"/>
                <a:gd name="connsiteX5" fmla="*/ 125473 w 147057"/>
                <a:gd name="connsiteY5" fmla="*/ 27373 h 101987"/>
                <a:gd name="connsiteX6" fmla="*/ 61 w 147057"/>
                <a:gd name="connsiteY6" fmla="*/ 386 h 101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057" h="101987">
                  <a:moveTo>
                    <a:pt x="61" y="386"/>
                  </a:moveTo>
                  <a:cubicBezTo>
                    <a:pt x="3236" y="3826"/>
                    <a:pt x="129442" y="38751"/>
                    <a:pt x="144523" y="48011"/>
                  </a:cubicBezTo>
                  <a:cubicBezTo>
                    <a:pt x="159604" y="57271"/>
                    <a:pt x="102983" y="46952"/>
                    <a:pt x="90548" y="55948"/>
                  </a:cubicBezTo>
                  <a:cubicBezTo>
                    <a:pt x="78113" y="64944"/>
                    <a:pt x="73615" y="101721"/>
                    <a:pt x="69911" y="101986"/>
                  </a:cubicBezTo>
                  <a:cubicBezTo>
                    <a:pt x="66207" y="102251"/>
                    <a:pt x="59063" y="69971"/>
                    <a:pt x="68323" y="57536"/>
                  </a:cubicBezTo>
                  <a:cubicBezTo>
                    <a:pt x="77583" y="45101"/>
                    <a:pt x="133940" y="37427"/>
                    <a:pt x="125473" y="27373"/>
                  </a:cubicBezTo>
                  <a:cubicBezTo>
                    <a:pt x="117006" y="17319"/>
                    <a:pt x="-3114" y="-3054"/>
                    <a:pt x="61" y="38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B5345C9A-8E7A-42AE-BE63-895AE3544A73}"/>
                </a:ext>
              </a:extLst>
            </p:cNvPr>
            <p:cNvSpPr/>
            <p:nvPr/>
          </p:nvSpPr>
          <p:spPr>
            <a:xfrm>
              <a:off x="5056157" y="3651012"/>
              <a:ext cx="735075" cy="538402"/>
            </a:xfrm>
            <a:custGeom>
              <a:avLst/>
              <a:gdLst>
                <a:gd name="connsiteX0" fmla="*/ 31 w 735075"/>
                <a:gd name="connsiteY0" fmla="*/ 238 h 538402"/>
                <a:gd name="connsiteX1" fmla="*/ 263556 w 735075"/>
                <a:gd name="connsiteY1" fmla="*/ 236776 h 538402"/>
                <a:gd name="connsiteX2" fmla="*/ 158781 w 735075"/>
                <a:gd name="connsiteY2" fmla="*/ 154226 h 538402"/>
                <a:gd name="connsiteX3" fmla="*/ 36543 w 735075"/>
                <a:gd name="connsiteY3" fmla="*/ 41513 h 538402"/>
                <a:gd name="connsiteX4" fmla="*/ 203231 w 735075"/>
                <a:gd name="connsiteY4" fmla="*/ 155813 h 538402"/>
                <a:gd name="connsiteX5" fmla="*/ 282606 w 735075"/>
                <a:gd name="connsiteY5" fmla="*/ 238363 h 538402"/>
                <a:gd name="connsiteX6" fmla="*/ 382618 w 735075"/>
                <a:gd name="connsiteY6" fmla="*/ 312976 h 538402"/>
                <a:gd name="connsiteX7" fmla="*/ 458818 w 735075"/>
                <a:gd name="connsiteY7" fmla="*/ 365363 h 538402"/>
                <a:gd name="connsiteX8" fmla="*/ 449293 w 735075"/>
                <a:gd name="connsiteY8" fmla="*/ 355838 h 538402"/>
                <a:gd name="connsiteX9" fmla="*/ 546131 w 735075"/>
                <a:gd name="connsiteY9" fmla="*/ 417751 h 538402"/>
                <a:gd name="connsiteX10" fmla="*/ 647731 w 735075"/>
                <a:gd name="connsiteY10" fmla="*/ 492363 h 538402"/>
                <a:gd name="connsiteX11" fmla="*/ 735043 w 735075"/>
                <a:gd name="connsiteY11" fmla="*/ 538401 h 538402"/>
                <a:gd name="connsiteX12" fmla="*/ 638206 w 735075"/>
                <a:gd name="connsiteY12" fmla="*/ 493951 h 538402"/>
                <a:gd name="connsiteX13" fmla="*/ 544543 w 735075"/>
                <a:gd name="connsiteY13" fmla="*/ 435213 h 538402"/>
                <a:gd name="connsiteX14" fmla="*/ 408018 w 735075"/>
                <a:gd name="connsiteY14" fmla="*/ 341551 h 538402"/>
                <a:gd name="connsiteX15" fmla="*/ 282606 w 735075"/>
                <a:gd name="connsiteY15" fmla="*/ 287576 h 538402"/>
                <a:gd name="connsiteX16" fmla="*/ 31 w 735075"/>
                <a:gd name="connsiteY16" fmla="*/ 238 h 538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35075" h="538402">
                  <a:moveTo>
                    <a:pt x="31" y="238"/>
                  </a:moveTo>
                  <a:cubicBezTo>
                    <a:pt x="-3144" y="-8229"/>
                    <a:pt x="237098" y="211111"/>
                    <a:pt x="263556" y="236776"/>
                  </a:cubicBezTo>
                  <a:cubicBezTo>
                    <a:pt x="290014" y="262441"/>
                    <a:pt x="196616" y="186770"/>
                    <a:pt x="158781" y="154226"/>
                  </a:cubicBezTo>
                  <a:cubicBezTo>
                    <a:pt x="120946" y="121682"/>
                    <a:pt x="29135" y="41249"/>
                    <a:pt x="36543" y="41513"/>
                  </a:cubicBezTo>
                  <a:cubicBezTo>
                    <a:pt x="43951" y="41778"/>
                    <a:pt x="162221" y="123005"/>
                    <a:pt x="203231" y="155813"/>
                  </a:cubicBezTo>
                  <a:cubicBezTo>
                    <a:pt x="244242" y="188621"/>
                    <a:pt x="252708" y="212169"/>
                    <a:pt x="282606" y="238363"/>
                  </a:cubicBezTo>
                  <a:cubicBezTo>
                    <a:pt x="312504" y="264557"/>
                    <a:pt x="353249" y="291809"/>
                    <a:pt x="382618" y="312976"/>
                  </a:cubicBezTo>
                  <a:cubicBezTo>
                    <a:pt x="411987" y="334143"/>
                    <a:pt x="447706" y="358219"/>
                    <a:pt x="458818" y="365363"/>
                  </a:cubicBezTo>
                  <a:cubicBezTo>
                    <a:pt x="469931" y="372507"/>
                    <a:pt x="434741" y="347107"/>
                    <a:pt x="449293" y="355838"/>
                  </a:cubicBezTo>
                  <a:cubicBezTo>
                    <a:pt x="463845" y="364569"/>
                    <a:pt x="513058" y="394997"/>
                    <a:pt x="546131" y="417751"/>
                  </a:cubicBezTo>
                  <a:cubicBezTo>
                    <a:pt x="579204" y="440505"/>
                    <a:pt x="616246" y="472255"/>
                    <a:pt x="647731" y="492363"/>
                  </a:cubicBezTo>
                  <a:cubicBezTo>
                    <a:pt x="679216" y="512471"/>
                    <a:pt x="736631" y="538136"/>
                    <a:pt x="735043" y="538401"/>
                  </a:cubicBezTo>
                  <a:cubicBezTo>
                    <a:pt x="733456" y="538666"/>
                    <a:pt x="669956" y="511149"/>
                    <a:pt x="638206" y="493951"/>
                  </a:cubicBezTo>
                  <a:cubicBezTo>
                    <a:pt x="606456" y="476753"/>
                    <a:pt x="582908" y="460613"/>
                    <a:pt x="544543" y="435213"/>
                  </a:cubicBezTo>
                  <a:cubicBezTo>
                    <a:pt x="506178" y="409813"/>
                    <a:pt x="451674" y="366157"/>
                    <a:pt x="408018" y="341551"/>
                  </a:cubicBezTo>
                  <a:cubicBezTo>
                    <a:pt x="364362" y="316945"/>
                    <a:pt x="348487" y="344197"/>
                    <a:pt x="282606" y="287576"/>
                  </a:cubicBezTo>
                  <a:cubicBezTo>
                    <a:pt x="216725" y="230955"/>
                    <a:pt x="3206" y="8705"/>
                    <a:pt x="31" y="2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367DC4C4-FB94-4138-926B-BC8CB6AF924E}"/>
                </a:ext>
              </a:extLst>
            </p:cNvPr>
            <p:cNvSpPr/>
            <p:nvPr/>
          </p:nvSpPr>
          <p:spPr>
            <a:xfrm>
              <a:off x="5174923" y="3930410"/>
              <a:ext cx="582679" cy="323613"/>
            </a:xfrm>
            <a:custGeom>
              <a:avLst/>
              <a:gdLst>
                <a:gd name="connsiteX0" fmla="*/ 327 w 582679"/>
                <a:gd name="connsiteY0" fmla="*/ 240 h 323613"/>
                <a:gd name="connsiteX1" fmla="*/ 290840 w 582679"/>
                <a:gd name="connsiteY1" fmla="*/ 203440 h 323613"/>
                <a:gd name="connsiteX2" fmla="*/ 198765 w 582679"/>
                <a:gd name="connsiteY2" fmla="*/ 143115 h 323613"/>
                <a:gd name="connsiteX3" fmla="*/ 116215 w 582679"/>
                <a:gd name="connsiteY3" fmla="*/ 103428 h 323613"/>
                <a:gd name="connsiteX4" fmla="*/ 340052 w 582679"/>
                <a:gd name="connsiteY4" fmla="*/ 274878 h 323613"/>
                <a:gd name="connsiteX5" fmla="*/ 378152 w 582679"/>
                <a:gd name="connsiteY5" fmla="*/ 263765 h 323613"/>
                <a:gd name="connsiteX6" fmla="*/ 544840 w 582679"/>
                <a:gd name="connsiteY6" fmla="*/ 268528 h 323613"/>
                <a:gd name="connsiteX7" fmla="*/ 578177 w 582679"/>
                <a:gd name="connsiteY7" fmla="*/ 247890 h 323613"/>
                <a:gd name="connsiteX8" fmla="*/ 473402 w 582679"/>
                <a:gd name="connsiteY8" fmla="*/ 259003 h 323613"/>
                <a:gd name="connsiteX9" fmla="*/ 360690 w 582679"/>
                <a:gd name="connsiteY9" fmla="*/ 322503 h 323613"/>
                <a:gd name="connsiteX10" fmla="*/ 474990 w 582679"/>
                <a:gd name="connsiteY10" fmla="*/ 298690 h 323613"/>
                <a:gd name="connsiteX11" fmla="*/ 421015 w 582679"/>
                <a:gd name="connsiteY11" fmla="*/ 289165 h 323613"/>
                <a:gd name="connsiteX12" fmla="*/ 332115 w 582679"/>
                <a:gd name="connsiteY12" fmla="*/ 241540 h 323613"/>
                <a:gd name="connsiteX13" fmla="*/ 235277 w 582679"/>
                <a:gd name="connsiteY13" fmla="*/ 163753 h 323613"/>
                <a:gd name="connsiteX14" fmla="*/ 327 w 582679"/>
                <a:gd name="connsiteY14" fmla="*/ 240 h 323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2679" h="323613">
                  <a:moveTo>
                    <a:pt x="327" y="240"/>
                  </a:moveTo>
                  <a:cubicBezTo>
                    <a:pt x="9587" y="6854"/>
                    <a:pt x="257767" y="179628"/>
                    <a:pt x="290840" y="203440"/>
                  </a:cubicBezTo>
                  <a:cubicBezTo>
                    <a:pt x="323913" y="227252"/>
                    <a:pt x="227869" y="159784"/>
                    <a:pt x="198765" y="143115"/>
                  </a:cubicBezTo>
                  <a:cubicBezTo>
                    <a:pt x="169661" y="126446"/>
                    <a:pt x="92667" y="81467"/>
                    <a:pt x="116215" y="103428"/>
                  </a:cubicBezTo>
                  <a:cubicBezTo>
                    <a:pt x="139763" y="125389"/>
                    <a:pt x="296396" y="248155"/>
                    <a:pt x="340052" y="274878"/>
                  </a:cubicBezTo>
                  <a:cubicBezTo>
                    <a:pt x="383708" y="301601"/>
                    <a:pt x="344021" y="264823"/>
                    <a:pt x="378152" y="263765"/>
                  </a:cubicBezTo>
                  <a:cubicBezTo>
                    <a:pt x="412283" y="262707"/>
                    <a:pt x="511503" y="271174"/>
                    <a:pt x="544840" y="268528"/>
                  </a:cubicBezTo>
                  <a:cubicBezTo>
                    <a:pt x="578178" y="265882"/>
                    <a:pt x="590083" y="249477"/>
                    <a:pt x="578177" y="247890"/>
                  </a:cubicBezTo>
                  <a:cubicBezTo>
                    <a:pt x="566271" y="246303"/>
                    <a:pt x="509650" y="246568"/>
                    <a:pt x="473402" y="259003"/>
                  </a:cubicBezTo>
                  <a:cubicBezTo>
                    <a:pt x="437154" y="271438"/>
                    <a:pt x="360425" y="315889"/>
                    <a:pt x="360690" y="322503"/>
                  </a:cubicBezTo>
                  <a:cubicBezTo>
                    <a:pt x="360955" y="329118"/>
                    <a:pt x="464936" y="304246"/>
                    <a:pt x="474990" y="298690"/>
                  </a:cubicBezTo>
                  <a:cubicBezTo>
                    <a:pt x="485044" y="293134"/>
                    <a:pt x="444828" y="298690"/>
                    <a:pt x="421015" y="289165"/>
                  </a:cubicBezTo>
                  <a:cubicBezTo>
                    <a:pt x="397203" y="279640"/>
                    <a:pt x="363071" y="262442"/>
                    <a:pt x="332115" y="241540"/>
                  </a:cubicBezTo>
                  <a:cubicBezTo>
                    <a:pt x="301159" y="220638"/>
                    <a:pt x="289781" y="202382"/>
                    <a:pt x="235277" y="163753"/>
                  </a:cubicBezTo>
                  <a:cubicBezTo>
                    <a:pt x="180773" y="125124"/>
                    <a:pt x="-8933" y="-6374"/>
                    <a:pt x="327" y="2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60602ADD-28B2-42FA-82D8-2451DFB4C58A}"/>
                </a:ext>
              </a:extLst>
            </p:cNvPr>
            <p:cNvSpPr/>
            <p:nvPr/>
          </p:nvSpPr>
          <p:spPr>
            <a:xfrm>
              <a:off x="5335588" y="4275138"/>
              <a:ext cx="497816" cy="160355"/>
            </a:xfrm>
            <a:custGeom>
              <a:avLst/>
              <a:gdLst>
                <a:gd name="connsiteX0" fmla="*/ 0 w 497816"/>
                <a:gd name="connsiteY0" fmla="*/ 0 h 160355"/>
                <a:gd name="connsiteX1" fmla="*/ 125412 w 497816"/>
                <a:gd name="connsiteY1" fmla="*/ 90487 h 160355"/>
                <a:gd name="connsiteX2" fmla="*/ 112712 w 497816"/>
                <a:gd name="connsiteY2" fmla="*/ 65087 h 160355"/>
                <a:gd name="connsiteX3" fmla="*/ 165100 w 497816"/>
                <a:gd name="connsiteY3" fmla="*/ 119062 h 160355"/>
                <a:gd name="connsiteX4" fmla="*/ 298450 w 497816"/>
                <a:gd name="connsiteY4" fmla="*/ 131762 h 160355"/>
                <a:gd name="connsiteX5" fmla="*/ 496887 w 497816"/>
                <a:gd name="connsiteY5" fmla="*/ 160337 h 160355"/>
                <a:gd name="connsiteX6" fmla="*/ 377825 w 497816"/>
                <a:gd name="connsiteY6" fmla="*/ 136525 h 160355"/>
                <a:gd name="connsiteX7" fmla="*/ 149225 w 497816"/>
                <a:gd name="connsiteY7" fmla="*/ 93662 h 160355"/>
                <a:gd name="connsiteX8" fmla="*/ 138112 w 497816"/>
                <a:gd name="connsiteY8" fmla="*/ 85725 h 160355"/>
                <a:gd name="connsiteX9" fmla="*/ 0 w 497816"/>
                <a:gd name="connsiteY9" fmla="*/ 0 h 160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97816" h="160355">
                  <a:moveTo>
                    <a:pt x="0" y="0"/>
                  </a:moveTo>
                  <a:cubicBezTo>
                    <a:pt x="53313" y="39819"/>
                    <a:pt x="106627" y="79639"/>
                    <a:pt x="125412" y="90487"/>
                  </a:cubicBezTo>
                  <a:cubicBezTo>
                    <a:pt x="144197" y="101335"/>
                    <a:pt x="106097" y="60325"/>
                    <a:pt x="112712" y="65087"/>
                  </a:cubicBezTo>
                  <a:cubicBezTo>
                    <a:pt x="119327" y="69849"/>
                    <a:pt x="134144" y="107950"/>
                    <a:pt x="165100" y="119062"/>
                  </a:cubicBezTo>
                  <a:cubicBezTo>
                    <a:pt x="196056" y="130174"/>
                    <a:pt x="243152" y="124883"/>
                    <a:pt x="298450" y="131762"/>
                  </a:cubicBezTo>
                  <a:cubicBezTo>
                    <a:pt x="353748" y="138641"/>
                    <a:pt x="483658" y="159543"/>
                    <a:pt x="496887" y="160337"/>
                  </a:cubicBezTo>
                  <a:cubicBezTo>
                    <a:pt x="510116" y="161131"/>
                    <a:pt x="377825" y="136525"/>
                    <a:pt x="377825" y="136525"/>
                  </a:cubicBezTo>
                  <a:lnTo>
                    <a:pt x="149225" y="93662"/>
                  </a:lnTo>
                  <a:cubicBezTo>
                    <a:pt x="109273" y="85195"/>
                    <a:pt x="138112" y="85725"/>
                    <a:pt x="138112" y="8572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521B53E1-F9CB-490B-A333-EA680309592A}"/>
                </a:ext>
              </a:extLst>
            </p:cNvPr>
            <p:cNvSpPr/>
            <p:nvPr/>
          </p:nvSpPr>
          <p:spPr>
            <a:xfrm>
              <a:off x="5278431" y="4037012"/>
              <a:ext cx="345192" cy="319245"/>
            </a:xfrm>
            <a:custGeom>
              <a:avLst/>
              <a:gdLst>
                <a:gd name="connsiteX0" fmla="*/ 7 w 345192"/>
                <a:gd name="connsiteY0" fmla="*/ 1 h 319245"/>
                <a:gd name="connsiteX1" fmla="*/ 79382 w 345192"/>
                <a:gd name="connsiteY1" fmla="*/ 188913 h 319245"/>
                <a:gd name="connsiteX2" fmla="*/ 93669 w 345192"/>
                <a:gd name="connsiteY2" fmla="*/ 184151 h 319245"/>
                <a:gd name="connsiteX3" fmla="*/ 38107 w 345192"/>
                <a:gd name="connsiteY3" fmla="*/ 106363 h 319245"/>
                <a:gd name="connsiteX4" fmla="*/ 76207 w 345192"/>
                <a:gd name="connsiteY4" fmla="*/ 169863 h 319245"/>
                <a:gd name="connsiteX5" fmla="*/ 106369 w 345192"/>
                <a:gd name="connsiteY5" fmla="*/ 231776 h 319245"/>
                <a:gd name="connsiteX6" fmla="*/ 171457 w 345192"/>
                <a:gd name="connsiteY6" fmla="*/ 273051 h 319245"/>
                <a:gd name="connsiteX7" fmla="*/ 196857 w 345192"/>
                <a:gd name="connsiteY7" fmla="*/ 319088 h 319245"/>
                <a:gd name="connsiteX8" fmla="*/ 228607 w 345192"/>
                <a:gd name="connsiteY8" fmla="*/ 288926 h 319245"/>
                <a:gd name="connsiteX9" fmla="*/ 344494 w 345192"/>
                <a:gd name="connsiteY9" fmla="*/ 311151 h 319245"/>
                <a:gd name="connsiteX10" fmla="*/ 168282 w 345192"/>
                <a:gd name="connsiteY10" fmla="*/ 282576 h 319245"/>
                <a:gd name="connsiteX11" fmla="*/ 84144 w 345192"/>
                <a:gd name="connsiteY11" fmla="*/ 192088 h 319245"/>
                <a:gd name="connsiteX12" fmla="*/ 7 w 345192"/>
                <a:gd name="connsiteY12" fmla="*/ 1 h 319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5192" h="319245">
                  <a:moveTo>
                    <a:pt x="7" y="1"/>
                  </a:moveTo>
                  <a:cubicBezTo>
                    <a:pt x="-787" y="-528"/>
                    <a:pt x="63772" y="158221"/>
                    <a:pt x="79382" y="188913"/>
                  </a:cubicBezTo>
                  <a:cubicBezTo>
                    <a:pt x="94992" y="219605"/>
                    <a:pt x="100548" y="197909"/>
                    <a:pt x="93669" y="184151"/>
                  </a:cubicBezTo>
                  <a:cubicBezTo>
                    <a:pt x="86790" y="170393"/>
                    <a:pt x="41017" y="108744"/>
                    <a:pt x="38107" y="106363"/>
                  </a:cubicBezTo>
                  <a:cubicBezTo>
                    <a:pt x="35197" y="103982"/>
                    <a:pt x="64830" y="148961"/>
                    <a:pt x="76207" y="169863"/>
                  </a:cubicBezTo>
                  <a:cubicBezTo>
                    <a:pt x="87584" y="190765"/>
                    <a:pt x="90494" y="214578"/>
                    <a:pt x="106369" y="231776"/>
                  </a:cubicBezTo>
                  <a:cubicBezTo>
                    <a:pt x="122244" y="248974"/>
                    <a:pt x="156376" y="258499"/>
                    <a:pt x="171457" y="273051"/>
                  </a:cubicBezTo>
                  <a:cubicBezTo>
                    <a:pt x="186538" y="287603"/>
                    <a:pt x="187332" y="316442"/>
                    <a:pt x="196857" y="319088"/>
                  </a:cubicBezTo>
                  <a:cubicBezTo>
                    <a:pt x="206382" y="321734"/>
                    <a:pt x="204001" y="290249"/>
                    <a:pt x="228607" y="288926"/>
                  </a:cubicBezTo>
                  <a:cubicBezTo>
                    <a:pt x="253213" y="287603"/>
                    <a:pt x="354548" y="312209"/>
                    <a:pt x="344494" y="311151"/>
                  </a:cubicBezTo>
                  <a:cubicBezTo>
                    <a:pt x="334440" y="310093"/>
                    <a:pt x="211674" y="302420"/>
                    <a:pt x="168282" y="282576"/>
                  </a:cubicBezTo>
                  <a:cubicBezTo>
                    <a:pt x="124890" y="262732"/>
                    <a:pt x="110602" y="235480"/>
                    <a:pt x="84144" y="192088"/>
                  </a:cubicBezTo>
                  <a:cubicBezTo>
                    <a:pt x="57686" y="148696"/>
                    <a:pt x="801" y="530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7EEE79A0-2911-4F27-A5AE-EB2782B0E8E4}"/>
                </a:ext>
              </a:extLst>
            </p:cNvPr>
            <p:cNvSpPr/>
            <p:nvPr/>
          </p:nvSpPr>
          <p:spPr>
            <a:xfrm>
              <a:off x="5276466" y="4017852"/>
              <a:ext cx="78385" cy="169795"/>
            </a:xfrm>
            <a:custGeom>
              <a:avLst/>
              <a:gdLst>
                <a:gd name="connsiteX0" fmla="*/ 384 w 78385"/>
                <a:gd name="connsiteY0" fmla="*/ 111 h 169795"/>
                <a:gd name="connsiteX1" fmla="*/ 78172 w 78385"/>
                <a:gd name="connsiteY1" fmla="*/ 166798 h 169795"/>
                <a:gd name="connsiteX2" fmla="*/ 24197 w 78385"/>
                <a:gd name="connsiteY2" fmla="*/ 109648 h 169795"/>
                <a:gd name="connsiteX3" fmla="*/ 46422 w 78385"/>
                <a:gd name="connsiteY3" fmla="*/ 139811 h 169795"/>
                <a:gd name="connsiteX4" fmla="*/ 384 w 78385"/>
                <a:gd name="connsiteY4" fmla="*/ 111 h 169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85" h="169795">
                  <a:moveTo>
                    <a:pt x="384" y="111"/>
                  </a:moveTo>
                  <a:cubicBezTo>
                    <a:pt x="5676" y="4609"/>
                    <a:pt x="74203" y="148542"/>
                    <a:pt x="78172" y="166798"/>
                  </a:cubicBezTo>
                  <a:cubicBezTo>
                    <a:pt x="82141" y="185054"/>
                    <a:pt x="29489" y="114146"/>
                    <a:pt x="24197" y="109648"/>
                  </a:cubicBezTo>
                  <a:cubicBezTo>
                    <a:pt x="18905" y="105150"/>
                    <a:pt x="46687" y="151453"/>
                    <a:pt x="46422" y="139811"/>
                  </a:cubicBezTo>
                  <a:cubicBezTo>
                    <a:pt x="46157" y="128169"/>
                    <a:pt x="-4908" y="-4387"/>
                    <a:pt x="384" y="1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37DE7096-6792-4A97-AF75-46EAFD3CC9AD}"/>
                </a:ext>
              </a:extLst>
            </p:cNvPr>
            <p:cNvSpPr/>
            <p:nvPr/>
          </p:nvSpPr>
          <p:spPr>
            <a:xfrm>
              <a:off x="5598644" y="4190333"/>
              <a:ext cx="240327" cy="187997"/>
            </a:xfrm>
            <a:custGeom>
              <a:avLst/>
              <a:gdLst>
                <a:gd name="connsiteX0" fmla="*/ 184619 w 240327"/>
                <a:gd name="connsiteY0" fmla="*/ 667 h 187997"/>
                <a:gd name="connsiteX1" fmla="*/ 57619 w 240327"/>
                <a:gd name="connsiteY1" fmla="*/ 27655 h 187997"/>
                <a:gd name="connsiteX2" fmla="*/ 135406 w 240327"/>
                <a:gd name="connsiteY2" fmla="*/ 27655 h 187997"/>
                <a:gd name="connsiteX3" fmla="*/ 79844 w 240327"/>
                <a:gd name="connsiteY3" fmla="*/ 35592 h 187997"/>
                <a:gd name="connsiteX4" fmla="*/ 73494 w 240327"/>
                <a:gd name="connsiteY4" fmla="*/ 124492 h 187997"/>
                <a:gd name="connsiteX5" fmla="*/ 116356 w 240327"/>
                <a:gd name="connsiteY5" fmla="*/ 148305 h 187997"/>
                <a:gd name="connsiteX6" fmla="*/ 240181 w 240327"/>
                <a:gd name="connsiteY6" fmla="*/ 172117 h 187997"/>
                <a:gd name="connsiteX7" fmla="*/ 89369 w 240327"/>
                <a:gd name="connsiteY7" fmla="*/ 149892 h 187997"/>
                <a:gd name="connsiteX8" fmla="*/ 469 w 240327"/>
                <a:gd name="connsiteY8" fmla="*/ 187992 h 187997"/>
                <a:gd name="connsiteX9" fmla="*/ 54444 w 240327"/>
                <a:gd name="connsiteY9" fmla="*/ 146717 h 187997"/>
                <a:gd name="connsiteX10" fmla="*/ 59206 w 240327"/>
                <a:gd name="connsiteY10" fmla="*/ 59405 h 187997"/>
                <a:gd name="connsiteX11" fmla="*/ 184619 w 240327"/>
                <a:gd name="connsiteY11" fmla="*/ 667 h 18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0327" h="187997">
                  <a:moveTo>
                    <a:pt x="184619" y="667"/>
                  </a:moveTo>
                  <a:cubicBezTo>
                    <a:pt x="184355" y="-4625"/>
                    <a:pt x="65821" y="23157"/>
                    <a:pt x="57619" y="27655"/>
                  </a:cubicBezTo>
                  <a:cubicBezTo>
                    <a:pt x="49417" y="32153"/>
                    <a:pt x="131702" y="26332"/>
                    <a:pt x="135406" y="27655"/>
                  </a:cubicBezTo>
                  <a:cubicBezTo>
                    <a:pt x="139110" y="28978"/>
                    <a:pt x="90163" y="19453"/>
                    <a:pt x="79844" y="35592"/>
                  </a:cubicBezTo>
                  <a:cubicBezTo>
                    <a:pt x="69525" y="51731"/>
                    <a:pt x="67409" y="105707"/>
                    <a:pt x="73494" y="124492"/>
                  </a:cubicBezTo>
                  <a:cubicBezTo>
                    <a:pt x="79579" y="143278"/>
                    <a:pt x="88575" y="140367"/>
                    <a:pt x="116356" y="148305"/>
                  </a:cubicBezTo>
                  <a:cubicBezTo>
                    <a:pt x="144137" y="156243"/>
                    <a:pt x="244679" y="171853"/>
                    <a:pt x="240181" y="172117"/>
                  </a:cubicBezTo>
                  <a:cubicBezTo>
                    <a:pt x="235683" y="172381"/>
                    <a:pt x="129321" y="147246"/>
                    <a:pt x="89369" y="149892"/>
                  </a:cubicBezTo>
                  <a:cubicBezTo>
                    <a:pt x="49417" y="152538"/>
                    <a:pt x="6290" y="188521"/>
                    <a:pt x="469" y="187992"/>
                  </a:cubicBezTo>
                  <a:cubicBezTo>
                    <a:pt x="-5352" y="187463"/>
                    <a:pt x="44654" y="168148"/>
                    <a:pt x="54444" y="146717"/>
                  </a:cubicBezTo>
                  <a:cubicBezTo>
                    <a:pt x="64233" y="125286"/>
                    <a:pt x="42802" y="80572"/>
                    <a:pt x="59206" y="59405"/>
                  </a:cubicBezTo>
                  <a:cubicBezTo>
                    <a:pt x="75610" y="38238"/>
                    <a:pt x="184883" y="5959"/>
                    <a:pt x="184619" y="6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A12BF4E0-479F-408B-8D24-A9DDAC81DA7D}"/>
                </a:ext>
              </a:extLst>
            </p:cNvPr>
            <p:cNvSpPr/>
            <p:nvPr/>
          </p:nvSpPr>
          <p:spPr>
            <a:xfrm>
              <a:off x="5719690" y="4166410"/>
              <a:ext cx="168032" cy="268284"/>
            </a:xfrm>
            <a:custGeom>
              <a:avLst/>
              <a:gdLst>
                <a:gd name="connsiteX0" fmla="*/ 23885 w 168032"/>
                <a:gd name="connsiteY0" fmla="*/ 2365 h 268284"/>
                <a:gd name="connsiteX1" fmla="*/ 108023 w 168032"/>
                <a:gd name="connsiteY1" fmla="*/ 108728 h 268284"/>
                <a:gd name="connsiteX2" fmla="*/ 109610 w 168032"/>
                <a:gd name="connsiteY2" fmla="*/ 115078 h 268284"/>
                <a:gd name="connsiteX3" fmla="*/ 114373 w 168032"/>
                <a:gd name="connsiteY3" fmla="*/ 100790 h 268284"/>
                <a:gd name="connsiteX4" fmla="*/ 125485 w 168032"/>
                <a:gd name="connsiteY4" fmla="*/ 162703 h 268284"/>
                <a:gd name="connsiteX5" fmla="*/ 146123 w 168032"/>
                <a:gd name="connsiteY5" fmla="*/ 237315 h 268284"/>
                <a:gd name="connsiteX6" fmla="*/ 127073 w 168032"/>
                <a:gd name="connsiteY6" fmla="*/ 240490 h 268284"/>
                <a:gd name="connsiteX7" fmla="*/ 73 w 168032"/>
                <a:gd name="connsiteY7" fmla="*/ 208740 h 268284"/>
                <a:gd name="connsiteX8" fmla="*/ 109610 w 168032"/>
                <a:gd name="connsiteY8" fmla="*/ 246840 h 268284"/>
                <a:gd name="connsiteX9" fmla="*/ 166760 w 168032"/>
                <a:gd name="connsiteY9" fmla="*/ 267478 h 268284"/>
                <a:gd name="connsiteX10" fmla="*/ 146123 w 168032"/>
                <a:gd name="connsiteY10" fmla="*/ 219853 h 268284"/>
                <a:gd name="connsiteX11" fmla="*/ 109610 w 168032"/>
                <a:gd name="connsiteY11" fmla="*/ 92853 h 268284"/>
                <a:gd name="connsiteX12" fmla="*/ 71510 w 168032"/>
                <a:gd name="connsiteY12" fmla="*/ 38878 h 268284"/>
                <a:gd name="connsiteX13" fmla="*/ 23885 w 168032"/>
                <a:gd name="connsiteY13" fmla="*/ 2365 h 26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8032" h="268284">
                  <a:moveTo>
                    <a:pt x="23885" y="2365"/>
                  </a:moveTo>
                  <a:cubicBezTo>
                    <a:pt x="29970" y="14007"/>
                    <a:pt x="93736" y="89943"/>
                    <a:pt x="108023" y="108728"/>
                  </a:cubicBezTo>
                  <a:cubicBezTo>
                    <a:pt x="122310" y="127513"/>
                    <a:pt x="108552" y="116401"/>
                    <a:pt x="109610" y="115078"/>
                  </a:cubicBezTo>
                  <a:cubicBezTo>
                    <a:pt x="110668" y="113755"/>
                    <a:pt x="111727" y="92853"/>
                    <a:pt x="114373" y="100790"/>
                  </a:cubicBezTo>
                  <a:cubicBezTo>
                    <a:pt x="117019" y="108727"/>
                    <a:pt x="120193" y="139949"/>
                    <a:pt x="125485" y="162703"/>
                  </a:cubicBezTo>
                  <a:cubicBezTo>
                    <a:pt x="130777" y="185457"/>
                    <a:pt x="145858" y="224351"/>
                    <a:pt x="146123" y="237315"/>
                  </a:cubicBezTo>
                  <a:cubicBezTo>
                    <a:pt x="146388" y="250279"/>
                    <a:pt x="151415" y="245252"/>
                    <a:pt x="127073" y="240490"/>
                  </a:cubicBezTo>
                  <a:cubicBezTo>
                    <a:pt x="102731" y="235728"/>
                    <a:pt x="2983" y="207682"/>
                    <a:pt x="73" y="208740"/>
                  </a:cubicBezTo>
                  <a:cubicBezTo>
                    <a:pt x="-2837" y="209798"/>
                    <a:pt x="81829" y="237050"/>
                    <a:pt x="109610" y="246840"/>
                  </a:cubicBezTo>
                  <a:cubicBezTo>
                    <a:pt x="137391" y="256630"/>
                    <a:pt x="160675" y="271976"/>
                    <a:pt x="166760" y="267478"/>
                  </a:cubicBezTo>
                  <a:cubicBezTo>
                    <a:pt x="172845" y="262980"/>
                    <a:pt x="155648" y="248957"/>
                    <a:pt x="146123" y="219853"/>
                  </a:cubicBezTo>
                  <a:cubicBezTo>
                    <a:pt x="136598" y="190749"/>
                    <a:pt x="122046" y="123016"/>
                    <a:pt x="109610" y="92853"/>
                  </a:cubicBezTo>
                  <a:cubicBezTo>
                    <a:pt x="97175" y="62691"/>
                    <a:pt x="85004" y="52636"/>
                    <a:pt x="71510" y="38878"/>
                  </a:cubicBezTo>
                  <a:cubicBezTo>
                    <a:pt x="58016" y="25120"/>
                    <a:pt x="17800" y="-9277"/>
                    <a:pt x="23885" y="23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FA28C717-213C-4078-81A9-5F14BE9B9DE2}"/>
                </a:ext>
              </a:extLst>
            </p:cNvPr>
            <p:cNvSpPr/>
            <p:nvPr/>
          </p:nvSpPr>
          <p:spPr>
            <a:xfrm>
              <a:off x="5556250" y="4411848"/>
              <a:ext cx="302378" cy="451670"/>
            </a:xfrm>
            <a:custGeom>
              <a:avLst/>
              <a:gdLst>
                <a:gd name="connsiteX0" fmla="*/ 0 w 302378"/>
                <a:gd name="connsiteY0" fmla="*/ 1402 h 451670"/>
                <a:gd name="connsiteX1" fmla="*/ 127000 w 302378"/>
                <a:gd name="connsiteY1" fmla="*/ 244290 h 451670"/>
                <a:gd name="connsiteX2" fmla="*/ 52388 w 302378"/>
                <a:gd name="connsiteY2" fmla="*/ 56965 h 451670"/>
                <a:gd name="connsiteX3" fmla="*/ 79375 w 302378"/>
                <a:gd name="connsiteY3" fmla="*/ 134752 h 451670"/>
                <a:gd name="connsiteX4" fmla="*/ 207963 w 302378"/>
                <a:gd name="connsiteY4" fmla="*/ 345890 h 451670"/>
                <a:gd name="connsiteX5" fmla="*/ 182563 w 302378"/>
                <a:gd name="connsiteY5" fmla="*/ 276040 h 451670"/>
                <a:gd name="connsiteX6" fmla="*/ 169863 w 302378"/>
                <a:gd name="connsiteY6" fmla="*/ 252227 h 451670"/>
                <a:gd name="connsiteX7" fmla="*/ 269875 w 302378"/>
                <a:gd name="connsiteY7" fmla="*/ 417327 h 451670"/>
                <a:gd name="connsiteX8" fmla="*/ 301625 w 302378"/>
                <a:gd name="connsiteY8" fmla="*/ 445902 h 451670"/>
                <a:gd name="connsiteX9" fmla="*/ 244475 w 302378"/>
                <a:gd name="connsiteY9" fmla="*/ 337952 h 451670"/>
                <a:gd name="connsiteX10" fmla="*/ 125413 w 302378"/>
                <a:gd name="connsiteY10" fmla="*/ 152215 h 451670"/>
                <a:gd name="connsiteX11" fmla="*/ 0 w 302378"/>
                <a:gd name="connsiteY11" fmla="*/ 1402 h 45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2378" h="451670">
                  <a:moveTo>
                    <a:pt x="0" y="1402"/>
                  </a:moveTo>
                  <a:cubicBezTo>
                    <a:pt x="264" y="16748"/>
                    <a:pt x="118269" y="235030"/>
                    <a:pt x="127000" y="244290"/>
                  </a:cubicBezTo>
                  <a:cubicBezTo>
                    <a:pt x="135731" y="253551"/>
                    <a:pt x="60325" y="75221"/>
                    <a:pt x="52388" y="56965"/>
                  </a:cubicBezTo>
                  <a:cubicBezTo>
                    <a:pt x="44451" y="38709"/>
                    <a:pt x="53446" y="86598"/>
                    <a:pt x="79375" y="134752"/>
                  </a:cubicBezTo>
                  <a:cubicBezTo>
                    <a:pt x="105304" y="182906"/>
                    <a:pt x="190765" y="322342"/>
                    <a:pt x="207963" y="345890"/>
                  </a:cubicBezTo>
                  <a:cubicBezTo>
                    <a:pt x="225161" y="369438"/>
                    <a:pt x="188913" y="291650"/>
                    <a:pt x="182563" y="276040"/>
                  </a:cubicBezTo>
                  <a:cubicBezTo>
                    <a:pt x="176213" y="260430"/>
                    <a:pt x="155311" y="228679"/>
                    <a:pt x="169863" y="252227"/>
                  </a:cubicBezTo>
                  <a:cubicBezTo>
                    <a:pt x="184415" y="275775"/>
                    <a:pt x="247915" y="385048"/>
                    <a:pt x="269875" y="417327"/>
                  </a:cubicBezTo>
                  <a:cubicBezTo>
                    <a:pt x="291835" y="449606"/>
                    <a:pt x="305858" y="459131"/>
                    <a:pt x="301625" y="445902"/>
                  </a:cubicBezTo>
                  <a:cubicBezTo>
                    <a:pt x="297392" y="432673"/>
                    <a:pt x="273844" y="386900"/>
                    <a:pt x="244475" y="337952"/>
                  </a:cubicBezTo>
                  <a:cubicBezTo>
                    <a:pt x="215106" y="289004"/>
                    <a:pt x="163778" y="203809"/>
                    <a:pt x="125413" y="152215"/>
                  </a:cubicBezTo>
                  <a:cubicBezTo>
                    <a:pt x="87049" y="100621"/>
                    <a:pt x="-264" y="-13944"/>
                    <a:pt x="0" y="140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95E641AA-5245-42F4-8538-7E0E4421C804}"/>
                </a:ext>
              </a:extLst>
            </p:cNvPr>
            <p:cNvSpPr/>
            <p:nvPr/>
          </p:nvSpPr>
          <p:spPr>
            <a:xfrm>
              <a:off x="5765144" y="4777875"/>
              <a:ext cx="257193" cy="440721"/>
            </a:xfrm>
            <a:custGeom>
              <a:avLst/>
              <a:gdLst>
                <a:gd name="connsiteX0" fmla="*/ 656 w 257193"/>
                <a:gd name="connsiteY0" fmla="*/ 2088 h 440721"/>
                <a:gd name="connsiteX1" fmla="*/ 119719 w 257193"/>
                <a:gd name="connsiteY1" fmla="*/ 178300 h 440721"/>
                <a:gd name="connsiteX2" fmla="*/ 167344 w 257193"/>
                <a:gd name="connsiteY2" fmla="*/ 256088 h 440721"/>
                <a:gd name="connsiteX3" fmla="*/ 189569 w 257193"/>
                <a:gd name="connsiteY3" fmla="*/ 316413 h 440721"/>
                <a:gd name="connsiteX4" fmla="*/ 256244 w 257193"/>
                <a:gd name="connsiteY4" fmla="*/ 440238 h 440721"/>
                <a:gd name="connsiteX5" fmla="*/ 224494 w 257193"/>
                <a:gd name="connsiteY5" fmla="*/ 354513 h 440721"/>
                <a:gd name="connsiteX6" fmla="*/ 164169 w 257193"/>
                <a:gd name="connsiteY6" fmla="*/ 233863 h 440721"/>
                <a:gd name="connsiteX7" fmla="*/ 75269 w 257193"/>
                <a:gd name="connsiteY7" fmla="*/ 127500 h 440721"/>
                <a:gd name="connsiteX8" fmla="*/ 57806 w 257193"/>
                <a:gd name="connsiteY8" fmla="*/ 81463 h 440721"/>
                <a:gd name="connsiteX9" fmla="*/ 70506 w 257193"/>
                <a:gd name="connsiteY9" fmla="*/ 81463 h 440721"/>
                <a:gd name="connsiteX10" fmla="*/ 656 w 257193"/>
                <a:gd name="connsiteY10" fmla="*/ 2088 h 440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193" h="440721">
                  <a:moveTo>
                    <a:pt x="656" y="2088"/>
                  </a:moveTo>
                  <a:cubicBezTo>
                    <a:pt x="8858" y="18227"/>
                    <a:pt x="91938" y="135967"/>
                    <a:pt x="119719" y="178300"/>
                  </a:cubicBezTo>
                  <a:cubicBezTo>
                    <a:pt x="147500" y="220633"/>
                    <a:pt x="155702" y="233069"/>
                    <a:pt x="167344" y="256088"/>
                  </a:cubicBezTo>
                  <a:cubicBezTo>
                    <a:pt x="178986" y="279107"/>
                    <a:pt x="174752" y="285721"/>
                    <a:pt x="189569" y="316413"/>
                  </a:cubicBezTo>
                  <a:cubicBezTo>
                    <a:pt x="204386" y="347105"/>
                    <a:pt x="250423" y="433888"/>
                    <a:pt x="256244" y="440238"/>
                  </a:cubicBezTo>
                  <a:cubicBezTo>
                    <a:pt x="262065" y="446588"/>
                    <a:pt x="239840" y="388909"/>
                    <a:pt x="224494" y="354513"/>
                  </a:cubicBezTo>
                  <a:cubicBezTo>
                    <a:pt x="209148" y="320117"/>
                    <a:pt x="189040" y="271698"/>
                    <a:pt x="164169" y="233863"/>
                  </a:cubicBezTo>
                  <a:cubicBezTo>
                    <a:pt x="139298" y="196028"/>
                    <a:pt x="92996" y="152900"/>
                    <a:pt x="75269" y="127500"/>
                  </a:cubicBezTo>
                  <a:cubicBezTo>
                    <a:pt x="57542" y="102100"/>
                    <a:pt x="58600" y="89136"/>
                    <a:pt x="57806" y="81463"/>
                  </a:cubicBezTo>
                  <a:cubicBezTo>
                    <a:pt x="57012" y="73790"/>
                    <a:pt x="77385" y="94692"/>
                    <a:pt x="70506" y="81463"/>
                  </a:cubicBezTo>
                  <a:cubicBezTo>
                    <a:pt x="63627" y="68234"/>
                    <a:pt x="-7546" y="-14051"/>
                    <a:pt x="656" y="20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843F9288-95F3-4D2D-90AA-378AE14E5EED}"/>
                </a:ext>
              </a:extLst>
            </p:cNvPr>
            <p:cNvSpPr/>
            <p:nvPr/>
          </p:nvSpPr>
          <p:spPr>
            <a:xfrm>
              <a:off x="5856258" y="4871702"/>
              <a:ext cx="217976" cy="367266"/>
            </a:xfrm>
            <a:custGeom>
              <a:avLst/>
              <a:gdLst>
                <a:gd name="connsiteX0" fmla="*/ 30 w 217976"/>
                <a:gd name="connsiteY0" fmla="*/ 336 h 367266"/>
                <a:gd name="connsiteX1" fmla="*/ 107980 w 217976"/>
                <a:gd name="connsiteY1" fmla="*/ 186073 h 367266"/>
                <a:gd name="connsiteX2" fmla="*/ 155605 w 217976"/>
                <a:gd name="connsiteY2" fmla="*/ 244811 h 367266"/>
                <a:gd name="connsiteX3" fmla="*/ 165130 w 217976"/>
                <a:gd name="connsiteY3" fmla="*/ 181311 h 367266"/>
                <a:gd name="connsiteX4" fmla="*/ 171480 w 217976"/>
                <a:gd name="connsiteY4" fmla="*/ 136861 h 367266"/>
                <a:gd name="connsiteX5" fmla="*/ 212755 w 217976"/>
                <a:gd name="connsiteY5" fmla="*/ 65423 h 367266"/>
                <a:gd name="connsiteX6" fmla="*/ 192117 w 217976"/>
                <a:gd name="connsiteY6" fmla="*/ 119398 h 367266"/>
                <a:gd name="connsiteX7" fmla="*/ 173067 w 217976"/>
                <a:gd name="connsiteY7" fmla="*/ 205123 h 367266"/>
                <a:gd name="connsiteX8" fmla="*/ 217517 w 217976"/>
                <a:gd name="connsiteY8" fmla="*/ 362286 h 367266"/>
                <a:gd name="connsiteX9" fmla="*/ 193705 w 217976"/>
                <a:gd name="connsiteY9" fmla="*/ 322598 h 367266"/>
                <a:gd name="connsiteX10" fmla="*/ 154017 w 217976"/>
                <a:gd name="connsiteY10" fmla="*/ 267036 h 367266"/>
                <a:gd name="connsiteX11" fmla="*/ 174655 w 217976"/>
                <a:gd name="connsiteY11" fmla="*/ 220998 h 367266"/>
                <a:gd name="connsiteX12" fmla="*/ 217517 w 217976"/>
                <a:gd name="connsiteY12" fmla="*/ 70186 h 367266"/>
                <a:gd name="connsiteX13" fmla="*/ 150842 w 217976"/>
                <a:gd name="connsiteY13" fmla="*/ 198773 h 367266"/>
                <a:gd name="connsiteX14" fmla="*/ 119092 w 217976"/>
                <a:gd name="connsiteY14" fmla="*/ 141623 h 367266"/>
                <a:gd name="connsiteX15" fmla="*/ 30 w 217976"/>
                <a:gd name="connsiteY15" fmla="*/ 336 h 367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7976" h="367266">
                  <a:moveTo>
                    <a:pt x="30" y="336"/>
                  </a:moveTo>
                  <a:cubicBezTo>
                    <a:pt x="-1822" y="7744"/>
                    <a:pt x="82051" y="145327"/>
                    <a:pt x="107980" y="186073"/>
                  </a:cubicBezTo>
                  <a:cubicBezTo>
                    <a:pt x="133909" y="226819"/>
                    <a:pt x="146080" y="245605"/>
                    <a:pt x="155605" y="244811"/>
                  </a:cubicBezTo>
                  <a:cubicBezTo>
                    <a:pt x="165130" y="244017"/>
                    <a:pt x="162484" y="199303"/>
                    <a:pt x="165130" y="181311"/>
                  </a:cubicBezTo>
                  <a:cubicBezTo>
                    <a:pt x="167776" y="163319"/>
                    <a:pt x="163543" y="156176"/>
                    <a:pt x="171480" y="136861"/>
                  </a:cubicBezTo>
                  <a:cubicBezTo>
                    <a:pt x="179418" y="117546"/>
                    <a:pt x="209316" y="68334"/>
                    <a:pt x="212755" y="65423"/>
                  </a:cubicBezTo>
                  <a:cubicBezTo>
                    <a:pt x="216195" y="62513"/>
                    <a:pt x="198732" y="96115"/>
                    <a:pt x="192117" y="119398"/>
                  </a:cubicBezTo>
                  <a:cubicBezTo>
                    <a:pt x="185502" y="142681"/>
                    <a:pt x="168834" y="164642"/>
                    <a:pt x="173067" y="205123"/>
                  </a:cubicBezTo>
                  <a:cubicBezTo>
                    <a:pt x="177300" y="245604"/>
                    <a:pt x="214077" y="342707"/>
                    <a:pt x="217517" y="362286"/>
                  </a:cubicBezTo>
                  <a:cubicBezTo>
                    <a:pt x="220957" y="381865"/>
                    <a:pt x="204288" y="338473"/>
                    <a:pt x="193705" y="322598"/>
                  </a:cubicBezTo>
                  <a:cubicBezTo>
                    <a:pt x="183122" y="306723"/>
                    <a:pt x="157192" y="283969"/>
                    <a:pt x="154017" y="267036"/>
                  </a:cubicBezTo>
                  <a:cubicBezTo>
                    <a:pt x="150842" y="250103"/>
                    <a:pt x="164072" y="253806"/>
                    <a:pt x="174655" y="220998"/>
                  </a:cubicBezTo>
                  <a:cubicBezTo>
                    <a:pt x="185238" y="188190"/>
                    <a:pt x="221486" y="73890"/>
                    <a:pt x="217517" y="70186"/>
                  </a:cubicBezTo>
                  <a:cubicBezTo>
                    <a:pt x="213548" y="66482"/>
                    <a:pt x="167246" y="186867"/>
                    <a:pt x="150842" y="198773"/>
                  </a:cubicBezTo>
                  <a:cubicBezTo>
                    <a:pt x="134438" y="210679"/>
                    <a:pt x="143434" y="173373"/>
                    <a:pt x="119092" y="141623"/>
                  </a:cubicBezTo>
                  <a:cubicBezTo>
                    <a:pt x="94750" y="109873"/>
                    <a:pt x="1882" y="-7072"/>
                    <a:pt x="30" y="3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24098257-0ADD-471B-AA77-0556A43B6532}"/>
                </a:ext>
              </a:extLst>
            </p:cNvPr>
            <p:cNvSpPr/>
            <p:nvPr/>
          </p:nvSpPr>
          <p:spPr>
            <a:xfrm>
              <a:off x="5884825" y="4442897"/>
              <a:ext cx="319480" cy="586445"/>
            </a:xfrm>
            <a:custGeom>
              <a:avLst/>
              <a:gdLst>
                <a:gd name="connsiteX0" fmla="*/ 38 w 319480"/>
                <a:gd name="connsiteY0" fmla="*/ 516 h 586445"/>
                <a:gd name="connsiteX1" fmla="*/ 139738 w 319480"/>
                <a:gd name="connsiteY1" fmla="*/ 221178 h 586445"/>
                <a:gd name="connsiteX2" fmla="*/ 44488 w 319480"/>
                <a:gd name="connsiteY2" fmla="*/ 102116 h 586445"/>
                <a:gd name="connsiteX3" fmla="*/ 79413 w 319480"/>
                <a:gd name="connsiteY3" fmla="*/ 137041 h 586445"/>
                <a:gd name="connsiteX4" fmla="*/ 187363 w 319480"/>
                <a:gd name="connsiteY4" fmla="*/ 283091 h 586445"/>
                <a:gd name="connsiteX5" fmla="*/ 242925 w 319480"/>
                <a:gd name="connsiteY5" fmla="*/ 381516 h 586445"/>
                <a:gd name="connsiteX6" fmla="*/ 242925 w 319480"/>
                <a:gd name="connsiteY6" fmla="*/ 413266 h 586445"/>
                <a:gd name="connsiteX7" fmla="*/ 252450 w 319480"/>
                <a:gd name="connsiteY7" fmla="*/ 397391 h 586445"/>
                <a:gd name="connsiteX8" fmla="*/ 306425 w 319480"/>
                <a:gd name="connsiteY8" fmla="*/ 487878 h 586445"/>
                <a:gd name="connsiteX9" fmla="*/ 292138 w 319480"/>
                <a:gd name="connsiteY9" fmla="*/ 495816 h 586445"/>
                <a:gd name="connsiteX10" fmla="*/ 303250 w 319480"/>
                <a:gd name="connsiteY10" fmla="*/ 586303 h 586445"/>
                <a:gd name="connsiteX11" fmla="*/ 308013 w 319480"/>
                <a:gd name="connsiteY11" fmla="*/ 516453 h 586445"/>
                <a:gd name="connsiteX12" fmla="*/ 308013 w 319480"/>
                <a:gd name="connsiteY12" fmla="*/ 505341 h 586445"/>
                <a:gd name="connsiteX13" fmla="*/ 155613 w 319480"/>
                <a:gd name="connsiteY13" fmla="*/ 295791 h 586445"/>
                <a:gd name="connsiteX14" fmla="*/ 38 w 319480"/>
                <a:gd name="connsiteY14" fmla="*/ 516 h 586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9480" h="586445">
                  <a:moveTo>
                    <a:pt x="38" y="516"/>
                  </a:moveTo>
                  <a:cubicBezTo>
                    <a:pt x="-2608" y="-11919"/>
                    <a:pt x="132330" y="204245"/>
                    <a:pt x="139738" y="221178"/>
                  </a:cubicBezTo>
                  <a:cubicBezTo>
                    <a:pt x="147146" y="238111"/>
                    <a:pt x="54542" y="116139"/>
                    <a:pt x="44488" y="102116"/>
                  </a:cubicBezTo>
                  <a:cubicBezTo>
                    <a:pt x="34434" y="88093"/>
                    <a:pt x="55601" y="106879"/>
                    <a:pt x="79413" y="137041"/>
                  </a:cubicBezTo>
                  <a:cubicBezTo>
                    <a:pt x="103225" y="167203"/>
                    <a:pt x="160111" y="242345"/>
                    <a:pt x="187363" y="283091"/>
                  </a:cubicBezTo>
                  <a:cubicBezTo>
                    <a:pt x="214615" y="323837"/>
                    <a:pt x="233665" y="359820"/>
                    <a:pt x="242925" y="381516"/>
                  </a:cubicBezTo>
                  <a:cubicBezTo>
                    <a:pt x="252185" y="403212"/>
                    <a:pt x="241338" y="410620"/>
                    <a:pt x="242925" y="413266"/>
                  </a:cubicBezTo>
                  <a:cubicBezTo>
                    <a:pt x="244513" y="415912"/>
                    <a:pt x="241867" y="384956"/>
                    <a:pt x="252450" y="397391"/>
                  </a:cubicBezTo>
                  <a:cubicBezTo>
                    <a:pt x="263033" y="409826"/>
                    <a:pt x="299810" y="471474"/>
                    <a:pt x="306425" y="487878"/>
                  </a:cubicBezTo>
                  <a:cubicBezTo>
                    <a:pt x="313040" y="504282"/>
                    <a:pt x="292667" y="479412"/>
                    <a:pt x="292138" y="495816"/>
                  </a:cubicBezTo>
                  <a:cubicBezTo>
                    <a:pt x="291609" y="512220"/>
                    <a:pt x="300604" y="582863"/>
                    <a:pt x="303250" y="586303"/>
                  </a:cubicBezTo>
                  <a:cubicBezTo>
                    <a:pt x="305896" y="589743"/>
                    <a:pt x="307219" y="529947"/>
                    <a:pt x="308013" y="516453"/>
                  </a:cubicBezTo>
                  <a:cubicBezTo>
                    <a:pt x="308807" y="502959"/>
                    <a:pt x="333413" y="542118"/>
                    <a:pt x="308013" y="505341"/>
                  </a:cubicBezTo>
                  <a:cubicBezTo>
                    <a:pt x="282613" y="468564"/>
                    <a:pt x="202444" y="379664"/>
                    <a:pt x="155613" y="295791"/>
                  </a:cubicBezTo>
                  <a:cubicBezTo>
                    <a:pt x="108782" y="211918"/>
                    <a:pt x="2684" y="12951"/>
                    <a:pt x="38" y="5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C2DE1DBD-44D2-4799-9C7A-54467F65D4C8}"/>
                </a:ext>
              </a:extLst>
            </p:cNvPr>
            <p:cNvSpPr/>
            <p:nvPr/>
          </p:nvSpPr>
          <p:spPr>
            <a:xfrm>
              <a:off x="5750920" y="4505813"/>
              <a:ext cx="296509" cy="463770"/>
            </a:xfrm>
            <a:custGeom>
              <a:avLst/>
              <a:gdLst>
                <a:gd name="connsiteX0" fmla="*/ 593 w 296509"/>
                <a:gd name="connsiteY0" fmla="*/ 21737 h 463770"/>
                <a:gd name="connsiteX1" fmla="*/ 54568 w 296509"/>
                <a:gd name="connsiteY1" fmla="*/ 1100 h 463770"/>
                <a:gd name="connsiteX2" fmla="*/ 129180 w 296509"/>
                <a:gd name="connsiteY2" fmla="*/ 59837 h 463770"/>
                <a:gd name="connsiteX3" fmla="*/ 167280 w 296509"/>
                <a:gd name="connsiteY3" fmla="*/ 109050 h 463770"/>
                <a:gd name="connsiteX4" fmla="*/ 222843 w 296509"/>
                <a:gd name="connsiteY4" fmla="*/ 161437 h 463770"/>
                <a:gd name="connsiteX5" fmla="*/ 224430 w 296509"/>
                <a:gd name="connsiteY5" fmla="*/ 169375 h 463770"/>
                <a:gd name="connsiteX6" fmla="*/ 295868 w 296509"/>
                <a:gd name="connsiteY6" fmla="*/ 370987 h 463770"/>
                <a:gd name="connsiteX7" fmla="*/ 260943 w 296509"/>
                <a:gd name="connsiteY7" fmla="*/ 463062 h 463770"/>
                <a:gd name="connsiteX8" fmla="*/ 284755 w 296509"/>
                <a:gd name="connsiteY8" fmla="*/ 409087 h 463770"/>
                <a:gd name="connsiteX9" fmla="*/ 287930 w 296509"/>
                <a:gd name="connsiteY9" fmla="*/ 328125 h 463770"/>
                <a:gd name="connsiteX10" fmla="*/ 172043 w 296509"/>
                <a:gd name="connsiteY10" fmla="*/ 77300 h 463770"/>
                <a:gd name="connsiteX11" fmla="*/ 137118 w 296509"/>
                <a:gd name="connsiteY11" fmla="*/ 34437 h 463770"/>
                <a:gd name="connsiteX12" fmla="*/ 113305 w 296509"/>
                <a:gd name="connsiteY12" fmla="*/ 15387 h 463770"/>
                <a:gd name="connsiteX13" fmla="*/ 121243 w 296509"/>
                <a:gd name="connsiteY13" fmla="*/ 47137 h 463770"/>
                <a:gd name="connsiteX14" fmla="*/ 89493 w 296509"/>
                <a:gd name="connsiteY14" fmla="*/ 24912 h 463770"/>
                <a:gd name="connsiteX15" fmla="*/ 593 w 296509"/>
                <a:gd name="connsiteY15" fmla="*/ 21737 h 463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6509" h="463770">
                  <a:moveTo>
                    <a:pt x="593" y="21737"/>
                  </a:moveTo>
                  <a:cubicBezTo>
                    <a:pt x="-5228" y="17768"/>
                    <a:pt x="33137" y="-5250"/>
                    <a:pt x="54568" y="1100"/>
                  </a:cubicBezTo>
                  <a:cubicBezTo>
                    <a:pt x="75999" y="7450"/>
                    <a:pt x="110395" y="41845"/>
                    <a:pt x="129180" y="59837"/>
                  </a:cubicBezTo>
                  <a:cubicBezTo>
                    <a:pt x="147965" y="77829"/>
                    <a:pt x="151670" y="92117"/>
                    <a:pt x="167280" y="109050"/>
                  </a:cubicBezTo>
                  <a:cubicBezTo>
                    <a:pt x="182891" y="125983"/>
                    <a:pt x="213318" y="151383"/>
                    <a:pt x="222843" y="161437"/>
                  </a:cubicBezTo>
                  <a:cubicBezTo>
                    <a:pt x="232368" y="171491"/>
                    <a:pt x="212259" y="134450"/>
                    <a:pt x="224430" y="169375"/>
                  </a:cubicBezTo>
                  <a:cubicBezTo>
                    <a:pt x="236601" y="204300"/>
                    <a:pt x="289783" y="322039"/>
                    <a:pt x="295868" y="370987"/>
                  </a:cubicBezTo>
                  <a:cubicBezTo>
                    <a:pt x="301953" y="419935"/>
                    <a:pt x="262795" y="456712"/>
                    <a:pt x="260943" y="463062"/>
                  </a:cubicBezTo>
                  <a:cubicBezTo>
                    <a:pt x="259091" y="469412"/>
                    <a:pt x="280257" y="431577"/>
                    <a:pt x="284755" y="409087"/>
                  </a:cubicBezTo>
                  <a:cubicBezTo>
                    <a:pt x="289253" y="386597"/>
                    <a:pt x="306715" y="383423"/>
                    <a:pt x="287930" y="328125"/>
                  </a:cubicBezTo>
                  <a:cubicBezTo>
                    <a:pt x="269145" y="272827"/>
                    <a:pt x="197178" y="126248"/>
                    <a:pt x="172043" y="77300"/>
                  </a:cubicBezTo>
                  <a:cubicBezTo>
                    <a:pt x="146908" y="28352"/>
                    <a:pt x="146908" y="44756"/>
                    <a:pt x="137118" y="34437"/>
                  </a:cubicBezTo>
                  <a:cubicBezTo>
                    <a:pt x="127328" y="24118"/>
                    <a:pt x="115951" y="13270"/>
                    <a:pt x="113305" y="15387"/>
                  </a:cubicBezTo>
                  <a:cubicBezTo>
                    <a:pt x="110659" y="17504"/>
                    <a:pt x="125212" y="45550"/>
                    <a:pt x="121243" y="47137"/>
                  </a:cubicBezTo>
                  <a:cubicBezTo>
                    <a:pt x="117274" y="48724"/>
                    <a:pt x="106162" y="28616"/>
                    <a:pt x="89493" y="24912"/>
                  </a:cubicBezTo>
                  <a:cubicBezTo>
                    <a:pt x="72824" y="21208"/>
                    <a:pt x="6414" y="25706"/>
                    <a:pt x="593" y="2173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8C04F4C5-B34C-45F6-AD54-98867A5E5C6A}"/>
                </a:ext>
              </a:extLst>
            </p:cNvPr>
            <p:cNvSpPr/>
            <p:nvPr/>
          </p:nvSpPr>
          <p:spPr>
            <a:xfrm>
              <a:off x="6097001" y="4904697"/>
              <a:ext cx="72098" cy="362680"/>
            </a:xfrm>
            <a:custGeom>
              <a:avLst/>
              <a:gdLst>
                <a:gd name="connsiteX0" fmla="*/ 587 w 72098"/>
                <a:gd name="connsiteY0" fmla="*/ 678 h 362680"/>
                <a:gd name="connsiteX1" fmla="*/ 21224 w 72098"/>
                <a:gd name="connsiteY1" fmla="*/ 157841 h 362680"/>
                <a:gd name="connsiteX2" fmla="*/ 16462 w 72098"/>
                <a:gd name="connsiteY2" fmla="*/ 238803 h 362680"/>
                <a:gd name="connsiteX3" fmla="*/ 21224 w 72098"/>
                <a:gd name="connsiteY3" fmla="*/ 295953 h 362680"/>
                <a:gd name="connsiteX4" fmla="*/ 72024 w 72098"/>
                <a:gd name="connsiteY4" fmla="*/ 362628 h 362680"/>
                <a:gd name="connsiteX5" fmla="*/ 8524 w 72098"/>
                <a:gd name="connsiteY5" fmla="*/ 284841 h 362680"/>
                <a:gd name="connsiteX6" fmla="*/ 3762 w 72098"/>
                <a:gd name="connsiteY6" fmla="*/ 165778 h 362680"/>
                <a:gd name="connsiteX7" fmla="*/ 3762 w 72098"/>
                <a:gd name="connsiteY7" fmla="*/ 224516 h 362680"/>
                <a:gd name="connsiteX8" fmla="*/ 587 w 72098"/>
                <a:gd name="connsiteY8" fmla="*/ 678 h 362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98" h="362680">
                  <a:moveTo>
                    <a:pt x="587" y="678"/>
                  </a:moveTo>
                  <a:cubicBezTo>
                    <a:pt x="3497" y="-10435"/>
                    <a:pt x="18578" y="118154"/>
                    <a:pt x="21224" y="157841"/>
                  </a:cubicBezTo>
                  <a:cubicBezTo>
                    <a:pt x="23870" y="197528"/>
                    <a:pt x="16462" y="215784"/>
                    <a:pt x="16462" y="238803"/>
                  </a:cubicBezTo>
                  <a:cubicBezTo>
                    <a:pt x="16462" y="261822"/>
                    <a:pt x="11964" y="275316"/>
                    <a:pt x="21224" y="295953"/>
                  </a:cubicBezTo>
                  <a:cubicBezTo>
                    <a:pt x="30484" y="316590"/>
                    <a:pt x="74141" y="364480"/>
                    <a:pt x="72024" y="362628"/>
                  </a:cubicBezTo>
                  <a:cubicBezTo>
                    <a:pt x="69907" y="360776"/>
                    <a:pt x="19901" y="317649"/>
                    <a:pt x="8524" y="284841"/>
                  </a:cubicBezTo>
                  <a:cubicBezTo>
                    <a:pt x="-2853" y="252033"/>
                    <a:pt x="4556" y="175832"/>
                    <a:pt x="3762" y="165778"/>
                  </a:cubicBezTo>
                  <a:cubicBezTo>
                    <a:pt x="2968" y="155724"/>
                    <a:pt x="852" y="244889"/>
                    <a:pt x="3762" y="224516"/>
                  </a:cubicBezTo>
                  <a:cubicBezTo>
                    <a:pt x="6672" y="204143"/>
                    <a:pt x="-2323" y="11791"/>
                    <a:pt x="587" y="67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C89CAD87-4393-4396-8F54-26424B7627EE}"/>
                </a:ext>
              </a:extLst>
            </p:cNvPr>
            <p:cNvSpPr/>
            <p:nvPr/>
          </p:nvSpPr>
          <p:spPr>
            <a:xfrm>
              <a:off x="5995949" y="4917508"/>
              <a:ext cx="184895" cy="394332"/>
            </a:xfrm>
            <a:custGeom>
              <a:avLst/>
              <a:gdLst>
                <a:gd name="connsiteX0" fmla="*/ 152439 w 184895"/>
                <a:gd name="connsiteY0" fmla="*/ 567 h 394332"/>
                <a:gd name="connsiteX1" fmla="*/ 182601 w 184895"/>
                <a:gd name="connsiteY1" fmla="*/ 165667 h 394332"/>
                <a:gd name="connsiteX2" fmla="*/ 182601 w 184895"/>
                <a:gd name="connsiteY2" fmla="*/ 252980 h 394332"/>
                <a:gd name="connsiteX3" fmla="*/ 181014 w 184895"/>
                <a:gd name="connsiteY3" fmla="*/ 386330 h 394332"/>
                <a:gd name="connsiteX4" fmla="*/ 163551 w 184895"/>
                <a:gd name="connsiteY4" fmla="*/ 375217 h 394332"/>
                <a:gd name="connsiteX5" fmla="*/ 119101 w 184895"/>
                <a:gd name="connsiteY5" fmla="*/ 341880 h 394332"/>
                <a:gd name="connsiteX6" fmla="*/ 39 w 184895"/>
                <a:gd name="connsiteY6" fmla="*/ 252980 h 394332"/>
                <a:gd name="connsiteX7" fmla="*/ 106401 w 184895"/>
                <a:gd name="connsiteY7" fmla="*/ 332355 h 394332"/>
                <a:gd name="connsiteX8" fmla="*/ 149264 w 184895"/>
                <a:gd name="connsiteY8" fmla="*/ 392680 h 394332"/>
                <a:gd name="connsiteX9" fmla="*/ 138151 w 184895"/>
                <a:gd name="connsiteY9" fmla="*/ 338705 h 394332"/>
                <a:gd name="connsiteX10" fmla="*/ 174664 w 184895"/>
                <a:gd name="connsiteY10" fmla="*/ 313305 h 394332"/>
                <a:gd name="connsiteX11" fmla="*/ 179426 w 184895"/>
                <a:gd name="connsiteY11" fmla="*/ 227580 h 394332"/>
                <a:gd name="connsiteX12" fmla="*/ 152439 w 184895"/>
                <a:gd name="connsiteY12" fmla="*/ 567 h 394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4895" h="394332">
                  <a:moveTo>
                    <a:pt x="152439" y="567"/>
                  </a:moveTo>
                  <a:cubicBezTo>
                    <a:pt x="152968" y="-9752"/>
                    <a:pt x="177574" y="123598"/>
                    <a:pt x="182601" y="165667"/>
                  </a:cubicBezTo>
                  <a:cubicBezTo>
                    <a:pt x="187628" y="207736"/>
                    <a:pt x="182865" y="216203"/>
                    <a:pt x="182601" y="252980"/>
                  </a:cubicBezTo>
                  <a:cubicBezTo>
                    <a:pt x="182337" y="289757"/>
                    <a:pt x="184189" y="365957"/>
                    <a:pt x="181014" y="386330"/>
                  </a:cubicBezTo>
                  <a:cubicBezTo>
                    <a:pt x="177839" y="406703"/>
                    <a:pt x="173870" y="382625"/>
                    <a:pt x="163551" y="375217"/>
                  </a:cubicBezTo>
                  <a:cubicBezTo>
                    <a:pt x="153232" y="367809"/>
                    <a:pt x="119101" y="341880"/>
                    <a:pt x="119101" y="341880"/>
                  </a:cubicBezTo>
                  <a:lnTo>
                    <a:pt x="39" y="252980"/>
                  </a:lnTo>
                  <a:cubicBezTo>
                    <a:pt x="-2078" y="251392"/>
                    <a:pt x="81530" y="309072"/>
                    <a:pt x="106401" y="332355"/>
                  </a:cubicBezTo>
                  <a:cubicBezTo>
                    <a:pt x="131272" y="355638"/>
                    <a:pt x="143973" y="391622"/>
                    <a:pt x="149264" y="392680"/>
                  </a:cubicBezTo>
                  <a:cubicBezTo>
                    <a:pt x="154555" y="393738"/>
                    <a:pt x="133918" y="351934"/>
                    <a:pt x="138151" y="338705"/>
                  </a:cubicBezTo>
                  <a:cubicBezTo>
                    <a:pt x="142384" y="325476"/>
                    <a:pt x="167785" y="331826"/>
                    <a:pt x="174664" y="313305"/>
                  </a:cubicBezTo>
                  <a:cubicBezTo>
                    <a:pt x="181543" y="294784"/>
                    <a:pt x="181807" y="273353"/>
                    <a:pt x="179426" y="227580"/>
                  </a:cubicBezTo>
                  <a:cubicBezTo>
                    <a:pt x="177045" y="181807"/>
                    <a:pt x="151910" y="10886"/>
                    <a:pt x="152439" y="5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BE7CAEA5-6BEF-45D4-AEAE-5F2C48D60AC2}"/>
                </a:ext>
              </a:extLst>
            </p:cNvPr>
            <p:cNvSpPr/>
            <p:nvPr/>
          </p:nvSpPr>
          <p:spPr>
            <a:xfrm>
              <a:off x="5373360" y="4309611"/>
              <a:ext cx="316240" cy="486227"/>
            </a:xfrm>
            <a:custGeom>
              <a:avLst/>
              <a:gdLst>
                <a:gd name="connsiteX0" fmla="*/ 328 w 316240"/>
                <a:gd name="connsiteY0" fmla="*/ 452 h 486227"/>
                <a:gd name="connsiteX1" fmla="*/ 128915 w 316240"/>
                <a:gd name="connsiteY1" fmla="*/ 221114 h 486227"/>
                <a:gd name="connsiteX2" fmla="*/ 128915 w 316240"/>
                <a:gd name="connsiteY2" fmla="*/ 259214 h 486227"/>
                <a:gd name="connsiteX3" fmla="*/ 109865 w 316240"/>
                <a:gd name="connsiteY3" fmla="*/ 425902 h 486227"/>
                <a:gd name="connsiteX4" fmla="*/ 149553 w 316240"/>
                <a:gd name="connsiteY4" fmla="*/ 443364 h 486227"/>
                <a:gd name="connsiteX5" fmla="*/ 251153 w 316240"/>
                <a:gd name="connsiteY5" fmla="*/ 473527 h 486227"/>
                <a:gd name="connsiteX6" fmla="*/ 316240 w 316240"/>
                <a:gd name="connsiteY6" fmla="*/ 486227 h 486227"/>
                <a:gd name="connsiteX7" fmla="*/ 192415 w 316240"/>
                <a:gd name="connsiteY7" fmla="*/ 459239 h 486227"/>
                <a:gd name="connsiteX8" fmla="*/ 143203 w 316240"/>
                <a:gd name="connsiteY8" fmla="*/ 444952 h 486227"/>
                <a:gd name="connsiteX9" fmla="*/ 262265 w 316240"/>
                <a:gd name="connsiteY9" fmla="*/ 465589 h 486227"/>
                <a:gd name="connsiteX10" fmla="*/ 151140 w 316240"/>
                <a:gd name="connsiteY10" fmla="*/ 422727 h 486227"/>
                <a:gd name="connsiteX11" fmla="*/ 136853 w 316240"/>
                <a:gd name="connsiteY11" fmla="*/ 379864 h 486227"/>
                <a:gd name="connsiteX12" fmla="*/ 132090 w 316240"/>
                <a:gd name="connsiteY12" fmla="*/ 219527 h 486227"/>
                <a:gd name="connsiteX13" fmla="*/ 70178 w 316240"/>
                <a:gd name="connsiteY13" fmla="*/ 149677 h 486227"/>
                <a:gd name="connsiteX14" fmla="*/ 90815 w 316240"/>
                <a:gd name="connsiteY14" fmla="*/ 162377 h 486227"/>
                <a:gd name="connsiteX15" fmla="*/ 328 w 316240"/>
                <a:gd name="connsiteY15" fmla="*/ 452 h 486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6240" h="486227">
                  <a:moveTo>
                    <a:pt x="328" y="452"/>
                  </a:moveTo>
                  <a:cubicBezTo>
                    <a:pt x="6678" y="10241"/>
                    <a:pt x="107484" y="177987"/>
                    <a:pt x="128915" y="221114"/>
                  </a:cubicBezTo>
                  <a:cubicBezTo>
                    <a:pt x="150346" y="264241"/>
                    <a:pt x="132090" y="225083"/>
                    <a:pt x="128915" y="259214"/>
                  </a:cubicBezTo>
                  <a:cubicBezTo>
                    <a:pt x="125740" y="293345"/>
                    <a:pt x="106425" y="395210"/>
                    <a:pt x="109865" y="425902"/>
                  </a:cubicBezTo>
                  <a:cubicBezTo>
                    <a:pt x="113305" y="456594"/>
                    <a:pt x="126005" y="435427"/>
                    <a:pt x="149553" y="443364"/>
                  </a:cubicBezTo>
                  <a:cubicBezTo>
                    <a:pt x="173101" y="451301"/>
                    <a:pt x="223372" y="466383"/>
                    <a:pt x="251153" y="473527"/>
                  </a:cubicBezTo>
                  <a:cubicBezTo>
                    <a:pt x="278934" y="480671"/>
                    <a:pt x="316240" y="486227"/>
                    <a:pt x="316240" y="486227"/>
                  </a:cubicBezTo>
                  <a:cubicBezTo>
                    <a:pt x="306450" y="483846"/>
                    <a:pt x="221255" y="466118"/>
                    <a:pt x="192415" y="459239"/>
                  </a:cubicBezTo>
                  <a:cubicBezTo>
                    <a:pt x="163576" y="452360"/>
                    <a:pt x="131561" y="443894"/>
                    <a:pt x="143203" y="444952"/>
                  </a:cubicBezTo>
                  <a:cubicBezTo>
                    <a:pt x="154845" y="446010"/>
                    <a:pt x="260942" y="469293"/>
                    <a:pt x="262265" y="465589"/>
                  </a:cubicBezTo>
                  <a:cubicBezTo>
                    <a:pt x="263588" y="461885"/>
                    <a:pt x="172042" y="437015"/>
                    <a:pt x="151140" y="422727"/>
                  </a:cubicBezTo>
                  <a:cubicBezTo>
                    <a:pt x="130238" y="408440"/>
                    <a:pt x="140028" y="413731"/>
                    <a:pt x="136853" y="379864"/>
                  </a:cubicBezTo>
                  <a:cubicBezTo>
                    <a:pt x="133678" y="345997"/>
                    <a:pt x="143202" y="257891"/>
                    <a:pt x="132090" y="219527"/>
                  </a:cubicBezTo>
                  <a:cubicBezTo>
                    <a:pt x="120978" y="181163"/>
                    <a:pt x="77057" y="159202"/>
                    <a:pt x="70178" y="149677"/>
                  </a:cubicBezTo>
                  <a:cubicBezTo>
                    <a:pt x="63299" y="140152"/>
                    <a:pt x="99811" y="181956"/>
                    <a:pt x="90815" y="162377"/>
                  </a:cubicBezTo>
                  <a:cubicBezTo>
                    <a:pt x="81819" y="142798"/>
                    <a:pt x="-6022" y="-9337"/>
                    <a:pt x="328" y="4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8641DCBA-33E3-4912-B567-AEA9AA5352C5}"/>
                </a:ext>
              </a:extLst>
            </p:cNvPr>
            <p:cNvSpPr/>
            <p:nvPr/>
          </p:nvSpPr>
          <p:spPr>
            <a:xfrm>
              <a:off x="5451456" y="4398963"/>
              <a:ext cx="344193" cy="465745"/>
            </a:xfrm>
            <a:custGeom>
              <a:avLst/>
              <a:gdLst>
                <a:gd name="connsiteX0" fmla="*/ 19 w 344193"/>
                <a:gd name="connsiteY0" fmla="*/ 0 h 465745"/>
                <a:gd name="connsiteX1" fmla="*/ 150832 w 344193"/>
                <a:gd name="connsiteY1" fmla="*/ 152400 h 465745"/>
                <a:gd name="connsiteX2" fmla="*/ 114319 w 344193"/>
                <a:gd name="connsiteY2" fmla="*/ 171450 h 465745"/>
                <a:gd name="connsiteX3" fmla="*/ 66694 w 344193"/>
                <a:gd name="connsiteY3" fmla="*/ 219075 h 465745"/>
                <a:gd name="connsiteX4" fmla="*/ 125432 w 344193"/>
                <a:gd name="connsiteY4" fmla="*/ 188912 h 465745"/>
                <a:gd name="connsiteX5" fmla="*/ 201632 w 344193"/>
                <a:gd name="connsiteY5" fmla="*/ 228600 h 465745"/>
                <a:gd name="connsiteX6" fmla="*/ 203219 w 344193"/>
                <a:gd name="connsiteY6" fmla="*/ 268287 h 465745"/>
                <a:gd name="connsiteX7" fmla="*/ 230207 w 344193"/>
                <a:gd name="connsiteY7" fmla="*/ 352425 h 465745"/>
                <a:gd name="connsiteX8" fmla="*/ 338157 w 344193"/>
                <a:gd name="connsiteY8" fmla="*/ 460375 h 465745"/>
                <a:gd name="connsiteX9" fmla="*/ 323869 w 344193"/>
                <a:gd name="connsiteY9" fmla="*/ 444500 h 465745"/>
                <a:gd name="connsiteX10" fmla="*/ 268307 w 344193"/>
                <a:gd name="connsiteY10" fmla="*/ 401637 h 465745"/>
                <a:gd name="connsiteX11" fmla="*/ 95269 w 344193"/>
                <a:gd name="connsiteY11" fmla="*/ 327025 h 465745"/>
                <a:gd name="connsiteX12" fmla="*/ 214332 w 344193"/>
                <a:gd name="connsiteY12" fmla="*/ 346075 h 465745"/>
                <a:gd name="connsiteX13" fmla="*/ 196869 w 344193"/>
                <a:gd name="connsiteY13" fmla="*/ 254000 h 465745"/>
                <a:gd name="connsiteX14" fmla="*/ 165119 w 344193"/>
                <a:gd name="connsiteY14" fmla="*/ 200025 h 465745"/>
                <a:gd name="connsiteX15" fmla="*/ 161944 w 344193"/>
                <a:gd name="connsiteY15" fmla="*/ 153987 h 465745"/>
                <a:gd name="connsiteX16" fmla="*/ 19 w 344193"/>
                <a:gd name="connsiteY16" fmla="*/ 0 h 465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4193" h="465745">
                  <a:moveTo>
                    <a:pt x="19" y="0"/>
                  </a:moveTo>
                  <a:cubicBezTo>
                    <a:pt x="-1833" y="-264"/>
                    <a:pt x="131782" y="123825"/>
                    <a:pt x="150832" y="152400"/>
                  </a:cubicBezTo>
                  <a:cubicBezTo>
                    <a:pt x="169882" y="180975"/>
                    <a:pt x="128342" y="160338"/>
                    <a:pt x="114319" y="171450"/>
                  </a:cubicBezTo>
                  <a:cubicBezTo>
                    <a:pt x="100296" y="182562"/>
                    <a:pt x="64842" y="216165"/>
                    <a:pt x="66694" y="219075"/>
                  </a:cubicBezTo>
                  <a:cubicBezTo>
                    <a:pt x="68546" y="221985"/>
                    <a:pt x="102942" y="187325"/>
                    <a:pt x="125432" y="188912"/>
                  </a:cubicBezTo>
                  <a:cubicBezTo>
                    <a:pt x="147922" y="190499"/>
                    <a:pt x="188668" y="215371"/>
                    <a:pt x="201632" y="228600"/>
                  </a:cubicBezTo>
                  <a:cubicBezTo>
                    <a:pt x="214596" y="241829"/>
                    <a:pt x="198457" y="247650"/>
                    <a:pt x="203219" y="268287"/>
                  </a:cubicBezTo>
                  <a:cubicBezTo>
                    <a:pt x="207981" y="288924"/>
                    <a:pt x="207717" y="320410"/>
                    <a:pt x="230207" y="352425"/>
                  </a:cubicBezTo>
                  <a:cubicBezTo>
                    <a:pt x="252697" y="384440"/>
                    <a:pt x="322547" y="445029"/>
                    <a:pt x="338157" y="460375"/>
                  </a:cubicBezTo>
                  <a:cubicBezTo>
                    <a:pt x="353767" y="475721"/>
                    <a:pt x="335511" y="454290"/>
                    <a:pt x="323869" y="444500"/>
                  </a:cubicBezTo>
                  <a:cubicBezTo>
                    <a:pt x="312227" y="434710"/>
                    <a:pt x="306407" y="421216"/>
                    <a:pt x="268307" y="401637"/>
                  </a:cubicBezTo>
                  <a:cubicBezTo>
                    <a:pt x="230207" y="382058"/>
                    <a:pt x="104265" y="336285"/>
                    <a:pt x="95269" y="327025"/>
                  </a:cubicBezTo>
                  <a:cubicBezTo>
                    <a:pt x="86273" y="317765"/>
                    <a:pt x="197399" y="358246"/>
                    <a:pt x="214332" y="346075"/>
                  </a:cubicBezTo>
                  <a:cubicBezTo>
                    <a:pt x="231265" y="333904"/>
                    <a:pt x="205071" y="278342"/>
                    <a:pt x="196869" y="254000"/>
                  </a:cubicBezTo>
                  <a:cubicBezTo>
                    <a:pt x="188667" y="229658"/>
                    <a:pt x="170940" y="216694"/>
                    <a:pt x="165119" y="200025"/>
                  </a:cubicBezTo>
                  <a:cubicBezTo>
                    <a:pt x="159298" y="183356"/>
                    <a:pt x="186021" y="187589"/>
                    <a:pt x="161944" y="153987"/>
                  </a:cubicBezTo>
                  <a:cubicBezTo>
                    <a:pt x="137867" y="120385"/>
                    <a:pt x="1871" y="264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372F4A6B-50DD-41BB-8513-CEF06340C2B1}"/>
                </a:ext>
              </a:extLst>
            </p:cNvPr>
            <p:cNvSpPr/>
            <p:nvPr/>
          </p:nvSpPr>
          <p:spPr>
            <a:xfrm>
              <a:off x="5254625" y="3435343"/>
              <a:ext cx="484369" cy="367030"/>
            </a:xfrm>
            <a:custGeom>
              <a:avLst/>
              <a:gdLst>
                <a:gd name="connsiteX0" fmla="*/ 0 w 484369"/>
                <a:gd name="connsiteY0" fmla="*/ 7 h 367030"/>
                <a:gd name="connsiteX1" fmla="*/ 90488 w 484369"/>
                <a:gd name="connsiteY1" fmla="*/ 117482 h 367030"/>
                <a:gd name="connsiteX2" fmla="*/ 46038 w 484369"/>
                <a:gd name="connsiteY2" fmla="*/ 73032 h 367030"/>
                <a:gd name="connsiteX3" fmla="*/ 133350 w 484369"/>
                <a:gd name="connsiteY3" fmla="*/ 111132 h 367030"/>
                <a:gd name="connsiteX4" fmla="*/ 147638 w 484369"/>
                <a:gd name="connsiteY4" fmla="*/ 149232 h 367030"/>
                <a:gd name="connsiteX5" fmla="*/ 209550 w 484369"/>
                <a:gd name="connsiteY5" fmla="*/ 187332 h 367030"/>
                <a:gd name="connsiteX6" fmla="*/ 184150 w 484369"/>
                <a:gd name="connsiteY6" fmla="*/ 161932 h 367030"/>
                <a:gd name="connsiteX7" fmla="*/ 230188 w 484369"/>
                <a:gd name="connsiteY7" fmla="*/ 192095 h 367030"/>
                <a:gd name="connsiteX8" fmla="*/ 265113 w 484369"/>
                <a:gd name="connsiteY8" fmla="*/ 215907 h 367030"/>
                <a:gd name="connsiteX9" fmla="*/ 319088 w 484369"/>
                <a:gd name="connsiteY9" fmla="*/ 274645 h 367030"/>
                <a:gd name="connsiteX10" fmla="*/ 231775 w 484369"/>
                <a:gd name="connsiteY10" fmla="*/ 193682 h 367030"/>
                <a:gd name="connsiteX11" fmla="*/ 385763 w 484369"/>
                <a:gd name="connsiteY11" fmla="*/ 292107 h 367030"/>
                <a:gd name="connsiteX12" fmla="*/ 484188 w 484369"/>
                <a:gd name="connsiteY12" fmla="*/ 366720 h 367030"/>
                <a:gd name="connsiteX13" fmla="*/ 407988 w 484369"/>
                <a:gd name="connsiteY13" fmla="*/ 317507 h 367030"/>
                <a:gd name="connsiteX14" fmla="*/ 328613 w 484369"/>
                <a:gd name="connsiteY14" fmla="*/ 287345 h 367030"/>
                <a:gd name="connsiteX15" fmla="*/ 217488 w 484369"/>
                <a:gd name="connsiteY15" fmla="*/ 187332 h 367030"/>
                <a:gd name="connsiteX16" fmla="*/ 196850 w 484369"/>
                <a:gd name="connsiteY16" fmla="*/ 201620 h 367030"/>
                <a:gd name="connsiteX17" fmla="*/ 88900 w 484369"/>
                <a:gd name="connsiteY17" fmla="*/ 123832 h 367030"/>
                <a:gd name="connsiteX18" fmla="*/ 0 w 484369"/>
                <a:gd name="connsiteY18" fmla="*/ 7 h 367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4369" h="367030">
                  <a:moveTo>
                    <a:pt x="0" y="7"/>
                  </a:moveTo>
                  <a:cubicBezTo>
                    <a:pt x="265" y="-1051"/>
                    <a:pt x="82815" y="105311"/>
                    <a:pt x="90488" y="117482"/>
                  </a:cubicBezTo>
                  <a:cubicBezTo>
                    <a:pt x="98161" y="129653"/>
                    <a:pt x="38894" y="74090"/>
                    <a:pt x="46038" y="73032"/>
                  </a:cubicBezTo>
                  <a:cubicBezTo>
                    <a:pt x="53182" y="71974"/>
                    <a:pt x="116417" y="98432"/>
                    <a:pt x="133350" y="111132"/>
                  </a:cubicBezTo>
                  <a:cubicBezTo>
                    <a:pt x="150283" y="123832"/>
                    <a:pt x="134938" y="136532"/>
                    <a:pt x="147638" y="149232"/>
                  </a:cubicBezTo>
                  <a:cubicBezTo>
                    <a:pt x="160338" y="161932"/>
                    <a:pt x="203465" y="185215"/>
                    <a:pt x="209550" y="187332"/>
                  </a:cubicBezTo>
                  <a:cubicBezTo>
                    <a:pt x="215635" y="189449"/>
                    <a:pt x="180710" y="161138"/>
                    <a:pt x="184150" y="161932"/>
                  </a:cubicBezTo>
                  <a:cubicBezTo>
                    <a:pt x="187590" y="162726"/>
                    <a:pt x="216694" y="183099"/>
                    <a:pt x="230188" y="192095"/>
                  </a:cubicBezTo>
                  <a:cubicBezTo>
                    <a:pt x="243682" y="201091"/>
                    <a:pt x="250296" y="202149"/>
                    <a:pt x="265113" y="215907"/>
                  </a:cubicBezTo>
                  <a:cubicBezTo>
                    <a:pt x="279930" y="229665"/>
                    <a:pt x="324644" y="278349"/>
                    <a:pt x="319088" y="274645"/>
                  </a:cubicBezTo>
                  <a:cubicBezTo>
                    <a:pt x="313532" y="270941"/>
                    <a:pt x="220662" y="190772"/>
                    <a:pt x="231775" y="193682"/>
                  </a:cubicBezTo>
                  <a:cubicBezTo>
                    <a:pt x="242888" y="196592"/>
                    <a:pt x="343694" y="263267"/>
                    <a:pt x="385763" y="292107"/>
                  </a:cubicBezTo>
                  <a:cubicBezTo>
                    <a:pt x="427832" y="320947"/>
                    <a:pt x="480484" y="362487"/>
                    <a:pt x="484188" y="366720"/>
                  </a:cubicBezTo>
                  <a:cubicBezTo>
                    <a:pt x="487892" y="370953"/>
                    <a:pt x="433917" y="330736"/>
                    <a:pt x="407988" y="317507"/>
                  </a:cubicBezTo>
                  <a:cubicBezTo>
                    <a:pt x="382059" y="304278"/>
                    <a:pt x="360363" y="309041"/>
                    <a:pt x="328613" y="287345"/>
                  </a:cubicBezTo>
                  <a:cubicBezTo>
                    <a:pt x="296863" y="265649"/>
                    <a:pt x="239448" y="201619"/>
                    <a:pt x="217488" y="187332"/>
                  </a:cubicBezTo>
                  <a:cubicBezTo>
                    <a:pt x="195528" y="173045"/>
                    <a:pt x="218281" y="212203"/>
                    <a:pt x="196850" y="201620"/>
                  </a:cubicBezTo>
                  <a:cubicBezTo>
                    <a:pt x="175419" y="191037"/>
                    <a:pt x="119856" y="153994"/>
                    <a:pt x="88900" y="123832"/>
                  </a:cubicBezTo>
                  <a:cubicBezTo>
                    <a:pt x="57944" y="93670"/>
                    <a:pt x="-265" y="1065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C98D3DBD-8E9D-4EA5-99E3-EFFFAB07FEF4}"/>
                </a:ext>
              </a:extLst>
            </p:cNvPr>
            <p:cNvSpPr/>
            <p:nvPr/>
          </p:nvSpPr>
          <p:spPr>
            <a:xfrm>
              <a:off x="5192582" y="3517510"/>
              <a:ext cx="514460" cy="260425"/>
            </a:xfrm>
            <a:custGeom>
              <a:avLst/>
              <a:gdLst>
                <a:gd name="connsiteX0" fmla="*/ 131 w 514460"/>
                <a:gd name="connsiteY0" fmla="*/ 390 h 260425"/>
                <a:gd name="connsiteX1" fmla="*/ 350968 w 514460"/>
                <a:gd name="connsiteY1" fmla="*/ 246453 h 260425"/>
                <a:gd name="connsiteX2" fmla="*/ 273181 w 514460"/>
                <a:gd name="connsiteY2" fmla="*/ 189303 h 260425"/>
                <a:gd name="connsiteX3" fmla="*/ 131893 w 514460"/>
                <a:gd name="connsiteY3" fmla="*/ 106753 h 260425"/>
                <a:gd name="connsiteX4" fmla="*/ 77918 w 514460"/>
                <a:gd name="connsiteY4" fmla="*/ 79765 h 260425"/>
                <a:gd name="connsiteX5" fmla="*/ 309693 w 514460"/>
                <a:gd name="connsiteY5" fmla="*/ 233753 h 260425"/>
                <a:gd name="connsiteX6" fmla="*/ 357318 w 514460"/>
                <a:gd name="connsiteY6" fmla="*/ 228990 h 260425"/>
                <a:gd name="connsiteX7" fmla="*/ 493843 w 514460"/>
                <a:gd name="connsiteY7" fmla="*/ 257565 h 260425"/>
                <a:gd name="connsiteX8" fmla="*/ 501781 w 514460"/>
                <a:gd name="connsiteY8" fmla="*/ 254390 h 260425"/>
                <a:gd name="connsiteX9" fmla="*/ 376368 w 514460"/>
                <a:gd name="connsiteY9" fmla="*/ 213115 h 260425"/>
                <a:gd name="connsiteX10" fmla="*/ 252543 w 514460"/>
                <a:gd name="connsiteY10" fmla="*/ 151203 h 260425"/>
                <a:gd name="connsiteX11" fmla="*/ 195393 w 514460"/>
                <a:gd name="connsiteY11" fmla="*/ 114690 h 260425"/>
                <a:gd name="connsiteX12" fmla="*/ 171581 w 514460"/>
                <a:gd name="connsiteY12" fmla="*/ 113103 h 260425"/>
                <a:gd name="connsiteX13" fmla="*/ 308106 w 514460"/>
                <a:gd name="connsiteY13" fmla="*/ 187715 h 260425"/>
                <a:gd name="connsiteX14" fmla="*/ 131 w 514460"/>
                <a:gd name="connsiteY14" fmla="*/ 390 h 2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14460" h="260425">
                  <a:moveTo>
                    <a:pt x="131" y="390"/>
                  </a:moveTo>
                  <a:cubicBezTo>
                    <a:pt x="7275" y="10180"/>
                    <a:pt x="305460" y="214968"/>
                    <a:pt x="350968" y="246453"/>
                  </a:cubicBezTo>
                  <a:cubicBezTo>
                    <a:pt x="396476" y="277938"/>
                    <a:pt x="309694" y="212586"/>
                    <a:pt x="273181" y="189303"/>
                  </a:cubicBezTo>
                  <a:cubicBezTo>
                    <a:pt x="236669" y="166020"/>
                    <a:pt x="164437" y="125009"/>
                    <a:pt x="131893" y="106753"/>
                  </a:cubicBezTo>
                  <a:cubicBezTo>
                    <a:pt x="99349" y="88497"/>
                    <a:pt x="48285" y="58598"/>
                    <a:pt x="77918" y="79765"/>
                  </a:cubicBezTo>
                  <a:cubicBezTo>
                    <a:pt x="107551" y="100932"/>
                    <a:pt x="263126" y="208882"/>
                    <a:pt x="309693" y="233753"/>
                  </a:cubicBezTo>
                  <a:cubicBezTo>
                    <a:pt x="356260" y="258624"/>
                    <a:pt x="326626" y="225021"/>
                    <a:pt x="357318" y="228990"/>
                  </a:cubicBezTo>
                  <a:cubicBezTo>
                    <a:pt x="388010" y="232959"/>
                    <a:pt x="469766" y="253332"/>
                    <a:pt x="493843" y="257565"/>
                  </a:cubicBezTo>
                  <a:cubicBezTo>
                    <a:pt x="517920" y="261798"/>
                    <a:pt x="521360" y="261798"/>
                    <a:pt x="501781" y="254390"/>
                  </a:cubicBezTo>
                  <a:cubicBezTo>
                    <a:pt x="482202" y="246982"/>
                    <a:pt x="417908" y="230313"/>
                    <a:pt x="376368" y="213115"/>
                  </a:cubicBezTo>
                  <a:cubicBezTo>
                    <a:pt x="334828" y="195917"/>
                    <a:pt x="282705" y="167607"/>
                    <a:pt x="252543" y="151203"/>
                  </a:cubicBezTo>
                  <a:cubicBezTo>
                    <a:pt x="222381" y="134799"/>
                    <a:pt x="208887" y="121040"/>
                    <a:pt x="195393" y="114690"/>
                  </a:cubicBezTo>
                  <a:cubicBezTo>
                    <a:pt x="181899" y="108340"/>
                    <a:pt x="152796" y="100932"/>
                    <a:pt x="171581" y="113103"/>
                  </a:cubicBezTo>
                  <a:cubicBezTo>
                    <a:pt x="190366" y="125274"/>
                    <a:pt x="336152" y="207559"/>
                    <a:pt x="308106" y="187715"/>
                  </a:cubicBezTo>
                  <a:cubicBezTo>
                    <a:pt x="280060" y="167871"/>
                    <a:pt x="-7013" y="-9400"/>
                    <a:pt x="131" y="39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7B406CFB-2FDA-4AE0-9721-8CA4FCAD032E}"/>
                </a:ext>
              </a:extLst>
            </p:cNvPr>
            <p:cNvSpPr/>
            <p:nvPr/>
          </p:nvSpPr>
          <p:spPr>
            <a:xfrm>
              <a:off x="5045012" y="3605203"/>
              <a:ext cx="371511" cy="298311"/>
            </a:xfrm>
            <a:custGeom>
              <a:avLst/>
              <a:gdLst>
                <a:gd name="connsiteX0" fmla="*/ 217551 w 371511"/>
                <a:gd name="connsiteY0" fmla="*/ 25410 h 298311"/>
                <a:gd name="connsiteX1" fmla="*/ 220726 w 371511"/>
                <a:gd name="connsiteY1" fmla="*/ 115897 h 298311"/>
                <a:gd name="connsiteX2" fmla="*/ 284226 w 371511"/>
                <a:gd name="connsiteY2" fmla="*/ 193685 h 298311"/>
                <a:gd name="connsiteX3" fmla="*/ 369951 w 371511"/>
                <a:gd name="connsiteY3" fmla="*/ 296872 h 298311"/>
                <a:gd name="connsiteX4" fmla="*/ 331851 w 371511"/>
                <a:gd name="connsiteY4" fmla="*/ 247660 h 298311"/>
                <a:gd name="connsiteX5" fmla="*/ 236601 w 371511"/>
                <a:gd name="connsiteY5" fmla="*/ 158760 h 298311"/>
                <a:gd name="connsiteX6" fmla="*/ 63 w 371511"/>
                <a:gd name="connsiteY6" fmla="*/ 10 h 298311"/>
                <a:gd name="connsiteX7" fmla="*/ 212788 w 371511"/>
                <a:gd name="connsiteY7" fmla="*/ 166697 h 298311"/>
                <a:gd name="connsiteX8" fmla="*/ 208026 w 371511"/>
                <a:gd name="connsiteY8" fmla="*/ 95260 h 298311"/>
                <a:gd name="connsiteX9" fmla="*/ 217551 w 371511"/>
                <a:gd name="connsiteY9" fmla="*/ 25410 h 298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1511" h="298311">
                  <a:moveTo>
                    <a:pt x="217551" y="25410"/>
                  </a:moveTo>
                  <a:cubicBezTo>
                    <a:pt x="219668" y="28850"/>
                    <a:pt x="209613" y="87851"/>
                    <a:pt x="220726" y="115897"/>
                  </a:cubicBezTo>
                  <a:cubicBezTo>
                    <a:pt x="231839" y="143943"/>
                    <a:pt x="259355" y="163523"/>
                    <a:pt x="284226" y="193685"/>
                  </a:cubicBezTo>
                  <a:lnTo>
                    <a:pt x="369951" y="296872"/>
                  </a:lnTo>
                  <a:cubicBezTo>
                    <a:pt x="377889" y="305868"/>
                    <a:pt x="354076" y="270679"/>
                    <a:pt x="331851" y="247660"/>
                  </a:cubicBezTo>
                  <a:cubicBezTo>
                    <a:pt x="309626" y="224641"/>
                    <a:pt x="291899" y="200035"/>
                    <a:pt x="236601" y="158760"/>
                  </a:cubicBezTo>
                  <a:cubicBezTo>
                    <a:pt x="181303" y="117485"/>
                    <a:pt x="4032" y="-1313"/>
                    <a:pt x="63" y="10"/>
                  </a:cubicBezTo>
                  <a:cubicBezTo>
                    <a:pt x="-3906" y="1333"/>
                    <a:pt x="178127" y="150822"/>
                    <a:pt x="212788" y="166697"/>
                  </a:cubicBezTo>
                  <a:cubicBezTo>
                    <a:pt x="247449" y="182572"/>
                    <a:pt x="208820" y="113516"/>
                    <a:pt x="208026" y="95260"/>
                  </a:cubicBezTo>
                  <a:cubicBezTo>
                    <a:pt x="207232" y="77004"/>
                    <a:pt x="215434" y="21970"/>
                    <a:pt x="217551" y="254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4641635A-D9F5-42C5-BBA2-598601162DF7}"/>
                </a:ext>
              </a:extLst>
            </p:cNvPr>
            <p:cNvSpPr/>
            <p:nvPr/>
          </p:nvSpPr>
          <p:spPr>
            <a:xfrm>
              <a:off x="5482846" y="3757350"/>
              <a:ext cx="239551" cy="285197"/>
            </a:xfrm>
            <a:custGeom>
              <a:avLst/>
              <a:gdLst>
                <a:gd name="connsiteX0" fmla="*/ 28954 w 239551"/>
                <a:gd name="connsiteY0" fmla="*/ 263 h 285197"/>
                <a:gd name="connsiteX1" fmla="*/ 216279 w 239551"/>
                <a:gd name="connsiteY1" fmla="*/ 36775 h 285197"/>
                <a:gd name="connsiteX2" fmla="*/ 214692 w 239551"/>
                <a:gd name="connsiteY2" fmla="*/ 52650 h 285197"/>
                <a:gd name="connsiteX3" fmla="*/ 238504 w 239551"/>
                <a:gd name="connsiteY3" fmla="*/ 154250 h 285197"/>
                <a:gd name="connsiteX4" fmla="*/ 235329 w 239551"/>
                <a:gd name="connsiteY4" fmla="*/ 101863 h 285197"/>
                <a:gd name="connsiteX5" fmla="*/ 235329 w 239551"/>
                <a:gd name="connsiteY5" fmla="*/ 179650 h 285197"/>
                <a:gd name="connsiteX6" fmla="*/ 235329 w 239551"/>
                <a:gd name="connsiteY6" fmla="*/ 263788 h 285197"/>
                <a:gd name="connsiteX7" fmla="*/ 230567 w 239551"/>
                <a:gd name="connsiteY7" fmla="*/ 243150 h 285197"/>
                <a:gd name="connsiteX8" fmla="*/ 230567 w 239551"/>
                <a:gd name="connsiteY8" fmla="*/ 271725 h 285197"/>
                <a:gd name="connsiteX9" fmla="*/ 181354 w 239551"/>
                <a:gd name="connsiteY9" fmla="*/ 268550 h 285197"/>
                <a:gd name="connsiteX10" fmla="*/ 76579 w 239551"/>
                <a:gd name="connsiteY10" fmla="*/ 241563 h 285197"/>
                <a:gd name="connsiteX11" fmla="*/ 379 w 239551"/>
                <a:gd name="connsiteY11" fmla="*/ 222513 h 285197"/>
                <a:gd name="connsiteX12" fmla="*/ 108329 w 239551"/>
                <a:gd name="connsiteY12" fmla="*/ 260613 h 285197"/>
                <a:gd name="connsiteX13" fmla="*/ 63879 w 239551"/>
                <a:gd name="connsiteY13" fmla="*/ 257438 h 285197"/>
                <a:gd name="connsiteX14" fmla="*/ 213104 w 239551"/>
                <a:gd name="connsiteY14" fmla="*/ 284425 h 285197"/>
                <a:gd name="connsiteX15" fmla="*/ 216279 w 239551"/>
                <a:gd name="connsiteY15" fmla="*/ 222513 h 285197"/>
                <a:gd name="connsiteX16" fmla="*/ 213104 w 239551"/>
                <a:gd name="connsiteY16" fmla="*/ 73288 h 285197"/>
                <a:gd name="connsiteX17" fmla="*/ 216279 w 239551"/>
                <a:gd name="connsiteY17" fmla="*/ 57413 h 285197"/>
                <a:gd name="connsiteX18" fmla="*/ 28954 w 239551"/>
                <a:gd name="connsiteY18" fmla="*/ 263 h 28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9551" h="285197">
                  <a:moveTo>
                    <a:pt x="28954" y="263"/>
                  </a:moveTo>
                  <a:cubicBezTo>
                    <a:pt x="28954" y="-3177"/>
                    <a:pt x="185323" y="28044"/>
                    <a:pt x="216279" y="36775"/>
                  </a:cubicBezTo>
                  <a:cubicBezTo>
                    <a:pt x="247235" y="45506"/>
                    <a:pt x="210988" y="33071"/>
                    <a:pt x="214692" y="52650"/>
                  </a:cubicBezTo>
                  <a:cubicBezTo>
                    <a:pt x="218396" y="72229"/>
                    <a:pt x="235065" y="146048"/>
                    <a:pt x="238504" y="154250"/>
                  </a:cubicBezTo>
                  <a:cubicBezTo>
                    <a:pt x="241943" y="162452"/>
                    <a:pt x="235858" y="97630"/>
                    <a:pt x="235329" y="101863"/>
                  </a:cubicBezTo>
                  <a:cubicBezTo>
                    <a:pt x="234800" y="106096"/>
                    <a:pt x="235329" y="152663"/>
                    <a:pt x="235329" y="179650"/>
                  </a:cubicBezTo>
                  <a:cubicBezTo>
                    <a:pt x="235329" y="206637"/>
                    <a:pt x="236123" y="253205"/>
                    <a:pt x="235329" y="263788"/>
                  </a:cubicBezTo>
                  <a:cubicBezTo>
                    <a:pt x="234535" y="274371"/>
                    <a:pt x="231361" y="241827"/>
                    <a:pt x="230567" y="243150"/>
                  </a:cubicBezTo>
                  <a:cubicBezTo>
                    <a:pt x="229773" y="244473"/>
                    <a:pt x="238769" y="267492"/>
                    <a:pt x="230567" y="271725"/>
                  </a:cubicBezTo>
                  <a:cubicBezTo>
                    <a:pt x="222365" y="275958"/>
                    <a:pt x="207019" y="273577"/>
                    <a:pt x="181354" y="268550"/>
                  </a:cubicBezTo>
                  <a:cubicBezTo>
                    <a:pt x="155689" y="263523"/>
                    <a:pt x="76579" y="241563"/>
                    <a:pt x="76579" y="241563"/>
                  </a:cubicBezTo>
                  <a:cubicBezTo>
                    <a:pt x="46417" y="233890"/>
                    <a:pt x="-4913" y="219338"/>
                    <a:pt x="379" y="222513"/>
                  </a:cubicBezTo>
                  <a:cubicBezTo>
                    <a:pt x="5671" y="225688"/>
                    <a:pt x="97746" y="254792"/>
                    <a:pt x="108329" y="260613"/>
                  </a:cubicBezTo>
                  <a:cubicBezTo>
                    <a:pt x="118912" y="266434"/>
                    <a:pt x="46416" y="253469"/>
                    <a:pt x="63879" y="257438"/>
                  </a:cubicBezTo>
                  <a:cubicBezTo>
                    <a:pt x="81342" y="261407"/>
                    <a:pt x="187704" y="290246"/>
                    <a:pt x="213104" y="284425"/>
                  </a:cubicBezTo>
                  <a:cubicBezTo>
                    <a:pt x="238504" y="278604"/>
                    <a:pt x="216279" y="257702"/>
                    <a:pt x="216279" y="222513"/>
                  </a:cubicBezTo>
                  <a:cubicBezTo>
                    <a:pt x="216279" y="187324"/>
                    <a:pt x="213104" y="100805"/>
                    <a:pt x="213104" y="73288"/>
                  </a:cubicBezTo>
                  <a:cubicBezTo>
                    <a:pt x="213104" y="45771"/>
                    <a:pt x="240621" y="67732"/>
                    <a:pt x="216279" y="57413"/>
                  </a:cubicBezTo>
                  <a:cubicBezTo>
                    <a:pt x="191937" y="47094"/>
                    <a:pt x="28954" y="3703"/>
                    <a:pt x="28954" y="26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7798CF9C-76BC-4D83-A26E-1AE6B00418FE}"/>
                </a:ext>
              </a:extLst>
            </p:cNvPr>
            <p:cNvSpPr/>
            <p:nvPr/>
          </p:nvSpPr>
          <p:spPr>
            <a:xfrm>
              <a:off x="5379391" y="3718285"/>
              <a:ext cx="60982" cy="87730"/>
            </a:xfrm>
            <a:custGeom>
              <a:avLst/>
              <a:gdLst>
                <a:gd name="connsiteX0" fmla="*/ 60972 w 60982"/>
                <a:gd name="connsiteY0" fmla="*/ 2815 h 87730"/>
                <a:gd name="connsiteX1" fmla="*/ 6997 w 60982"/>
                <a:gd name="connsiteY1" fmla="*/ 61553 h 87730"/>
                <a:gd name="connsiteX2" fmla="*/ 2234 w 60982"/>
                <a:gd name="connsiteY2" fmla="*/ 86953 h 87730"/>
                <a:gd name="connsiteX3" fmla="*/ 2234 w 60982"/>
                <a:gd name="connsiteY3" fmla="*/ 34565 h 87730"/>
                <a:gd name="connsiteX4" fmla="*/ 2234 w 60982"/>
                <a:gd name="connsiteY4" fmla="*/ 9165 h 87730"/>
                <a:gd name="connsiteX5" fmla="*/ 60972 w 60982"/>
                <a:gd name="connsiteY5" fmla="*/ 2815 h 8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982" h="87730">
                  <a:moveTo>
                    <a:pt x="60972" y="2815"/>
                  </a:moveTo>
                  <a:cubicBezTo>
                    <a:pt x="61766" y="11546"/>
                    <a:pt x="16787" y="47530"/>
                    <a:pt x="6997" y="61553"/>
                  </a:cubicBezTo>
                  <a:cubicBezTo>
                    <a:pt x="-2793" y="75576"/>
                    <a:pt x="3028" y="91451"/>
                    <a:pt x="2234" y="86953"/>
                  </a:cubicBezTo>
                  <a:cubicBezTo>
                    <a:pt x="1440" y="82455"/>
                    <a:pt x="2234" y="34565"/>
                    <a:pt x="2234" y="34565"/>
                  </a:cubicBezTo>
                  <a:cubicBezTo>
                    <a:pt x="2234" y="21600"/>
                    <a:pt x="-2793" y="9959"/>
                    <a:pt x="2234" y="9165"/>
                  </a:cubicBezTo>
                  <a:cubicBezTo>
                    <a:pt x="7261" y="8371"/>
                    <a:pt x="60178" y="-5916"/>
                    <a:pt x="60972" y="28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A4C6226B-7E45-464C-9572-3ADD21F08E63}"/>
                </a:ext>
              </a:extLst>
            </p:cNvPr>
            <p:cNvSpPr/>
            <p:nvPr/>
          </p:nvSpPr>
          <p:spPr>
            <a:xfrm>
              <a:off x="5365748" y="3771900"/>
              <a:ext cx="174827" cy="193998"/>
            </a:xfrm>
            <a:custGeom>
              <a:avLst/>
              <a:gdLst>
                <a:gd name="connsiteX0" fmla="*/ 174627 w 174827"/>
                <a:gd name="connsiteY0" fmla="*/ 0 h 193998"/>
                <a:gd name="connsiteX1" fmla="*/ 133352 w 174827"/>
                <a:gd name="connsiteY1" fmla="*/ 69850 h 193998"/>
                <a:gd name="connsiteX2" fmla="*/ 120652 w 174827"/>
                <a:gd name="connsiteY2" fmla="*/ 187325 h 193998"/>
                <a:gd name="connsiteX3" fmla="*/ 107952 w 174827"/>
                <a:gd name="connsiteY3" fmla="*/ 176213 h 193998"/>
                <a:gd name="connsiteX4" fmla="*/ 2 w 174827"/>
                <a:gd name="connsiteY4" fmla="*/ 149225 h 193998"/>
                <a:gd name="connsiteX5" fmla="*/ 104777 w 174827"/>
                <a:gd name="connsiteY5" fmla="*/ 142875 h 193998"/>
                <a:gd name="connsiteX6" fmla="*/ 60327 w 174827"/>
                <a:gd name="connsiteY6" fmla="*/ 149225 h 193998"/>
                <a:gd name="connsiteX7" fmla="*/ 112715 w 174827"/>
                <a:gd name="connsiteY7" fmla="*/ 161925 h 193998"/>
                <a:gd name="connsiteX8" fmla="*/ 111127 w 174827"/>
                <a:gd name="connsiteY8" fmla="*/ 122238 h 193998"/>
                <a:gd name="connsiteX9" fmla="*/ 100015 w 174827"/>
                <a:gd name="connsiteY9" fmla="*/ 80963 h 193998"/>
                <a:gd name="connsiteX10" fmla="*/ 57152 w 174827"/>
                <a:gd name="connsiteY10" fmla="*/ 52388 h 193998"/>
                <a:gd name="connsiteX11" fmla="*/ 114302 w 174827"/>
                <a:gd name="connsiteY11" fmla="*/ 69850 h 193998"/>
                <a:gd name="connsiteX12" fmla="*/ 174627 w 174827"/>
                <a:gd name="connsiteY12" fmla="*/ 0 h 193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4827" h="193998">
                  <a:moveTo>
                    <a:pt x="174627" y="0"/>
                  </a:moveTo>
                  <a:cubicBezTo>
                    <a:pt x="177802" y="0"/>
                    <a:pt x="142348" y="38629"/>
                    <a:pt x="133352" y="69850"/>
                  </a:cubicBezTo>
                  <a:cubicBezTo>
                    <a:pt x="124356" y="101071"/>
                    <a:pt x="124885" y="169598"/>
                    <a:pt x="120652" y="187325"/>
                  </a:cubicBezTo>
                  <a:cubicBezTo>
                    <a:pt x="116419" y="205052"/>
                    <a:pt x="128060" y="182563"/>
                    <a:pt x="107952" y="176213"/>
                  </a:cubicBezTo>
                  <a:cubicBezTo>
                    <a:pt x="87844" y="169863"/>
                    <a:pt x="531" y="154781"/>
                    <a:pt x="2" y="149225"/>
                  </a:cubicBezTo>
                  <a:cubicBezTo>
                    <a:pt x="-527" y="143669"/>
                    <a:pt x="94723" y="142875"/>
                    <a:pt x="104777" y="142875"/>
                  </a:cubicBezTo>
                  <a:cubicBezTo>
                    <a:pt x="114831" y="142875"/>
                    <a:pt x="59004" y="146050"/>
                    <a:pt x="60327" y="149225"/>
                  </a:cubicBezTo>
                  <a:cubicBezTo>
                    <a:pt x="61650" y="152400"/>
                    <a:pt x="104248" y="166423"/>
                    <a:pt x="112715" y="161925"/>
                  </a:cubicBezTo>
                  <a:cubicBezTo>
                    <a:pt x="121182" y="157427"/>
                    <a:pt x="113244" y="135732"/>
                    <a:pt x="111127" y="122238"/>
                  </a:cubicBezTo>
                  <a:cubicBezTo>
                    <a:pt x="109010" y="108744"/>
                    <a:pt x="109011" y="92605"/>
                    <a:pt x="100015" y="80963"/>
                  </a:cubicBezTo>
                  <a:cubicBezTo>
                    <a:pt x="91019" y="69321"/>
                    <a:pt x="54771" y="54240"/>
                    <a:pt x="57152" y="52388"/>
                  </a:cubicBezTo>
                  <a:cubicBezTo>
                    <a:pt x="59533" y="50536"/>
                    <a:pt x="99485" y="74613"/>
                    <a:pt x="114302" y="69850"/>
                  </a:cubicBezTo>
                  <a:cubicBezTo>
                    <a:pt x="129119" y="65087"/>
                    <a:pt x="171452" y="0"/>
                    <a:pt x="17462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73C46C41-3C29-4A00-BEEF-9D5F208B185A}"/>
                </a:ext>
              </a:extLst>
            </p:cNvPr>
            <p:cNvSpPr/>
            <p:nvPr/>
          </p:nvSpPr>
          <p:spPr>
            <a:xfrm>
              <a:off x="5495732" y="3826529"/>
              <a:ext cx="185966" cy="185230"/>
            </a:xfrm>
            <a:custGeom>
              <a:avLst/>
              <a:gdLst>
                <a:gd name="connsiteX0" fmla="*/ 100206 w 185966"/>
                <a:gd name="connsiteY0" fmla="*/ 934 h 185230"/>
                <a:gd name="connsiteX1" fmla="*/ 165293 w 185966"/>
                <a:gd name="connsiteY1" fmla="*/ 115234 h 185230"/>
                <a:gd name="connsiteX2" fmla="*/ 160531 w 185966"/>
                <a:gd name="connsiteY2" fmla="*/ 164446 h 185230"/>
                <a:gd name="connsiteX3" fmla="*/ 185931 w 185966"/>
                <a:gd name="connsiteY3" fmla="*/ 185084 h 185230"/>
                <a:gd name="connsiteX4" fmla="*/ 154181 w 185966"/>
                <a:gd name="connsiteY4" fmla="*/ 172384 h 185230"/>
                <a:gd name="connsiteX5" fmla="*/ 33531 w 185966"/>
                <a:gd name="connsiteY5" fmla="*/ 148571 h 185230"/>
                <a:gd name="connsiteX6" fmla="*/ 158943 w 185966"/>
                <a:gd name="connsiteY6" fmla="*/ 169209 h 185230"/>
                <a:gd name="connsiteX7" fmla="*/ 141481 w 185966"/>
                <a:gd name="connsiteY7" fmla="*/ 78721 h 185230"/>
                <a:gd name="connsiteX8" fmla="*/ 85918 w 185966"/>
                <a:gd name="connsiteY8" fmla="*/ 54909 h 185230"/>
                <a:gd name="connsiteX9" fmla="*/ 193 w 185966"/>
                <a:gd name="connsiteY9" fmla="*/ 26334 h 185230"/>
                <a:gd name="connsiteX10" fmla="*/ 111318 w 185966"/>
                <a:gd name="connsiteY10" fmla="*/ 58084 h 185230"/>
                <a:gd name="connsiteX11" fmla="*/ 100206 w 185966"/>
                <a:gd name="connsiteY11" fmla="*/ 934 h 18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5966" h="185230">
                  <a:moveTo>
                    <a:pt x="100206" y="934"/>
                  </a:moveTo>
                  <a:cubicBezTo>
                    <a:pt x="109202" y="10459"/>
                    <a:pt x="155239" y="87982"/>
                    <a:pt x="165293" y="115234"/>
                  </a:cubicBezTo>
                  <a:cubicBezTo>
                    <a:pt x="175347" y="142486"/>
                    <a:pt x="157091" y="152804"/>
                    <a:pt x="160531" y="164446"/>
                  </a:cubicBezTo>
                  <a:cubicBezTo>
                    <a:pt x="163971" y="176088"/>
                    <a:pt x="186989" y="183761"/>
                    <a:pt x="185931" y="185084"/>
                  </a:cubicBezTo>
                  <a:cubicBezTo>
                    <a:pt x="184873" y="186407"/>
                    <a:pt x="179581" y="178470"/>
                    <a:pt x="154181" y="172384"/>
                  </a:cubicBezTo>
                  <a:cubicBezTo>
                    <a:pt x="128781" y="166299"/>
                    <a:pt x="32737" y="149100"/>
                    <a:pt x="33531" y="148571"/>
                  </a:cubicBezTo>
                  <a:cubicBezTo>
                    <a:pt x="34325" y="148042"/>
                    <a:pt x="140951" y="180851"/>
                    <a:pt x="158943" y="169209"/>
                  </a:cubicBezTo>
                  <a:cubicBezTo>
                    <a:pt x="176935" y="157567"/>
                    <a:pt x="153652" y="97771"/>
                    <a:pt x="141481" y="78721"/>
                  </a:cubicBezTo>
                  <a:cubicBezTo>
                    <a:pt x="129310" y="59671"/>
                    <a:pt x="109466" y="63640"/>
                    <a:pt x="85918" y="54909"/>
                  </a:cubicBezTo>
                  <a:cubicBezTo>
                    <a:pt x="62370" y="46178"/>
                    <a:pt x="-4040" y="25805"/>
                    <a:pt x="193" y="26334"/>
                  </a:cubicBezTo>
                  <a:cubicBezTo>
                    <a:pt x="4426" y="26863"/>
                    <a:pt x="94120" y="58349"/>
                    <a:pt x="111318" y="58084"/>
                  </a:cubicBezTo>
                  <a:cubicBezTo>
                    <a:pt x="128516" y="57819"/>
                    <a:pt x="91210" y="-8591"/>
                    <a:pt x="100206" y="93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2CCF6E00-7C0B-4CDA-859A-19B827F77EE2}"/>
                </a:ext>
              </a:extLst>
            </p:cNvPr>
            <p:cNvSpPr/>
            <p:nvPr/>
          </p:nvSpPr>
          <p:spPr>
            <a:xfrm>
              <a:off x="5467350" y="3459097"/>
              <a:ext cx="431540" cy="683814"/>
            </a:xfrm>
            <a:custGeom>
              <a:avLst/>
              <a:gdLst>
                <a:gd name="connsiteX0" fmla="*/ 17463 w 431540"/>
                <a:gd name="connsiteY0" fmla="*/ 66 h 683814"/>
                <a:gd name="connsiteX1" fmla="*/ 0 w 431540"/>
                <a:gd name="connsiteY1" fmla="*/ 92141 h 683814"/>
                <a:gd name="connsiteX2" fmla="*/ 17463 w 431540"/>
                <a:gd name="connsiteY2" fmla="*/ 108016 h 683814"/>
                <a:gd name="connsiteX3" fmla="*/ 101600 w 431540"/>
                <a:gd name="connsiteY3" fmla="*/ 163578 h 683814"/>
                <a:gd name="connsiteX4" fmla="*/ 41275 w 431540"/>
                <a:gd name="connsiteY4" fmla="*/ 130241 h 683814"/>
                <a:gd name="connsiteX5" fmla="*/ 127000 w 431540"/>
                <a:gd name="connsiteY5" fmla="*/ 190566 h 683814"/>
                <a:gd name="connsiteX6" fmla="*/ 180975 w 431540"/>
                <a:gd name="connsiteY6" fmla="*/ 235016 h 683814"/>
                <a:gd name="connsiteX7" fmla="*/ 273050 w 431540"/>
                <a:gd name="connsiteY7" fmla="*/ 366778 h 683814"/>
                <a:gd name="connsiteX8" fmla="*/ 233363 w 431540"/>
                <a:gd name="connsiteY8" fmla="*/ 317566 h 683814"/>
                <a:gd name="connsiteX9" fmla="*/ 88900 w 431540"/>
                <a:gd name="connsiteY9" fmla="*/ 192153 h 683814"/>
                <a:gd name="connsiteX10" fmla="*/ 106363 w 431540"/>
                <a:gd name="connsiteY10" fmla="*/ 177866 h 683814"/>
                <a:gd name="connsiteX11" fmla="*/ 227013 w 431540"/>
                <a:gd name="connsiteY11" fmla="*/ 301691 h 683814"/>
                <a:gd name="connsiteX12" fmla="*/ 261938 w 431540"/>
                <a:gd name="connsiteY12" fmla="*/ 349316 h 683814"/>
                <a:gd name="connsiteX13" fmla="*/ 303213 w 431540"/>
                <a:gd name="connsiteY13" fmla="*/ 420753 h 683814"/>
                <a:gd name="connsiteX14" fmla="*/ 311150 w 431540"/>
                <a:gd name="connsiteY14" fmla="*/ 509653 h 683814"/>
                <a:gd name="connsiteX15" fmla="*/ 430213 w 431540"/>
                <a:gd name="connsiteY15" fmla="*/ 682691 h 683814"/>
                <a:gd name="connsiteX16" fmla="*/ 365125 w 431540"/>
                <a:gd name="connsiteY16" fmla="*/ 569978 h 683814"/>
                <a:gd name="connsiteX17" fmla="*/ 215900 w 431540"/>
                <a:gd name="connsiteY17" fmla="*/ 300103 h 683814"/>
                <a:gd name="connsiteX18" fmla="*/ 41275 w 431540"/>
                <a:gd name="connsiteY18" fmla="*/ 141353 h 683814"/>
                <a:gd name="connsiteX19" fmla="*/ 7938 w 431540"/>
                <a:gd name="connsiteY19" fmla="*/ 108016 h 683814"/>
                <a:gd name="connsiteX20" fmla="*/ 17463 w 431540"/>
                <a:gd name="connsiteY20" fmla="*/ 66 h 683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31540" h="683814">
                  <a:moveTo>
                    <a:pt x="17463" y="66"/>
                  </a:moveTo>
                  <a:cubicBezTo>
                    <a:pt x="16140" y="-2580"/>
                    <a:pt x="0" y="74149"/>
                    <a:pt x="0" y="92141"/>
                  </a:cubicBezTo>
                  <a:cubicBezTo>
                    <a:pt x="0" y="110133"/>
                    <a:pt x="530" y="96110"/>
                    <a:pt x="17463" y="108016"/>
                  </a:cubicBezTo>
                  <a:cubicBezTo>
                    <a:pt x="34396" y="119922"/>
                    <a:pt x="97631" y="159874"/>
                    <a:pt x="101600" y="163578"/>
                  </a:cubicBezTo>
                  <a:cubicBezTo>
                    <a:pt x="105569" y="167282"/>
                    <a:pt x="37042" y="125743"/>
                    <a:pt x="41275" y="130241"/>
                  </a:cubicBezTo>
                  <a:cubicBezTo>
                    <a:pt x="45508" y="134739"/>
                    <a:pt x="103717" y="173104"/>
                    <a:pt x="127000" y="190566"/>
                  </a:cubicBezTo>
                  <a:cubicBezTo>
                    <a:pt x="150283" y="208029"/>
                    <a:pt x="156633" y="205647"/>
                    <a:pt x="180975" y="235016"/>
                  </a:cubicBezTo>
                  <a:cubicBezTo>
                    <a:pt x="205317" y="264385"/>
                    <a:pt x="264319" y="353020"/>
                    <a:pt x="273050" y="366778"/>
                  </a:cubicBezTo>
                  <a:cubicBezTo>
                    <a:pt x="281781" y="380536"/>
                    <a:pt x="264055" y="346670"/>
                    <a:pt x="233363" y="317566"/>
                  </a:cubicBezTo>
                  <a:cubicBezTo>
                    <a:pt x="202671" y="288462"/>
                    <a:pt x="110067" y="215436"/>
                    <a:pt x="88900" y="192153"/>
                  </a:cubicBezTo>
                  <a:cubicBezTo>
                    <a:pt x="67733" y="168870"/>
                    <a:pt x="83344" y="159610"/>
                    <a:pt x="106363" y="177866"/>
                  </a:cubicBezTo>
                  <a:cubicBezTo>
                    <a:pt x="129382" y="196122"/>
                    <a:pt x="201084" y="273116"/>
                    <a:pt x="227013" y="301691"/>
                  </a:cubicBezTo>
                  <a:cubicBezTo>
                    <a:pt x="252942" y="330266"/>
                    <a:pt x="249238" y="329472"/>
                    <a:pt x="261938" y="349316"/>
                  </a:cubicBezTo>
                  <a:cubicBezTo>
                    <a:pt x="274638" y="369160"/>
                    <a:pt x="295011" y="394030"/>
                    <a:pt x="303213" y="420753"/>
                  </a:cubicBezTo>
                  <a:cubicBezTo>
                    <a:pt x="311415" y="447476"/>
                    <a:pt x="289983" y="465997"/>
                    <a:pt x="311150" y="509653"/>
                  </a:cubicBezTo>
                  <a:cubicBezTo>
                    <a:pt x="332317" y="553309"/>
                    <a:pt x="421217" y="672637"/>
                    <a:pt x="430213" y="682691"/>
                  </a:cubicBezTo>
                  <a:cubicBezTo>
                    <a:pt x="439209" y="692745"/>
                    <a:pt x="400844" y="633743"/>
                    <a:pt x="365125" y="569978"/>
                  </a:cubicBezTo>
                  <a:cubicBezTo>
                    <a:pt x="329406" y="506213"/>
                    <a:pt x="269875" y="371540"/>
                    <a:pt x="215900" y="300103"/>
                  </a:cubicBezTo>
                  <a:cubicBezTo>
                    <a:pt x="161925" y="228666"/>
                    <a:pt x="75935" y="173367"/>
                    <a:pt x="41275" y="141353"/>
                  </a:cubicBezTo>
                  <a:cubicBezTo>
                    <a:pt x="6615" y="109339"/>
                    <a:pt x="13230" y="126801"/>
                    <a:pt x="7938" y="108016"/>
                  </a:cubicBezTo>
                  <a:cubicBezTo>
                    <a:pt x="2646" y="89231"/>
                    <a:pt x="18786" y="2712"/>
                    <a:pt x="17463" y="6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7D5B89DB-8089-4B29-B739-A3D528454FEE}"/>
                </a:ext>
              </a:extLst>
            </p:cNvPr>
            <p:cNvSpPr/>
            <p:nvPr/>
          </p:nvSpPr>
          <p:spPr>
            <a:xfrm>
              <a:off x="5641262" y="3494316"/>
              <a:ext cx="183779" cy="179003"/>
            </a:xfrm>
            <a:custGeom>
              <a:avLst/>
              <a:gdLst>
                <a:gd name="connsiteX0" fmla="*/ 713 w 183779"/>
                <a:gd name="connsiteY0" fmla="*/ 1359 h 179003"/>
                <a:gd name="connsiteX1" fmla="*/ 127713 w 183779"/>
                <a:gd name="connsiteY1" fmla="*/ 55334 h 179003"/>
                <a:gd name="connsiteX2" fmla="*/ 143588 w 183779"/>
                <a:gd name="connsiteY2" fmla="*/ 137884 h 179003"/>
                <a:gd name="connsiteX3" fmla="*/ 183276 w 183779"/>
                <a:gd name="connsiteY3" fmla="*/ 177572 h 179003"/>
                <a:gd name="connsiteX4" fmla="*/ 162638 w 183779"/>
                <a:gd name="connsiteY4" fmla="*/ 161697 h 179003"/>
                <a:gd name="connsiteX5" fmla="*/ 115013 w 183779"/>
                <a:gd name="connsiteY5" fmla="*/ 82322 h 179003"/>
                <a:gd name="connsiteX6" fmla="*/ 148351 w 183779"/>
                <a:gd name="connsiteY6" fmla="*/ 87084 h 179003"/>
                <a:gd name="connsiteX7" fmla="*/ 135651 w 183779"/>
                <a:gd name="connsiteY7" fmla="*/ 45809 h 179003"/>
                <a:gd name="connsiteX8" fmla="*/ 78501 w 183779"/>
                <a:gd name="connsiteY8" fmla="*/ 18822 h 179003"/>
                <a:gd name="connsiteX9" fmla="*/ 713 w 183779"/>
                <a:gd name="connsiteY9" fmla="*/ 1359 h 179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3779" h="179003">
                  <a:moveTo>
                    <a:pt x="713" y="1359"/>
                  </a:moveTo>
                  <a:cubicBezTo>
                    <a:pt x="8915" y="7444"/>
                    <a:pt x="103901" y="32580"/>
                    <a:pt x="127713" y="55334"/>
                  </a:cubicBezTo>
                  <a:cubicBezTo>
                    <a:pt x="151525" y="78088"/>
                    <a:pt x="134328" y="117511"/>
                    <a:pt x="143588" y="137884"/>
                  </a:cubicBezTo>
                  <a:cubicBezTo>
                    <a:pt x="152848" y="158257"/>
                    <a:pt x="180101" y="173603"/>
                    <a:pt x="183276" y="177572"/>
                  </a:cubicBezTo>
                  <a:cubicBezTo>
                    <a:pt x="186451" y="181541"/>
                    <a:pt x="174015" y="177572"/>
                    <a:pt x="162638" y="161697"/>
                  </a:cubicBezTo>
                  <a:cubicBezTo>
                    <a:pt x="151261" y="145822"/>
                    <a:pt x="117394" y="94758"/>
                    <a:pt x="115013" y="82322"/>
                  </a:cubicBezTo>
                  <a:cubicBezTo>
                    <a:pt x="112632" y="69887"/>
                    <a:pt x="144911" y="93169"/>
                    <a:pt x="148351" y="87084"/>
                  </a:cubicBezTo>
                  <a:cubicBezTo>
                    <a:pt x="151791" y="80999"/>
                    <a:pt x="147293" y="57186"/>
                    <a:pt x="135651" y="45809"/>
                  </a:cubicBezTo>
                  <a:cubicBezTo>
                    <a:pt x="124009" y="34432"/>
                    <a:pt x="99668" y="26495"/>
                    <a:pt x="78501" y="18822"/>
                  </a:cubicBezTo>
                  <a:cubicBezTo>
                    <a:pt x="57334" y="11149"/>
                    <a:pt x="-7489" y="-4726"/>
                    <a:pt x="713" y="13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E958B9AF-D0A7-43CC-AEFA-6F32F5DB2604}"/>
                </a:ext>
              </a:extLst>
            </p:cNvPr>
            <p:cNvSpPr/>
            <p:nvPr/>
          </p:nvSpPr>
          <p:spPr>
            <a:xfrm>
              <a:off x="5822787" y="3478679"/>
              <a:ext cx="386172" cy="798340"/>
            </a:xfrm>
            <a:custGeom>
              <a:avLst/>
              <a:gdLst>
                <a:gd name="connsiteX0" fmla="*/ 163 w 386172"/>
                <a:gd name="connsiteY0" fmla="*/ 1121 h 798340"/>
                <a:gd name="connsiteX1" fmla="*/ 144626 w 386172"/>
                <a:gd name="connsiteY1" fmla="*/ 145584 h 798340"/>
                <a:gd name="connsiteX2" fmla="*/ 177963 w 386172"/>
                <a:gd name="connsiteY2" fmla="*/ 220196 h 798340"/>
                <a:gd name="connsiteX3" fmla="*/ 120813 w 386172"/>
                <a:gd name="connsiteY3" fmla="*/ 85259 h 798340"/>
                <a:gd name="connsiteX4" fmla="*/ 89063 w 386172"/>
                <a:gd name="connsiteY4" fmla="*/ 61446 h 798340"/>
                <a:gd name="connsiteX5" fmla="*/ 116051 w 386172"/>
                <a:gd name="connsiteY5" fmla="*/ 107484 h 798340"/>
                <a:gd name="connsiteX6" fmla="*/ 206538 w 386172"/>
                <a:gd name="connsiteY6" fmla="*/ 251946 h 798340"/>
                <a:gd name="connsiteX7" fmla="*/ 212888 w 386172"/>
                <a:gd name="connsiteY7" fmla="*/ 248771 h 798340"/>
                <a:gd name="connsiteX8" fmla="*/ 320838 w 386172"/>
                <a:gd name="connsiteY8" fmla="*/ 453559 h 798340"/>
                <a:gd name="connsiteX9" fmla="*/ 233526 w 386172"/>
                <a:gd name="connsiteY9" fmla="*/ 299571 h 798340"/>
                <a:gd name="connsiteX10" fmla="*/ 349413 w 386172"/>
                <a:gd name="connsiteY10" fmla="*/ 507534 h 798340"/>
                <a:gd name="connsiteX11" fmla="*/ 381163 w 386172"/>
                <a:gd name="connsiteY11" fmla="*/ 577384 h 798340"/>
                <a:gd name="connsiteX12" fmla="*/ 381163 w 386172"/>
                <a:gd name="connsiteY12" fmla="*/ 639296 h 798340"/>
                <a:gd name="connsiteX13" fmla="*/ 333538 w 386172"/>
                <a:gd name="connsiteY13" fmla="*/ 798046 h 798340"/>
                <a:gd name="connsiteX14" fmla="*/ 371638 w 386172"/>
                <a:gd name="connsiteY14" fmla="*/ 675809 h 798340"/>
                <a:gd name="connsiteX15" fmla="*/ 371638 w 386172"/>
                <a:gd name="connsiteY15" fmla="*/ 566271 h 798340"/>
                <a:gd name="connsiteX16" fmla="*/ 201776 w 386172"/>
                <a:gd name="connsiteY16" fmla="*/ 255121 h 798340"/>
                <a:gd name="connsiteX17" fmla="*/ 219238 w 386172"/>
                <a:gd name="connsiteY17" fmla="*/ 297984 h 798340"/>
                <a:gd name="connsiteX18" fmla="*/ 117638 w 386172"/>
                <a:gd name="connsiteY18" fmla="*/ 90021 h 798340"/>
                <a:gd name="connsiteX19" fmla="*/ 163 w 386172"/>
                <a:gd name="connsiteY19" fmla="*/ 1121 h 798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86172" h="798340">
                  <a:moveTo>
                    <a:pt x="163" y="1121"/>
                  </a:moveTo>
                  <a:cubicBezTo>
                    <a:pt x="4661" y="10382"/>
                    <a:pt x="114993" y="109071"/>
                    <a:pt x="144626" y="145584"/>
                  </a:cubicBezTo>
                  <a:cubicBezTo>
                    <a:pt x="174259" y="182097"/>
                    <a:pt x="181932" y="230250"/>
                    <a:pt x="177963" y="220196"/>
                  </a:cubicBezTo>
                  <a:cubicBezTo>
                    <a:pt x="173994" y="210142"/>
                    <a:pt x="135630" y="111717"/>
                    <a:pt x="120813" y="85259"/>
                  </a:cubicBezTo>
                  <a:cubicBezTo>
                    <a:pt x="105996" y="58801"/>
                    <a:pt x="89857" y="57742"/>
                    <a:pt x="89063" y="61446"/>
                  </a:cubicBezTo>
                  <a:cubicBezTo>
                    <a:pt x="88269" y="65150"/>
                    <a:pt x="96472" y="75734"/>
                    <a:pt x="116051" y="107484"/>
                  </a:cubicBezTo>
                  <a:cubicBezTo>
                    <a:pt x="135630" y="139234"/>
                    <a:pt x="190399" y="228398"/>
                    <a:pt x="206538" y="251946"/>
                  </a:cubicBezTo>
                  <a:cubicBezTo>
                    <a:pt x="222678" y="275494"/>
                    <a:pt x="193838" y="215169"/>
                    <a:pt x="212888" y="248771"/>
                  </a:cubicBezTo>
                  <a:cubicBezTo>
                    <a:pt x="231938" y="282373"/>
                    <a:pt x="317398" y="445092"/>
                    <a:pt x="320838" y="453559"/>
                  </a:cubicBezTo>
                  <a:cubicBezTo>
                    <a:pt x="324278" y="462026"/>
                    <a:pt x="228764" y="290575"/>
                    <a:pt x="233526" y="299571"/>
                  </a:cubicBezTo>
                  <a:cubicBezTo>
                    <a:pt x="238288" y="308567"/>
                    <a:pt x="324807" y="461232"/>
                    <a:pt x="349413" y="507534"/>
                  </a:cubicBezTo>
                  <a:cubicBezTo>
                    <a:pt x="374019" y="553836"/>
                    <a:pt x="375871" y="555424"/>
                    <a:pt x="381163" y="577384"/>
                  </a:cubicBezTo>
                  <a:cubicBezTo>
                    <a:pt x="386455" y="599344"/>
                    <a:pt x="389100" y="602519"/>
                    <a:pt x="381163" y="639296"/>
                  </a:cubicBezTo>
                  <a:cubicBezTo>
                    <a:pt x="373226" y="676073"/>
                    <a:pt x="335125" y="791961"/>
                    <a:pt x="333538" y="798046"/>
                  </a:cubicBezTo>
                  <a:cubicBezTo>
                    <a:pt x="331951" y="804131"/>
                    <a:pt x="365288" y="714438"/>
                    <a:pt x="371638" y="675809"/>
                  </a:cubicBezTo>
                  <a:cubicBezTo>
                    <a:pt x="377988" y="637180"/>
                    <a:pt x="399948" y="636386"/>
                    <a:pt x="371638" y="566271"/>
                  </a:cubicBezTo>
                  <a:cubicBezTo>
                    <a:pt x="343328" y="496156"/>
                    <a:pt x="227176" y="299835"/>
                    <a:pt x="201776" y="255121"/>
                  </a:cubicBezTo>
                  <a:cubicBezTo>
                    <a:pt x="176376" y="210407"/>
                    <a:pt x="233261" y="325501"/>
                    <a:pt x="219238" y="297984"/>
                  </a:cubicBezTo>
                  <a:cubicBezTo>
                    <a:pt x="205215" y="270467"/>
                    <a:pt x="150182" y="138440"/>
                    <a:pt x="117638" y="90021"/>
                  </a:cubicBezTo>
                  <a:cubicBezTo>
                    <a:pt x="85094" y="41602"/>
                    <a:pt x="-4335" y="-8140"/>
                    <a:pt x="163" y="11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1A17256F-0D13-44CC-9B67-ED0FCA8F5CE8}"/>
                </a:ext>
              </a:extLst>
            </p:cNvPr>
            <p:cNvSpPr/>
            <p:nvPr/>
          </p:nvSpPr>
          <p:spPr>
            <a:xfrm>
              <a:off x="5554663" y="3494033"/>
              <a:ext cx="168186" cy="191892"/>
            </a:xfrm>
            <a:custGeom>
              <a:avLst/>
              <a:gdLst>
                <a:gd name="connsiteX0" fmla="*/ 80962 w 168186"/>
                <a:gd name="connsiteY0" fmla="*/ 55 h 191892"/>
                <a:gd name="connsiteX1" fmla="*/ 33337 w 168186"/>
                <a:gd name="connsiteY1" fmla="*/ 79430 h 191892"/>
                <a:gd name="connsiteX2" fmla="*/ 87312 w 168186"/>
                <a:gd name="connsiteY2" fmla="*/ 150867 h 191892"/>
                <a:gd name="connsiteX3" fmla="*/ 119062 w 168186"/>
                <a:gd name="connsiteY3" fmla="*/ 188967 h 191892"/>
                <a:gd name="connsiteX4" fmla="*/ 112712 w 168186"/>
                <a:gd name="connsiteY4" fmla="*/ 177855 h 191892"/>
                <a:gd name="connsiteX5" fmla="*/ 157162 w 168186"/>
                <a:gd name="connsiteY5" fmla="*/ 87367 h 191892"/>
                <a:gd name="connsiteX6" fmla="*/ 165100 w 168186"/>
                <a:gd name="connsiteY6" fmla="*/ 71492 h 191892"/>
                <a:gd name="connsiteX7" fmla="*/ 114300 w 168186"/>
                <a:gd name="connsiteY7" fmla="*/ 154042 h 191892"/>
                <a:gd name="connsiteX8" fmla="*/ 38100 w 168186"/>
                <a:gd name="connsiteY8" fmla="*/ 96892 h 191892"/>
                <a:gd name="connsiteX9" fmla="*/ 0 w 168186"/>
                <a:gd name="connsiteY9" fmla="*/ 79430 h 191892"/>
                <a:gd name="connsiteX10" fmla="*/ 38100 w 168186"/>
                <a:gd name="connsiteY10" fmla="*/ 66730 h 191892"/>
                <a:gd name="connsiteX11" fmla="*/ 80962 w 168186"/>
                <a:gd name="connsiteY11" fmla="*/ 55 h 19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186" h="191892">
                  <a:moveTo>
                    <a:pt x="80962" y="55"/>
                  </a:moveTo>
                  <a:cubicBezTo>
                    <a:pt x="80168" y="2172"/>
                    <a:pt x="32279" y="54295"/>
                    <a:pt x="33337" y="79430"/>
                  </a:cubicBezTo>
                  <a:cubicBezTo>
                    <a:pt x="34395" y="104565"/>
                    <a:pt x="73025" y="132611"/>
                    <a:pt x="87312" y="150867"/>
                  </a:cubicBezTo>
                  <a:cubicBezTo>
                    <a:pt x="101599" y="169123"/>
                    <a:pt x="114829" y="184469"/>
                    <a:pt x="119062" y="188967"/>
                  </a:cubicBezTo>
                  <a:cubicBezTo>
                    <a:pt x="123295" y="193465"/>
                    <a:pt x="106362" y="194788"/>
                    <a:pt x="112712" y="177855"/>
                  </a:cubicBezTo>
                  <a:cubicBezTo>
                    <a:pt x="119062" y="160922"/>
                    <a:pt x="148431" y="105094"/>
                    <a:pt x="157162" y="87367"/>
                  </a:cubicBezTo>
                  <a:cubicBezTo>
                    <a:pt x="165893" y="69640"/>
                    <a:pt x="172244" y="60380"/>
                    <a:pt x="165100" y="71492"/>
                  </a:cubicBezTo>
                  <a:cubicBezTo>
                    <a:pt x="157956" y="82605"/>
                    <a:pt x="135467" y="149809"/>
                    <a:pt x="114300" y="154042"/>
                  </a:cubicBezTo>
                  <a:cubicBezTo>
                    <a:pt x="93133" y="158275"/>
                    <a:pt x="57150" y="109327"/>
                    <a:pt x="38100" y="96892"/>
                  </a:cubicBezTo>
                  <a:cubicBezTo>
                    <a:pt x="19050" y="84457"/>
                    <a:pt x="0" y="84457"/>
                    <a:pt x="0" y="79430"/>
                  </a:cubicBezTo>
                  <a:cubicBezTo>
                    <a:pt x="0" y="74403"/>
                    <a:pt x="25929" y="76255"/>
                    <a:pt x="38100" y="66730"/>
                  </a:cubicBezTo>
                  <a:cubicBezTo>
                    <a:pt x="50271" y="57205"/>
                    <a:pt x="81756" y="-2062"/>
                    <a:pt x="80962" y="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3C5B0589-5470-4C66-ADF1-1265F3126D61}"/>
                </a:ext>
              </a:extLst>
            </p:cNvPr>
            <p:cNvSpPr/>
            <p:nvPr/>
          </p:nvSpPr>
          <p:spPr>
            <a:xfrm>
              <a:off x="5878217" y="3911390"/>
              <a:ext cx="125738" cy="340637"/>
            </a:xfrm>
            <a:custGeom>
              <a:avLst/>
              <a:gdLst>
                <a:gd name="connsiteX0" fmla="*/ 11408 w 125738"/>
                <a:gd name="connsiteY0" fmla="*/ 210 h 340637"/>
                <a:gd name="connsiteX1" fmla="*/ 114596 w 125738"/>
                <a:gd name="connsiteY1" fmla="*/ 124035 h 340637"/>
                <a:gd name="connsiteX2" fmla="*/ 120946 w 125738"/>
                <a:gd name="connsiteY2" fmla="*/ 190710 h 340637"/>
                <a:gd name="connsiteX3" fmla="*/ 97133 w 125738"/>
                <a:gd name="connsiteY3" fmla="*/ 335173 h 340637"/>
                <a:gd name="connsiteX4" fmla="*/ 76496 w 125738"/>
                <a:gd name="connsiteY4" fmla="*/ 298660 h 340637"/>
                <a:gd name="connsiteX5" fmla="*/ 296 w 125738"/>
                <a:gd name="connsiteY5" fmla="*/ 189123 h 340637"/>
                <a:gd name="connsiteX6" fmla="*/ 51096 w 125738"/>
                <a:gd name="connsiteY6" fmla="*/ 278023 h 340637"/>
                <a:gd name="connsiteX7" fmla="*/ 76496 w 125738"/>
                <a:gd name="connsiteY7" fmla="*/ 338348 h 340637"/>
                <a:gd name="connsiteX8" fmla="*/ 27283 w 125738"/>
                <a:gd name="connsiteY8" fmla="*/ 255798 h 340637"/>
                <a:gd name="connsiteX9" fmla="*/ 97133 w 125738"/>
                <a:gd name="connsiteY9" fmla="*/ 279610 h 340637"/>
                <a:gd name="connsiteX10" fmla="*/ 106658 w 125738"/>
                <a:gd name="connsiteY10" fmla="*/ 179598 h 340637"/>
                <a:gd name="connsiteX11" fmla="*/ 105071 w 125738"/>
                <a:gd name="connsiteY11" fmla="*/ 254210 h 340637"/>
                <a:gd name="connsiteX12" fmla="*/ 114596 w 125738"/>
                <a:gd name="connsiteY12" fmla="*/ 151023 h 340637"/>
                <a:gd name="connsiteX13" fmla="*/ 78083 w 125738"/>
                <a:gd name="connsiteY13" fmla="*/ 95460 h 340637"/>
                <a:gd name="connsiteX14" fmla="*/ 11408 w 125738"/>
                <a:gd name="connsiteY14" fmla="*/ 210 h 340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5738" h="340637">
                  <a:moveTo>
                    <a:pt x="11408" y="210"/>
                  </a:moveTo>
                  <a:cubicBezTo>
                    <a:pt x="17493" y="4972"/>
                    <a:pt x="96340" y="92285"/>
                    <a:pt x="114596" y="124035"/>
                  </a:cubicBezTo>
                  <a:cubicBezTo>
                    <a:pt x="132852" y="155785"/>
                    <a:pt x="123856" y="155520"/>
                    <a:pt x="120946" y="190710"/>
                  </a:cubicBezTo>
                  <a:cubicBezTo>
                    <a:pt x="118036" y="225900"/>
                    <a:pt x="104541" y="317181"/>
                    <a:pt x="97133" y="335173"/>
                  </a:cubicBezTo>
                  <a:cubicBezTo>
                    <a:pt x="89725" y="353165"/>
                    <a:pt x="92636" y="323002"/>
                    <a:pt x="76496" y="298660"/>
                  </a:cubicBezTo>
                  <a:cubicBezTo>
                    <a:pt x="60357" y="274318"/>
                    <a:pt x="4529" y="192562"/>
                    <a:pt x="296" y="189123"/>
                  </a:cubicBezTo>
                  <a:cubicBezTo>
                    <a:pt x="-3937" y="185684"/>
                    <a:pt x="38396" y="253152"/>
                    <a:pt x="51096" y="278023"/>
                  </a:cubicBezTo>
                  <a:cubicBezTo>
                    <a:pt x="63796" y="302894"/>
                    <a:pt x="80465" y="342052"/>
                    <a:pt x="76496" y="338348"/>
                  </a:cubicBezTo>
                  <a:cubicBezTo>
                    <a:pt x="72527" y="334644"/>
                    <a:pt x="23844" y="265588"/>
                    <a:pt x="27283" y="255798"/>
                  </a:cubicBezTo>
                  <a:cubicBezTo>
                    <a:pt x="30722" y="246008"/>
                    <a:pt x="83904" y="292310"/>
                    <a:pt x="97133" y="279610"/>
                  </a:cubicBezTo>
                  <a:cubicBezTo>
                    <a:pt x="110362" y="266910"/>
                    <a:pt x="105335" y="183831"/>
                    <a:pt x="106658" y="179598"/>
                  </a:cubicBezTo>
                  <a:cubicBezTo>
                    <a:pt x="107981" y="175365"/>
                    <a:pt x="103748" y="258972"/>
                    <a:pt x="105071" y="254210"/>
                  </a:cubicBezTo>
                  <a:cubicBezTo>
                    <a:pt x="106394" y="249448"/>
                    <a:pt x="119094" y="177481"/>
                    <a:pt x="114596" y="151023"/>
                  </a:cubicBezTo>
                  <a:cubicBezTo>
                    <a:pt x="110098" y="124565"/>
                    <a:pt x="93429" y="118214"/>
                    <a:pt x="78083" y="95460"/>
                  </a:cubicBezTo>
                  <a:cubicBezTo>
                    <a:pt x="62737" y="72706"/>
                    <a:pt x="5323" y="-4552"/>
                    <a:pt x="11408" y="2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07BAA56E-5551-4C40-AFEC-C6B82ABE7E5F}"/>
                </a:ext>
              </a:extLst>
            </p:cNvPr>
            <p:cNvSpPr/>
            <p:nvPr/>
          </p:nvSpPr>
          <p:spPr>
            <a:xfrm>
              <a:off x="5653088" y="4062413"/>
              <a:ext cx="292167" cy="195314"/>
            </a:xfrm>
            <a:custGeom>
              <a:avLst/>
              <a:gdLst>
                <a:gd name="connsiteX0" fmla="*/ 0 w 292167"/>
                <a:gd name="connsiteY0" fmla="*/ 0 h 195314"/>
                <a:gd name="connsiteX1" fmla="*/ 196850 w 292167"/>
                <a:gd name="connsiteY1" fmla="*/ 131762 h 195314"/>
                <a:gd name="connsiteX2" fmla="*/ 292100 w 292167"/>
                <a:gd name="connsiteY2" fmla="*/ 195262 h 195314"/>
                <a:gd name="connsiteX3" fmla="*/ 209550 w 292167"/>
                <a:gd name="connsiteY3" fmla="*/ 141287 h 195314"/>
                <a:gd name="connsiteX4" fmla="*/ 73025 w 292167"/>
                <a:gd name="connsiteY4" fmla="*/ 71437 h 195314"/>
                <a:gd name="connsiteX5" fmla="*/ 279400 w 292167"/>
                <a:gd name="connsiteY5" fmla="*/ 165100 h 195314"/>
                <a:gd name="connsiteX6" fmla="*/ 222250 w 292167"/>
                <a:gd name="connsiteY6" fmla="*/ 122237 h 195314"/>
                <a:gd name="connsiteX7" fmla="*/ 134937 w 292167"/>
                <a:gd name="connsiteY7" fmla="*/ 76200 h 195314"/>
                <a:gd name="connsiteX8" fmla="*/ 0 w 292167"/>
                <a:gd name="connsiteY8" fmla="*/ 0 h 19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167" h="195314">
                  <a:moveTo>
                    <a:pt x="0" y="0"/>
                  </a:moveTo>
                  <a:lnTo>
                    <a:pt x="196850" y="131762"/>
                  </a:lnTo>
                  <a:lnTo>
                    <a:pt x="292100" y="195262"/>
                  </a:lnTo>
                  <a:cubicBezTo>
                    <a:pt x="294217" y="196850"/>
                    <a:pt x="246063" y="161925"/>
                    <a:pt x="209550" y="141287"/>
                  </a:cubicBezTo>
                  <a:cubicBezTo>
                    <a:pt x="173038" y="120650"/>
                    <a:pt x="61383" y="67468"/>
                    <a:pt x="73025" y="71437"/>
                  </a:cubicBezTo>
                  <a:cubicBezTo>
                    <a:pt x="84667" y="75406"/>
                    <a:pt x="254529" y="156633"/>
                    <a:pt x="279400" y="165100"/>
                  </a:cubicBezTo>
                  <a:cubicBezTo>
                    <a:pt x="304271" y="173567"/>
                    <a:pt x="246327" y="137054"/>
                    <a:pt x="222250" y="122237"/>
                  </a:cubicBezTo>
                  <a:cubicBezTo>
                    <a:pt x="198173" y="107420"/>
                    <a:pt x="172772" y="97367"/>
                    <a:pt x="134937" y="76200"/>
                  </a:cubicBezTo>
                  <a:cubicBezTo>
                    <a:pt x="97102" y="55033"/>
                    <a:pt x="46169" y="2513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80A1DF85-35A3-4B02-985B-070719BB86ED}"/>
                </a:ext>
              </a:extLst>
            </p:cNvPr>
            <p:cNvSpPr/>
            <p:nvPr/>
          </p:nvSpPr>
          <p:spPr>
            <a:xfrm>
              <a:off x="5919959" y="3930650"/>
              <a:ext cx="282831" cy="345718"/>
            </a:xfrm>
            <a:custGeom>
              <a:avLst/>
              <a:gdLst>
                <a:gd name="connsiteX0" fmla="*/ 15704 w 282831"/>
                <a:gd name="connsiteY0" fmla="*/ 0 h 345718"/>
                <a:gd name="connsiteX1" fmla="*/ 130004 w 282831"/>
                <a:gd name="connsiteY1" fmla="*/ 134938 h 345718"/>
                <a:gd name="connsiteX2" fmla="*/ 257004 w 282831"/>
                <a:gd name="connsiteY2" fmla="*/ 150813 h 345718"/>
                <a:gd name="connsiteX3" fmla="*/ 263354 w 282831"/>
                <a:gd name="connsiteY3" fmla="*/ 174625 h 345718"/>
                <a:gd name="connsiteX4" fmla="*/ 247479 w 282831"/>
                <a:gd name="connsiteY4" fmla="*/ 239713 h 345718"/>
                <a:gd name="connsiteX5" fmla="*/ 217316 w 282831"/>
                <a:gd name="connsiteY5" fmla="*/ 344488 h 345718"/>
                <a:gd name="connsiteX6" fmla="*/ 282404 w 282831"/>
                <a:gd name="connsiteY6" fmla="*/ 163513 h 345718"/>
                <a:gd name="connsiteX7" fmla="*/ 244304 w 282831"/>
                <a:gd name="connsiteY7" fmla="*/ 277813 h 345718"/>
                <a:gd name="connsiteX8" fmla="*/ 220491 w 282831"/>
                <a:gd name="connsiteY8" fmla="*/ 322263 h 345718"/>
                <a:gd name="connsiteX9" fmla="*/ 196679 w 282831"/>
                <a:gd name="connsiteY9" fmla="*/ 328613 h 345718"/>
                <a:gd name="connsiteX10" fmla="*/ 123654 w 282831"/>
                <a:gd name="connsiteY10" fmla="*/ 334963 h 345718"/>
                <a:gd name="connsiteX11" fmla="*/ 14116 w 282831"/>
                <a:gd name="connsiteY11" fmla="*/ 317500 h 345718"/>
                <a:gd name="connsiteX12" fmla="*/ 1416 w 282831"/>
                <a:gd name="connsiteY12" fmla="*/ 312738 h 345718"/>
                <a:gd name="connsiteX13" fmla="*/ 239541 w 282831"/>
                <a:gd name="connsiteY13" fmla="*/ 315913 h 345718"/>
                <a:gd name="connsiteX14" fmla="*/ 61741 w 282831"/>
                <a:gd name="connsiteY14" fmla="*/ 312738 h 345718"/>
                <a:gd name="connsiteX15" fmla="*/ 104604 w 282831"/>
                <a:gd name="connsiteY15" fmla="*/ 174625 h 345718"/>
                <a:gd name="connsiteX16" fmla="*/ 82379 w 282831"/>
                <a:gd name="connsiteY16" fmla="*/ 276225 h 345718"/>
                <a:gd name="connsiteX17" fmla="*/ 64916 w 282831"/>
                <a:gd name="connsiteY17" fmla="*/ 300038 h 345718"/>
                <a:gd name="connsiteX18" fmla="*/ 210966 w 282831"/>
                <a:gd name="connsiteY18" fmla="*/ 300038 h 345718"/>
                <a:gd name="connsiteX19" fmla="*/ 244304 w 282831"/>
                <a:gd name="connsiteY19" fmla="*/ 168275 h 345718"/>
                <a:gd name="connsiteX20" fmla="*/ 142704 w 282831"/>
                <a:gd name="connsiteY20" fmla="*/ 134938 h 345718"/>
                <a:gd name="connsiteX21" fmla="*/ 15704 w 282831"/>
                <a:gd name="connsiteY21" fmla="*/ 0 h 345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82831" h="345718">
                  <a:moveTo>
                    <a:pt x="15704" y="0"/>
                  </a:moveTo>
                  <a:cubicBezTo>
                    <a:pt x="13587" y="0"/>
                    <a:pt x="89787" y="109803"/>
                    <a:pt x="130004" y="134938"/>
                  </a:cubicBezTo>
                  <a:cubicBezTo>
                    <a:pt x="170221" y="160073"/>
                    <a:pt x="234779" y="144199"/>
                    <a:pt x="257004" y="150813"/>
                  </a:cubicBezTo>
                  <a:cubicBezTo>
                    <a:pt x="279229" y="157427"/>
                    <a:pt x="264941" y="159808"/>
                    <a:pt x="263354" y="174625"/>
                  </a:cubicBezTo>
                  <a:cubicBezTo>
                    <a:pt x="261767" y="189442"/>
                    <a:pt x="255152" y="211402"/>
                    <a:pt x="247479" y="239713"/>
                  </a:cubicBezTo>
                  <a:cubicBezTo>
                    <a:pt x="239806" y="268024"/>
                    <a:pt x="211495" y="357188"/>
                    <a:pt x="217316" y="344488"/>
                  </a:cubicBezTo>
                  <a:cubicBezTo>
                    <a:pt x="223137" y="331788"/>
                    <a:pt x="277906" y="174625"/>
                    <a:pt x="282404" y="163513"/>
                  </a:cubicBezTo>
                  <a:cubicBezTo>
                    <a:pt x="286902" y="152401"/>
                    <a:pt x="254623" y="251355"/>
                    <a:pt x="244304" y="277813"/>
                  </a:cubicBezTo>
                  <a:cubicBezTo>
                    <a:pt x="233985" y="304271"/>
                    <a:pt x="228429" y="313796"/>
                    <a:pt x="220491" y="322263"/>
                  </a:cubicBezTo>
                  <a:cubicBezTo>
                    <a:pt x="212554" y="330730"/>
                    <a:pt x="212818" y="326496"/>
                    <a:pt x="196679" y="328613"/>
                  </a:cubicBezTo>
                  <a:cubicBezTo>
                    <a:pt x="180540" y="330730"/>
                    <a:pt x="154081" y="336815"/>
                    <a:pt x="123654" y="334963"/>
                  </a:cubicBezTo>
                  <a:cubicBezTo>
                    <a:pt x="93227" y="333111"/>
                    <a:pt x="34489" y="321204"/>
                    <a:pt x="14116" y="317500"/>
                  </a:cubicBezTo>
                  <a:cubicBezTo>
                    <a:pt x="-6257" y="313796"/>
                    <a:pt x="1416" y="312738"/>
                    <a:pt x="1416" y="312738"/>
                  </a:cubicBezTo>
                  <a:lnTo>
                    <a:pt x="239541" y="315913"/>
                  </a:lnTo>
                  <a:cubicBezTo>
                    <a:pt x="249595" y="315913"/>
                    <a:pt x="84230" y="336286"/>
                    <a:pt x="61741" y="312738"/>
                  </a:cubicBezTo>
                  <a:cubicBezTo>
                    <a:pt x="39252" y="289190"/>
                    <a:pt x="101164" y="180710"/>
                    <a:pt x="104604" y="174625"/>
                  </a:cubicBezTo>
                  <a:cubicBezTo>
                    <a:pt x="108044" y="168540"/>
                    <a:pt x="88994" y="255323"/>
                    <a:pt x="82379" y="276225"/>
                  </a:cubicBezTo>
                  <a:cubicBezTo>
                    <a:pt x="75764" y="297127"/>
                    <a:pt x="43485" y="296069"/>
                    <a:pt x="64916" y="300038"/>
                  </a:cubicBezTo>
                  <a:cubicBezTo>
                    <a:pt x="86347" y="304007"/>
                    <a:pt x="181068" y="321998"/>
                    <a:pt x="210966" y="300038"/>
                  </a:cubicBezTo>
                  <a:cubicBezTo>
                    <a:pt x="240864" y="278078"/>
                    <a:pt x="255681" y="195792"/>
                    <a:pt x="244304" y="168275"/>
                  </a:cubicBezTo>
                  <a:cubicBezTo>
                    <a:pt x="232927" y="140758"/>
                    <a:pt x="177629" y="158750"/>
                    <a:pt x="142704" y="134938"/>
                  </a:cubicBezTo>
                  <a:cubicBezTo>
                    <a:pt x="107779" y="111126"/>
                    <a:pt x="17821" y="0"/>
                    <a:pt x="1570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35F33649-284C-4C2C-A12C-87EB9DE46EDB}"/>
                </a:ext>
              </a:extLst>
            </p:cNvPr>
            <p:cNvSpPr/>
            <p:nvPr/>
          </p:nvSpPr>
          <p:spPr>
            <a:xfrm>
              <a:off x="5749589" y="3639835"/>
              <a:ext cx="239028" cy="180539"/>
            </a:xfrm>
            <a:custGeom>
              <a:avLst/>
              <a:gdLst>
                <a:gd name="connsiteX0" fmla="*/ 119399 w 239028"/>
                <a:gd name="connsiteY0" fmla="*/ 303 h 180539"/>
                <a:gd name="connsiteX1" fmla="*/ 32086 w 239028"/>
                <a:gd name="connsiteY1" fmla="*/ 111428 h 180539"/>
                <a:gd name="connsiteX2" fmla="*/ 24149 w 239028"/>
                <a:gd name="connsiteY2" fmla="*/ 179690 h 180539"/>
                <a:gd name="connsiteX3" fmla="*/ 54311 w 239028"/>
                <a:gd name="connsiteY3" fmla="*/ 151115 h 180539"/>
                <a:gd name="connsiteX4" fmla="*/ 238461 w 239028"/>
                <a:gd name="connsiteY4" fmla="*/ 173340 h 180539"/>
                <a:gd name="connsiteX5" fmla="*/ 108286 w 239028"/>
                <a:gd name="connsiteY5" fmla="*/ 151115 h 180539"/>
                <a:gd name="connsiteX6" fmla="*/ 5099 w 239028"/>
                <a:gd name="connsiteY6" fmla="*/ 127303 h 180539"/>
                <a:gd name="connsiteX7" fmla="*/ 24149 w 239028"/>
                <a:gd name="connsiteY7" fmla="*/ 79678 h 180539"/>
                <a:gd name="connsiteX8" fmla="*/ 119399 w 239028"/>
                <a:gd name="connsiteY8" fmla="*/ 303 h 18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028" h="180539">
                  <a:moveTo>
                    <a:pt x="119399" y="303"/>
                  </a:moveTo>
                  <a:cubicBezTo>
                    <a:pt x="120722" y="5595"/>
                    <a:pt x="47961" y="81530"/>
                    <a:pt x="32086" y="111428"/>
                  </a:cubicBezTo>
                  <a:cubicBezTo>
                    <a:pt x="16211" y="141326"/>
                    <a:pt x="20445" y="173076"/>
                    <a:pt x="24149" y="179690"/>
                  </a:cubicBezTo>
                  <a:cubicBezTo>
                    <a:pt x="27853" y="186304"/>
                    <a:pt x="18592" y="152173"/>
                    <a:pt x="54311" y="151115"/>
                  </a:cubicBezTo>
                  <a:cubicBezTo>
                    <a:pt x="90030" y="150057"/>
                    <a:pt x="229465" y="173340"/>
                    <a:pt x="238461" y="173340"/>
                  </a:cubicBezTo>
                  <a:cubicBezTo>
                    <a:pt x="247457" y="173340"/>
                    <a:pt x="147180" y="158788"/>
                    <a:pt x="108286" y="151115"/>
                  </a:cubicBezTo>
                  <a:cubicBezTo>
                    <a:pt x="69392" y="143442"/>
                    <a:pt x="19122" y="139209"/>
                    <a:pt x="5099" y="127303"/>
                  </a:cubicBezTo>
                  <a:cubicBezTo>
                    <a:pt x="-8924" y="115397"/>
                    <a:pt x="8803" y="98993"/>
                    <a:pt x="24149" y="79678"/>
                  </a:cubicBezTo>
                  <a:cubicBezTo>
                    <a:pt x="39495" y="60363"/>
                    <a:pt x="118076" y="-4989"/>
                    <a:pt x="119399" y="30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8D7B3B40-FB5C-4EF8-ADA8-B94940E6D781}"/>
                </a:ext>
              </a:extLst>
            </p:cNvPr>
            <p:cNvSpPr/>
            <p:nvPr/>
          </p:nvSpPr>
          <p:spPr>
            <a:xfrm>
              <a:off x="5273605" y="3339109"/>
              <a:ext cx="798426" cy="132881"/>
            </a:xfrm>
            <a:custGeom>
              <a:avLst/>
              <a:gdLst>
                <a:gd name="connsiteX0" fmla="*/ 70 w 798426"/>
                <a:gd name="connsiteY0" fmla="*/ 96241 h 132881"/>
                <a:gd name="connsiteX1" fmla="*/ 177870 w 798426"/>
                <a:gd name="connsiteY1" fmla="*/ 110529 h 132881"/>
                <a:gd name="connsiteX2" fmla="*/ 96908 w 798426"/>
                <a:gd name="connsiteY2" fmla="*/ 88304 h 132881"/>
                <a:gd name="connsiteX3" fmla="*/ 244545 w 798426"/>
                <a:gd name="connsiteY3" fmla="*/ 115291 h 132881"/>
                <a:gd name="connsiteX4" fmla="*/ 465208 w 798426"/>
                <a:gd name="connsiteY4" fmla="*/ 118466 h 132881"/>
                <a:gd name="connsiteX5" fmla="*/ 257245 w 798426"/>
                <a:gd name="connsiteY5" fmla="*/ 113704 h 132881"/>
                <a:gd name="connsiteX6" fmla="*/ 598558 w 798426"/>
                <a:gd name="connsiteY6" fmla="*/ 132754 h 132881"/>
                <a:gd name="connsiteX7" fmla="*/ 684283 w 798426"/>
                <a:gd name="connsiteY7" fmla="*/ 113704 h 132881"/>
                <a:gd name="connsiteX8" fmla="*/ 796995 w 798426"/>
                <a:gd name="connsiteY8" fmla="*/ 991 h 132881"/>
                <a:gd name="connsiteX9" fmla="*/ 741433 w 798426"/>
                <a:gd name="connsiteY9" fmla="*/ 61316 h 132881"/>
                <a:gd name="connsiteX10" fmla="*/ 647770 w 798426"/>
                <a:gd name="connsiteY10" fmla="*/ 107354 h 132881"/>
                <a:gd name="connsiteX11" fmla="*/ 514420 w 798426"/>
                <a:gd name="connsiteY11" fmla="*/ 112116 h 132881"/>
                <a:gd name="connsiteX12" fmla="*/ 239783 w 798426"/>
                <a:gd name="connsiteY12" fmla="*/ 112116 h 132881"/>
                <a:gd name="connsiteX13" fmla="*/ 412820 w 798426"/>
                <a:gd name="connsiteY13" fmla="*/ 112116 h 132881"/>
                <a:gd name="connsiteX14" fmla="*/ 201683 w 798426"/>
                <a:gd name="connsiteY14" fmla="*/ 89891 h 132881"/>
                <a:gd name="connsiteX15" fmla="*/ 70 w 798426"/>
                <a:gd name="connsiteY15" fmla="*/ 96241 h 13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98426" h="132881">
                  <a:moveTo>
                    <a:pt x="70" y="96241"/>
                  </a:moveTo>
                  <a:cubicBezTo>
                    <a:pt x="-3899" y="99681"/>
                    <a:pt x="161730" y="111852"/>
                    <a:pt x="177870" y="110529"/>
                  </a:cubicBezTo>
                  <a:cubicBezTo>
                    <a:pt x="194010" y="109206"/>
                    <a:pt x="85796" y="87510"/>
                    <a:pt x="96908" y="88304"/>
                  </a:cubicBezTo>
                  <a:cubicBezTo>
                    <a:pt x="108020" y="89098"/>
                    <a:pt x="183162" y="110264"/>
                    <a:pt x="244545" y="115291"/>
                  </a:cubicBezTo>
                  <a:cubicBezTo>
                    <a:pt x="305928" y="120318"/>
                    <a:pt x="463091" y="118730"/>
                    <a:pt x="465208" y="118466"/>
                  </a:cubicBezTo>
                  <a:cubicBezTo>
                    <a:pt x="467325" y="118202"/>
                    <a:pt x="235020" y="111323"/>
                    <a:pt x="257245" y="113704"/>
                  </a:cubicBezTo>
                  <a:cubicBezTo>
                    <a:pt x="279470" y="116085"/>
                    <a:pt x="527385" y="132754"/>
                    <a:pt x="598558" y="132754"/>
                  </a:cubicBezTo>
                  <a:cubicBezTo>
                    <a:pt x="669731" y="132754"/>
                    <a:pt x="651210" y="135665"/>
                    <a:pt x="684283" y="113704"/>
                  </a:cubicBezTo>
                  <a:cubicBezTo>
                    <a:pt x="717356" y="91743"/>
                    <a:pt x="787470" y="9722"/>
                    <a:pt x="796995" y="991"/>
                  </a:cubicBezTo>
                  <a:cubicBezTo>
                    <a:pt x="806520" y="-7740"/>
                    <a:pt x="766304" y="43589"/>
                    <a:pt x="741433" y="61316"/>
                  </a:cubicBezTo>
                  <a:cubicBezTo>
                    <a:pt x="716562" y="79043"/>
                    <a:pt x="685605" y="98887"/>
                    <a:pt x="647770" y="107354"/>
                  </a:cubicBezTo>
                  <a:cubicBezTo>
                    <a:pt x="609935" y="115821"/>
                    <a:pt x="582418" y="111322"/>
                    <a:pt x="514420" y="112116"/>
                  </a:cubicBezTo>
                  <a:cubicBezTo>
                    <a:pt x="446422" y="112910"/>
                    <a:pt x="239783" y="112116"/>
                    <a:pt x="239783" y="112116"/>
                  </a:cubicBezTo>
                  <a:cubicBezTo>
                    <a:pt x="222850" y="112116"/>
                    <a:pt x="419170" y="115820"/>
                    <a:pt x="412820" y="112116"/>
                  </a:cubicBezTo>
                  <a:cubicBezTo>
                    <a:pt x="406470" y="108412"/>
                    <a:pt x="268093" y="93860"/>
                    <a:pt x="201683" y="89891"/>
                  </a:cubicBezTo>
                  <a:cubicBezTo>
                    <a:pt x="135273" y="85922"/>
                    <a:pt x="4039" y="92801"/>
                    <a:pt x="70" y="9624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E01C399E-942D-4D81-8C04-EDD1EF4B0B15}"/>
                </a:ext>
              </a:extLst>
            </p:cNvPr>
            <p:cNvSpPr/>
            <p:nvPr/>
          </p:nvSpPr>
          <p:spPr>
            <a:xfrm>
              <a:off x="5692751" y="3184366"/>
              <a:ext cx="308003" cy="60907"/>
            </a:xfrm>
            <a:custGeom>
              <a:avLst/>
              <a:gdLst>
                <a:gd name="connsiteX0" fmla="*/ 24 w 308003"/>
                <a:gd name="connsiteY0" fmla="*/ 159 h 60907"/>
                <a:gd name="connsiteX1" fmla="*/ 154012 w 308003"/>
                <a:gd name="connsiteY1" fmla="*/ 41434 h 60907"/>
                <a:gd name="connsiteX2" fmla="*/ 307999 w 308003"/>
                <a:gd name="connsiteY2" fmla="*/ 38259 h 60907"/>
                <a:gd name="connsiteX3" fmla="*/ 149249 w 308003"/>
                <a:gd name="connsiteY3" fmla="*/ 28734 h 60907"/>
                <a:gd name="connsiteX4" fmla="*/ 250849 w 308003"/>
                <a:gd name="connsiteY4" fmla="*/ 46197 h 60907"/>
                <a:gd name="connsiteX5" fmla="*/ 142899 w 308003"/>
                <a:gd name="connsiteY5" fmla="*/ 58897 h 60907"/>
                <a:gd name="connsiteX6" fmla="*/ 24 w 308003"/>
                <a:gd name="connsiteY6" fmla="*/ 159 h 60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8003" h="60907">
                  <a:moveTo>
                    <a:pt x="24" y="159"/>
                  </a:moveTo>
                  <a:cubicBezTo>
                    <a:pt x="1876" y="-2751"/>
                    <a:pt x="102683" y="35084"/>
                    <a:pt x="154012" y="41434"/>
                  </a:cubicBezTo>
                  <a:cubicBezTo>
                    <a:pt x="205341" y="47784"/>
                    <a:pt x="308793" y="40376"/>
                    <a:pt x="307999" y="38259"/>
                  </a:cubicBezTo>
                  <a:cubicBezTo>
                    <a:pt x="307205" y="36142"/>
                    <a:pt x="158774" y="27411"/>
                    <a:pt x="149249" y="28734"/>
                  </a:cubicBezTo>
                  <a:cubicBezTo>
                    <a:pt x="139724" y="30057"/>
                    <a:pt x="251907" y="41170"/>
                    <a:pt x="250849" y="46197"/>
                  </a:cubicBezTo>
                  <a:cubicBezTo>
                    <a:pt x="249791" y="51224"/>
                    <a:pt x="183380" y="66305"/>
                    <a:pt x="142899" y="58897"/>
                  </a:cubicBezTo>
                  <a:cubicBezTo>
                    <a:pt x="102418" y="51489"/>
                    <a:pt x="-1828" y="3069"/>
                    <a:pt x="24" y="1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00C66471-7E7E-41AC-866A-C74423170C5F}"/>
                </a:ext>
              </a:extLst>
            </p:cNvPr>
            <p:cNvSpPr/>
            <p:nvPr/>
          </p:nvSpPr>
          <p:spPr>
            <a:xfrm>
              <a:off x="5941851" y="3212690"/>
              <a:ext cx="132186" cy="148740"/>
            </a:xfrm>
            <a:custGeom>
              <a:avLst/>
              <a:gdLst>
                <a:gd name="connsiteX0" fmla="*/ 162 w 132186"/>
                <a:gd name="connsiteY0" fmla="*/ 410 h 148740"/>
                <a:gd name="connsiteX1" fmla="*/ 87474 w 132186"/>
                <a:gd name="connsiteY1" fmla="*/ 35335 h 148740"/>
                <a:gd name="connsiteX2" fmla="*/ 103349 w 132186"/>
                <a:gd name="connsiteY2" fmla="*/ 108360 h 148740"/>
                <a:gd name="connsiteX3" fmla="*/ 103349 w 132186"/>
                <a:gd name="connsiteY3" fmla="*/ 148048 h 148740"/>
                <a:gd name="connsiteX4" fmla="*/ 119224 w 132186"/>
                <a:gd name="connsiteY4" fmla="*/ 76610 h 148740"/>
                <a:gd name="connsiteX5" fmla="*/ 131924 w 132186"/>
                <a:gd name="connsiteY5" fmla="*/ 127410 h 148740"/>
                <a:gd name="connsiteX6" fmla="*/ 122399 w 132186"/>
                <a:gd name="connsiteY6" fmla="*/ 67085 h 148740"/>
                <a:gd name="connsiteX7" fmla="*/ 66837 w 132186"/>
                <a:gd name="connsiteY7" fmla="*/ 19460 h 148740"/>
                <a:gd name="connsiteX8" fmla="*/ 162 w 132186"/>
                <a:gd name="connsiteY8" fmla="*/ 410 h 148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186" h="148740">
                  <a:moveTo>
                    <a:pt x="162" y="410"/>
                  </a:moveTo>
                  <a:cubicBezTo>
                    <a:pt x="3602" y="3056"/>
                    <a:pt x="70276" y="17343"/>
                    <a:pt x="87474" y="35335"/>
                  </a:cubicBezTo>
                  <a:cubicBezTo>
                    <a:pt x="104672" y="53327"/>
                    <a:pt x="100703" y="89575"/>
                    <a:pt x="103349" y="108360"/>
                  </a:cubicBezTo>
                  <a:cubicBezTo>
                    <a:pt x="105995" y="127145"/>
                    <a:pt x="100703" y="153340"/>
                    <a:pt x="103349" y="148048"/>
                  </a:cubicBezTo>
                  <a:cubicBezTo>
                    <a:pt x="105995" y="142756"/>
                    <a:pt x="114462" y="80050"/>
                    <a:pt x="119224" y="76610"/>
                  </a:cubicBezTo>
                  <a:cubicBezTo>
                    <a:pt x="123986" y="73170"/>
                    <a:pt x="131395" y="128997"/>
                    <a:pt x="131924" y="127410"/>
                  </a:cubicBezTo>
                  <a:cubicBezTo>
                    <a:pt x="132453" y="125823"/>
                    <a:pt x="133247" y="85077"/>
                    <a:pt x="122399" y="67085"/>
                  </a:cubicBezTo>
                  <a:cubicBezTo>
                    <a:pt x="111551" y="49093"/>
                    <a:pt x="84828" y="30572"/>
                    <a:pt x="66837" y="19460"/>
                  </a:cubicBezTo>
                  <a:cubicBezTo>
                    <a:pt x="48846" y="8348"/>
                    <a:pt x="-3278" y="-2236"/>
                    <a:pt x="162" y="4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78314161-F05B-4F43-92A1-85253EE79529}"/>
                </a:ext>
              </a:extLst>
            </p:cNvPr>
            <p:cNvSpPr/>
            <p:nvPr/>
          </p:nvSpPr>
          <p:spPr>
            <a:xfrm>
              <a:off x="5829381" y="3270212"/>
              <a:ext cx="194373" cy="158877"/>
            </a:xfrm>
            <a:custGeom>
              <a:avLst/>
              <a:gdLst>
                <a:gd name="connsiteX0" fmla="*/ 192007 w 194373"/>
                <a:gd name="connsiteY0" fmla="*/ 38 h 158877"/>
                <a:gd name="connsiteX1" fmla="*/ 125332 w 194373"/>
                <a:gd name="connsiteY1" fmla="*/ 30201 h 158877"/>
                <a:gd name="connsiteX2" fmla="*/ 68182 w 194373"/>
                <a:gd name="connsiteY2" fmla="*/ 39726 h 158877"/>
                <a:gd name="connsiteX3" fmla="*/ 3094 w 194373"/>
                <a:gd name="connsiteY3" fmla="*/ 146088 h 158877"/>
                <a:gd name="connsiteX4" fmla="*/ 12619 w 194373"/>
                <a:gd name="connsiteY4" fmla="*/ 93701 h 158877"/>
                <a:gd name="connsiteX5" fmla="*/ 31669 w 194373"/>
                <a:gd name="connsiteY5" fmla="*/ 4801 h 158877"/>
                <a:gd name="connsiteX6" fmla="*/ 15794 w 194373"/>
                <a:gd name="connsiteY6" fmla="*/ 158788 h 158877"/>
                <a:gd name="connsiteX7" fmla="*/ 34844 w 194373"/>
                <a:gd name="connsiteY7" fmla="*/ 27026 h 158877"/>
                <a:gd name="connsiteX8" fmla="*/ 192007 w 194373"/>
                <a:gd name="connsiteY8" fmla="*/ 38 h 158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373" h="158877">
                  <a:moveTo>
                    <a:pt x="192007" y="38"/>
                  </a:moveTo>
                  <a:cubicBezTo>
                    <a:pt x="207088" y="567"/>
                    <a:pt x="145969" y="23586"/>
                    <a:pt x="125332" y="30201"/>
                  </a:cubicBezTo>
                  <a:cubicBezTo>
                    <a:pt x="104695" y="36816"/>
                    <a:pt x="88555" y="20412"/>
                    <a:pt x="68182" y="39726"/>
                  </a:cubicBezTo>
                  <a:cubicBezTo>
                    <a:pt x="47809" y="59040"/>
                    <a:pt x="12354" y="137092"/>
                    <a:pt x="3094" y="146088"/>
                  </a:cubicBezTo>
                  <a:cubicBezTo>
                    <a:pt x="-6167" y="155084"/>
                    <a:pt x="7857" y="117249"/>
                    <a:pt x="12619" y="93701"/>
                  </a:cubicBezTo>
                  <a:cubicBezTo>
                    <a:pt x="17381" y="70153"/>
                    <a:pt x="31140" y="-6047"/>
                    <a:pt x="31669" y="4801"/>
                  </a:cubicBezTo>
                  <a:cubicBezTo>
                    <a:pt x="32198" y="15649"/>
                    <a:pt x="15265" y="155084"/>
                    <a:pt x="15794" y="158788"/>
                  </a:cubicBezTo>
                  <a:cubicBezTo>
                    <a:pt x="16323" y="162492"/>
                    <a:pt x="8121" y="49780"/>
                    <a:pt x="34844" y="27026"/>
                  </a:cubicBezTo>
                  <a:cubicBezTo>
                    <a:pt x="61567" y="4272"/>
                    <a:pt x="176926" y="-491"/>
                    <a:pt x="192007" y="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0CEB7785-6D60-48A4-BEE1-BDDAB033AB33}"/>
                </a:ext>
              </a:extLst>
            </p:cNvPr>
            <p:cNvSpPr/>
            <p:nvPr/>
          </p:nvSpPr>
          <p:spPr>
            <a:xfrm>
              <a:off x="5498158" y="3317730"/>
              <a:ext cx="264614" cy="107076"/>
            </a:xfrm>
            <a:custGeom>
              <a:avLst/>
              <a:gdLst>
                <a:gd name="connsiteX0" fmla="*/ 2530 w 264614"/>
                <a:gd name="connsiteY0" fmla="*/ 145 h 107076"/>
                <a:gd name="connsiteX1" fmla="*/ 118417 w 264614"/>
                <a:gd name="connsiteY1" fmla="*/ 101745 h 107076"/>
                <a:gd name="connsiteX2" fmla="*/ 177155 w 264614"/>
                <a:gd name="connsiteY2" fmla="*/ 46183 h 107076"/>
                <a:gd name="connsiteX3" fmla="*/ 208905 w 264614"/>
                <a:gd name="connsiteY3" fmla="*/ 77933 h 107076"/>
                <a:gd name="connsiteX4" fmla="*/ 264467 w 264614"/>
                <a:gd name="connsiteY4" fmla="*/ 16020 h 107076"/>
                <a:gd name="connsiteX5" fmla="*/ 224780 w 264614"/>
                <a:gd name="connsiteY5" fmla="*/ 65233 h 107076"/>
                <a:gd name="connsiteX6" fmla="*/ 212080 w 264614"/>
                <a:gd name="connsiteY6" fmla="*/ 106508 h 107076"/>
                <a:gd name="connsiteX7" fmla="*/ 143817 w 264614"/>
                <a:gd name="connsiteY7" fmla="*/ 89045 h 107076"/>
                <a:gd name="connsiteX8" fmla="*/ 62855 w 264614"/>
                <a:gd name="connsiteY8" fmla="*/ 85870 h 107076"/>
                <a:gd name="connsiteX9" fmla="*/ 39042 w 264614"/>
                <a:gd name="connsiteY9" fmla="*/ 79520 h 107076"/>
                <a:gd name="connsiteX10" fmla="*/ 2530 w 264614"/>
                <a:gd name="connsiteY10" fmla="*/ 145 h 107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4614" h="107076">
                  <a:moveTo>
                    <a:pt x="2530" y="145"/>
                  </a:moveTo>
                  <a:cubicBezTo>
                    <a:pt x="15759" y="3849"/>
                    <a:pt x="89313" y="94072"/>
                    <a:pt x="118417" y="101745"/>
                  </a:cubicBezTo>
                  <a:cubicBezTo>
                    <a:pt x="147521" y="109418"/>
                    <a:pt x="162074" y="50152"/>
                    <a:pt x="177155" y="46183"/>
                  </a:cubicBezTo>
                  <a:cubicBezTo>
                    <a:pt x="192236" y="42214"/>
                    <a:pt x="194353" y="82960"/>
                    <a:pt x="208905" y="77933"/>
                  </a:cubicBezTo>
                  <a:cubicBezTo>
                    <a:pt x="223457" y="72906"/>
                    <a:pt x="261821" y="18137"/>
                    <a:pt x="264467" y="16020"/>
                  </a:cubicBezTo>
                  <a:cubicBezTo>
                    <a:pt x="267113" y="13903"/>
                    <a:pt x="233511" y="50152"/>
                    <a:pt x="224780" y="65233"/>
                  </a:cubicBezTo>
                  <a:cubicBezTo>
                    <a:pt x="216049" y="80314"/>
                    <a:pt x="225574" y="102539"/>
                    <a:pt x="212080" y="106508"/>
                  </a:cubicBezTo>
                  <a:cubicBezTo>
                    <a:pt x="198586" y="110477"/>
                    <a:pt x="168688" y="92485"/>
                    <a:pt x="143817" y="89045"/>
                  </a:cubicBezTo>
                  <a:cubicBezTo>
                    <a:pt x="118946" y="85605"/>
                    <a:pt x="80317" y="87457"/>
                    <a:pt x="62855" y="85870"/>
                  </a:cubicBezTo>
                  <a:cubicBezTo>
                    <a:pt x="45393" y="84283"/>
                    <a:pt x="46186" y="94601"/>
                    <a:pt x="39042" y="79520"/>
                  </a:cubicBezTo>
                  <a:cubicBezTo>
                    <a:pt x="31898" y="64439"/>
                    <a:pt x="-10699" y="-3559"/>
                    <a:pt x="2530" y="1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B64AA46D-4BC6-43BE-BB2E-1E0E8A82006A}"/>
                </a:ext>
              </a:extLst>
            </p:cNvPr>
            <p:cNvSpPr/>
            <p:nvPr/>
          </p:nvSpPr>
          <p:spPr>
            <a:xfrm>
              <a:off x="5526984" y="3254253"/>
              <a:ext cx="391856" cy="62035"/>
            </a:xfrm>
            <a:custGeom>
              <a:avLst/>
              <a:gdLst>
                <a:gd name="connsiteX0" fmla="*/ 391216 w 391856"/>
                <a:gd name="connsiteY0" fmla="*/ 122 h 62035"/>
                <a:gd name="connsiteX1" fmla="*/ 235641 w 391856"/>
                <a:gd name="connsiteY1" fmla="*/ 28697 h 62035"/>
                <a:gd name="connsiteX2" fmla="*/ 154679 w 391856"/>
                <a:gd name="connsiteY2" fmla="*/ 28697 h 62035"/>
                <a:gd name="connsiteX3" fmla="*/ 691 w 391856"/>
                <a:gd name="connsiteY3" fmla="*/ 19172 h 62035"/>
                <a:gd name="connsiteX4" fmla="*/ 221354 w 391856"/>
                <a:gd name="connsiteY4" fmla="*/ 46160 h 62035"/>
                <a:gd name="connsiteX5" fmla="*/ 276916 w 391856"/>
                <a:gd name="connsiteY5" fmla="*/ 62035 h 62035"/>
                <a:gd name="connsiteX6" fmla="*/ 40379 w 391856"/>
                <a:gd name="connsiteY6" fmla="*/ 46160 h 62035"/>
                <a:gd name="connsiteX7" fmla="*/ 281679 w 391856"/>
                <a:gd name="connsiteY7" fmla="*/ 41397 h 62035"/>
                <a:gd name="connsiteX8" fmla="*/ 391216 w 391856"/>
                <a:gd name="connsiteY8" fmla="*/ 122 h 62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1856" h="62035">
                  <a:moveTo>
                    <a:pt x="391216" y="122"/>
                  </a:moveTo>
                  <a:cubicBezTo>
                    <a:pt x="383543" y="-1995"/>
                    <a:pt x="275064" y="23935"/>
                    <a:pt x="235641" y="28697"/>
                  </a:cubicBezTo>
                  <a:cubicBezTo>
                    <a:pt x="196218" y="33459"/>
                    <a:pt x="193837" y="30284"/>
                    <a:pt x="154679" y="28697"/>
                  </a:cubicBezTo>
                  <a:cubicBezTo>
                    <a:pt x="115521" y="27110"/>
                    <a:pt x="-10421" y="16262"/>
                    <a:pt x="691" y="19172"/>
                  </a:cubicBezTo>
                  <a:cubicBezTo>
                    <a:pt x="11803" y="22082"/>
                    <a:pt x="175317" y="39016"/>
                    <a:pt x="221354" y="46160"/>
                  </a:cubicBezTo>
                  <a:cubicBezTo>
                    <a:pt x="267391" y="53304"/>
                    <a:pt x="307078" y="62035"/>
                    <a:pt x="276916" y="62035"/>
                  </a:cubicBezTo>
                  <a:cubicBezTo>
                    <a:pt x="246754" y="62035"/>
                    <a:pt x="39585" y="49600"/>
                    <a:pt x="40379" y="46160"/>
                  </a:cubicBezTo>
                  <a:cubicBezTo>
                    <a:pt x="41173" y="42720"/>
                    <a:pt x="227175" y="47483"/>
                    <a:pt x="281679" y="41397"/>
                  </a:cubicBezTo>
                  <a:cubicBezTo>
                    <a:pt x="336183" y="35311"/>
                    <a:pt x="398889" y="2239"/>
                    <a:pt x="391216" y="1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711CB481-BC64-46E0-8821-C95504BBFA8A}"/>
                </a:ext>
              </a:extLst>
            </p:cNvPr>
            <p:cNvSpPr/>
            <p:nvPr/>
          </p:nvSpPr>
          <p:spPr>
            <a:xfrm>
              <a:off x="6082655" y="3077629"/>
              <a:ext cx="378826" cy="473455"/>
            </a:xfrm>
            <a:custGeom>
              <a:avLst/>
              <a:gdLst>
                <a:gd name="connsiteX0" fmla="*/ 645 w 378826"/>
                <a:gd name="connsiteY0" fmla="*/ 534 h 473455"/>
                <a:gd name="connsiteX1" fmla="*/ 126058 w 378826"/>
                <a:gd name="connsiteY1" fmla="*/ 224371 h 473455"/>
                <a:gd name="connsiteX2" fmla="*/ 107008 w 378826"/>
                <a:gd name="connsiteY2" fmla="*/ 192621 h 473455"/>
                <a:gd name="connsiteX3" fmla="*/ 46683 w 378826"/>
                <a:gd name="connsiteY3" fmla="*/ 129121 h 473455"/>
                <a:gd name="connsiteX4" fmla="*/ 146695 w 378826"/>
                <a:gd name="connsiteY4" fmla="*/ 216434 h 473455"/>
                <a:gd name="connsiteX5" fmla="*/ 208608 w 378826"/>
                <a:gd name="connsiteY5" fmla="*/ 270409 h 473455"/>
                <a:gd name="connsiteX6" fmla="*/ 159395 w 378826"/>
                <a:gd name="connsiteY6" fmla="*/ 270409 h 473455"/>
                <a:gd name="connsiteX7" fmla="*/ 221308 w 378826"/>
                <a:gd name="connsiteY7" fmla="*/ 286284 h 473455"/>
                <a:gd name="connsiteX8" fmla="*/ 273695 w 378826"/>
                <a:gd name="connsiteY8" fmla="*/ 319621 h 473455"/>
                <a:gd name="connsiteX9" fmla="*/ 376883 w 378826"/>
                <a:gd name="connsiteY9" fmla="*/ 468846 h 473455"/>
                <a:gd name="connsiteX10" fmla="*/ 332433 w 378826"/>
                <a:gd name="connsiteY10" fmla="*/ 422809 h 473455"/>
                <a:gd name="connsiteX11" fmla="*/ 226070 w 378826"/>
                <a:gd name="connsiteY11" fmla="*/ 295809 h 473455"/>
                <a:gd name="connsiteX12" fmla="*/ 83195 w 378826"/>
                <a:gd name="connsiteY12" fmla="*/ 165634 h 473455"/>
                <a:gd name="connsiteX13" fmla="*/ 645 w 378826"/>
                <a:gd name="connsiteY13" fmla="*/ 534 h 47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78826" h="473455">
                  <a:moveTo>
                    <a:pt x="645" y="534"/>
                  </a:moveTo>
                  <a:cubicBezTo>
                    <a:pt x="7789" y="10323"/>
                    <a:pt x="108331" y="192357"/>
                    <a:pt x="126058" y="224371"/>
                  </a:cubicBezTo>
                  <a:cubicBezTo>
                    <a:pt x="143785" y="256385"/>
                    <a:pt x="120237" y="208496"/>
                    <a:pt x="107008" y="192621"/>
                  </a:cubicBezTo>
                  <a:cubicBezTo>
                    <a:pt x="93779" y="176746"/>
                    <a:pt x="40069" y="125152"/>
                    <a:pt x="46683" y="129121"/>
                  </a:cubicBezTo>
                  <a:cubicBezTo>
                    <a:pt x="53298" y="133090"/>
                    <a:pt x="146695" y="216434"/>
                    <a:pt x="146695" y="216434"/>
                  </a:cubicBezTo>
                  <a:cubicBezTo>
                    <a:pt x="173683" y="239982"/>
                    <a:pt x="206491" y="261413"/>
                    <a:pt x="208608" y="270409"/>
                  </a:cubicBezTo>
                  <a:cubicBezTo>
                    <a:pt x="210725" y="279405"/>
                    <a:pt x="157278" y="267763"/>
                    <a:pt x="159395" y="270409"/>
                  </a:cubicBezTo>
                  <a:cubicBezTo>
                    <a:pt x="161512" y="273055"/>
                    <a:pt x="202258" y="278082"/>
                    <a:pt x="221308" y="286284"/>
                  </a:cubicBezTo>
                  <a:cubicBezTo>
                    <a:pt x="240358" y="294486"/>
                    <a:pt x="247766" y="289194"/>
                    <a:pt x="273695" y="319621"/>
                  </a:cubicBezTo>
                  <a:cubicBezTo>
                    <a:pt x="299624" y="350048"/>
                    <a:pt x="367093" y="451648"/>
                    <a:pt x="376883" y="468846"/>
                  </a:cubicBezTo>
                  <a:cubicBezTo>
                    <a:pt x="386673" y="486044"/>
                    <a:pt x="357568" y="451648"/>
                    <a:pt x="332433" y="422809"/>
                  </a:cubicBezTo>
                  <a:cubicBezTo>
                    <a:pt x="307298" y="393970"/>
                    <a:pt x="267609" y="338671"/>
                    <a:pt x="226070" y="295809"/>
                  </a:cubicBezTo>
                  <a:cubicBezTo>
                    <a:pt x="184531" y="252947"/>
                    <a:pt x="119178" y="213259"/>
                    <a:pt x="83195" y="165634"/>
                  </a:cubicBezTo>
                  <a:cubicBezTo>
                    <a:pt x="47212" y="118009"/>
                    <a:pt x="-6499" y="-9255"/>
                    <a:pt x="645" y="53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31953090-E51A-4C67-A98F-B1827612FE2E}"/>
                </a:ext>
              </a:extLst>
            </p:cNvPr>
            <p:cNvSpPr/>
            <p:nvPr/>
          </p:nvSpPr>
          <p:spPr>
            <a:xfrm>
              <a:off x="5964238" y="3447746"/>
              <a:ext cx="262703" cy="273537"/>
            </a:xfrm>
            <a:custGeom>
              <a:avLst/>
              <a:gdLst>
                <a:gd name="connsiteX0" fmla="*/ 0 w 262703"/>
                <a:gd name="connsiteY0" fmla="*/ 304 h 273537"/>
                <a:gd name="connsiteX1" fmla="*/ 131762 w 262703"/>
                <a:gd name="connsiteY1" fmla="*/ 133654 h 273537"/>
                <a:gd name="connsiteX2" fmla="*/ 260350 w 262703"/>
                <a:gd name="connsiteY2" fmla="*/ 271767 h 273537"/>
                <a:gd name="connsiteX3" fmla="*/ 209550 w 262703"/>
                <a:gd name="connsiteY3" fmla="*/ 206679 h 273537"/>
                <a:gd name="connsiteX4" fmla="*/ 141287 w 262703"/>
                <a:gd name="connsiteY4" fmla="*/ 130479 h 273537"/>
                <a:gd name="connsiteX5" fmla="*/ 174625 w 262703"/>
                <a:gd name="connsiteY5" fmla="*/ 154292 h 273537"/>
                <a:gd name="connsiteX6" fmla="*/ 74612 w 262703"/>
                <a:gd name="connsiteY6" fmla="*/ 74917 h 273537"/>
                <a:gd name="connsiteX7" fmla="*/ 212725 w 262703"/>
                <a:gd name="connsiteY7" fmla="*/ 208267 h 273537"/>
                <a:gd name="connsiteX8" fmla="*/ 131762 w 262703"/>
                <a:gd name="connsiteY8" fmla="*/ 100317 h 273537"/>
                <a:gd name="connsiteX9" fmla="*/ 0 w 262703"/>
                <a:gd name="connsiteY9" fmla="*/ 304 h 273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2703" h="273537">
                  <a:moveTo>
                    <a:pt x="0" y="304"/>
                  </a:moveTo>
                  <a:cubicBezTo>
                    <a:pt x="0" y="5860"/>
                    <a:pt x="88370" y="88410"/>
                    <a:pt x="131762" y="133654"/>
                  </a:cubicBezTo>
                  <a:cubicBezTo>
                    <a:pt x="175154" y="178898"/>
                    <a:pt x="247385" y="259596"/>
                    <a:pt x="260350" y="271767"/>
                  </a:cubicBezTo>
                  <a:cubicBezTo>
                    <a:pt x="273315" y="283938"/>
                    <a:pt x="229394" y="230227"/>
                    <a:pt x="209550" y="206679"/>
                  </a:cubicBezTo>
                  <a:cubicBezTo>
                    <a:pt x="189706" y="183131"/>
                    <a:pt x="147108" y="139210"/>
                    <a:pt x="141287" y="130479"/>
                  </a:cubicBezTo>
                  <a:cubicBezTo>
                    <a:pt x="135466" y="121748"/>
                    <a:pt x="185738" y="163552"/>
                    <a:pt x="174625" y="154292"/>
                  </a:cubicBezTo>
                  <a:cubicBezTo>
                    <a:pt x="163513" y="145032"/>
                    <a:pt x="68262" y="65921"/>
                    <a:pt x="74612" y="74917"/>
                  </a:cubicBezTo>
                  <a:cubicBezTo>
                    <a:pt x="80962" y="83913"/>
                    <a:pt x="203200" y="204034"/>
                    <a:pt x="212725" y="208267"/>
                  </a:cubicBezTo>
                  <a:cubicBezTo>
                    <a:pt x="222250" y="212500"/>
                    <a:pt x="164835" y="133919"/>
                    <a:pt x="131762" y="100317"/>
                  </a:cubicBezTo>
                  <a:cubicBezTo>
                    <a:pt x="98689" y="66715"/>
                    <a:pt x="0" y="-5252"/>
                    <a:pt x="0" y="3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0287E4C1-B9FC-46B3-B49E-AF024384FF9F}"/>
                </a:ext>
              </a:extLst>
            </p:cNvPr>
            <p:cNvSpPr/>
            <p:nvPr/>
          </p:nvSpPr>
          <p:spPr>
            <a:xfrm>
              <a:off x="6068778" y="3368667"/>
              <a:ext cx="281222" cy="192159"/>
            </a:xfrm>
            <a:custGeom>
              <a:avLst/>
              <a:gdLst>
                <a:gd name="connsiteX0" fmla="*/ 131997 w 281222"/>
                <a:gd name="connsiteY0" fmla="*/ 8 h 192159"/>
                <a:gd name="connsiteX1" fmla="*/ 85960 w 281222"/>
                <a:gd name="connsiteY1" fmla="*/ 60333 h 192159"/>
                <a:gd name="connsiteX2" fmla="*/ 124060 w 281222"/>
                <a:gd name="connsiteY2" fmla="*/ 114308 h 192159"/>
                <a:gd name="connsiteX3" fmla="*/ 147872 w 281222"/>
                <a:gd name="connsiteY3" fmla="*/ 182571 h 192159"/>
                <a:gd name="connsiteX4" fmla="*/ 163747 w 281222"/>
                <a:gd name="connsiteY4" fmla="*/ 157171 h 192159"/>
                <a:gd name="connsiteX5" fmla="*/ 281222 w 281222"/>
                <a:gd name="connsiteY5" fmla="*/ 192096 h 192159"/>
                <a:gd name="connsiteX6" fmla="*/ 162160 w 281222"/>
                <a:gd name="connsiteY6" fmla="*/ 165108 h 192159"/>
                <a:gd name="connsiteX7" fmla="*/ 122472 w 281222"/>
                <a:gd name="connsiteY7" fmla="*/ 139708 h 192159"/>
                <a:gd name="connsiteX8" fmla="*/ 100247 w 281222"/>
                <a:gd name="connsiteY8" fmla="*/ 95258 h 192159"/>
                <a:gd name="connsiteX9" fmla="*/ 235 w 281222"/>
                <a:gd name="connsiteY9" fmla="*/ 3183 h 192159"/>
                <a:gd name="connsiteX10" fmla="*/ 73260 w 281222"/>
                <a:gd name="connsiteY10" fmla="*/ 55571 h 192159"/>
                <a:gd name="connsiteX11" fmla="*/ 131997 w 281222"/>
                <a:gd name="connsiteY11" fmla="*/ 8 h 192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1222" h="192159">
                  <a:moveTo>
                    <a:pt x="131997" y="8"/>
                  </a:moveTo>
                  <a:cubicBezTo>
                    <a:pt x="134114" y="802"/>
                    <a:pt x="87283" y="41283"/>
                    <a:pt x="85960" y="60333"/>
                  </a:cubicBezTo>
                  <a:cubicBezTo>
                    <a:pt x="84637" y="79383"/>
                    <a:pt x="113741" y="93935"/>
                    <a:pt x="124060" y="114308"/>
                  </a:cubicBezTo>
                  <a:cubicBezTo>
                    <a:pt x="134379" y="134681"/>
                    <a:pt x="141258" y="175427"/>
                    <a:pt x="147872" y="182571"/>
                  </a:cubicBezTo>
                  <a:cubicBezTo>
                    <a:pt x="154486" y="189715"/>
                    <a:pt x="141522" y="155584"/>
                    <a:pt x="163747" y="157171"/>
                  </a:cubicBezTo>
                  <a:cubicBezTo>
                    <a:pt x="185972" y="158758"/>
                    <a:pt x="281486" y="190773"/>
                    <a:pt x="281222" y="192096"/>
                  </a:cubicBezTo>
                  <a:cubicBezTo>
                    <a:pt x="280958" y="193419"/>
                    <a:pt x="188618" y="173839"/>
                    <a:pt x="162160" y="165108"/>
                  </a:cubicBezTo>
                  <a:cubicBezTo>
                    <a:pt x="135702" y="156377"/>
                    <a:pt x="132791" y="151350"/>
                    <a:pt x="122472" y="139708"/>
                  </a:cubicBezTo>
                  <a:cubicBezTo>
                    <a:pt x="112153" y="128066"/>
                    <a:pt x="120620" y="118012"/>
                    <a:pt x="100247" y="95258"/>
                  </a:cubicBezTo>
                  <a:cubicBezTo>
                    <a:pt x="79874" y="72504"/>
                    <a:pt x="4733" y="9797"/>
                    <a:pt x="235" y="3183"/>
                  </a:cubicBezTo>
                  <a:cubicBezTo>
                    <a:pt x="-4263" y="-3431"/>
                    <a:pt x="56856" y="53719"/>
                    <a:pt x="73260" y="55571"/>
                  </a:cubicBezTo>
                  <a:cubicBezTo>
                    <a:pt x="89664" y="57423"/>
                    <a:pt x="129880" y="-786"/>
                    <a:pt x="131997" y="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AEDBBB9A-7EE5-49D5-BF2C-CD45314C6FC0}"/>
                </a:ext>
              </a:extLst>
            </p:cNvPr>
            <p:cNvSpPr/>
            <p:nvPr/>
          </p:nvSpPr>
          <p:spPr>
            <a:xfrm>
              <a:off x="5797999" y="3107098"/>
              <a:ext cx="202209" cy="105125"/>
            </a:xfrm>
            <a:custGeom>
              <a:avLst/>
              <a:gdLst>
                <a:gd name="connsiteX0" fmla="*/ 1139 w 202209"/>
                <a:gd name="connsiteY0" fmla="*/ 26627 h 105125"/>
                <a:gd name="connsiteX1" fmla="*/ 34476 w 202209"/>
                <a:gd name="connsiteY1" fmla="*/ 94890 h 105125"/>
                <a:gd name="connsiteX2" fmla="*/ 86864 w 202209"/>
                <a:gd name="connsiteY2" fmla="*/ 101240 h 105125"/>
                <a:gd name="connsiteX3" fmla="*/ 201164 w 202209"/>
                <a:gd name="connsiteY3" fmla="*/ 101240 h 105125"/>
                <a:gd name="connsiteX4" fmla="*/ 144014 w 202209"/>
                <a:gd name="connsiteY4" fmla="*/ 96477 h 105125"/>
                <a:gd name="connsiteX5" fmla="*/ 151951 w 202209"/>
                <a:gd name="connsiteY5" fmla="*/ 1227 h 105125"/>
                <a:gd name="connsiteX6" fmla="*/ 129726 w 202209"/>
                <a:gd name="connsiteY6" fmla="*/ 45677 h 105125"/>
                <a:gd name="connsiteX7" fmla="*/ 126551 w 202209"/>
                <a:gd name="connsiteY7" fmla="*/ 93302 h 105125"/>
                <a:gd name="connsiteX8" fmla="*/ 75751 w 202209"/>
                <a:gd name="connsiteY8" fmla="*/ 101240 h 105125"/>
                <a:gd name="connsiteX9" fmla="*/ 1139 w 202209"/>
                <a:gd name="connsiteY9" fmla="*/ 26627 h 10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209" h="105125">
                  <a:moveTo>
                    <a:pt x="1139" y="26627"/>
                  </a:moveTo>
                  <a:cubicBezTo>
                    <a:pt x="-5740" y="25569"/>
                    <a:pt x="20189" y="82455"/>
                    <a:pt x="34476" y="94890"/>
                  </a:cubicBezTo>
                  <a:cubicBezTo>
                    <a:pt x="48764" y="107326"/>
                    <a:pt x="59083" y="100182"/>
                    <a:pt x="86864" y="101240"/>
                  </a:cubicBezTo>
                  <a:cubicBezTo>
                    <a:pt x="114645" y="102298"/>
                    <a:pt x="191639" y="102034"/>
                    <a:pt x="201164" y="101240"/>
                  </a:cubicBezTo>
                  <a:cubicBezTo>
                    <a:pt x="210689" y="100446"/>
                    <a:pt x="152216" y="113146"/>
                    <a:pt x="144014" y="96477"/>
                  </a:cubicBezTo>
                  <a:cubicBezTo>
                    <a:pt x="135812" y="79808"/>
                    <a:pt x="154332" y="9694"/>
                    <a:pt x="151951" y="1227"/>
                  </a:cubicBezTo>
                  <a:cubicBezTo>
                    <a:pt x="149570" y="-7240"/>
                    <a:pt x="133959" y="30331"/>
                    <a:pt x="129726" y="45677"/>
                  </a:cubicBezTo>
                  <a:cubicBezTo>
                    <a:pt x="125493" y="61023"/>
                    <a:pt x="135547" y="84042"/>
                    <a:pt x="126551" y="93302"/>
                  </a:cubicBezTo>
                  <a:cubicBezTo>
                    <a:pt x="117555" y="102563"/>
                    <a:pt x="92949" y="108913"/>
                    <a:pt x="75751" y="101240"/>
                  </a:cubicBezTo>
                  <a:cubicBezTo>
                    <a:pt x="58553" y="93567"/>
                    <a:pt x="8018" y="27685"/>
                    <a:pt x="1139" y="2662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D6976523-BF3A-402C-BB87-E4E84A218FE7}"/>
                </a:ext>
              </a:extLst>
            </p:cNvPr>
            <p:cNvSpPr/>
            <p:nvPr/>
          </p:nvSpPr>
          <p:spPr>
            <a:xfrm>
              <a:off x="6215060" y="3500111"/>
              <a:ext cx="261704" cy="200671"/>
            </a:xfrm>
            <a:custGeom>
              <a:avLst/>
              <a:gdLst>
                <a:gd name="connsiteX0" fmla="*/ 3 w 261704"/>
                <a:gd name="connsiteY0" fmla="*/ 20964 h 200671"/>
                <a:gd name="connsiteX1" fmla="*/ 104778 w 261704"/>
                <a:gd name="connsiteY1" fmla="*/ 327 h 200671"/>
                <a:gd name="connsiteX2" fmla="*/ 242890 w 261704"/>
                <a:gd name="connsiteY2" fmla="*/ 40014 h 200671"/>
                <a:gd name="connsiteX3" fmla="*/ 231778 w 261704"/>
                <a:gd name="connsiteY3" fmla="*/ 78114 h 200671"/>
                <a:gd name="connsiteX4" fmla="*/ 238128 w 261704"/>
                <a:gd name="connsiteY4" fmla="*/ 174952 h 200671"/>
                <a:gd name="connsiteX5" fmla="*/ 200028 w 261704"/>
                <a:gd name="connsiteY5" fmla="*/ 176539 h 200671"/>
                <a:gd name="connsiteX6" fmla="*/ 147640 w 261704"/>
                <a:gd name="connsiteY6" fmla="*/ 184477 h 200671"/>
                <a:gd name="connsiteX7" fmla="*/ 120653 w 261704"/>
                <a:gd name="connsiteY7" fmla="*/ 200352 h 200671"/>
                <a:gd name="connsiteX8" fmla="*/ 244478 w 261704"/>
                <a:gd name="connsiteY8" fmla="*/ 168602 h 200671"/>
                <a:gd name="connsiteX9" fmla="*/ 260353 w 261704"/>
                <a:gd name="connsiteY9" fmla="*/ 89227 h 200671"/>
                <a:gd name="connsiteX10" fmla="*/ 241303 w 261704"/>
                <a:gd name="connsiteY10" fmla="*/ 60652 h 200671"/>
                <a:gd name="connsiteX11" fmla="*/ 138115 w 261704"/>
                <a:gd name="connsiteY11" fmla="*/ 28902 h 200671"/>
                <a:gd name="connsiteX12" fmla="*/ 179390 w 261704"/>
                <a:gd name="connsiteY12" fmla="*/ 43189 h 200671"/>
                <a:gd name="connsiteX13" fmla="*/ 130178 w 261704"/>
                <a:gd name="connsiteY13" fmla="*/ 32077 h 200671"/>
                <a:gd name="connsiteX14" fmla="*/ 107953 w 261704"/>
                <a:gd name="connsiteY14" fmla="*/ 17789 h 200671"/>
                <a:gd name="connsiteX15" fmla="*/ 3 w 261704"/>
                <a:gd name="connsiteY15" fmla="*/ 20964 h 200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1704" h="200671">
                  <a:moveTo>
                    <a:pt x="3" y="20964"/>
                  </a:moveTo>
                  <a:cubicBezTo>
                    <a:pt x="-526" y="18054"/>
                    <a:pt x="64297" y="-2848"/>
                    <a:pt x="104778" y="327"/>
                  </a:cubicBezTo>
                  <a:cubicBezTo>
                    <a:pt x="145259" y="3502"/>
                    <a:pt x="221723" y="27050"/>
                    <a:pt x="242890" y="40014"/>
                  </a:cubicBezTo>
                  <a:cubicBezTo>
                    <a:pt x="264057" y="52978"/>
                    <a:pt x="232572" y="55624"/>
                    <a:pt x="231778" y="78114"/>
                  </a:cubicBezTo>
                  <a:cubicBezTo>
                    <a:pt x="230984" y="100604"/>
                    <a:pt x="243420" y="158548"/>
                    <a:pt x="238128" y="174952"/>
                  </a:cubicBezTo>
                  <a:cubicBezTo>
                    <a:pt x="232836" y="191356"/>
                    <a:pt x="215109" y="174952"/>
                    <a:pt x="200028" y="176539"/>
                  </a:cubicBezTo>
                  <a:cubicBezTo>
                    <a:pt x="184947" y="178126"/>
                    <a:pt x="160869" y="180508"/>
                    <a:pt x="147640" y="184477"/>
                  </a:cubicBezTo>
                  <a:cubicBezTo>
                    <a:pt x="134411" y="188446"/>
                    <a:pt x="104513" y="202998"/>
                    <a:pt x="120653" y="200352"/>
                  </a:cubicBezTo>
                  <a:cubicBezTo>
                    <a:pt x="136793" y="197706"/>
                    <a:pt x="221195" y="187123"/>
                    <a:pt x="244478" y="168602"/>
                  </a:cubicBezTo>
                  <a:cubicBezTo>
                    <a:pt x="267761" y="150081"/>
                    <a:pt x="260882" y="107219"/>
                    <a:pt x="260353" y="89227"/>
                  </a:cubicBezTo>
                  <a:cubicBezTo>
                    <a:pt x="259824" y="71235"/>
                    <a:pt x="261676" y="70706"/>
                    <a:pt x="241303" y="60652"/>
                  </a:cubicBezTo>
                  <a:cubicBezTo>
                    <a:pt x="220930" y="50598"/>
                    <a:pt x="148434" y="31812"/>
                    <a:pt x="138115" y="28902"/>
                  </a:cubicBezTo>
                  <a:cubicBezTo>
                    <a:pt x="127796" y="25992"/>
                    <a:pt x="180713" y="42660"/>
                    <a:pt x="179390" y="43189"/>
                  </a:cubicBezTo>
                  <a:cubicBezTo>
                    <a:pt x="178067" y="43718"/>
                    <a:pt x="142084" y="36310"/>
                    <a:pt x="130178" y="32077"/>
                  </a:cubicBezTo>
                  <a:cubicBezTo>
                    <a:pt x="118272" y="27844"/>
                    <a:pt x="123034" y="20170"/>
                    <a:pt x="107953" y="17789"/>
                  </a:cubicBezTo>
                  <a:cubicBezTo>
                    <a:pt x="92872" y="15408"/>
                    <a:pt x="532" y="23874"/>
                    <a:pt x="3" y="209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57D1E2D3-D8B2-4D08-966A-6D7F90BAC2FA}"/>
                </a:ext>
              </a:extLst>
            </p:cNvPr>
            <p:cNvSpPr/>
            <p:nvPr/>
          </p:nvSpPr>
          <p:spPr>
            <a:xfrm>
              <a:off x="6196425" y="3492152"/>
              <a:ext cx="275586" cy="199271"/>
            </a:xfrm>
            <a:custGeom>
              <a:avLst/>
              <a:gdLst>
                <a:gd name="connsiteX0" fmla="*/ 7525 w 275586"/>
                <a:gd name="connsiteY0" fmla="*/ 348 h 199271"/>
                <a:gd name="connsiteX1" fmla="*/ 7525 w 275586"/>
                <a:gd name="connsiteY1" fmla="*/ 135286 h 199271"/>
                <a:gd name="connsiteX2" fmla="*/ 15463 w 275586"/>
                <a:gd name="connsiteY2" fmla="*/ 178148 h 199271"/>
                <a:gd name="connsiteX3" fmla="*/ 24988 w 275586"/>
                <a:gd name="connsiteY3" fmla="*/ 127348 h 199271"/>
                <a:gd name="connsiteX4" fmla="*/ 29750 w 275586"/>
                <a:gd name="connsiteY4" fmla="*/ 182911 h 199271"/>
                <a:gd name="connsiteX5" fmla="*/ 28163 w 275586"/>
                <a:gd name="connsiteY5" fmla="*/ 194023 h 199271"/>
                <a:gd name="connsiteX6" fmla="*/ 75788 w 275586"/>
                <a:gd name="connsiteY6" fmla="*/ 184498 h 199271"/>
                <a:gd name="connsiteX7" fmla="*/ 196438 w 275586"/>
                <a:gd name="connsiteY7" fmla="*/ 198786 h 199271"/>
                <a:gd name="connsiteX8" fmla="*/ 269463 w 275586"/>
                <a:gd name="connsiteY8" fmla="*/ 195611 h 199271"/>
                <a:gd name="connsiteX9" fmla="*/ 36100 w 275586"/>
                <a:gd name="connsiteY9" fmla="*/ 192436 h 199271"/>
                <a:gd name="connsiteX10" fmla="*/ 1175 w 275586"/>
                <a:gd name="connsiteY10" fmla="*/ 179736 h 199271"/>
                <a:gd name="connsiteX11" fmla="*/ 7525 w 275586"/>
                <a:gd name="connsiteY11" fmla="*/ 348 h 19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5586" h="199271">
                  <a:moveTo>
                    <a:pt x="7525" y="348"/>
                  </a:moveTo>
                  <a:cubicBezTo>
                    <a:pt x="8583" y="-7060"/>
                    <a:pt x="6202" y="105653"/>
                    <a:pt x="7525" y="135286"/>
                  </a:cubicBezTo>
                  <a:cubicBezTo>
                    <a:pt x="8848" y="164919"/>
                    <a:pt x="12553" y="179471"/>
                    <a:pt x="15463" y="178148"/>
                  </a:cubicBezTo>
                  <a:cubicBezTo>
                    <a:pt x="18373" y="176825"/>
                    <a:pt x="22607" y="126554"/>
                    <a:pt x="24988" y="127348"/>
                  </a:cubicBezTo>
                  <a:cubicBezTo>
                    <a:pt x="27369" y="128142"/>
                    <a:pt x="29221" y="171799"/>
                    <a:pt x="29750" y="182911"/>
                  </a:cubicBezTo>
                  <a:cubicBezTo>
                    <a:pt x="30279" y="194023"/>
                    <a:pt x="20490" y="193759"/>
                    <a:pt x="28163" y="194023"/>
                  </a:cubicBezTo>
                  <a:cubicBezTo>
                    <a:pt x="35836" y="194287"/>
                    <a:pt x="47742" y="183704"/>
                    <a:pt x="75788" y="184498"/>
                  </a:cubicBezTo>
                  <a:cubicBezTo>
                    <a:pt x="103834" y="185292"/>
                    <a:pt x="164159" y="196934"/>
                    <a:pt x="196438" y="198786"/>
                  </a:cubicBezTo>
                  <a:cubicBezTo>
                    <a:pt x="228717" y="200638"/>
                    <a:pt x="296186" y="196669"/>
                    <a:pt x="269463" y="195611"/>
                  </a:cubicBezTo>
                  <a:cubicBezTo>
                    <a:pt x="242740" y="194553"/>
                    <a:pt x="80815" y="195082"/>
                    <a:pt x="36100" y="192436"/>
                  </a:cubicBezTo>
                  <a:cubicBezTo>
                    <a:pt x="-8615" y="189790"/>
                    <a:pt x="5673" y="208840"/>
                    <a:pt x="1175" y="179736"/>
                  </a:cubicBezTo>
                  <a:cubicBezTo>
                    <a:pt x="-3323" y="150632"/>
                    <a:pt x="6467" y="7756"/>
                    <a:pt x="7525" y="34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04A146C5-780C-40C2-A282-FAD6D8EA05FF}"/>
                </a:ext>
              </a:extLst>
            </p:cNvPr>
            <p:cNvSpPr/>
            <p:nvPr/>
          </p:nvSpPr>
          <p:spPr>
            <a:xfrm>
              <a:off x="5875338" y="3492500"/>
              <a:ext cx="386714" cy="495677"/>
            </a:xfrm>
            <a:custGeom>
              <a:avLst/>
              <a:gdLst>
                <a:gd name="connsiteX0" fmla="*/ 0 w 386714"/>
                <a:gd name="connsiteY0" fmla="*/ 0 h 495677"/>
                <a:gd name="connsiteX1" fmla="*/ 234950 w 386714"/>
                <a:gd name="connsiteY1" fmla="*/ 295275 h 495677"/>
                <a:gd name="connsiteX2" fmla="*/ 184150 w 386714"/>
                <a:gd name="connsiteY2" fmla="*/ 188913 h 495677"/>
                <a:gd name="connsiteX3" fmla="*/ 219075 w 386714"/>
                <a:gd name="connsiteY3" fmla="*/ 268288 h 495677"/>
                <a:gd name="connsiteX4" fmla="*/ 293687 w 386714"/>
                <a:gd name="connsiteY4" fmla="*/ 350838 h 495677"/>
                <a:gd name="connsiteX5" fmla="*/ 312737 w 386714"/>
                <a:gd name="connsiteY5" fmla="*/ 373063 h 495677"/>
                <a:gd name="connsiteX6" fmla="*/ 385762 w 386714"/>
                <a:gd name="connsiteY6" fmla="*/ 493713 h 495677"/>
                <a:gd name="connsiteX7" fmla="*/ 349250 w 386714"/>
                <a:gd name="connsiteY7" fmla="*/ 438150 h 495677"/>
                <a:gd name="connsiteX8" fmla="*/ 276225 w 386714"/>
                <a:gd name="connsiteY8" fmla="*/ 312738 h 495677"/>
                <a:gd name="connsiteX9" fmla="*/ 227012 w 386714"/>
                <a:gd name="connsiteY9" fmla="*/ 255588 h 495677"/>
                <a:gd name="connsiteX10" fmla="*/ 0 w 386714"/>
                <a:gd name="connsiteY10" fmla="*/ 0 h 49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6714" h="495677">
                  <a:moveTo>
                    <a:pt x="0" y="0"/>
                  </a:moveTo>
                  <a:cubicBezTo>
                    <a:pt x="102129" y="131895"/>
                    <a:pt x="204258" y="263790"/>
                    <a:pt x="234950" y="295275"/>
                  </a:cubicBezTo>
                  <a:cubicBezTo>
                    <a:pt x="265642" y="326761"/>
                    <a:pt x="186796" y="193411"/>
                    <a:pt x="184150" y="188913"/>
                  </a:cubicBezTo>
                  <a:cubicBezTo>
                    <a:pt x="181504" y="184415"/>
                    <a:pt x="200819" y="241301"/>
                    <a:pt x="219075" y="268288"/>
                  </a:cubicBezTo>
                  <a:cubicBezTo>
                    <a:pt x="237331" y="295275"/>
                    <a:pt x="278077" y="333376"/>
                    <a:pt x="293687" y="350838"/>
                  </a:cubicBezTo>
                  <a:cubicBezTo>
                    <a:pt x="309297" y="368300"/>
                    <a:pt x="297391" y="349251"/>
                    <a:pt x="312737" y="373063"/>
                  </a:cubicBezTo>
                  <a:cubicBezTo>
                    <a:pt x="328083" y="396875"/>
                    <a:pt x="379677" y="482865"/>
                    <a:pt x="385762" y="493713"/>
                  </a:cubicBezTo>
                  <a:cubicBezTo>
                    <a:pt x="391847" y="504561"/>
                    <a:pt x="367506" y="468312"/>
                    <a:pt x="349250" y="438150"/>
                  </a:cubicBezTo>
                  <a:cubicBezTo>
                    <a:pt x="330994" y="407988"/>
                    <a:pt x="296598" y="343165"/>
                    <a:pt x="276225" y="312738"/>
                  </a:cubicBezTo>
                  <a:cubicBezTo>
                    <a:pt x="255852" y="282311"/>
                    <a:pt x="227012" y="255588"/>
                    <a:pt x="227012" y="25558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01D533A4-072A-4EBA-8A5B-BA30B69A8F30}"/>
                </a:ext>
              </a:extLst>
            </p:cNvPr>
            <p:cNvSpPr/>
            <p:nvPr/>
          </p:nvSpPr>
          <p:spPr>
            <a:xfrm>
              <a:off x="6224424" y="3661925"/>
              <a:ext cx="305083" cy="332150"/>
            </a:xfrm>
            <a:custGeom>
              <a:avLst/>
              <a:gdLst>
                <a:gd name="connsiteX0" fmla="*/ 187489 w 305083"/>
                <a:gd name="connsiteY0" fmla="*/ 438 h 332150"/>
                <a:gd name="connsiteX1" fmla="*/ 266864 w 305083"/>
                <a:gd name="connsiteY1" fmla="*/ 135375 h 332150"/>
                <a:gd name="connsiteX2" fmla="*/ 304964 w 305083"/>
                <a:gd name="connsiteY2" fmla="*/ 173475 h 332150"/>
                <a:gd name="connsiteX3" fmla="*/ 277976 w 305083"/>
                <a:gd name="connsiteY3" fmla="*/ 187763 h 332150"/>
                <a:gd name="connsiteX4" fmla="*/ 252576 w 305083"/>
                <a:gd name="connsiteY4" fmla="*/ 222688 h 332150"/>
                <a:gd name="connsiteX5" fmla="*/ 165264 w 305083"/>
                <a:gd name="connsiteY5" fmla="*/ 308413 h 332150"/>
                <a:gd name="connsiteX6" fmla="*/ 143039 w 305083"/>
                <a:gd name="connsiteY6" fmla="*/ 316350 h 332150"/>
                <a:gd name="connsiteX7" fmla="*/ 164 w 305083"/>
                <a:gd name="connsiteY7" fmla="*/ 322700 h 332150"/>
                <a:gd name="connsiteX8" fmla="*/ 116051 w 305083"/>
                <a:gd name="connsiteY8" fmla="*/ 329050 h 332150"/>
                <a:gd name="connsiteX9" fmla="*/ 187489 w 305083"/>
                <a:gd name="connsiteY9" fmla="*/ 268725 h 332150"/>
                <a:gd name="connsiteX10" fmla="*/ 292264 w 305083"/>
                <a:gd name="connsiteY10" fmla="*/ 181413 h 332150"/>
                <a:gd name="connsiteX11" fmla="*/ 258926 w 305083"/>
                <a:gd name="connsiteY11" fmla="*/ 129025 h 332150"/>
                <a:gd name="connsiteX12" fmla="*/ 206539 w 305083"/>
                <a:gd name="connsiteY12" fmla="*/ 92513 h 332150"/>
                <a:gd name="connsiteX13" fmla="*/ 187489 w 305083"/>
                <a:gd name="connsiteY13" fmla="*/ 438 h 332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5083" h="332150">
                  <a:moveTo>
                    <a:pt x="187489" y="438"/>
                  </a:moveTo>
                  <a:cubicBezTo>
                    <a:pt x="197543" y="7582"/>
                    <a:pt x="247285" y="106536"/>
                    <a:pt x="266864" y="135375"/>
                  </a:cubicBezTo>
                  <a:cubicBezTo>
                    <a:pt x="286443" y="164214"/>
                    <a:pt x="303112" y="164744"/>
                    <a:pt x="304964" y="173475"/>
                  </a:cubicBezTo>
                  <a:cubicBezTo>
                    <a:pt x="306816" y="182206"/>
                    <a:pt x="286707" y="179561"/>
                    <a:pt x="277976" y="187763"/>
                  </a:cubicBezTo>
                  <a:cubicBezTo>
                    <a:pt x="269245" y="195965"/>
                    <a:pt x="271361" y="202580"/>
                    <a:pt x="252576" y="222688"/>
                  </a:cubicBezTo>
                  <a:cubicBezTo>
                    <a:pt x="233791" y="242796"/>
                    <a:pt x="183520" y="292803"/>
                    <a:pt x="165264" y="308413"/>
                  </a:cubicBezTo>
                  <a:cubicBezTo>
                    <a:pt x="147008" y="324023"/>
                    <a:pt x="170556" y="313969"/>
                    <a:pt x="143039" y="316350"/>
                  </a:cubicBezTo>
                  <a:cubicBezTo>
                    <a:pt x="115522" y="318731"/>
                    <a:pt x="4662" y="320583"/>
                    <a:pt x="164" y="322700"/>
                  </a:cubicBezTo>
                  <a:cubicBezTo>
                    <a:pt x="-4334" y="324817"/>
                    <a:pt x="84830" y="338046"/>
                    <a:pt x="116051" y="329050"/>
                  </a:cubicBezTo>
                  <a:cubicBezTo>
                    <a:pt x="147272" y="320054"/>
                    <a:pt x="187489" y="268725"/>
                    <a:pt x="187489" y="268725"/>
                  </a:cubicBezTo>
                  <a:cubicBezTo>
                    <a:pt x="216858" y="244119"/>
                    <a:pt x="280358" y="204696"/>
                    <a:pt x="292264" y="181413"/>
                  </a:cubicBezTo>
                  <a:cubicBezTo>
                    <a:pt x="304170" y="158130"/>
                    <a:pt x="273213" y="143842"/>
                    <a:pt x="258926" y="129025"/>
                  </a:cubicBezTo>
                  <a:cubicBezTo>
                    <a:pt x="244639" y="114208"/>
                    <a:pt x="215799" y="109446"/>
                    <a:pt x="206539" y="92513"/>
                  </a:cubicBezTo>
                  <a:cubicBezTo>
                    <a:pt x="197279" y="75580"/>
                    <a:pt x="177435" y="-6706"/>
                    <a:pt x="187489" y="4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20F49774-4D6E-4C0D-864F-8AFD801D000D}"/>
                </a:ext>
              </a:extLst>
            </p:cNvPr>
            <p:cNvSpPr/>
            <p:nvPr/>
          </p:nvSpPr>
          <p:spPr>
            <a:xfrm>
              <a:off x="6255817" y="3709746"/>
              <a:ext cx="267394" cy="276833"/>
            </a:xfrm>
            <a:custGeom>
              <a:avLst/>
              <a:gdLst>
                <a:gd name="connsiteX0" fmla="*/ 71958 w 267394"/>
                <a:gd name="connsiteY0" fmla="*/ 242 h 276833"/>
                <a:gd name="connsiteX1" fmla="*/ 151333 w 267394"/>
                <a:gd name="connsiteY1" fmla="*/ 82792 h 276833"/>
                <a:gd name="connsiteX2" fmla="*/ 216421 w 267394"/>
                <a:gd name="connsiteY2" fmla="*/ 108192 h 276833"/>
                <a:gd name="connsiteX3" fmla="*/ 267221 w 267394"/>
                <a:gd name="connsiteY3" fmla="*/ 119304 h 276833"/>
                <a:gd name="connsiteX4" fmla="*/ 198958 w 267394"/>
                <a:gd name="connsiteY4" fmla="*/ 132004 h 276833"/>
                <a:gd name="connsiteX5" fmla="*/ 143396 w 267394"/>
                <a:gd name="connsiteY5" fmla="*/ 200267 h 276833"/>
                <a:gd name="connsiteX6" fmla="*/ 102121 w 267394"/>
                <a:gd name="connsiteY6" fmla="*/ 214554 h 276833"/>
                <a:gd name="connsiteX7" fmla="*/ 521 w 267394"/>
                <a:gd name="connsiteY7" fmla="*/ 276467 h 276833"/>
                <a:gd name="connsiteX8" fmla="*/ 67196 w 267394"/>
                <a:gd name="connsiteY8" fmla="*/ 236779 h 276833"/>
                <a:gd name="connsiteX9" fmla="*/ 170383 w 267394"/>
                <a:gd name="connsiteY9" fmla="*/ 166929 h 276833"/>
                <a:gd name="connsiteX10" fmla="*/ 76721 w 267394"/>
                <a:gd name="connsiteY10" fmla="*/ 197092 h 276833"/>
                <a:gd name="connsiteX11" fmla="*/ 130696 w 267394"/>
                <a:gd name="connsiteY11" fmla="*/ 119304 h 276833"/>
                <a:gd name="connsiteX12" fmla="*/ 81483 w 267394"/>
                <a:gd name="connsiteY12" fmla="*/ 176454 h 276833"/>
                <a:gd name="connsiteX13" fmla="*/ 22746 w 267394"/>
                <a:gd name="connsiteY13" fmla="*/ 252654 h 276833"/>
                <a:gd name="connsiteX14" fmla="*/ 92596 w 267394"/>
                <a:gd name="connsiteY14" fmla="*/ 209792 h 276833"/>
                <a:gd name="connsiteX15" fmla="*/ 248171 w 267394"/>
                <a:gd name="connsiteY15" fmla="*/ 130417 h 276833"/>
                <a:gd name="connsiteX16" fmla="*/ 170383 w 267394"/>
                <a:gd name="connsiteY16" fmla="*/ 100254 h 276833"/>
                <a:gd name="connsiteX17" fmla="*/ 111646 w 267394"/>
                <a:gd name="connsiteY17" fmla="*/ 66917 h 276833"/>
                <a:gd name="connsiteX18" fmla="*/ 76721 w 267394"/>
                <a:gd name="connsiteY18" fmla="*/ 130417 h 276833"/>
                <a:gd name="connsiteX19" fmla="*/ 87833 w 267394"/>
                <a:gd name="connsiteY19" fmla="*/ 81204 h 276833"/>
                <a:gd name="connsiteX20" fmla="*/ 94183 w 267394"/>
                <a:gd name="connsiteY20" fmla="*/ 57392 h 276833"/>
                <a:gd name="connsiteX21" fmla="*/ 71958 w 267394"/>
                <a:gd name="connsiteY21" fmla="*/ 242 h 276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7394" h="276833">
                  <a:moveTo>
                    <a:pt x="71958" y="242"/>
                  </a:moveTo>
                  <a:cubicBezTo>
                    <a:pt x="81483" y="4475"/>
                    <a:pt x="127256" y="64800"/>
                    <a:pt x="151333" y="82792"/>
                  </a:cubicBezTo>
                  <a:cubicBezTo>
                    <a:pt x="175410" y="100784"/>
                    <a:pt x="197106" y="102107"/>
                    <a:pt x="216421" y="108192"/>
                  </a:cubicBezTo>
                  <a:cubicBezTo>
                    <a:pt x="235736" y="114277"/>
                    <a:pt x="270132" y="115335"/>
                    <a:pt x="267221" y="119304"/>
                  </a:cubicBezTo>
                  <a:cubicBezTo>
                    <a:pt x="264311" y="123273"/>
                    <a:pt x="219595" y="118510"/>
                    <a:pt x="198958" y="132004"/>
                  </a:cubicBezTo>
                  <a:cubicBezTo>
                    <a:pt x="178321" y="145498"/>
                    <a:pt x="159535" y="186509"/>
                    <a:pt x="143396" y="200267"/>
                  </a:cubicBezTo>
                  <a:cubicBezTo>
                    <a:pt x="127257" y="214025"/>
                    <a:pt x="125934" y="201854"/>
                    <a:pt x="102121" y="214554"/>
                  </a:cubicBezTo>
                  <a:cubicBezTo>
                    <a:pt x="78309" y="227254"/>
                    <a:pt x="6342" y="272763"/>
                    <a:pt x="521" y="276467"/>
                  </a:cubicBezTo>
                  <a:cubicBezTo>
                    <a:pt x="-5300" y="280171"/>
                    <a:pt x="38886" y="255035"/>
                    <a:pt x="67196" y="236779"/>
                  </a:cubicBezTo>
                  <a:cubicBezTo>
                    <a:pt x="95506" y="218523"/>
                    <a:pt x="168796" y="173543"/>
                    <a:pt x="170383" y="166929"/>
                  </a:cubicBezTo>
                  <a:cubicBezTo>
                    <a:pt x="171970" y="160315"/>
                    <a:pt x="83335" y="205029"/>
                    <a:pt x="76721" y="197092"/>
                  </a:cubicBezTo>
                  <a:cubicBezTo>
                    <a:pt x="70107" y="189155"/>
                    <a:pt x="129902" y="122744"/>
                    <a:pt x="130696" y="119304"/>
                  </a:cubicBezTo>
                  <a:cubicBezTo>
                    <a:pt x="131490" y="115864"/>
                    <a:pt x="99475" y="154229"/>
                    <a:pt x="81483" y="176454"/>
                  </a:cubicBezTo>
                  <a:cubicBezTo>
                    <a:pt x="63491" y="198679"/>
                    <a:pt x="20894" y="247098"/>
                    <a:pt x="22746" y="252654"/>
                  </a:cubicBezTo>
                  <a:cubicBezTo>
                    <a:pt x="24598" y="258210"/>
                    <a:pt x="55025" y="230165"/>
                    <a:pt x="92596" y="209792"/>
                  </a:cubicBezTo>
                  <a:cubicBezTo>
                    <a:pt x="130167" y="189419"/>
                    <a:pt x="235207" y="148673"/>
                    <a:pt x="248171" y="130417"/>
                  </a:cubicBezTo>
                  <a:cubicBezTo>
                    <a:pt x="261135" y="112161"/>
                    <a:pt x="193137" y="110837"/>
                    <a:pt x="170383" y="100254"/>
                  </a:cubicBezTo>
                  <a:cubicBezTo>
                    <a:pt x="147629" y="89671"/>
                    <a:pt x="127256" y="61890"/>
                    <a:pt x="111646" y="66917"/>
                  </a:cubicBezTo>
                  <a:cubicBezTo>
                    <a:pt x="96036" y="71944"/>
                    <a:pt x="80690" y="128036"/>
                    <a:pt x="76721" y="130417"/>
                  </a:cubicBezTo>
                  <a:cubicBezTo>
                    <a:pt x="72752" y="132798"/>
                    <a:pt x="84923" y="93375"/>
                    <a:pt x="87833" y="81204"/>
                  </a:cubicBezTo>
                  <a:cubicBezTo>
                    <a:pt x="90743" y="69033"/>
                    <a:pt x="94712" y="66388"/>
                    <a:pt x="94183" y="57392"/>
                  </a:cubicBezTo>
                  <a:cubicBezTo>
                    <a:pt x="93654" y="48396"/>
                    <a:pt x="62433" y="-3991"/>
                    <a:pt x="71958" y="2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14F0A51B-CC59-467B-B4B3-5E00F16A965B}"/>
                </a:ext>
              </a:extLst>
            </p:cNvPr>
            <p:cNvSpPr/>
            <p:nvPr/>
          </p:nvSpPr>
          <p:spPr>
            <a:xfrm>
              <a:off x="6119208" y="3648042"/>
              <a:ext cx="210404" cy="177958"/>
            </a:xfrm>
            <a:custGeom>
              <a:avLst/>
              <a:gdLst>
                <a:gd name="connsiteX0" fmla="*/ 605 w 210404"/>
                <a:gd name="connsiteY0" fmla="*/ 33 h 177958"/>
                <a:gd name="connsiteX1" fmla="*/ 121255 w 210404"/>
                <a:gd name="connsiteY1" fmla="*/ 96871 h 177958"/>
                <a:gd name="connsiteX2" fmla="*/ 167292 w 210404"/>
                <a:gd name="connsiteY2" fmla="*/ 63533 h 177958"/>
                <a:gd name="connsiteX3" fmla="*/ 192692 w 210404"/>
                <a:gd name="connsiteY3" fmla="*/ 58771 h 177958"/>
                <a:gd name="connsiteX4" fmla="*/ 195867 w 210404"/>
                <a:gd name="connsiteY4" fmla="*/ 96871 h 177958"/>
                <a:gd name="connsiteX5" fmla="*/ 200630 w 210404"/>
                <a:gd name="connsiteY5" fmla="*/ 127033 h 177958"/>
                <a:gd name="connsiteX6" fmla="*/ 210155 w 210404"/>
                <a:gd name="connsiteY6" fmla="*/ 177833 h 177958"/>
                <a:gd name="connsiteX7" fmla="*/ 189517 w 210404"/>
                <a:gd name="connsiteY7" fmla="*/ 111158 h 177958"/>
                <a:gd name="connsiteX8" fmla="*/ 154592 w 210404"/>
                <a:gd name="connsiteY8" fmla="*/ 111158 h 177958"/>
                <a:gd name="connsiteX9" fmla="*/ 105380 w 210404"/>
                <a:gd name="connsiteY9" fmla="*/ 100046 h 177958"/>
                <a:gd name="connsiteX10" fmla="*/ 75217 w 210404"/>
                <a:gd name="connsiteY10" fmla="*/ 85758 h 177958"/>
                <a:gd name="connsiteX11" fmla="*/ 605 w 210404"/>
                <a:gd name="connsiteY11" fmla="*/ 33 h 177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0404" h="177958">
                  <a:moveTo>
                    <a:pt x="605" y="33"/>
                  </a:moveTo>
                  <a:cubicBezTo>
                    <a:pt x="8278" y="1885"/>
                    <a:pt x="93474" y="86288"/>
                    <a:pt x="121255" y="96871"/>
                  </a:cubicBezTo>
                  <a:cubicBezTo>
                    <a:pt x="149036" y="107454"/>
                    <a:pt x="155386" y="69883"/>
                    <a:pt x="167292" y="63533"/>
                  </a:cubicBezTo>
                  <a:cubicBezTo>
                    <a:pt x="179198" y="57183"/>
                    <a:pt x="187930" y="53215"/>
                    <a:pt x="192692" y="58771"/>
                  </a:cubicBezTo>
                  <a:cubicBezTo>
                    <a:pt x="197455" y="64327"/>
                    <a:pt x="194544" y="85494"/>
                    <a:pt x="195867" y="96871"/>
                  </a:cubicBezTo>
                  <a:cubicBezTo>
                    <a:pt x="197190" y="108248"/>
                    <a:pt x="198249" y="113539"/>
                    <a:pt x="200630" y="127033"/>
                  </a:cubicBezTo>
                  <a:cubicBezTo>
                    <a:pt x="203011" y="140527"/>
                    <a:pt x="212007" y="180479"/>
                    <a:pt x="210155" y="177833"/>
                  </a:cubicBezTo>
                  <a:cubicBezTo>
                    <a:pt x="208303" y="175187"/>
                    <a:pt x="198777" y="122270"/>
                    <a:pt x="189517" y="111158"/>
                  </a:cubicBezTo>
                  <a:cubicBezTo>
                    <a:pt x="180257" y="100046"/>
                    <a:pt x="168615" y="113010"/>
                    <a:pt x="154592" y="111158"/>
                  </a:cubicBezTo>
                  <a:cubicBezTo>
                    <a:pt x="140569" y="109306"/>
                    <a:pt x="118609" y="104279"/>
                    <a:pt x="105380" y="100046"/>
                  </a:cubicBezTo>
                  <a:cubicBezTo>
                    <a:pt x="92151" y="95813"/>
                    <a:pt x="90034" y="97929"/>
                    <a:pt x="75217" y="85758"/>
                  </a:cubicBezTo>
                  <a:cubicBezTo>
                    <a:pt x="60400" y="73587"/>
                    <a:pt x="-7068" y="-1819"/>
                    <a:pt x="605" y="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9182A0BF-B38D-44F5-B6A9-55D86D35337E}"/>
                </a:ext>
              </a:extLst>
            </p:cNvPr>
            <p:cNvSpPr/>
            <p:nvPr/>
          </p:nvSpPr>
          <p:spPr>
            <a:xfrm>
              <a:off x="6193535" y="4789333"/>
              <a:ext cx="145110" cy="381935"/>
            </a:xfrm>
            <a:custGeom>
              <a:avLst/>
              <a:gdLst>
                <a:gd name="connsiteX0" fmla="*/ 12003 w 145110"/>
                <a:gd name="connsiteY0" fmla="*/ 155 h 381935"/>
                <a:gd name="connsiteX1" fmla="*/ 139003 w 145110"/>
                <a:gd name="connsiteY1" fmla="*/ 138267 h 381935"/>
                <a:gd name="connsiteX2" fmla="*/ 119953 w 145110"/>
                <a:gd name="connsiteY2" fmla="*/ 152555 h 381935"/>
                <a:gd name="connsiteX3" fmla="*/ 75503 w 145110"/>
                <a:gd name="connsiteY3" fmla="*/ 208117 h 381935"/>
                <a:gd name="connsiteX4" fmla="*/ 890 w 145110"/>
                <a:gd name="connsiteY4" fmla="*/ 377980 h 381935"/>
                <a:gd name="connsiteX5" fmla="*/ 38990 w 145110"/>
                <a:gd name="connsiteY5" fmla="*/ 317655 h 381935"/>
                <a:gd name="connsiteX6" fmla="*/ 107253 w 145110"/>
                <a:gd name="connsiteY6" fmla="*/ 201767 h 381935"/>
                <a:gd name="connsiteX7" fmla="*/ 67565 w 145110"/>
                <a:gd name="connsiteY7" fmla="*/ 235105 h 381935"/>
                <a:gd name="connsiteX8" fmla="*/ 113603 w 145110"/>
                <a:gd name="connsiteY8" fmla="*/ 154142 h 381935"/>
                <a:gd name="connsiteX9" fmla="*/ 107253 w 145110"/>
                <a:gd name="connsiteY9" fmla="*/ 111280 h 381935"/>
                <a:gd name="connsiteX10" fmla="*/ 12003 w 145110"/>
                <a:gd name="connsiteY10" fmla="*/ 155 h 381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110" h="381935">
                  <a:moveTo>
                    <a:pt x="12003" y="155"/>
                  </a:moveTo>
                  <a:cubicBezTo>
                    <a:pt x="17295" y="4653"/>
                    <a:pt x="121011" y="112867"/>
                    <a:pt x="139003" y="138267"/>
                  </a:cubicBezTo>
                  <a:cubicBezTo>
                    <a:pt x="156995" y="163667"/>
                    <a:pt x="130536" y="140913"/>
                    <a:pt x="119953" y="152555"/>
                  </a:cubicBezTo>
                  <a:cubicBezTo>
                    <a:pt x="109370" y="164197"/>
                    <a:pt x="95347" y="170546"/>
                    <a:pt x="75503" y="208117"/>
                  </a:cubicBezTo>
                  <a:cubicBezTo>
                    <a:pt x="55659" y="245688"/>
                    <a:pt x="6975" y="359724"/>
                    <a:pt x="890" y="377980"/>
                  </a:cubicBezTo>
                  <a:cubicBezTo>
                    <a:pt x="-5195" y="396236"/>
                    <a:pt x="21263" y="347024"/>
                    <a:pt x="38990" y="317655"/>
                  </a:cubicBezTo>
                  <a:cubicBezTo>
                    <a:pt x="56717" y="288286"/>
                    <a:pt x="102491" y="215525"/>
                    <a:pt x="107253" y="201767"/>
                  </a:cubicBezTo>
                  <a:cubicBezTo>
                    <a:pt x="112015" y="188009"/>
                    <a:pt x="66507" y="243042"/>
                    <a:pt x="67565" y="235105"/>
                  </a:cubicBezTo>
                  <a:cubicBezTo>
                    <a:pt x="68623" y="227168"/>
                    <a:pt x="106988" y="174779"/>
                    <a:pt x="113603" y="154142"/>
                  </a:cubicBezTo>
                  <a:cubicBezTo>
                    <a:pt x="120218" y="133505"/>
                    <a:pt x="124451" y="132711"/>
                    <a:pt x="107253" y="111280"/>
                  </a:cubicBezTo>
                  <a:cubicBezTo>
                    <a:pt x="90055" y="89849"/>
                    <a:pt x="6711" y="-4343"/>
                    <a:pt x="12003" y="1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A15B0AD5-1F35-431E-AD0E-8ED1EF272CB5}"/>
                </a:ext>
              </a:extLst>
            </p:cNvPr>
            <p:cNvSpPr/>
            <p:nvPr/>
          </p:nvSpPr>
          <p:spPr>
            <a:xfrm>
              <a:off x="6211852" y="4792175"/>
              <a:ext cx="192742" cy="372034"/>
            </a:xfrm>
            <a:custGeom>
              <a:avLst/>
              <a:gdLst>
                <a:gd name="connsiteX0" fmla="*/ 31786 w 192742"/>
                <a:gd name="connsiteY0" fmla="*/ 2075 h 372034"/>
                <a:gd name="connsiteX1" fmla="*/ 134973 w 192742"/>
                <a:gd name="connsiteY1" fmla="*/ 129075 h 372034"/>
                <a:gd name="connsiteX2" fmla="*/ 139736 w 192742"/>
                <a:gd name="connsiteY2" fmla="*/ 152888 h 372034"/>
                <a:gd name="connsiteX3" fmla="*/ 174661 w 192742"/>
                <a:gd name="connsiteY3" fmla="*/ 238613 h 372034"/>
                <a:gd name="connsiteX4" fmla="*/ 168311 w 192742"/>
                <a:gd name="connsiteY4" fmla="*/ 190988 h 372034"/>
                <a:gd name="connsiteX5" fmla="*/ 168311 w 192742"/>
                <a:gd name="connsiteY5" fmla="*/ 256075 h 372034"/>
                <a:gd name="connsiteX6" fmla="*/ 158786 w 192742"/>
                <a:gd name="connsiteY6" fmla="*/ 279888 h 372034"/>
                <a:gd name="connsiteX7" fmla="*/ 114336 w 192742"/>
                <a:gd name="connsiteY7" fmla="*/ 311638 h 372034"/>
                <a:gd name="connsiteX8" fmla="*/ 36 w 192742"/>
                <a:gd name="connsiteY8" fmla="*/ 371963 h 372034"/>
                <a:gd name="connsiteX9" fmla="*/ 127036 w 192742"/>
                <a:gd name="connsiteY9" fmla="*/ 322750 h 372034"/>
                <a:gd name="connsiteX10" fmla="*/ 177836 w 192742"/>
                <a:gd name="connsiteY10" fmla="*/ 273538 h 372034"/>
                <a:gd name="connsiteX11" fmla="*/ 182598 w 192742"/>
                <a:gd name="connsiteY11" fmla="*/ 244963 h 372034"/>
                <a:gd name="connsiteX12" fmla="*/ 31786 w 192742"/>
                <a:gd name="connsiteY12" fmla="*/ 2075 h 372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2742" h="372034">
                  <a:moveTo>
                    <a:pt x="31786" y="2075"/>
                  </a:moveTo>
                  <a:cubicBezTo>
                    <a:pt x="23848" y="-17240"/>
                    <a:pt x="116981" y="103939"/>
                    <a:pt x="134973" y="129075"/>
                  </a:cubicBezTo>
                  <a:cubicBezTo>
                    <a:pt x="152965" y="154211"/>
                    <a:pt x="133121" y="134632"/>
                    <a:pt x="139736" y="152888"/>
                  </a:cubicBezTo>
                  <a:cubicBezTo>
                    <a:pt x="146351" y="171144"/>
                    <a:pt x="169899" y="232263"/>
                    <a:pt x="174661" y="238613"/>
                  </a:cubicBezTo>
                  <a:cubicBezTo>
                    <a:pt x="179423" y="244963"/>
                    <a:pt x="169369" y="188078"/>
                    <a:pt x="168311" y="190988"/>
                  </a:cubicBezTo>
                  <a:cubicBezTo>
                    <a:pt x="167253" y="193898"/>
                    <a:pt x="169898" y="241258"/>
                    <a:pt x="168311" y="256075"/>
                  </a:cubicBezTo>
                  <a:cubicBezTo>
                    <a:pt x="166724" y="270892"/>
                    <a:pt x="167782" y="270628"/>
                    <a:pt x="158786" y="279888"/>
                  </a:cubicBezTo>
                  <a:cubicBezTo>
                    <a:pt x="149790" y="289149"/>
                    <a:pt x="140794" y="296292"/>
                    <a:pt x="114336" y="311638"/>
                  </a:cubicBezTo>
                  <a:cubicBezTo>
                    <a:pt x="87878" y="326984"/>
                    <a:pt x="-2081" y="370111"/>
                    <a:pt x="36" y="371963"/>
                  </a:cubicBezTo>
                  <a:cubicBezTo>
                    <a:pt x="2153" y="373815"/>
                    <a:pt x="97403" y="339154"/>
                    <a:pt x="127036" y="322750"/>
                  </a:cubicBezTo>
                  <a:cubicBezTo>
                    <a:pt x="156669" y="306346"/>
                    <a:pt x="168576" y="286503"/>
                    <a:pt x="177836" y="273538"/>
                  </a:cubicBezTo>
                  <a:cubicBezTo>
                    <a:pt x="187096" y="260574"/>
                    <a:pt x="203500" y="289942"/>
                    <a:pt x="182598" y="244963"/>
                  </a:cubicBezTo>
                  <a:cubicBezTo>
                    <a:pt x="161696" y="199984"/>
                    <a:pt x="39724" y="21390"/>
                    <a:pt x="31786" y="20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15975C23-E0C4-4D99-8907-5A95E4C5150C}"/>
                </a:ext>
              </a:extLst>
            </p:cNvPr>
            <p:cNvSpPr/>
            <p:nvPr/>
          </p:nvSpPr>
          <p:spPr>
            <a:xfrm>
              <a:off x="6248176" y="4957692"/>
              <a:ext cx="107513" cy="155668"/>
            </a:xfrm>
            <a:custGeom>
              <a:avLst/>
              <a:gdLst>
                <a:gd name="connsiteX0" fmla="*/ 106587 w 107513"/>
                <a:gd name="connsiteY0" fmla="*/ 1658 h 155668"/>
                <a:gd name="connsiteX1" fmla="*/ 57374 w 107513"/>
                <a:gd name="connsiteY1" fmla="*/ 73096 h 155668"/>
                <a:gd name="connsiteX2" fmla="*/ 224 w 107513"/>
                <a:gd name="connsiteY2" fmla="*/ 155646 h 155668"/>
                <a:gd name="connsiteX3" fmla="*/ 79599 w 107513"/>
                <a:gd name="connsiteY3" fmla="*/ 65158 h 155668"/>
                <a:gd name="connsiteX4" fmla="*/ 12924 w 107513"/>
                <a:gd name="connsiteY4" fmla="*/ 146121 h 155668"/>
                <a:gd name="connsiteX5" fmla="*/ 106587 w 107513"/>
                <a:gd name="connsiteY5" fmla="*/ 1658 h 155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513" h="155668">
                  <a:moveTo>
                    <a:pt x="106587" y="1658"/>
                  </a:moveTo>
                  <a:cubicBezTo>
                    <a:pt x="113995" y="-10513"/>
                    <a:pt x="75101" y="47431"/>
                    <a:pt x="57374" y="73096"/>
                  </a:cubicBezTo>
                  <a:cubicBezTo>
                    <a:pt x="39647" y="98761"/>
                    <a:pt x="-3480" y="156969"/>
                    <a:pt x="224" y="155646"/>
                  </a:cubicBezTo>
                  <a:cubicBezTo>
                    <a:pt x="3928" y="154323"/>
                    <a:pt x="77482" y="66746"/>
                    <a:pt x="79599" y="65158"/>
                  </a:cubicBezTo>
                  <a:cubicBezTo>
                    <a:pt x="81716" y="63570"/>
                    <a:pt x="9749" y="153529"/>
                    <a:pt x="12924" y="146121"/>
                  </a:cubicBezTo>
                  <a:cubicBezTo>
                    <a:pt x="16099" y="138713"/>
                    <a:pt x="99179" y="13829"/>
                    <a:pt x="106587" y="165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E07D499D-2C55-42F6-8DF2-A8F6962314D0}"/>
                </a:ext>
              </a:extLst>
            </p:cNvPr>
            <p:cNvSpPr/>
            <p:nvPr/>
          </p:nvSpPr>
          <p:spPr>
            <a:xfrm>
              <a:off x="5917548" y="4447861"/>
              <a:ext cx="540402" cy="98739"/>
            </a:xfrm>
            <a:custGeom>
              <a:avLst/>
              <a:gdLst>
                <a:gd name="connsiteX0" fmla="*/ 652 w 540402"/>
                <a:gd name="connsiteY0" fmla="*/ 314 h 98739"/>
                <a:gd name="connsiteX1" fmla="*/ 272115 w 540402"/>
                <a:gd name="connsiteY1" fmla="*/ 24127 h 98739"/>
                <a:gd name="connsiteX2" fmla="*/ 367365 w 540402"/>
                <a:gd name="connsiteY2" fmla="*/ 52702 h 98739"/>
                <a:gd name="connsiteX3" fmla="*/ 178452 w 540402"/>
                <a:gd name="connsiteY3" fmla="*/ 17777 h 98739"/>
                <a:gd name="connsiteX4" fmla="*/ 57802 w 540402"/>
                <a:gd name="connsiteY4" fmla="*/ 24127 h 98739"/>
                <a:gd name="connsiteX5" fmla="*/ 300690 w 540402"/>
                <a:gd name="connsiteY5" fmla="*/ 47939 h 98739"/>
                <a:gd name="connsiteX6" fmla="*/ 480077 w 540402"/>
                <a:gd name="connsiteY6" fmla="*/ 79689 h 98739"/>
                <a:gd name="connsiteX7" fmla="*/ 540402 w 540402"/>
                <a:gd name="connsiteY7" fmla="*/ 98739 h 98739"/>
                <a:gd name="connsiteX8" fmla="*/ 357840 w 540402"/>
                <a:gd name="connsiteY8" fmla="*/ 41589 h 98739"/>
                <a:gd name="connsiteX9" fmla="*/ 652 w 540402"/>
                <a:gd name="connsiteY9" fmla="*/ 314 h 9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0402" h="98739">
                  <a:moveTo>
                    <a:pt x="652" y="314"/>
                  </a:moveTo>
                  <a:cubicBezTo>
                    <a:pt x="-13636" y="-2596"/>
                    <a:pt x="210996" y="15396"/>
                    <a:pt x="272115" y="24127"/>
                  </a:cubicBezTo>
                  <a:cubicBezTo>
                    <a:pt x="333234" y="32858"/>
                    <a:pt x="382975" y="53760"/>
                    <a:pt x="367365" y="52702"/>
                  </a:cubicBezTo>
                  <a:cubicBezTo>
                    <a:pt x="351755" y="51644"/>
                    <a:pt x="230046" y="22539"/>
                    <a:pt x="178452" y="17777"/>
                  </a:cubicBezTo>
                  <a:cubicBezTo>
                    <a:pt x="126858" y="13015"/>
                    <a:pt x="37429" y="19100"/>
                    <a:pt x="57802" y="24127"/>
                  </a:cubicBezTo>
                  <a:cubicBezTo>
                    <a:pt x="78175" y="29154"/>
                    <a:pt x="230311" y="38679"/>
                    <a:pt x="300690" y="47939"/>
                  </a:cubicBezTo>
                  <a:cubicBezTo>
                    <a:pt x="371069" y="57199"/>
                    <a:pt x="440125" y="71222"/>
                    <a:pt x="480077" y="79689"/>
                  </a:cubicBezTo>
                  <a:cubicBezTo>
                    <a:pt x="520029" y="88156"/>
                    <a:pt x="540402" y="98739"/>
                    <a:pt x="540402" y="98739"/>
                  </a:cubicBezTo>
                  <a:cubicBezTo>
                    <a:pt x="520029" y="92389"/>
                    <a:pt x="444888" y="55347"/>
                    <a:pt x="357840" y="41589"/>
                  </a:cubicBezTo>
                  <a:cubicBezTo>
                    <a:pt x="270792" y="27831"/>
                    <a:pt x="14940" y="3224"/>
                    <a:pt x="652" y="3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93E7BE56-95D9-4D7C-B717-6526DB9762F4}"/>
                </a:ext>
              </a:extLst>
            </p:cNvPr>
            <p:cNvSpPr/>
            <p:nvPr/>
          </p:nvSpPr>
          <p:spPr>
            <a:xfrm>
              <a:off x="5970035" y="4504006"/>
              <a:ext cx="562595" cy="261687"/>
            </a:xfrm>
            <a:custGeom>
              <a:avLst/>
              <a:gdLst>
                <a:gd name="connsiteX0" fmla="*/ 553 w 562595"/>
                <a:gd name="connsiteY0" fmla="*/ 1319 h 261687"/>
                <a:gd name="connsiteX1" fmla="*/ 359328 w 562595"/>
                <a:gd name="connsiteY1" fmla="*/ 55294 h 261687"/>
                <a:gd name="connsiteX2" fmla="*/ 318053 w 562595"/>
                <a:gd name="connsiteY2" fmla="*/ 36244 h 261687"/>
                <a:gd name="connsiteX3" fmla="*/ 426003 w 562595"/>
                <a:gd name="connsiteY3" fmla="*/ 45769 h 261687"/>
                <a:gd name="connsiteX4" fmla="*/ 476803 w 562595"/>
                <a:gd name="connsiteY4" fmla="*/ 80694 h 261687"/>
                <a:gd name="connsiteX5" fmla="*/ 511728 w 562595"/>
                <a:gd name="connsiteY5" fmla="*/ 99744 h 261687"/>
                <a:gd name="connsiteX6" fmla="*/ 543478 w 562595"/>
                <a:gd name="connsiteY6" fmla="*/ 180707 h 261687"/>
                <a:gd name="connsiteX7" fmla="*/ 562528 w 562595"/>
                <a:gd name="connsiteY7" fmla="*/ 261669 h 261687"/>
                <a:gd name="connsiteX8" fmla="*/ 537128 w 562595"/>
                <a:gd name="connsiteY8" fmla="*/ 187057 h 261687"/>
                <a:gd name="connsiteX9" fmla="*/ 460928 w 562595"/>
                <a:gd name="connsiteY9" fmla="*/ 79107 h 261687"/>
                <a:gd name="connsiteX10" fmla="*/ 281540 w 562595"/>
                <a:gd name="connsiteY10" fmla="*/ 21957 h 261687"/>
                <a:gd name="connsiteX11" fmla="*/ 553 w 562595"/>
                <a:gd name="connsiteY11" fmla="*/ 1319 h 26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62595" h="261687">
                  <a:moveTo>
                    <a:pt x="553" y="1319"/>
                  </a:moveTo>
                  <a:cubicBezTo>
                    <a:pt x="13518" y="6875"/>
                    <a:pt x="306411" y="49473"/>
                    <a:pt x="359328" y="55294"/>
                  </a:cubicBezTo>
                  <a:cubicBezTo>
                    <a:pt x="412245" y="61115"/>
                    <a:pt x="306941" y="37831"/>
                    <a:pt x="318053" y="36244"/>
                  </a:cubicBezTo>
                  <a:cubicBezTo>
                    <a:pt x="329165" y="34657"/>
                    <a:pt x="399545" y="38361"/>
                    <a:pt x="426003" y="45769"/>
                  </a:cubicBezTo>
                  <a:cubicBezTo>
                    <a:pt x="452461" y="53177"/>
                    <a:pt x="462516" y="71698"/>
                    <a:pt x="476803" y="80694"/>
                  </a:cubicBezTo>
                  <a:cubicBezTo>
                    <a:pt x="491090" y="89690"/>
                    <a:pt x="500616" y="83075"/>
                    <a:pt x="511728" y="99744"/>
                  </a:cubicBezTo>
                  <a:cubicBezTo>
                    <a:pt x="522840" y="116413"/>
                    <a:pt x="535011" y="153719"/>
                    <a:pt x="543478" y="180707"/>
                  </a:cubicBezTo>
                  <a:cubicBezTo>
                    <a:pt x="551945" y="207695"/>
                    <a:pt x="563586" y="260611"/>
                    <a:pt x="562528" y="261669"/>
                  </a:cubicBezTo>
                  <a:cubicBezTo>
                    <a:pt x="561470" y="262727"/>
                    <a:pt x="554061" y="217484"/>
                    <a:pt x="537128" y="187057"/>
                  </a:cubicBezTo>
                  <a:cubicBezTo>
                    <a:pt x="520195" y="156630"/>
                    <a:pt x="503526" y="106624"/>
                    <a:pt x="460928" y="79107"/>
                  </a:cubicBezTo>
                  <a:cubicBezTo>
                    <a:pt x="418330" y="51590"/>
                    <a:pt x="356946" y="35186"/>
                    <a:pt x="281540" y="21957"/>
                  </a:cubicBezTo>
                  <a:cubicBezTo>
                    <a:pt x="206134" y="8728"/>
                    <a:pt x="-12412" y="-4237"/>
                    <a:pt x="553" y="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D3D0BA93-5901-45A0-AC63-3A5965E87119}"/>
                </a:ext>
              </a:extLst>
            </p:cNvPr>
            <p:cNvSpPr/>
            <p:nvPr/>
          </p:nvSpPr>
          <p:spPr>
            <a:xfrm>
              <a:off x="6461078" y="4546993"/>
              <a:ext cx="74891" cy="221910"/>
            </a:xfrm>
            <a:custGeom>
              <a:avLst/>
              <a:gdLst>
                <a:gd name="connsiteX0" fmla="*/ 47 w 74891"/>
                <a:gd name="connsiteY0" fmla="*/ 1195 h 221910"/>
                <a:gd name="connsiteX1" fmla="*/ 68310 w 74891"/>
                <a:gd name="connsiteY1" fmla="*/ 115495 h 221910"/>
                <a:gd name="connsiteX2" fmla="*/ 71485 w 74891"/>
                <a:gd name="connsiteY2" fmla="*/ 221857 h 221910"/>
                <a:gd name="connsiteX3" fmla="*/ 61960 w 74891"/>
                <a:gd name="connsiteY3" fmla="*/ 129782 h 221910"/>
                <a:gd name="connsiteX4" fmla="*/ 69897 w 74891"/>
                <a:gd name="connsiteY4" fmla="*/ 120257 h 221910"/>
                <a:gd name="connsiteX5" fmla="*/ 55610 w 74891"/>
                <a:gd name="connsiteY5" fmla="*/ 86920 h 221910"/>
                <a:gd name="connsiteX6" fmla="*/ 57197 w 74891"/>
                <a:gd name="connsiteY6" fmla="*/ 56757 h 221910"/>
                <a:gd name="connsiteX7" fmla="*/ 47 w 74891"/>
                <a:gd name="connsiteY7" fmla="*/ 1195 h 221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891" h="221910">
                  <a:moveTo>
                    <a:pt x="47" y="1195"/>
                  </a:moveTo>
                  <a:cubicBezTo>
                    <a:pt x="1899" y="10985"/>
                    <a:pt x="56404" y="78718"/>
                    <a:pt x="68310" y="115495"/>
                  </a:cubicBezTo>
                  <a:cubicBezTo>
                    <a:pt x="80216" y="152272"/>
                    <a:pt x="72543" y="219476"/>
                    <a:pt x="71485" y="221857"/>
                  </a:cubicBezTo>
                  <a:cubicBezTo>
                    <a:pt x="70427" y="224238"/>
                    <a:pt x="62225" y="146715"/>
                    <a:pt x="61960" y="129782"/>
                  </a:cubicBezTo>
                  <a:cubicBezTo>
                    <a:pt x="61695" y="112849"/>
                    <a:pt x="70955" y="127401"/>
                    <a:pt x="69897" y="120257"/>
                  </a:cubicBezTo>
                  <a:cubicBezTo>
                    <a:pt x="68839" y="113113"/>
                    <a:pt x="57727" y="97503"/>
                    <a:pt x="55610" y="86920"/>
                  </a:cubicBezTo>
                  <a:cubicBezTo>
                    <a:pt x="53493" y="76337"/>
                    <a:pt x="62753" y="68928"/>
                    <a:pt x="57197" y="56757"/>
                  </a:cubicBezTo>
                  <a:cubicBezTo>
                    <a:pt x="51641" y="44586"/>
                    <a:pt x="-1805" y="-8595"/>
                    <a:pt x="47" y="1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525B8EAB-5F51-4F6B-8692-C8956B092212}"/>
                </a:ext>
              </a:extLst>
            </p:cNvPr>
            <p:cNvSpPr/>
            <p:nvPr/>
          </p:nvSpPr>
          <p:spPr>
            <a:xfrm>
              <a:off x="6098264" y="4748171"/>
              <a:ext cx="444366" cy="63744"/>
            </a:xfrm>
            <a:custGeom>
              <a:avLst/>
              <a:gdLst>
                <a:gd name="connsiteX0" fmla="*/ 911 w 444366"/>
                <a:gd name="connsiteY0" fmla="*/ 19092 h 63744"/>
                <a:gd name="connsiteX1" fmla="*/ 283486 w 444366"/>
                <a:gd name="connsiteY1" fmla="*/ 63542 h 63744"/>
                <a:gd name="connsiteX2" fmla="*/ 212049 w 444366"/>
                <a:gd name="connsiteY2" fmla="*/ 36554 h 63744"/>
                <a:gd name="connsiteX3" fmla="*/ 281899 w 444366"/>
                <a:gd name="connsiteY3" fmla="*/ 60367 h 63744"/>
                <a:gd name="connsiteX4" fmla="*/ 304124 w 444366"/>
                <a:gd name="connsiteY4" fmla="*/ 61954 h 63744"/>
                <a:gd name="connsiteX5" fmla="*/ 345399 w 444366"/>
                <a:gd name="connsiteY5" fmla="*/ 47667 h 63744"/>
                <a:gd name="connsiteX6" fmla="*/ 394611 w 444366"/>
                <a:gd name="connsiteY6" fmla="*/ 49254 h 63744"/>
                <a:gd name="connsiteX7" fmla="*/ 434299 w 444366"/>
                <a:gd name="connsiteY7" fmla="*/ 19092 h 63744"/>
                <a:gd name="connsiteX8" fmla="*/ 442236 w 444366"/>
                <a:gd name="connsiteY8" fmla="*/ 42 h 63744"/>
                <a:gd name="connsiteX9" fmla="*/ 402549 w 444366"/>
                <a:gd name="connsiteY9" fmla="*/ 14329 h 63744"/>
                <a:gd name="connsiteX10" fmla="*/ 316824 w 444366"/>
                <a:gd name="connsiteY10" fmla="*/ 27029 h 63744"/>
                <a:gd name="connsiteX11" fmla="*/ 196174 w 444366"/>
                <a:gd name="connsiteY11" fmla="*/ 23854 h 63744"/>
                <a:gd name="connsiteX12" fmla="*/ 911 w 444366"/>
                <a:gd name="connsiteY12" fmla="*/ 19092 h 6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4366" h="63744">
                  <a:moveTo>
                    <a:pt x="911" y="19092"/>
                  </a:moveTo>
                  <a:cubicBezTo>
                    <a:pt x="15463" y="25707"/>
                    <a:pt x="248296" y="60632"/>
                    <a:pt x="283486" y="63542"/>
                  </a:cubicBezTo>
                  <a:cubicBezTo>
                    <a:pt x="318676" y="66452"/>
                    <a:pt x="212314" y="37083"/>
                    <a:pt x="212049" y="36554"/>
                  </a:cubicBezTo>
                  <a:cubicBezTo>
                    <a:pt x="211785" y="36025"/>
                    <a:pt x="266553" y="56134"/>
                    <a:pt x="281899" y="60367"/>
                  </a:cubicBezTo>
                  <a:cubicBezTo>
                    <a:pt x="297245" y="64600"/>
                    <a:pt x="293541" y="64071"/>
                    <a:pt x="304124" y="61954"/>
                  </a:cubicBezTo>
                  <a:cubicBezTo>
                    <a:pt x="314707" y="59837"/>
                    <a:pt x="330318" y="49784"/>
                    <a:pt x="345399" y="47667"/>
                  </a:cubicBezTo>
                  <a:cubicBezTo>
                    <a:pt x="360480" y="45550"/>
                    <a:pt x="379794" y="54017"/>
                    <a:pt x="394611" y="49254"/>
                  </a:cubicBezTo>
                  <a:cubicBezTo>
                    <a:pt x="409428" y="44491"/>
                    <a:pt x="426362" y="27294"/>
                    <a:pt x="434299" y="19092"/>
                  </a:cubicBezTo>
                  <a:cubicBezTo>
                    <a:pt x="442236" y="10890"/>
                    <a:pt x="447528" y="836"/>
                    <a:pt x="442236" y="42"/>
                  </a:cubicBezTo>
                  <a:cubicBezTo>
                    <a:pt x="436944" y="-752"/>
                    <a:pt x="423451" y="9831"/>
                    <a:pt x="402549" y="14329"/>
                  </a:cubicBezTo>
                  <a:cubicBezTo>
                    <a:pt x="381647" y="18827"/>
                    <a:pt x="351220" y="25442"/>
                    <a:pt x="316824" y="27029"/>
                  </a:cubicBezTo>
                  <a:cubicBezTo>
                    <a:pt x="282428" y="28617"/>
                    <a:pt x="242211" y="27558"/>
                    <a:pt x="196174" y="23854"/>
                  </a:cubicBezTo>
                  <a:cubicBezTo>
                    <a:pt x="150137" y="20150"/>
                    <a:pt x="-13641" y="12477"/>
                    <a:pt x="911" y="190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B4E878EF-66C9-4821-B259-FE56F3D4494B}"/>
                </a:ext>
              </a:extLst>
            </p:cNvPr>
            <p:cNvSpPr/>
            <p:nvPr/>
          </p:nvSpPr>
          <p:spPr>
            <a:xfrm>
              <a:off x="6116417" y="4625773"/>
              <a:ext cx="359016" cy="151395"/>
            </a:xfrm>
            <a:custGeom>
              <a:avLst/>
              <a:gdLst>
                <a:gd name="connsiteX0" fmla="*/ 358996 w 359016"/>
                <a:gd name="connsiteY0" fmla="*/ 39890 h 151395"/>
                <a:gd name="connsiteX1" fmla="*/ 279621 w 359016"/>
                <a:gd name="connsiteY1" fmla="*/ 146252 h 151395"/>
                <a:gd name="connsiteX2" fmla="*/ 252633 w 359016"/>
                <a:gd name="connsiteY2" fmla="*/ 131965 h 151395"/>
                <a:gd name="connsiteX3" fmla="*/ 227233 w 359016"/>
                <a:gd name="connsiteY3" fmla="*/ 108152 h 151395"/>
                <a:gd name="connsiteX4" fmla="*/ 221 w 359016"/>
                <a:gd name="connsiteY4" fmla="*/ 202 h 151395"/>
                <a:gd name="connsiteX5" fmla="*/ 185958 w 359016"/>
                <a:gd name="connsiteY5" fmla="*/ 82752 h 151395"/>
                <a:gd name="connsiteX6" fmla="*/ 225646 w 359016"/>
                <a:gd name="connsiteY6" fmla="*/ 141490 h 151395"/>
                <a:gd name="connsiteX7" fmla="*/ 262158 w 359016"/>
                <a:gd name="connsiteY7" fmla="*/ 146252 h 151395"/>
                <a:gd name="connsiteX8" fmla="*/ 270096 w 359016"/>
                <a:gd name="connsiteY8" fmla="*/ 89102 h 151395"/>
                <a:gd name="connsiteX9" fmla="*/ 205008 w 359016"/>
                <a:gd name="connsiteY9" fmla="*/ 31952 h 151395"/>
                <a:gd name="connsiteX10" fmla="*/ 293908 w 359016"/>
                <a:gd name="connsiteY10" fmla="*/ 57352 h 151395"/>
                <a:gd name="connsiteX11" fmla="*/ 214533 w 359016"/>
                <a:gd name="connsiteY11" fmla="*/ 52590 h 151395"/>
                <a:gd name="connsiteX12" fmla="*/ 271683 w 359016"/>
                <a:gd name="connsiteY12" fmla="*/ 90690 h 151395"/>
                <a:gd name="connsiteX13" fmla="*/ 358996 w 359016"/>
                <a:gd name="connsiteY13" fmla="*/ 39890 h 15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9016" h="151395">
                  <a:moveTo>
                    <a:pt x="358996" y="39890"/>
                  </a:moveTo>
                  <a:cubicBezTo>
                    <a:pt x="360319" y="49150"/>
                    <a:pt x="297348" y="130906"/>
                    <a:pt x="279621" y="146252"/>
                  </a:cubicBezTo>
                  <a:cubicBezTo>
                    <a:pt x="261894" y="161598"/>
                    <a:pt x="261364" y="138315"/>
                    <a:pt x="252633" y="131965"/>
                  </a:cubicBezTo>
                  <a:cubicBezTo>
                    <a:pt x="243902" y="125615"/>
                    <a:pt x="269302" y="130112"/>
                    <a:pt x="227233" y="108152"/>
                  </a:cubicBezTo>
                  <a:cubicBezTo>
                    <a:pt x="185164" y="86192"/>
                    <a:pt x="7100" y="4435"/>
                    <a:pt x="221" y="202"/>
                  </a:cubicBezTo>
                  <a:cubicBezTo>
                    <a:pt x="-6658" y="-4031"/>
                    <a:pt x="148387" y="59204"/>
                    <a:pt x="185958" y="82752"/>
                  </a:cubicBezTo>
                  <a:cubicBezTo>
                    <a:pt x="223529" y="106300"/>
                    <a:pt x="212946" y="130907"/>
                    <a:pt x="225646" y="141490"/>
                  </a:cubicBezTo>
                  <a:cubicBezTo>
                    <a:pt x="238346" y="152073"/>
                    <a:pt x="254750" y="154983"/>
                    <a:pt x="262158" y="146252"/>
                  </a:cubicBezTo>
                  <a:cubicBezTo>
                    <a:pt x="269566" y="137521"/>
                    <a:pt x="279621" y="108152"/>
                    <a:pt x="270096" y="89102"/>
                  </a:cubicBezTo>
                  <a:cubicBezTo>
                    <a:pt x="260571" y="70052"/>
                    <a:pt x="201039" y="37244"/>
                    <a:pt x="205008" y="31952"/>
                  </a:cubicBezTo>
                  <a:cubicBezTo>
                    <a:pt x="208977" y="26660"/>
                    <a:pt x="292320" y="53912"/>
                    <a:pt x="293908" y="57352"/>
                  </a:cubicBezTo>
                  <a:cubicBezTo>
                    <a:pt x="295495" y="60792"/>
                    <a:pt x="218237" y="47034"/>
                    <a:pt x="214533" y="52590"/>
                  </a:cubicBezTo>
                  <a:cubicBezTo>
                    <a:pt x="210829" y="58146"/>
                    <a:pt x="248135" y="89103"/>
                    <a:pt x="271683" y="90690"/>
                  </a:cubicBezTo>
                  <a:cubicBezTo>
                    <a:pt x="295231" y="92278"/>
                    <a:pt x="357673" y="30630"/>
                    <a:pt x="358996" y="3989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3621024D-AF55-4FE4-8E27-BFE610A4B14F}"/>
                </a:ext>
              </a:extLst>
            </p:cNvPr>
            <p:cNvSpPr/>
            <p:nvPr/>
          </p:nvSpPr>
          <p:spPr>
            <a:xfrm>
              <a:off x="5802250" y="4110430"/>
              <a:ext cx="458850" cy="268629"/>
            </a:xfrm>
            <a:custGeom>
              <a:avLst/>
              <a:gdLst>
                <a:gd name="connsiteX0" fmla="*/ 63 w 458850"/>
                <a:gd name="connsiteY0" fmla="*/ 74220 h 268629"/>
                <a:gd name="connsiteX1" fmla="*/ 296925 w 458850"/>
                <a:gd name="connsiteY1" fmla="*/ 217095 h 268629"/>
                <a:gd name="connsiteX2" fmla="*/ 225488 w 458850"/>
                <a:gd name="connsiteY2" fmla="*/ 188520 h 268629"/>
                <a:gd name="connsiteX3" fmla="*/ 122300 w 458850"/>
                <a:gd name="connsiteY3" fmla="*/ 144070 h 268629"/>
                <a:gd name="connsiteX4" fmla="*/ 331850 w 458850"/>
                <a:gd name="connsiteY4" fmla="*/ 245670 h 268629"/>
                <a:gd name="connsiteX5" fmla="*/ 349313 w 458850"/>
                <a:gd name="connsiteY5" fmla="*/ 266308 h 268629"/>
                <a:gd name="connsiteX6" fmla="*/ 403288 w 458850"/>
                <a:gd name="connsiteY6" fmla="*/ 207570 h 268629"/>
                <a:gd name="connsiteX7" fmla="*/ 458850 w 458850"/>
                <a:gd name="connsiteY7" fmla="*/ 44058 h 268629"/>
                <a:gd name="connsiteX8" fmla="*/ 403288 w 458850"/>
                <a:gd name="connsiteY8" fmla="*/ 169470 h 268629"/>
                <a:gd name="connsiteX9" fmla="*/ 431863 w 458850"/>
                <a:gd name="connsiteY9" fmla="*/ 61520 h 268629"/>
                <a:gd name="connsiteX10" fmla="*/ 423925 w 458850"/>
                <a:gd name="connsiteY10" fmla="*/ 1195 h 268629"/>
                <a:gd name="connsiteX11" fmla="*/ 412813 w 458850"/>
                <a:gd name="connsiteY11" fmla="*/ 113908 h 268629"/>
                <a:gd name="connsiteX12" fmla="*/ 382650 w 458850"/>
                <a:gd name="connsiteY12" fmla="*/ 234558 h 268629"/>
                <a:gd name="connsiteX13" fmla="*/ 381063 w 458850"/>
                <a:gd name="connsiteY13" fmla="*/ 210745 h 268629"/>
                <a:gd name="connsiteX14" fmla="*/ 363600 w 458850"/>
                <a:gd name="connsiteY14" fmla="*/ 191695 h 268629"/>
                <a:gd name="connsiteX15" fmla="*/ 271525 w 458850"/>
                <a:gd name="connsiteY15" fmla="*/ 199633 h 268629"/>
                <a:gd name="connsiteX16" fmla="*/ 63 w 458850"/>
                <a:gd name="connsiteY16" fmla="*/ 74220 h 268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8850" h="268629">
                  <a:moveTo>
                    <a:pt x="63" y="74220"/>
                  </a:moveTo>
                  <a:cubicBezTo>
                    <a:pt x="4296" y="77130"/>
                    <a:pt x="259354" y="198045"/>
                    <a:pt x="296925" y="217095"/>
                  </a:cubicBezTo>
                  <a:cubicBezTo>
                    <a:pt x="334496" y="236145"/>
                    <a:pt x="225488" y="188520"/>
                    <a:pt x="225488" y="188520"/>
                  </a:cubicBezTo>
                  <a:cubicBezTo>
                    <a:pt x="196384" y="176349"/>
                    <a:pt x="104573" y="134545"/>
                    <a:pt x="122300" y="144070"/>
                  </a:cubicBezTo>
                  <a:cubicBezTo>
                    <a:pt x="140027" y="153595"/>
                    <a:pt x="294015" y="225297"/>
                    <a:pt x="331850" y="245670"/>
                  </a:cubicBezTo>
                  <a:cubicBezTo>
                    <a:pt x="369685" y="266043"/>
                    <a:pt x="337407" y="272658"/>
                    <a:pt x="349313" y="266308"/>
                  </a:cubicBezTo>
                  <a:cubicBezTo>
                    <a:pt x="361219" y="259958"/>
                    <a:pt x="385032" y="244612"/>
                    <a:pt x="403288" y="207570"/>
                  </a:cubicBezTo>
                  <a:cubicBezTo>
                    <a:pt x="421544" y="170528"/>
                    <a:pt x="458850" y="50408"/>
                    <a:pt x="458850" y="44058"/>
                  </a:cubicBezTo>
                  <a:cubicBezTo>
                    <a:pt x="458850" y="37708"/>
                    <a:pt x="407786" y="166560"/>
                    <a:pt x="403288" y="169470"/>
                  </a:cubicBezTo>
                  <a:cubicBezTo>
                    <a:pt x="398790" y="172380"/>
                    <a:pt x="428424" y="89566"/>
                    <a:pt x="431863" y="61520"/>
                  </a:cubicBezTo>
                  <a:cubicBezTo>
                    <a:pt x="435302" y="33474"/>
                    <a:pt x="427100" y="-7536"/>
                    <a:pt x="423925" y="1195"/>
                  </a:cubicBezTo>
                  <a:cubicBezTo>
                    <a:pt x="420750" y="9926"/>
                    <a:pt x="419692" y="75014"/>
                    <a:pt x="412813" y="113908"/>
                  </a:cubicBezTo>
                  <a:cubicBezTo>
                    <a:pt x="405934" y="152802"/>
                    <a:pt x="387942" y="218419"/>
                    <a:pt x="382650" y="234558"/>
                  </a:cubicBezTo>
                  <a:cubicBezTo>
                    <a:pt x="377358" y="250697"/>
                    <a:pt x="384238" y="217889"/>
                    <a:pt x="381063" y="210745"/>
                  </a:cubicBezTo>
                  <a:cubicBezTo>
                    <a:pt x="377888" y="203601"/>
                    <a:pt x="381856" y="193547"/>
                    <a:pt x="363600" y="191695"/>
                  </a:cubicBezTo>
                  <a:cubicBezTo>
                    <a:pt x="345344" y="189843"/>
                    <a:pt x="338729" y="220800"/>
                    <a:pt x="271525" y="199633"/>
                  </a:cubicBezTo>
                  <a:cubicBezTo>
                    <a:pt x="204321" y="178466"/>
                    <a:pt x="-4170" y="71310"/>
                    <a:pt x="63" y="742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754727BD-EE54-4B00-A66F-2BC18D648B40}"/>
                </a:ext>
              </a:extLst>
            </p:cNvPr>
            <p:cNvSpPr/>
            <p:nvPr/>
          </p:nvSpPr>
          <p:spPr>
            <a:xfrm>
              <a:off x="6162130" y="3898299"/>
              <a:ext cx="374653" cy="403044"/>
            </a:xfrm>
            <a:custGeom>
              <a:avLst/>
              <a:gdLst>
                <a:gd name="connsiteX0" fmla="*/ 545 w 374653"/>
                <a:gd name="connsiteY0" fmla="*/ 601 h 403044"/>
                <a:gd name="connsiteX1" fmla="*/ 135483 w 374653"/>
                <a:gd name="connsiteY1" fmla="*/ 127601 h 403044"/>
                <a:gd name="connsiteX2" fmla="*/ 340270 w 374653"/>
                <a:gd name="connsiteY2" fmla="*/ 265714 h 403044"/>
                <a:gd name="connsiteX3" fmla="*/ 373608 w 374653"/>
                <a:gd name="connsiteY3" fmla="*/ 302226 h 403044"/>
                <a:gd name="connsiteX4" fmla="*/ 330745 w 374653"/>
                <a:gd name="connsiteY4" fmla="*/ 313339 h 403044"/>
                <a:gd name="connsiteX5" fmla="*/ 238670 w 374653"/>
                <a:gd name="connsiteY5" fmla="*/ 381601 h 403044"/>
                <a:gd name="connsiteX6" fmla="*/ 165645 w 374653"/>
                <a:gd name="connsiteY6" fmla="*/ 399064 h 403044"/>
                <a:gd name="connsiteX7" fmla="*/ 133895 w 374653"/>
                <a:gd name="connsiteY7" fmla="*/ 397476 h 403044"/>
                <a:gd name="connsiteX8" fmla="*/ 68808 w 374653"/>
                <a:gd name="connsiteY8" fmla="*/ 340326 h 403044"/>
                <a:gd name="connsiteX9" fmla="*/ 184695 w 374653"/>
                <a:gd name="connsiteY9" fmla="*/ 395889 h 403044"/>
                <a:gd name="connsiteX10" fmla="*/ 259308 w 374653"/>
                <a:gd name="connsiteY10" fmla="*/ 380014 h 403044"/>
                <a:gd name="connsiteX11" fmla="*/ 295820 w 374653"/>
                <a:gd name="connsiteY11" fmla="*/ 360964 h 403044"/>
                <a:gd name="connsiteX12" fmla="*/ 227558 w 374653"/>
                <a:gd name="connsiteY12" fmla="*/ 354614 h 403044"/>
                <a:gd name="connsiteX13" fmla="*/ 372020 w 374653"/>
                <a:gd name="connsiteY13" fmla="*/ 273651 h 403044"/>
                <a:gd name="connsiteX14" fmla="*/ 298995 w 374653"/>
                <a:gd name="connsiteY14" fmla="*/ 219676 h 403044"/>
                <a:gd name="connsiteX15" fmla="*/ 95795 w 374653"/>
                <a:gd name="connsiteY15" fmla="*/ 84739 h 403044"/>
                <a:gd name="connsiteX16" fmla="*/ 545 w 374653"/>
                <a:gd name="connsiteY16" fmla="*/ 601 h 403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4653" h="403044">
                  <a:moveTo>
                    <a:pt x="545" y="601"/>
                  </a:moveTo>
                  <a:cubicBezTo>
                    <a:pt x="7160" y="7745"/>
                    <a:pt x="78862" y="83416"/>
                    <a:pt x="135483" y="127601"/>
                  </a:cubicBezTo>
                  <a:cubicBezTo>
                    <a:pt x="192104" y="171786"/>
                    <a:pt x="300583" y="236610"/>
                    <a:pt x="340270" y="265714"/>
                  </a:cubicBezTo>
                  <a:cubicBezTo>
                    <a:pt x="379957" y="294818"/>
                    <a:pt x="375196" y="294288"/>
                    <a:pt x="373608" y="302226"/>
                  </a:cubicBezTo>
                  <a:cubicBezTo>
                    <a:pt x="372020" y="310164"/>
                    <a:pt x="353235" y="300110"/>
                    <a:pt x="330745" y="313339"/>
                  </a:cubicBezTo>
                  <a:cubicBezTo>
                    <a:pt x="308255" y="326568"/>
                    <a:pt x="266187" y="367314"/>
                    <a:pt x="238670" y="381601"/>
                  </a:cubicBezTo>
                  <a:cubicBezTo>
                    <a:pt x="211153" y="395889"/>
                    <a:pt x="183108" y="396418"/>
                    <a:pt x="165645" y="399064"/>
                  </a:cubicBezTo>
                  <a:cubicBezTo>
                    <a:pt x="148182" y="401710"/>
                    <a:pt x="150035" y="407266"/>
                    <a:pt x="133895" y="397476"/>
                  </a:cubicBezTo>
                  <a:cubicBezTo>
                    <a:pt x="117756" y="387686"/>
                    <a:pt x="60341" y="340591"/>
                    <a:pt x="68808" y="340326"/>
                  </a:cubicBezTo>
                  <a:cubicBezTo>
                    <a:pt x="77275" y="340062"/>
                    <a:pt x="152945" y="389274"/>
                    <a:pt x="184695" y="395889"/>
                  </a:cubicBezTo>
                  <a:cubicBezTo>
                    <a:pt x="216445" y="402504"/>
                    <a:pt x="240787" y="385835"/>
                    <a:pt x="259308" y="380014"/>
                  </a:cubicBezTo>
                  <a:cubicBezTo>
                    <a:pt x="277829" y="374193"/>
                    <a:pt x="301112" y="365197"/>
                    <a:pt x="295820" y="360964"/>
                  </a:cubicBezTo>
                  <a:cubicBezTo>
                    <a:pt x="290528" y="356731"/>
                    <a:pt x="214858" y="369166"/>
                    <a:pt x="227558" y="354614"/>
                  </a:cubicBezTo>
                  <a:cubicBezTo>
                    <a:pt x="240258" y="340062"/>
                    <a:pt x="360114" y="296141"/>
                    <a:pt x="372020" y="273651"/>
                  </a:cubicBezTo>
                  <a:cubicBezTo>
                    <a:pt x="383926" y="251161"/>
                    <a:pt x="345032" y="251161"/>
                    <a:pt x="298995" y="219676"/>
                  </a:cubicBezTo>
                  <a:cubicBezTo>
                    <a:pt x="252958" y="188191"/>
                    <a:pt x="142891" y="117812"/>
                    <a:pt x="95795" y="84739"/>
                  </a:cubicBezTo>
                  <a:cubicBezTo>
                    <a:pt x="48699" y="51666"/>
                    <a:pt x="-6070" y="-6543"/>
                    <a:pt x="545" y="6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29CC5E0D-0566-4D9F-978A-8DBC97E9784A}"/>
                </a:ext>
              </a:extLst>
            </p:cNvPr>
            <p:cNvSpPr/>
            <p:nvPr/>
          </p:nvSpPr>
          <p:spPr>
            <a:xfrm>
              <a:off x="6336179" y="4156055"/>
              <a:ext cx="293346" cy="242756"/>
            </a:xfrm>
            <a:custGeom>
              <a:avLst/>
              <a:gdLst>
                <a:gd name="connsiteX0" fmla="*/ 185271 w 293346"/>
                <a:gd name="connsiteY0" fmla="*/ 20 h 242756"/>
                <a:gd name="connsiteX1" fmla="*/ 285284 w 293346"/>
                <a:gd name="connsiteY1" fmla="*/ 157183 h 242756"/>
                <a:gd name="connsiteX2" fmla="*/ 278934 w 293346"/>
                <a:gd name="connsiteY2" fmla="*/ 174645 h 242756"/>
                <a:gd name="connsiteX3" fmla="*/ 212259 w 293346"/>
                <a:gd name="connsiteY3" fmla="*/ 185758 h 242756"/>
                <a:gd name="connsiteX4" fmla="*/ 142409 w 293346"/>
                <a:gd name="connsiteY4" fmla="*/ 222270 h 242756"/>
                <a:gd name="connsiteX5" fmla="*/ 123359 w 293346"/>
                <a:gd name="connsiteY5" fmla="*/ 228620 h 242756"/>
                <a:gd name="connsiteX6" fmla="*/ 197971 w 293346"/>
                <a:gd name="connsiteY6" fmla="*/ 171470 h 242756"/>
                <a:gd name="connsiteX7" fmla="*/ 117009 w 293346"/>
                <a:gd name="connsiteY7" fmla="*/ 220683 h 242756"/>
                <a:gd name="connsiteX8" fmla="*/ 72559 w 293346"/>
                <a:gd name="connsiteY8" fmla="*/ 238145 h 242756"/>
                <a:gd name="connsiteX9" fmla="*/ 7471 w 293346"/>
                <a:gd name="connsiteY9" fmla="*/ 238145 h 242756"/>
                <a:gd name="connsiteX10" fmla="*/ 263059 w 293346"/>
                <a:gd name="connsiteY10" fmla="*/ 185758 h 242756"/>
                <a:gd name="connsiteX11" fmla="*/ 264646 w 293346"/>
                <a:gd name="connsiteY11" fmla="*/ 146070 h 242756"/>
                <a:gd name="connsiteX12" fmla="*/ 185271 w 293346"/>
                <a:gd name="connsiteY12" fmla="*/ 20 h 24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3346" h="242756">
                  <a:moveTo>
                    <a:pt x="185271" y="20"/>
                  </a:moveTo>
                  <a:cubicBezTo>
                    <a:pt x="188711" y="1872"/>
                    <a:pt x="269674" y="128079"/>
                    <a:pt x="285284" y="157183"/>
                  </a:cubicBezTo>
                  <a:cubicBezTo>
                    <a:pt x="300895" y="186287"/>
                    <a:pt x="291105" y="169883"/>
                    <a:pt x="278934" y="174645"/>
                  </a:cubicBezTo>
                  <a:cubicBezTo>
                    <a:pt x="266763" y="179407"/>
                    <a:pt x="235013" y="177821"/>
                    <a:pt x="212259" y="185758"/>
                  </a:cubicBezTo>
                  <a:cubicBezTo>
                    <a:pt x="189505" y="193696"/>
                    <a:pt x="157226" y="215126"/>
                    <a:pt x="142409" y="222270"/>
                  </a:cubicBezTo>
                  <a:cubicBezTo>
                    <a:pt x="127592" y="229414"/>
                    <a:pt x="114099" y="237087"/>
                    <a:pt x="123359" y="228620"/>
                  </a:cubicBezTo>
                  <a:cubicBezTo>
                    <a:pt x="132619" y="220153"/>
                    <a:pt x="199029" y="172793"/>
                    <a:pt x="197971" y="171470"/>
                  </a:cubicBezTo>
                  <a:cubicBezTo>
                    <a:pt x="196913" y="170147"/>
                    <a:pt x="137911" y="209571"/>
                    <a:pt x="117009" y="220683"/>
                  </a:cubicBezTo>
                  <a:cubicBezTo>
                    <a:pt x="96107" y="231796"/>
                    <a:pt x="90815" y="235235"/>
                    <a:pt x="72559" y="238145"/>
                  </a:cubicBezTo>
                  <a:cubicBezTo>
                    <a:pt x="54303" y="241055"/>
                    <a:pt x="-24279" y="246876"/>
                    <a:pt x="7471" y="238145"/>
                  </a:cubicBezTo>
                  <a:cubicBezTo>
                    <a:pt x="39221" y="229414"/>
                    <a:pt x="220196" y="201104"/>
                    <a:pt x="263059" y="185758"/>
                  </a:cubicBezTo>
                  <a:cubicBezTo>
                    <a:pt x="305922" y="170412"/>
                    <a:pt x="274436" y="170941"/>
                    <a:pt x="264646" y="146070"/>
                  </a:cubicBezTo>
                  <a:cubicBezTo>
                    <a:pt x="254856" y="121199"/>
                    <a:pt x="181831" y="-1832"/>
                    <a:pt x="185271" y="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09972C97-51FC-4F6B-ADED-C94B7A066359}"/>
                </a:ext>
              </a:extLst>
            </p:cNvPr>
            <p:cNvSpPr/>
            <p:nvPr/>
          </p:nvSpPr>
          <p:spPr>
            <a:xfrm>
              <a:off x="6192497" y="4293333"/>
              <a:ext cx="269753" cy="112176"/>
            </a:xfrm>
            <a:custGeom>
              <a:avLst/>
              <a:gdLst>
                <a:gd name="connsiteX0" fmla="*/ 341 w 269753"/>
                <a:gd name="connsiteY0" fmla="*/ 855 h 112176"/>
                <a:gd name="connsiteX1" fmla="*/ 106703 w 269753"/>
                <a:gd name="connsiteY1" fmla="*/ 56417 h 112176"/>
                <a:gd name="connsiteX2" fmla="*/ 182903 w 269753"/>
                <a:gd name="connsiteY2" fmla="*/ 111980 h 112176"/>
                <a:gd name="connsiteX3" fmla="*/ 146391 w 269753"/>
                <a:gd name="connsiteY3" fmla="*/ 75467 h 112176"/>
                <a:gd name="connsiteX4" fmla="*/ 222591 w 269753"/>
                <a:gd name="connsiteY4" fmla="*/ 91342 h 112176"/>
                <a:gd name="connsiteX5" fmla="*/ 268628 w 269753"/>
                <a:gd name="connsiteY5" fmla="*/ 91342 h 112176"/>
                <a:gd name="connsiteX6" fmla="*/ 176553 w 269753"/>
                <a:gd name="connsiteY6" fmla="*/ 88167 h 112176"/>
                <a:gd name="connsiteX7" fmla="*/ 146391 w 269753"/>
                <a:gd name="connsiteY7" fmla="*/ 62767 h 112176"/>
                <a:gd name="connsiteX8" fmla="*/ 74953 w 269753"/>
                <a:gd name="connsiteY8" fmla="*/ 24667 h 112176"/>
                <a:gd name="connsiteX9" fmla="*/ 341 w 269753"/>
                <a:gd name="connsiteY9" fmla="*/ 855 h 112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9753" h="112176">
                  <a:moveTo>
                    <a:pt x="341" y="855"/>
                  </a:moveTo>
                  <a:cubicBezTo>
                    <a:pt x="5633" y="6147"/>
                    <a:pt x="76276" y="37896"/>
                    <a:pt x="106703" y="56417"/>
                  </a:cubicBezTo>
                  <a:cubicBezTo>
                    <a:pt x="137130" y="74938"/>
                    <a:pt x="176288" y="108805"/>
                    <a:pt x="182903" y="111980"/>
                  </a:cubicBezTo>
                  <a:cubicBezTo>
                    <a:pt x="189518" y="115155"/>
                    <a:pt x="139776" y="78907"/>
                    <a:pt x="146391" y="75467"/>
                  </a:cubicBezTo>
                  <a:cubicBezTo>
                    <a:pt x="153006" y="72027"/>
                    <a:pt x="202218" y="88696"/>
                    <a:pt x="222591" y="91342"/>
                  </a:cubicBezTo>
                  <a:cubicBezTo>
                    <a:pt x="242964" y="93988"/>
                    <a:pt x="276301" y="91871"/>
                    <a:pt x="268628" y="91342"/>
                  </a:cubicBezTo>
                  <a:cubicBezTo>
                    <a:pt x="260955" y="90813"/>
                    <a:pt x="196926" y="92929"/>
                    <a:pt x="176553" y="88167"/>
                  </a:cubicBezTo>
                  <a:cubicBezTo>
                    <a:pt x="156180" y="83405"/>
                    <a:pt x="163324" y="73350"/>
                    <a:pt x="146391" y="62767"/>
                  </a:cubicBezTo>
                  <a:cubicBezTo>
                    <a:pt x="129458" y="52184"/>
                    <a:pt x="97178" y="33134"/>
                    <a:pt x="74953" y="24667"/>
                  </a:cubicBezTo>
                  <a:cubicBezTo>
                    <a:pt x="52728" y="16200"/>
                    <a:pt x="-4951" y="-4437"/>
                    <a:pt x="341" y="8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EE81FEC6-84AA-4E43-AA99-25B225610C94}"/>
                </a:ext>
              </a:extLst>
            </p:cNvPr>
            <p:cNvSpPr/>
            <p:nvPr/>
          </p:nvSpPr>
          <p:spPr>
            <a:xfrm>
              <a:off x="6354089" y="4212946"/>
              <a:ext cx="240575" cy="93946"/>
            </a:xfrm>
            <a:custGeom>
              <a:avLst/>
              <a:gdLst>
                <a:gd name="connsiteX0" fmla="*/ 187999 w 240575"/>
                <a:gd name="connsiteY0" fmla="*/ 279 h 93946"/>
                <a:gd name="connsiteX1" fmla="*/ 129261 w 240575"/>
                <a:gd name="connsiteY1" fmla="*/ 63779 h 93946"/>
                <a:gd name="connsiteX2" fmla="*/ 78461 w 240575"/>
                <a:gd name="connsiteY2" fmla="*/ 76479 h 93946"/>
                <a:gd name="connsiteX3" fmla="*/ 674 w 240575"/>
                <a:gd name="connsiteY3" fmla="*/ 93942 h 93946"/>
                <a:gd name="connsiteX4" fmla="*/ 126086 w 240575"/>
                <a:gd name="connsiteY4" fmla="*/ 74892 h 93946"/>
                <a:gd name="connsiteX5" fmla="*/ 240386 w 240575"/>
                <a:gd name="connsiteY5" fmla="*/ 87592 h 93946"/>
                <a:gd name="connsiteX6" fmla="*/ 151486 w 240575"/>
                <a:gd name="connsiteY6" fmla="*/ 70129 h 93946"/>
                <a:gd name="connsiteX7" fmla="*/ 87986 w 240575"/>
                <a:gd name="connsiteY7" fmla="*/ 78067 h 93946"/>
                <a:gd name="connsiteX8" fmla="*/ 126086 w 240575"/>
                <a:gd name="connsiteY8" fmla="*/ 41554 h 93946"/>
                <a:gd name="connsiteX9" fmla="*/ 187999 w 240575"/>
                <a:gd name="connsiteY9" fmla="*/ 279 h 93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575" h="93946">
                  <a:moveTo>
                    <a:pt x="187999" y="279"/>
                  </a:moveTo>
                  <a:cubicBezTo>
                    <a:pt x="188528" y="3983"/>
                    <a:pt x="147517" y="51079"/>
                    <a:pt x="129261" y="63779"/>
                  </a:cubicBezTo>
                  <a:cubicBezTo>
                    <a:pt x="111005" y="76479"/>
                    <a:pt x="99892" y="71452"/>
                    <a:pt x="78461" y="76479"/>
                  </a:cubicBezTo>
                  <a:cubicBezTo>
                    <a:pt x="57030" y="81506"/>
                    <a:pt x="-7263" y="94206"/>
                    <a:pt x="674" y="93942"/>
                  </a:cubicBezTo>
                  <a:cubicBezTo>
                    <a:pt x="8611" y="93678"/>
                    <a:pt x="86134" y="75950"/>
                    <a:pt x="126086" y="74892"/>
                  </a:cubicBezTo>
                  <a:cubicBezTo>
                    <a:pt x="166038" y="73834"/>
                    <a:pt x="236153" y="88386"/>
                    <a:pt x="240386" y="87592"/>
                  </a:cubicBezTo>
                  <a:cubicBezTo>
                    <a:pt x="244619" y="86798"/>
                    <a:pt x="176886" y="71717"/>
                    <a:pt x="151486" y="70129"/>
                  </a:cubicBezTo>
                  <a:cubicBezTo>
                    <a:pt x="126086" y="68542"/>
                    <a:pt x="92219" y="82829"/>
                    <a:pt x="87986" y="78067"/>
                  </a:cubicBezTo>
                  <a:cubicBezTo>
                    <a:pt x="83753" y="73305"/>
                    <a:pt x="111005" y="52402"/>
                    <a:pt x="126086" y="41554"/>
                  </a:cubicBezTo>
                  <a:cubicBezTo>
                    <a:pt x="141167" y="30706"/>
                    <a:pt x="187470" y="-3425"/>
                    <a:pt x="187999" y="2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16B236EC-ACBE-41C9-BC8C-7D31ED9F098C}"/>
                </a:ext>
              </a:extLst>
            </p:cNvPr>
            <p:cNvSpPr/>
            <p:nvPr/>
          </p:nvSpPr>
          <p:spPr>
            <a:xfrm>
              <a:off x="6213475" y="4324350"/>
              <a:ext cx="469112" cy="330139"/>
            </a:xfrm>
            <a:custGeom>
              <a:avLst/>
              <a:gdLst>
                <a:gd name="connsiteX0" fmla="*/ 0 w 469112"/>
                <a:gd name="connsiteY0" fmla="*/ 0 h 330139"/>
                <a:gd name="connsiteX1" fmla="*/ 446088 w 469112"/>
                <a:gd name="connsiteY1" fmla="*/ 315913 h 330139"/>
                <a:gd name="connsiteX2" fmla="*/ 382588 w 469112"/>
                <a:gd name="connsiteY2" fmla="*/ 263525 h 330139"/>
                <a:gd name="connsiteX3" fmla="*/ 188913 w 469112"/>
                <a:gd name="connsiteY3" fmla="*/ 153988 h 330139"/>
                <a:gd name="connsiteX4" fmla="*/ 365125 w 469112"/>
                <a:gd name="connsiteY4" fmla="*/ 265113 h 330139"/>
                <a:gd name="connsiteX5" fmla="*/ 177800 w 469112"/>
                <a:gd name="connsiteY5" fmla="*/ 146050 h 330139"/>
                <a:gd name="connsiteX6" fmla="*/ 71438 w 469112"/>
                <a:gd name="connsiteY6" fmla="*/ 61913 h 330139"/>
                <a:gd name="connsiteX7" fmla="*/ 0 w 469112"/>
                <a:gd name="connsiteY7" fmla="*/ 0 h 33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9112" h="330139">
                  <a:moveTo>
                    <a:pt x="0" y="0"/>
                  </a:moveTo>
                  <a:lnTo>
                    <a:pt x="446088" y="315913"/>
                  </a:lnTo>
                  <a:cubicBezTo>
                    <a:pt x="509853" y="359834"/>
                    <a:pt x="425450" y="290512"/>
                    <a:pt x="382588" y="263525"/>
                  </a:cubicBezTo>
                  <a:cubicBezTo>
                    <a:pt x="339726" y="236538"/>
                    <a:pt x="191823" y="153723"/>
                    <a:pt x="188913" y="153988"/>
                  </a:cubicBezTo>
                  <a:cubicBezTo>
                    <a:pt x="186003" y="154253"/>
                    <a:pt x="366977" y="266436"/>
                    <a:pt x="365125" y="265113"/>
                  </a:cubicBezTo>
                  <a:cubicBezTo>
                    <a:pt x="363273" y="263790"/>
                    <a:pt x="226748" y="179917"/>
                    <a:pt x="177800" y="146050"/>
                  </a:cubicBezTo>
                  <a:cubicBezTo>
                    <a:pt x="128852" y="112183"/>
                    <a:pt x="71438" y="61913"/>
                    <a:pt x="71438" y="6191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BA337575-54AC-45D8-8E73-72162437BDD9}"/>
                </a:ext>
              </a:extLst>
            </p:cNvPr>
            <p:cNvSpPr/>
            <p:nvPr/>
          </p:nvSpPr>
          <p:spPr>
            <a:xfrm>
              <a:off x="6291913" y="4342239"/>
              <a:ext cx="798065" cy="713159"/>
            </a:xfrm>
            <a:custGeom>
              <a:avLst/>
              <a:gdLst>
                <a:gd name="connsiteX0" fmla="*/ 12050 w 798065"/>
                <a:gd name="connsiteY0" fmla="*/ 5924 h 713159"/>
                <a:gd name="connsiteX1" fmla="*/ 378762 w 798065"/>
                <a:gd name="connsiteY1" fmla="*/ 283736 h 713159"/>
                <a:gd name="connsiteX2" fmla="*/ 134287 w 798065"/>
                <a:gd name="connsiteY2" fmla="*/ 115461 h 713159"/>
                <a:gd name="connsiteX3" fmla="*/ 413687 w 798065"/>
                <a:gd name="connsiteY3" fmla="*/ 293261 h 713159"/>
                <a:gd name="connsiteX4" fmla="*/ 597837 w 798065"/>
                <a:gd name="connsiteY4" fmla="*/ 409149 h 713159"/>
                <a:gd name="connsiteX5" fmla="*/ 635937 w 798065"/>
                <a:gd name="connsiteY5" fmla="*/ 448836 h 713159"/>
                <a:gd name="connsiteX6" fmla="*/ 681975 w 798065"/>
                <a:gd name="connsiteY6" fmla="*/ 496461 h 713159"/>
                <a:gd name="connsiteX7" fmla="*/ 715312 w 798065"/>
                <a:gd name="connsiteY7" fmla="*/ 548849 h 713159"/>
                <a:gd name="connsiteX8" fmla="*/ 796275 w 798065"/>
                <a:gd name="connsiteY8" fmla="*/ 707599 h 713159"/>
                <a:gd name="connsiteX9" fmla="*/ 761350 w 798065"/>
                <a:gd name="connsiteY9" fmla="*/ 658386 h 713159"/>
                <a:gd name="connsiteX10" fmla="*/ 648637 w 798065"/>
                <a:gd name="connsiteY10" fmla="*/ 478999 h 713159"/>
                <a:gd name="connsiteX11" fmla="*/ 566087 w 798065"/>
                <a:gd name="connsiteY11" fmla="*/ 421849 h 713159"/>
                <a:gd name="connsiteX12" fmla="*/ 499412 w 798065"/>
                <a:gd name="connsiteY12" fmla="*/ 355174 h 713159"/>
                <a:gd name="connsiteX13" fmla="*/ 523225 w 798065"/>
                <a:gd name="connsiteY13" fmla="*/ 355174 h 713159"/>
                <a:gd name="connsiteX14" fmla="*/ 318437 w 798065"/>
                <a:gd name="connsiteY14" fmla="*/ 223411 h 713159"/>
                <a:gd name="connsiteX15" fmla="*/ 108887 w 798065"/>
                <a:gd name="connsiteY15" fmla="*/ 102761 h 713159"/>
                <a:gd name="connsiteX16" fmla="*/ 12050 w 798065"/>
                <a:gd name="connsiteY16" fmla="*/ 5924 h 713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065" h="713159">
                  <a:moveTo>
                    <a:pt x="12050" y="5924"/>
                  </a:moveTo>
                  <a:cubicBezTo>
                    <a:pt x="57029" y="36087"/>
                    <a:pt x="358389" y="265480"/>
                    <a:pt x="378762" y="283736"/>
                  </a:cubicBezTo>
                  <a:cubicBezTo>
                    <a:pt x="399135" y="301992"/>
                    <a:pt x="128466" y="113874"/>
                    <a:pt x="134287" y="115461"/>
                  </a:cubicBezTo>
                  <a:cubicBezTo>
                    <a:pt x="140108" y="117049"/>
                    <a:pt x="413687" y="293261"/>
                    <a:pt x="413687" y="293261"/>
                  </a:cubicBezTo>
                  <a:cubicBezTo>
                    <a:pt x="490945" y="342209"/>
                    <a:pt x="560795" y="383220"/>
                    <a:pt x="597837" y="409149"/>
                  </a:cubicBezTo>
                  <a:cubicBezTo>
                    <a:pt x="634879" y="435078"/>
                    <a:pt x="635937" y="448836"/>
                    <a:pt x="635937" y="448836"/>
                  </a:cubicBezTo>
                  <a:cubicBezTo>
                    <a:pt x="649960" y="463388"/>
                    <a:pt x="668746" y="479792"/>
                    <a:pt x="681975" y="496461"/>
                  </a:cubicBezTo>
                  <a:cubicBezTo>
                    <a:pt x="695204" y="513130"/>
                    <a:pt x="696262" y="513659"/>
                    <a:pt x="715312" y="548849"/>
                  </a:cubicBezTo>
                  <a:cubicBezTo>
                    <a:pt x="734362" y="584039"/>
                    <a:pt x="788602" y="689343"/>
                    <a:pt x="796275" y="707599"/>
                  </a:cubicBezTo>
                  <a:cubicBezTo>
                    <a:pt x="803948" y="725855"/>
                    <a:pt x="785956" y="696486"/>
                    <a:pt x="761350" y="658386"/>
                  </a:cubicBezTo>
                  <a:cubicBezTo>
                    <a:pt x="736744" y="620286"/>
                    <a:pt x="681181" y="518422"/>
                    <a:pt x="648637" y="478999"/>
                  </a:cubicBezTo>
                  <a:cubicBezTo>
                    <a:pt x="616093" y="439576"/>
                    <a:pt x="590958" y="442486"/>
                    <a:pt x="566087" y="421849"/>
                  </a:cubicBezTo>
                  <a:cubicBezTo>
                    <a:pt x="541216" y="401212"/>
                    <a:pt x="506556" y="366287"/>
                    <a:pt x="499412" y="355174"/>
                  </a:cubicBezTo>
                  <a:cubicBezTo>
                    <a:pt x="492268" y="344062"/>
                    <a:pt x="553388" y="377135"/>
                    <a:pt x="523225" y="355174"/>
                  </a:cubicBezTo>
                  <a:cubicBezTo>
                    <a:pt x="493063" y="333214"/>
                    <a:pt x="387493" y="265480"/>
                    <a:pt x="318437" y="223411"/>
                  </a:cubicBezTo>
                  <a:cubicBezTo>
                    <a:pt x="249381" y="181342"/>
                    <a:pt x="158893" y="136628"/>
                    <a:pt x="108887" y="102761"/>
                  </a:cubicBezTo>
                  <a:cubicBezTo>
                    <a:pt x="58881" y="68894"/>
                    <a:pt x="-32929" y="-24239"/>
                    <a:pt x="12050" y="5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6C229E96-F963-4CDD-91E9-9229B5E7398D}"/>
                </a:ext>
              </a:extLst>
            </p:cNvPr>
            <p:cNvSpPr/>
            <p:nvPr/>
          </p:nvSpPr>
          <p:spPr>
            <a:xfrm>
              <a:off x="6719887" y="4941537"/>
              <a:ext cx="379531" cy="269944"/>
            </a:xfrm>
            <a:custGeom>
              <a:avLst/>
              <a:gdLst>
                <a:gd name="connsiteX0" fmla="*/ 1 w 379531"/>
                <a:gd name="connsiteY0" fmla="*/ 351 h 269944"/>
                <a:gd name="connsiteX1" fmla="*/ 163513 w 379531"/>
                <a:gd name="connsiteY1" fmla="*/ 133701 h 269944"/>
                <a:gd name="connsiteX2" fmla="*/ 153988 w 379531"/>
                <a:gd name="connsiteY2" fmla="*/ 200376 h 269944"/>
                <a:gd name="connsiteX3" fmla="*/ 225426 w 379531"/>
                <a:gd name="connsiteY3" fmla="*/ 135288 h 269944"/>
                <a:gd name="connsiteX4" fmla="*/ 185738 w 379531"/>
                <a:gd name="connsiteY4" fmla="*/ 205138 h 269944"/>
                <a:gd name="connsiteX5" fmla="*/ 228601 w 379531"/>
                <a:gd name="connsiteY5" fmla="*/ 197201 h 269944"/>
                <a:gd name="connsiteX6" fmla="*/ 284163 w 379531"/>
                <a:gd name="connsiteY6" fmla="*/ 174976 h 269944"/>
                <a:gd name="connsiteX7" fmla="*/ 379413 w 379531"/>
                <a:gd name="connsiteY7" fmla="*/ 70201 h 269944"/>
                <a:gd name="connsiteX8" fmla="*/ 301626 w 379531"/>
                <a:gd name="connsiteY8" fmla="*/ 141638 h 269944"/>
                <a:gd name="connsiteX9" fmla="*/ 203201 w 379531"/>
                <a:gd name="connsiteY9" fmla="*/ 243238 h 269944"/>
                <a:gd name="connsiteX10" fmla="*/ 153988 w 379531"/>
                <a:gd name="connsiteY10" fmla="*/ 263876 h 269944"/>
                <a:gd name="connsiteX11" fmla="*/ 80963 w 379531"/>
                <a:gd name="connsiteY11" fmla="*/ 268638 h 269944"/>
                <a:gd name="connsiteX12" fmla="*/ 211138 w 379531"/>
                <a:gd name="connsiteY12" fmla="*/ 243238 h 269944"/>
                <a:gd name="connsiteX13" fmla="*/ 211138 w 379531"/>
                <a:gd name="connsiteY13" fmla="*/ 203551 h 269944"/>
                <a:gd name="connsiteX14" fmla="*/ 177801 w 379531"/>
                <a:gd name="connsiteY14" fmla="*/ 181326 h 269944"/>
                <a:gd name="connsiteX15" fmla="*/ 160338 w 379531"/>
                <a:gd name="connsiteY15" fmla="*/ 97188 h 269944"/>
                <a:gd name="connsiteX16" fmla="*/ 1 w 379531"/>
                <a:gd name="connsiteY16" fmla="*/ 351 h 269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9531" h="269944">
                  <a:moveTo>
                    <a:pt x="1" y="351"/>
                  </a:moveTo>
                  <a:cubicBezTo>
                    <a:pt x="530" y="6436"/>
                    <a:pt x="137848" y="100363"/>
                    <a:pt x="163513" y="133701"/>
                  </a:cubicBezTo>
                  <a:cubicBezTo>
                    <a:pt x="189178" y="167039"/>
                    <a:pt x="143669" y="200112"/>
                    <a:pt x="153988" y="200376"/>
                  </a:cubicBezTo>
                  <a:cubicBezTo>
                    <a:pt x="164307" y="200640"/>
                    <a:pt x="220134" y="134494"/>
                    <a:pt x="225426" y="135288"/>
                  </a:cubicBezTo>
                  <a:cubicBezTo>
                    <a:pt x="230718" y="136082"/>
                    <a:pt x="185209" y="194819"/>
                    <a:pt x="185738" y="205138"/>
                  </a:cubicBezTo>
                  <a:cubicBezTo>
                    <a:pt x="186267" y="215457"/>
                    <a:pt x="212197" y="202228"/>
                    <a:pt x="228601" y="197201"/>
                  </a:cubicBezTo>
                  <a:cubicBezTo>
                    <a:pt x="245005" y="192174"/>
                    <a:pt x="259028" y="196143"/>
                    <a:pt x="284163" y="174976"/>
                  </a:cubicBezTo>
                  <a:cubicBezTo>
                    <a:pt x="309298" y="153809"/>
                    <a:pt x="376503" y="75757"/>
                    <a:pt x="379413" y="70201"/>
                  </a:cubicBezTo>
                  <a:cubicBezTo>
                    <a:pt x="382323" y="64645"/>
                    <a:pt x="330995" y="112799"/>
                    <a:pt x="301626" y="141638"/>
                  </a:cubicBezTo>
                  <a:cubicBezTo>
                    <a:pt x="272257" y="170477"/>
                    <a:pt x="227807" y="222865"/>
                    <a:pt x="203201" y="243238"/>
                  </a:cubicBezTo>
                  <a:cubicBezTo>
                    <a:pt x="178595" y="263611"/>
                    <a:pt x="174361" y="259643"/>
                    <a:pt x="153988" y="263876"/>
                  </a:cubicBezTo>
                  <a:cubicBezTo>
                    <a:pt x="133615" y="268109"/>
                    <a:pt x="71438" y="272078"/>
                    <a:pt x="80963" y="268638"/>
                  </a:cubicBezTo>
                  <a:cubicBezTo>
                    <a:pt x="90488" y="265198"/>
                    <a:pt x="189442" y="254086"/>
                    <a:pt x="211138" y="243238"/>
                  </a:cubicBezTo>
                  <a:cubicBezTo>
                    <a:pt x="232834" y="232390"/>
                    <a:pt x="216694" y="213870"/>
                    <a:pt x="211138" y="203551"/>
                  </a:cubicBezTo>
                  <a:cubicBezTo>
                    <a:pt x="205582" y="193232"/>
                    <a:pt x="186268" y="199053"/>
                    <a:pt x="177801" y="181326"/>
                  </a:cubicBezTo>
                  <a:cubicBezTo>
                    <a:pt x="169334" y="163599"/>
                    <a:pt x="188648" y="125498"/>
                    <a:pt x="160338" y="97188"/>
                  </a:cubicBezTo>
                  <a:cubicBezTo>
                    <a:pt x="132028" y="68878"/>
                    <a:pt x="-528" y="-5734"/>
                    <a:pt x="1" y="3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11FAF8C8-20D1-4F01-984E-9D611A848A4D}"/>
                </a:ext>
              </a:extLst>
            </p:cNvPr>
            <p:cNvSpPr/>
            <p:nvPr/>
          </p:nvSpPr>
          <p:spPr>
            <a:xfrm>
              <a:off x="6427769" y="4792633"/>
              <a:ext cx="355621" cy="414504"/>
            </a:xfrm>
            <a:custGeom>
              <a:avLst/>
              <a:gdLst>
                <a:gd name="connsiteX0" fmla="*/ 19 w 355621"/>
                <a:gd name="connsiteY0" fmla="*/ 30 h 414504"/>
                <a:gd name="connsiteX1" fmla="*/ 214331 w 355621"/>
                <a:gd name="connsiteY1" fmla="*/ 150842 h 414504"/>
                <a:gd name="connsiteX2" fmla="*/ 141306 w 355621"/>
                <a:gd name="connsiteY2" fmla="*/ 82580 h 414504"/>
                <a:gd name="connsiteX3" fmla="*/ 93681 w 355621"/>
                <a:gd name="connsiteY3" fmla="*/ 50830 h 414504"/>
                <a:gd name="connsiteX4" fmla="*/ 187344 w 355621"/>
                <a:gd name="connsiteY4" fmla="*/ 119092 h 414504"/>
                <a:gd name="connsiteX5" fmla="*/ 214331 w 355621"/>
                <a:gd name="connsiteY5" fmla="*/ 171480 h 414504"/>
                <a:gd name="connsiteX6" fmla="*/ 265131 w 355621"/>
                <a:gd name="connsiteY6" fmla="*/ 249267 h 414504"/>
                <a:gd name="connsiteX7" fmla="*/ 314344 w 355621"/>
                <a:gd name="connsiteY7" fmla="*/ 376267 h 414504"/>
                <a:gd name="connsiteX8" fmla="*/ 355619 w 355621"/>
                <a:gd name="connsiteY8" fmla="*/ 414367 h 414504"/>
                <a:gd name="connsiteX9" fmla="*/ 315931 w 355621"/>
                <a:gd name="connsiteY9" fmla="*/ 366742 h 414504"/>
                <a:gd name="connsiteX10" fmla="*/ 219094 w 355621"/>
                <a:gd name="connsiteY10" fmla="*/ 188942 h 414504"/>
                <a:gd name="connsiteX11" fmla="*/ 236556 w 355621"/>
                <a:gd name="connsiteY11" fmla="*/ 193705 h 414504"/>
                <a:gd name="connsiteX12" fmla="*/ 201631 w 355621"/>
                <a:gd name="connsiteY12" fmla="*/ 138142 h 414504"/>
                <a:gd name="connsiteX13" fmla="*/ 19 w 355621"/>
                <a:gd name="connsiteY13" fmla="*/ 30 h 414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5621" h="414504">
                  <a:moveTo>
                    <a:pt x="19" y="30"/>
                  </a:moveTo>
                  <a:cubicBezTo>
                    <a:pt x="2136" y="2147"/>
                    <a:pt x="190783" y="137084"/>
                    <a:pt x="214331" y="150842"/>
                  </a:cubicBezTo>
                  <a:cubicBezTo>
                    <a:pt x="237879" y="164600"/>
                    <a:pt x="161414" y="99249"/>
                    <a:pt x="141306" y="82580"/>
                  </a:cubicBezTo>
                  <a:cubicBezTo>
                    <a:pt x="121198" y="65911"/>
                    <a:pt x="86008" y="44745"/>
                    <a:pt x="93681" y="50830"/>
                  </a:cubicBezTo>
                  <a:cubicBezTo>
                    <a:pt x="101354" y="56915"/>
                    <a:pt x="167236" y="98984"/>
                    <a:pt x="187344" y="119092"/>
                  </a:cubicBezTo>
                  <a:cubicBezTo>
                    <a:pt x="207452" y="139200"/>
                    <a:pt x="201367" y="149784"/>
                    <a:pt x="214331" y="171480"/>
                  </a:cubicBezTo>
                  <a:cubicBezTo>
                    <a:pt x="227295" y="193176"/>
                    <a:pt x="248462" y="215136"/>
                    <a:pt x="265131" y="249267"/>
                  </a:cubicBezTo>
                  <a:cubicBezTo>
                    <a:pt x="281800" y="283398"/>
                    <a:pt x="299263" y="348750"/>
                    <a:pt x="314344" y="376267"/>
                  </a:cubicBezTo>
                  <a:cubicBezTo>
                    <a:pt x="329425" y="403784"/>
                    <a:pt x="355355" y="415954"/>
                    <a:pt x="355619" y="414367"/>
                  </a:cubicBezTo>
                  <a:cubicBezTo>
                    <a:pt x="355883" y="412780"/>
                    <a:pt x="338685" y="404313"/>
                    <a:pt x="315931" y="366742"/>
                  </a:cubicBezTo>
                  <a:cubicBezTo>
                    <a:pt x="293177" y="329171"/>
                    <a:pt x="232323" y="217781"/>
                    <a:pt x="219094" y="188942"/>
                  </a:cubicBezTo>
                  <a:cubicBezTo>
                    <a:pt x="205865" y="160103"/>
                    <a:pt x="239466" y="202172"/>
                    <a:pt x="236556" y="193705"/>
                  </a:cubicBezTo>
                  <a:cubicBezTo>
                    <a:pt x="233646" y="185238"/>
                    <a:pt x="236027" y="169098"/>
                    <a:pt x="201631" y="138142"/>
                  </a:cubicBezTo>
                  <a:cubicBezTo>
                    <a:pt x="167235" y="107186"/>
                    <a:pt x="-2098" y="-2087"/>
                    <a:pt x="19" y="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2646B090-E012-48C5-89B3-A630B17EBAE3}"/>
                </a:ext>
              </a:extLst>
            </p:cNvPr>
            <p:cNvSpPr/>
            <p:nvPr/>
          </p:nvSpPr>
          <p:spPr>
            <a:xfrm>
              <a:off x="6613279" y="4816472"/>
              <a:ext cx="249562" cy="385912"/>
            </a:xfrm>
            <a:custGeom>
              <a:avLst/>
              <a:gdLst>
                <a:gd name="connsiteX0" fmla="*/ 246 w 249562"/>
                <a:gd name="connsiteY0" fmla="*/ 3 h 385912"/>
                <a:gd name="connsiteX1" fmla="*/ 57396 w 249562"/>
                <a:gd name="connsiteY1" fmla="*/ 153991 h 385912"/>
                <a:gd name="connsiteX2" fmla="*/ 132009 w 249562"/>
                <a:gd name="connsiteY2" fmla="*/ 219078 h 385912"/>
                <a:gd name="connsiteX3" fmla="*/ 185984 w 249562"/>
                <a:gd name="connsiteY3" fmla="*/ 257178 h 385912"/>
                <a:gd name="connsiteX4" fmla="*/ 192334 w 249562"/>
                <a:gd name="connsiteY4" fmla="*/ 339728 h 385912"/>
                <a:gd name="connsiteX5" fmla="*/ 181221 w 249562"/>
                <a:gd name="connsiteY5" fmla="*/ 361953 h 385912"/>
                <a:gd name="connsiteX6" fmla="*/ 200271 w 249562"/>
                <a:gd name="connsiteY6" fmla="*/ 334966 h 385912"/>
                <a:gd name="connsiteX7" fmla="*/ 209796 w 249562"/>
                <a:gd name="connsiteY7" fmla="*/ 355603 h 385912"/>
                <a:gd name="connsiteX8" fmla="*/ 249484 w 249562"/>
                <a:gd name="connsiteY8" fmla="*/ 304803 h 385912"/>
                <a:gd name="connsiteX9" fmla="*/ 219321 w 249562"/>
                <a:gd name="connsiteY9" fmla="*/ 385766 h 385912"/>
                <a:gd name="connsiteX10" fmla="*/ 197096 w 249562"/>
                <a:gd name="connsiteY10" fmla="*/ 322266 h 385912"/>
                <a:gd name="connsiteX11" fmla="*/ 174871 w 249562"/>
                <a:gd name="connsiteY11" fmla="*/ 234953 h 385912"/>
                <a:gd name="connsiteX12" fmla="*/ 79621 w 249562"/>
                <a:gd name="connsiteY12" fmla="*/ 158753 h 385912"/>
                <a:gd name="connsiteX13" fmla="*/ 246 w 249562"/>
                <a:gd name="connsiteY13" fmla="*/ 3 h 385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9562" h="385912">
                  <a:moveTo>
                    <a:pt x="246" y="3"/>
                  </a:moveTo>
                  <a:cubicBezTo>
                    <a:pt x="-3458" y="-791"/>
                    <a:pt x="35436" y="117479"/>
                    <a:pt x="57396" y="153991"/>
                  </a:cubicBezTo>
                  <a:cubicBezTo>
                    <a:pt x="79357" y="190504"/>
                    <a:pt x="110578" y="201880"/>
                    <a:pt x="132009" y="219078"/>
                  </a:cubicBezTo>
                  <a:cubicBezTo>
                    <a:pt x="153440" y="236276"/>
                    <a:pt x="175930" y="237070"/>
                    <a:pt x="185984" y="257178"/>
                  </a:cubicBezTo>
                  <a:cubicBezTo>
                    <a:pt x="196038" y="277286"/>
                    <a:pt x="193128" y="322266"/>
                    <a:pt x="192334" y="339728"/>
                  </a:cubicBezTo>
                  <a:cubicBezTo>
                    <a:pt x="191540" y="357190"/>
                    <a:pt x="179898" y="362747"/>
                    <a:pt x="181221" y="361953"/>
                  </a:cubicBezTo>
                  <a:cubicBezTo>
                    <a:pt x="182544" y="361159"/>
                    <a:pt x="195509" y="336024"/>
                    <a:pt x="200271" y="334966"/>
                  </a:cubicBezTo>
                  <a:cubicBezTo>
                    <a:pt x="205033" y="333908"/>
                    <a:pt x="201594" y="360630"/>
                    <a:pt x="209796" y="355603"/>
                  </a:cubicBezTo>
                  <a:cubicBezTo>
                    <a:pt x="217998" y="350576"/>
                    <a:pt x="247897" y="299776"/>
                    <a:pt x="249484" y="304803"/>
                  </a:cubicBezTo>
                  <a:cubicBezTo>
                    <a:pt x="251071" y="309830"/>
                    <a:pt x="228052" y="382856"/>
                    <a:pt x="219321" y="385766"/>
                  </a:cubicBezTo>
                  <a:cubicBezTo>
                    <a:pt x="210590" y="388677"/>
                    <a:pt x="204504" y="347402"/>
                    <a:pt x="197096" y="322266"/>
                  </a:cubicBezTo>
                  <a:cubicBezTo>
                    <a:pt x="189688" y="297130"/>
                    <a:pt x="194450" y="262205"/>
                    <a:pt x="174871" y="234953"/>
                  </a:cubicBezTo>
                  <a:cubicBezTo>
                    <a:pt x="155292" y="207701"/>
                    <a:pt x="106079" y="195795"/>
                    <a:pt x="79621" y="158753"/>
                  </a:cubicBezTo>
                  <a:cubicBezTo>
                    <a:pt x="53163" y="121711"/>
                    <a:pt x="3950" y="797"/>
                    <a:pt x="246" y="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83521DEA-BB3D-48BE-B4F1-F194AD6EA1DD}"/>
                </a:ext>
              </a:extLst>
            </p:cNvPr>
            <p:cNvSpPr/>
            <p:nvPr/>
          </p:nvSpPr>
          <p:spPr>
            <a:xfrm>
              <a:off x="6838937" y="4810068"/>
              <a:ext cx="117493" cy="308034"/>
            </a:xfrm>
            <a:custGeom>
              <a:avLst/>
              <a:gdLst>
                <a:gd name="connsiteX0" fmla="*/ 98438 w 117493"/>
                <a:gd name="connsiteY0" fmla="*/ 57 h 308034"/>
                <a:gd name="connsiteX1" fmla="*/ 25413 w 117493"/>
                <a:gd name="connsiteY1" fmla="*/ 73082 h 308034"/>
                <a:gd name="connsiteX2" fmla="*/ 44463 w 117493"/>
                <a:gd name="connsiteY2" fmla="*/ 109595 h 308034"/>
                <a:gd name="connsiteX3" fmla="*/ 49226 w 117493"/>
                <a:gd name="connsiteY3" fmla="*/ 169920 h 308034"/>
                <a:gd name="connsiteX4" fmla="*/ 80976 w 117493"/>
                <a:gd name="connsiteY4" fmla="*/ 250882 h 308034"/>
                <a:gd name="connsiteX5" fmla="*/ 74626 w 117493"/>
                <a:gd name="connsiteY5" fmla="*/ 203257 h 308034"/>
                <a:gd name="connsiteX6" fmla="*/ 117488 w 117493"/>
                <a:gd name="connsiteY6" fmla="*/ 308032 h 308034"/>
                <a:gd name="connsiteX7" fmla="*/ 71451 w 117493"/>
                <a:gd name="connsiteY7" fmla="*/ 200082 h 308034"/>
                <a:gd name="connsiteX8" fmla="*/ 13 w 117493"/>
                <a:gd name="connsiteY8" fmla="*/ 85782 h 308034"/>
                <a:gd name="connsiteX9" fmla="*/ 98438 w 117493"/>
                <a:gd name="connsiteY9" fmla="*/ 57 h 30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493" h="308034">
                  <a:moveTo>
                    <a:pt x="98438" y="57"/>
                  </a:moveTo>
                  <a:cubicBezTo>
                    <a:pt x="102671" y="-2060"/>
                    <a:pt x="34409" y="54826"/>
                    <a:pt x="25413" y="73082"/>
                  </a:cubicBezTo>
                  <a:cubicBezTo>
                    <a:pt x="16417" y="91338"/>
                    <a:pt x="40494" y="93455"/>
                    <a:pt x="44463" y="109595"/>
                  </a:cubicBezTo>
                  <a:cubicBezTo>
                    <a:pt x="48432" y="125735"/>
                    <a:pt x="43141" y="146372"/>
                    <a:pt x="49226" y="169920"/>
                  </a:cubicBezTo>
                  <a:cubicBezTo>
                    <a:pt x="55311" y="193468"/>
                    <a:pt x="76743" y="245326"/>
                    <a:pt x="80976" y="250882"/>
                  </a:cubicBezTo>
                  <a:cubicBezTo>
                    <a:pt x="85209" y="256438"/>
                    <a:pt x="68541" y="193732"/>
                    <a:pt x="74626" y="203257"/>
                  </a:cubicBezTo>
                  <a:cubicBezTo>
                    <a:pt x="80711" y="212782"/>
                    <a:pt x="118017" y="308561"/>
                    <a:pt x="117488" y="308032"/>
                  </a:cubicBezTo>
                  <a:cubicBezTo>
                    <a:pt x="116959" y="307503"/>
                    <a:pt x="91030" y="237124"/>
                    <a:pt x="71451" y="200082"/>
                  </a:cubicBezTo>
                  <a:cubicBezTo>
                    <a:pt x="51872" y="163040"/>
                    <a:pt x="1336" y="115415"/>
                    <a:pt x="13" y="85782"/>
                  </a:cubicBezTo>
                  <a:cubicBezTo>
                    <a:pt x="-1310" y="56149"/>
                    <a:pt x="94205" y="2174"/>
                    <a:pt x="98438" y="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DAA844D9-8AA3-4A9E-AF32-3111CC4D8C3D}"/>
                </a:ext>
              </a:extLst>
            </p:cNvPr>
            <p:cNvSpPr/>
            <p:nvPr/>
          </p:nvSpPr>
          <p:spPr>
            <a:xfrm>
              <a:off x="6582810" y="4731998"/>
              <a:ext cx="196328" cy="205589"/>
            </a:xfrm>
            <a:custGeom>
              <a:avLst/>
              <a:gdLst>
                <a:gd name="connsiteX0" fmla="*/ 553 w 196328"/>
                <a:gd name="connsiteY0" fmla="*/ 340 h 205589"/>
                <a:gd name="connsiteX1" fmla="*/ 119615 w 196328"/>
                <a:gd name="connsiteY1" fmla="*/ 67015 h 205589"/>
                <a:gd name="connsiteX2" fmla="*/ 192640 w 196328"/>
                <a:gd name="connsiteY2" fmla="*/ 189252 h 205589"/>
                <a:gd name="connsiteX3" fmla="*/ 129140 w 196328"/>
                <a:gd name="connsiteY3" fmla="*/ 201952 h 205589"/>
                <a:gd name="connsiteX4" fmla="*/ 173590 w 196328"/>
                <a:gd name="connsiteY4" fmla="*/ 167027 h 205589"/>
                <a:gd name="connsiteX5" fmla="*/ 195815 w 196328"/>
                <a:gd name="connsiteY5" fmla="*/ 173377 h 205589"/>
                <a:gd name="connsiteX6" fmla="*/ 152953 w 196328"/>
                <a:gd name="connsiteY6" fmla="*/ 116227 h 205589"/>
                <a:gd name="connsiteX7" fmla="*/ 78340 w 196328"/>
                <a:gd name="connsiteY7" fmla="*/ 44790 h 205589"/>
                <a:gd name="connsiteX8" fmla="*/ 553 w 196328"/>
                <a:gd name="connsiteY8" fmla="*/ 340 h 205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328" h="205589">
                  <a:moveTo>
                    <a:pt x="553" y="340"/>
                  </a:moveTo>
                  <a:cubicBezTo>
                    <a:pt x="7432" y="4044"/>
                    <a:pt x="87601" y="35530"/>
                    <a:pt x="119615" y="67015"/>
                  </a:cubicBezTo>
                  <a:cubicBezTo>
                    <a:pt x="151630" y="98500"/>
                    <a:pt x="191053" y="166763"/>
                    <a:pt x="192640" y="189252"/>
                  </a:cubicBezTo>
                  <a:cubicBezTo>
                    <a:pt x="194227" y="211741"/>
                    <a:pt x="132315" y="205656"/>
                    <a:pt x="129140" y="201952"/>
                  </a:cubicBezTo>
                  <a:cubicBezTo>
                    <a:pt x="125965" y="198248"/>
                    <a:pt x="162478" y="171789"/>
                    <a:pt x="173590" y="167027"/>
                  </a:cubicBezTo>
                  <a:cubicBezTo>
                    <a:pt x="184702" y="162265"/>
                    <a:pt x="199255" y="181844"/>
                    <a:pt x="195815" y="173377"/>
                  </a:cubicBezTo>
                  <a:cubicBezTo>
                    <a:pt x="192375" y="164910"/>
                    <a:pt x="172532" y="137658"/>
                    <a:pt x="152953" y="116227"/>
                  </a:cubicBezTo>
                  <a:cubicBezTo>
                    <a:pt x="133374" y="94796"/>
                    <a:pt x="104005" y="65692"/>
                    <a:pt x="78340" y="44790"/>
                  </a:cubicBezTo>
                  <a:cubicBezTo>
                    <a:pt x="52675" y="23888"/>
                    <a:pt x="-6326" y="-3364"/>
                    <a:pt x="553" y="3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26727FDC-B4C0-4A1B-AC01-3244417FF2FA}"/>
                </a:ext>
              </a:extLst>
            </p:cNvPr>
            <p:cNvSpPr/>
            <p:nvPr/>
          </p:nvSpPr>
          <p:spPr>
            <a:xfrm>
              <a:off x="6519528" y="4368111"/>
              <a:ext cx="344402" cy="355653"/>
            </a:xfrm>
            <a:custGeom>
              <a:avLst/>
              <a:gdLst>
                <a:gd name="connsiteX0" fmla="*/ 1922 w 344402"/>
                <a:gd name="connsiteY0" fmla="*/ 3864 h 355653"/>
                <a:gd name="connsiteX1" fmla="*/ 300372 w 344402"/>
                <a:gd name="connsiteY1" fmla="*/ 345177 h 355653"/>
                <a:gd name="connsiteX2" fmla="*/ 225760 w 344402"/>
                <a:gd name="connsiteY2" fmla="*/ 261039 h 355653"/>
                <a:gd name="connsiteX3" fmla="*/ 125747 w 344402"/>
                <a:gd name="connsiteY3" fmla="*/ 188014 h 355653"/>
                <a:gd name="connsiteX4" fmla="*/ 341647 w 344402"/>
                <a:gd name="connsiteY4" fmla="*/ 342002 h 355653"/>
                <a:gd name="connsiteX5" fmla="*/ 243222 w 344402"/>
                <a:gd name="connsiteY5" fmla="*/ 230877 h 355653"/>
                <a:gd name="connsiteX6" fmla="*/ 174960 w 344402"/>
                <a:gd name="connsiteY6" fmla="*/ 165789 h 355653"/>
                <a:gd name="connsiteX7" fmla="*/ 1922 w 344402"/>
                <a:gd name="connsiteY7" fmla="*/ 3864 h 355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4402" h="355653">
                  <a:moveTo>
                    <a:pt x="1922" y="3864"/>
                  </a:moveTo>
                  <a:cubicBezTo>
                    <a:pt x="22824" y="33762"/>
                    <a:pt x="263066" y="302315"/>
                    <a:pt x="300372" y="345177"/>
                  </a:cubicBezTo>
                  <a:cubicBezTo>
                    <a:pt x="337678" y="388039"/>
                    <a:pt x="254864" y="287233"/>
                    <a:pt x="225760" y="261039"/>
                  </a:cubicBezTo>
                  <a:cubicBezTo>
                    <a:pt x="196656" y="234845"/>
                    <a:pt x="106432" y="174520"/>
                    <a:pt x="125747" y="188014"/>
                  </a:cubicBezTo>
                  <a:cubicBezTo>
                    <a:pt x="145062" y="201508"/>
                    <a:pt x="322068" y="334858"/>
                    <a:pt x="341647" y="342002"/>
                  </a:cubicBezTo>
                  <a:cubicBezTo>
                    <a:pt x="361226" y="349146"/>
                    <a:pt x="271003" y="260246"/>
                    <a:pt x="243222" y="230877"/>
                  </a:cubicBezTo>
                  <a:cubicBezTo>
                    <a:pt x="215441" y="201508"/>
                    <a:pt x="213324" y="205476"/>
                    <a:pt x="174960" y="165789"/>
                  </a:cubicBezTo>
                  <a:cubicBezTo>
                    <a:pt x="136596" y="126102"/>
                    <a:pt x="-18980" y="-26034"/>
                    <a:pt x="1922" y="38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8532A38B-4772-4D99-AF5E-DED8727348B1}"/>
                </a:ext>
              </a:extLst>
            </p:cNvPr>
            <p:cNvSpPr/>
            <p:nvPr/>
          </p:nvSpPr>
          <p:spPr>
            <a:xfrm>
              <a:off x="6485083" y="4410615"/>
              <a:ext cx="157302" cy="148262"/>
            </a:xfrm>
            <a:custGeom>
              <a:avLst/>
              <a:gdLst>
                <a:gd name="connsiteX0" fmla="*/ 1442 w 157302"/>
                <a:gd name="connsiteY0" fmla="*/ 1048 h 148262"/>
                <a:gd name="connsiteX1" fmla="*/ 82405 w 157302"/>
                <a:gd name="connsiteY1" fmla="*/ 83598 h 148262"/>
                <a:gd name="connsiteX2" fmla="*/ 133205 w 157302"/>
                <a:gd name="connsiteY2" fmla="*/ 124873 h 148262"/>
                <a:gd name="connsiteX3" fmla="*/ 50655 w 157302"/>
                <a:gd name="connsiteY3" fmla="*/ 74073 h 148262"/>
                <a:gd name="connsiteX4" fmla="*/ 44305 w 157302"/>
                <a:gd name="connsiteY4" fmla="*/ 70898 h 148262"/>
                <a:gd name="connsiteX5" fmla="*/ 157017 w 157302"/>
                <a:gd name="connsiteY5" fmla="*/ 147098 h 148262"/>
                <a:gd name="connsiteX6" fmla="*/ 1442 w 157302"/>
                <a:gd name="connsiteY6" fmla="*/ 1048 h 148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302" h="148262">
                  <a:moveTo>
                    <a:pt x="1442" y="1048"/>
                  </a:moveTo>
                  <a:cubicBezTo>
                    <a:pt x="-10993" y="-9535"/>
                    <a:pt x="60445" y="62961"/>
                    <a:pt x="82405" y="83598"/>
                  </a:cubicBezTo>
                  <a:cubicBezTo>
                    <a:pt x="104366" y="104236"/>
                    <a:pt x="138497" y="126460"/>
                    <a:pt x="133205" y="124873"/>
                  </a:cubicBezTo>
                  <a:cubicBezTo>
                    <a:pt x="127913" y="123286"/>
                    <a:pt x="65472" y="83069"/>
                    <a:pt x="50655" y="74073"/>
                  </a:cubicBezTo>
                  <a:cubicBezTo>
                    <a:pt x="35838" y="65077"/>
                    <a:pt x="26578" y="58727"/>
                    <a:pt x="44305" y="70898"/>
                  </a:cubicBezTo>
                  <a:cubicBezTo>
                    <a:pt x="62032" y="83069"/>
                    <a:pt x="163367" y="158475"/>
                    <a:pt x="157017" y="147098"/>
                  </a:cubicBezTo>
                  <a:cubicBezTo>
                    <a:pt x="150667" y="135721"/>
                    <a:pt x="13877" y="11631"/>
                    <a:pt x="1442" y="104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C40C69E5-4193-4B07-B9AF-F06336E808CB}"/>
                </a:ext>
              </a:extLst>
            </p:cNvPr>
            <p:cNvSpPr/>
            <p:nvPr/>
          </p:nvSpPr>
          <p:spPr>
            <a:xfrm>
              <a:off x="6410051" y="3936874"/>
              <a:ext cx="558477" cy="506292"/>
            </a:xfrm>
            <a:custGeom>
              <a:avLst/>
              <a:gdLst>
                <a:gd name="connsiteX0" fmla="*/ 274 w 558477"/>
                <a:gd name="connsiteY0" fmla="*/ 126 h 506292"/>
                <a:gd name="connsiteX1" fmla="*/ 154262 w 558477"/>
                <a:gd name="connsiteY1" fmla="*/ 92201 h 506292"/>
                <a:gd name="connsiteX2" fmla="*/ 219349 w 558477"/>
                <a:gd name="connsiteY2" fmla="*/ 168401 h 506292"/>
                <a:gd name="connsiteX3" fmla="*/ 317774 w 558477"/>
                <a:gd name="connsiteY3" fmla="*/ 258889 h 506292"/>
                <a:gd name="connsiteX4" fmla="*/ 544787 w 558477"/>
                <a:gd name="connsiteY4" fmla="*/ 495426 h 506292"/>
                <a:gd name="connsiteX5" fmla="*/ 503512 w 558477"/>
                <a:gd name="connsiteY5" fmla="*/ 443039 h 506292"/>
                <a:gd name="connsiteX6" fmla="*/ 260624 w 558477"/>
                <a:gd name="connsiteY6" fmla="*/ 235076 h 506292"/>
                <a:gd name="connsiteX7" fmla="*/ 317774 w 558477"/>
                <a:gd name="connsiteY7" fmla="*/ 247776 h 506292"/>
                <a:gd name="connsiteX8" fmla="*/ 195537 w 558477"/>
                <a:gd name="connsiteY8" fmla="*/ 112839 h 506292"/>
                <a:gd name="connsiteX9" fmla="*/ 274 w 558477"/>
                <a:gd name="connsiteY9" fmla="*/ 126 h 506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8477" h="506292">
                  <a:moveTo>
                    <a:pt x="274" y="126"/>
                  </a:moveTo>
                  <a:cubicBezTo>
                    <a:pt x="-6605" y="-3314"/>
                    <a:pt x="117750" y="64155"/>
                    <a:pt x="154262" y="92201"/>
                  </a:cubicBezTo>
                  <a:cubicBezTo>
                    <a:pt x="190774" y="120247"/>
                    <a:pt x="192097" y="140620"/>
                    <a:pt x="219349" y="168401"/>
                  </a:cubicBezTo>
                  <a:cubicBezTo>
                    <a:pt x="246601" y="196182"/>
                    <a:pt x="263535" y="204385"/>
                    <a:pt x="317774" y="258889"/>
                  </a:cubicBezTo>
                  <a:cubicBezTo>
                    <a:pt x="372013" y="313393"/>
                    <a:pt x="513831" y="464734"/>
                    <a:pt x="544787" y="495426"/>
                  </a:cubicBezTo>
                  <a:cubicBezTo>
                    <a:pt x="575743" y="526118"/>
                    <a:pt x="550872" y="486431"/>
                    <a:pt x="503512" y="443039"/>
                  </a:cubicBezTo>
                  <a:cubicBezTo>
                    <a:pt x="456152" y="399647"/>
                    <a:pt x="291580" y="267620"/>
                    <a:pt x="260624" y="235076"/>
                  </a:cubicBezTo>
                  <a:cubicBezTo>
                    <a:pt x="229668" y="202532"/>
                    <a:pt x="328622" y="268149"/>
                    <a:pt x="317774" y="247776"/>
                  </a:cubicBezTo>
                  <a:cubicBezTo>
                    <a:pt x="306926" y="227403"/>
                    <a:pt x="245808" y="150410"/>
                    <a:pt x="195537" y="112839"/>
                  </a:cubicBezTo>
                  <a:cubicBezTo>
                    <a:pt x="145266" y="75268"/>
                    <a:pt x="7153" y="3566"/>
                    <a:pt x="274" y="1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437EB871-8076-4A80-8338-B631B5E45EA7}"/>
                </a:ext>
              </a:extLst>
            </p:cNvPr>
            <p:cNvSpPr/>
            <p:nvPr/>
          </p:nvSpPr>
          <p:spPr>
            <a:xfrm>
              <a:off x="6700813" y="4271963"/>
              <a:ext cx="497116" cy="392768"/>
            </a:xfrm>
            <a:custGeom>
              <a:avLst/>
              <a:gdLst>
                <a:gd name="connsiteX0" fmla="*/ 84162 w 497116"/>
                <a:gd name="connsiteY0" fmla="*/ 95250 h 392768"/>
                <a:gd name="connsiteX1" fmla="*/ 246087 w 497116"/>
                <a:gd name="connsiteY1" fmla="*/ 193675 h 392768"/>
                <a:gd name="connsiteX2" fmla="*/ 346100 w 497116"/>
                <a:gd name="connsiteY2" fmla="*/ 280987 h 392768"/>
                <a:gd name="connsiteX3" fmla="*/ 438175 w 497116"/>
                <a:gd name="connsiteY3" fmla="*/ 357187 h 392768"/>
                <a:gd name="connsiteX4" fmla="*/ 408012 w 497116"/>
                <a:gd name="connsiteY4" fmla="*/ 357187 h 392768"/>
                <a:gd name="connsiteX5" fmla="*/ 339750 w 497116"/>
                <a:gd name="connsiteY5" fmla="*/ 373062 h 392768"/>
                <a:gd name="connsiteX6" fmla="*/ 315937 w 497116"/>
                <a:gd name="connsiteY6" fmla="*/ 385762 h 392768"/>
                <a:gd name="connsiteX7" fmla="*/ 415950 w 497116"/>
                <a:gd name="connsiteY7" fmla="*/ 371475 h 392768"/>
                <a:gd name="connsiteX8" fmla="*/ 496912 w 497116"/>
                <a:gd name="connsiteY8" fmla="*/ 390525 h 392768"/>
                <a:gd name="connsiteX9" fmla="*/ 392137 w 497116"/>
                <a:gd name="connsiteY9" fmla="*/ 309562 h 392768"/>
                <a:gd name="connsiteX10" fmla="*/ 241325 w 497116"/>
                <a:gd name="connsiteY10" fmla="*/ 168275 h 392768"/>
                <a:gd name="connsiteX11" fmla="*/ 25 w 497116"/>
                <a:gd name="connsiteY11" fmla="*/ 0 h 392768"/>
                <a:gd name="connsiteX12" fmla="*/ 225450 w 497116"/>
                <a:gd name="connsiteY12" fmla="*/ 166687 h 392768"/>
                <a:gd name="connsiteX13" fmla="*/ 84162 w 497116"/>
                <a:gd name="connsiteY13" fmla="*/ 95250 h 392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7116" h="392768">
                  <a:moveTo>
                    <a:pt x="84162" y="95250"/>
                  </a:moveTo>
                  <a:cubicBezTo>
                    <a:pt x="87601" y="99748"/>
                    <a:pt x="202431" y="162719"/>
                    <a:pt x="246087" y="193675"/>
                  </a:cubicBezTo>
                  <a:cubicBezTo>
                    <a:pt x="289743" y="224631"/>
                    <a:pt x="314085" y="253735"/>
                    <a:pt x="346100" y="280987"/>
                  </a:cubicBezTo>
                  <a:cubicBezTo>
                    <a:pt x="378115" y="308239"/>
                    <a:pt x="427856" y="344487"/>
                    <a:pt x="438175" y="357187"/>
                  </a:cubicBezTo>
                  <a:cubicBezTo>
                    <a:pt x="448494" y="369887"/>
                    <a:pt x="424416" y="354541"/>
                    <a:pt x="408012" y="357187"/>
                  </a:cubicBezTo>
                  <a:cubicBezTo>
                    <a:pt x="391608" y="359833"/>
                    <a:pt x="355096" y="368299"/>
                    <a:pt x="339750" y="373062"/>
                  </a:cubicBezTo>
                  <a:cubicBezTo>
                    <a:pt x="324404" y="377825"/>
                    <a:pt x="303237" y="386027"/>
                    <a:pt x="315937" y="385762"/>
                  </a:cubicBezTo>
                  <a:cubicBezTo>
                    <a:pt x="328637" y="385498"/>
                    <a:pt x="385788" y="370681"/>
                    <a:pt x="415950" y="371475"/>
                  </a:cubicBezTo>
                  <a:cubicBezTo>
                    <a:pt x="446112" y="372269"/>
                    <a:pt x="500881" y="400844"/>
                    <a:pt x="496912" y="390525"/>
                  </a:cubicBezTo>
                  <a:cubicBezTo>
                    <a:pt x="492943" y="380206"/>
                    <a:pt x="434735" y="346604"/>
                    <a:pt x="392137" y="309562"/>
                  </a:cubicBezTo>
                  <a:cubicBezTo>
                    <a:pt x="349539" y="272520"/>
                    <a:pt x="306677" y="219869"/>
                    <a:pt x="241325" y="168275"/>
                  </a:cubicBezTo>
                  <a:cubicBezTo>
                    <a:pt x="175973" y="116681"/>
                    <a:pt x="2671" y="265"/>
                    <a:pt x="25" y="0"/>
                  </a:cubicBezTo>
                  <a:cubicBezTo>
                    <a:pt x="-2621" y="-265"/>
                    <a:pt x="205606" y="147108"/>
                    <a:pt x="225450" y="166687"/>
                  </a:cubicBezTo>
                  <a:cubicBezTo>
                    <a:pt x="245294" y="186266"/>
                    <a:pt x="80723" y="90752"/>
                    <a:pt x="84162" y="952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5152B01C-6504-4F07-88C3-6B2CC6F9012A}"/>
                </a:ext>
              </a:extLst>
            </p:cNvPr>
            <p:cNvSpPr/>
            <p:nvPr/>
          </p:nvSpPr>
          <p:spPr>
            <a:xfrm>
              <a:off x="6935452" y="4403152"/>
              <a:ext cx="354793" cy="357316"/>
            </a:xfrm>
            <a:custGeom>
              <a:avLst/>
              <a:gdLst>
                <a:gd name="connsiteX0" fmla="*/ 3511 w 354793"/>
                <a:gd name="connsiteY0" fmla="*/ 573 h 357316"/>
                <a:gd name="connsiteX1" fmla="*/ 79711 w 354793"/>
                <a:gd name="connsiteY1" fmla="*/ 89473 h 357316"/>
                <a:gd name="connsiteX2" fmla="*/ 159086 w 354793"/>
                <a:gd name="connsiteY2" fmla="*/ 162498 h 357316"/>
                <a:gd name="connsiteX3" fmla="*/ 351173 w 354793"/>
                <a:gd name="connsiteY3" fmla="*/ 352998 h 357316"/>
                <a:gd name="connsiteX4" fmla="*/ 274973 w 354793"/>
                <a:gd name="connsiteY4" fmla="*/ 286323 h 357316"/>
                <a:gd name="connsiteX5" fmla="*/ 154323 w 354793"/>
                <a:gd name="connsiteY5" fmla="*/ 179961 h 357316"/>
                <a:gd name="connsiteX6" fmla="*/ 171786 w 354793"/>
                <a:gd name="connsiteY6" fmla="*/ 191073 h 357316"/>
                <a:gd name="connsiteX7" fmla="*/ 27323 w 354793"/>
                <a:gd name="connsiteY7" fmla="*/ 57723 h 357316"/>
                <a:gd name="connsiteX8" fmla="*/ 3511 w 354793"/>
                <a:gd name="connsiteY8" fmla="*/ 573 h 357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4793" h="357316">
                  <a:moveTo>
                    <a:pt x="3511" y="573"/>
                  </a:moveTo>
                  <a:cubicBezTo>
                    <a:pt x="12242" y="5865"/>
                    <a:pt x="53782" y="62486"/>
                    <a:pt x="79711" y="89473"/>
                  </a:cubicBezTo>
                  <a:cubicBezTo>
                    <a:pt x="105640" y="116460"/>
                    <a:pt x="113842" y="118577"/>
                    <a:pt x="159086" y="162498"/>
                  </a:cubicBezTo>
                  <a:cubicBezTo>
                    <a:pt x="204330" y="206419"/>
                    <a:pt x="331859" y="332361"/>
                    <a:pt x="351173" y="352998"/>
                  </a:cubicBezTo>
                  <a:cubicBezTo>
                    <a:pt x="370487" y="373635"/>
                    <a:pt x="307781" y="315163"/>
                    <a:pt x="274973" y="286323"/>
                  </a:cubicBezTo>
                  <a:lnTo>
                    <a:pt x="154323" y="179961"/>
                  </a:lnTo>
                  <a:cubicBezTo>
                    <a:pt x="137125" y="164086"/>
                    <a:pt x="192953" y="211446"/>
                    <a:pt x="171786" y="191073"/>
                  </a:cubicBezTo>
                  <a:cubicBezTo>
                    <a:pt x="150619" y="170700"/>
                    <a:pt x="52458" y="87885"/>
                    <a:pt x="27323" y="57723"/>
                  </a:cubicBezTo>
                  <a:cubicBezTo>
                    <a:pt x="2188" y="27561"/>
                    <a:pt x="-5220" y="-4719"/>
                    <a:pt x="3511" y="5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BD998200-15F2-4547-92C4-2BAF1CEECD6E}"/>
                </a:ext>
              </a:extLst>
            </p:cNvPr>
            <p:cNvSpPr/>
            <p:nvPr/>
          </p:nvSpPr>
          <p:spPr>
            <a:xfrm>
              <a:off x="6834186" y="4706689"/>
              <a:ext cx="353414" cy="354961"/>
            </a:xfrm>
            <a:custGeom>
              <a:avLst/>
              <a:gdLst>
                <a:gd name="connsiteX0" fmla="*/ 2 w 353414"/>
                <a:gd name="connsiteY0" fmla="*/ 249 h 354961"/>
                <a:gd name="connsiteX1" fmla="*/ 215902 w 353414"/>
                <a:gd name="connsiteY1" fmla="*/ 179636 h 354961"/>
                <a:gd name="connsiteX2" fmla="*/ 265114 w 353414"/>
                <a:gd name="connsiteY2" fmla="*/ 219324 h 354961"/>
                <a:gd name="connsiteX3" fmla="*/ 350839 w 353414"/>
                <a:gd name="connsiteY3" fmla="*/ 352674 h 354961"/>
                <a:gd name="connsiteX4" fmla="*/ 323852 w 353414"/>
                <a:gd name="connsiteY4" fmla="*/ 298699 h 354961"/>
                <a:gd name="connsiteX5" fmla="*/ 250827 w 353414"/>
                <a:gd name="connsiteY5" fmla="*/ 235199 h 354961"/>
                <a:gd name="connsiteX6" fmla="*/ 303214 w 353414"/>
                <a:gd name="connsiteY6" fmla="*/ 247899 h 354961"/>
                <a:gd name="connsiteX7" fmla="*/ 220664 w 353414"/>
                <a:gd name="connsiteY7" fmla="*/ 143124 h 354961"/>
                <a:gd name="connsiteX8" fmla="*/ 2 w 353414"/>
                <a:gd name="connsiteY8" fmla="*/ 249 h 354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3414" h="354961">
                  <a:moveTo>
                    <a:pt x="2" y="249"/>
                  </a:moveTo>
                  <a:cubicBezTo>
                    <a:pt x="-792" y="6334"/>
                    <a:pt x="215902" y="179636"/>
                    <a:pt x="215902" y="179636"/>
                  </a:cubicBezTo>
                  <a:cubicBezTo>
                    <a:pt x="260087" y="216148"/>
                    <a:pt x="242625" y="190484"/>
                    <a:pt x="265114" y="219324"/>
                  </a:cubicBezTo>
                  <a:cubicBezTo>
                    <a:pt x="287603" y="248164"/>
                    <a:pt x="341049" y="339445"/>
                    <a:pt x="350839" y="352674"/>
                  </a:cubicBezTo>
                  <a:cubicBezTo>
                    <a:pt x="360629" y="365903"/>
                    <a:pt x="340521" y="318278"/>
                    <a:pt x="323852" y="298699"/>
                  </a:cubicBezTo>
                  <a:cubicBezTo>
                    <a:pt x="307183" y="279120"/>
                    <a:pt x="254267" y="243666"/>
                    <a:pt x="250827" y="235199"/>
                  </a:cubicBezTo>
                  <a:cubicBezTo>
                    <a:pt x="247387" y="226732"/>
                    <a:pt x="308241" y="263245"/>
                    <a:pt x="303214" y="247899"/>
                  </a:cubicBezTo>
                  <a:cubicBezTo>
                    <a:pt x="298187" y="232553"/>
                    <a:pt x="273316" y="185457"/>
                    <a:pt x="220664" y="143124"/>
                  </a:cubicBezTo>
                  <a:cubicBezTo>
                    <a:pt x="168012" y="100791"/>
                    <a:pt x="796" y="-5836"/>
                    <a:pt x="2" y="2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B4F360A5-2E66-41E0-B60A-05AA0AC67C3A}"/>
                </a:ext>
              </a:extLst>
            </p:cNvPr>
            <p:cNvSpPr/>
            <p:nvPr/>
          </p:nvSpPr>
          <p:spPr>
            <a:xfrm>
              <a:off x="7141195" y="4757688"/>
              <a:ext cx="314920" cy="440395"/>
            </a:xfrm>
            <a:custGeom>
              <a:avLst/>
              <a:gdLst>
                <a:gd name="connsiteX0" fmla="*/ 129555 w 314920"/>
                <a:gd name="connsiteY0" fmla="*/ 50 h 440395"/>
                <a:gd name="connsiteX1" fmla="*/ 174005 w 314920"/>
                <a:gd name="connsiteY1" fmla="*/ 106412 h 440395"/>
                <a:gd name="connsiteX2" fmla="*/ 150193 w 314920"/>
                <a:gd name="connsiteY2" fmla="*/ 161975 h 440395"/>
                <a:gd name="connsiteX3" fmla="*/ 91455 w 314920"/>
                <a:gd name="connsiteY3" fmla="*/ 246112 h 440395"/>
                <a:gd name="connsiteX4" fmla="*/ 161305 w 314920"/>
                <a:gd name="connsiteY4" fmla="*/ 163562 h 440395"/>
                <a:gd name="connsiteX5" fmla="*/ 89868 w 314920"/>
                <a:gd name="connsiteY5" fmla="*/ 263575 h 440395"/>
                <a:gd name="connsiteX6" fmla="*/ 116855 w 314920"/>
                <a:gd name="connsiteY6" fmla="*/ 288975 h 440395"/>
                <a:gd name="connsiteX7" fmla="*/ 239093 w 314920"/>
                <a:gd name="connsiteY7" fmla="*/ 366762 h 440395"/>
                <a:gd name="connsiteX8" fmla="*/ 232743 w 314920"/>
                <a:gd name="connsiteY8" fmla="*/ 354062 h 440395"/>
                <a:gd name="connsiteX9" fmla="*/ 134318 w 314920"/>
                <a:gd name="connsiteY9" fmla="*/ 330250 h 440395"/>
                <a:gd name="connsiteX10" fmla="*/ 308943 w 314920"/>
                <a:gd name="connsiteY10" fmla="*/ 428675 h 440395"/>
                <a:gd name="connsiteX11" fmla="*/ 270843 w 314920"/>
                <a:gd name="connsiteY11" fmla="*/ 438200 h 440395"/>
                <a:gd name="connsiteX12" fmla="*/ 235918 w 314920"/>
                <a:gd name="connsiteY12" fmla="*/ 425500 h 440395"/>
                <a:gd name="connsiteX13" fmla="*/ 142255 w 314920"/>
                <a:gd name="connsiteY13" fmla="*/ 377875 h 440395"/>
                <a:gd name="connsiteX14" fmla="*/ 2555 w 314920"/>
                <a:gd name="connsiteY14" fmla="*/ 292150 h 440395"/>
                <a:gd name="connsiteX15" fmla="*/ 272430 w 314920"/>
                <a:gd name="connsiteY15" fmla="*/ 425500 h 440395"/>
                <a:gd name="connsiteX16" fmla="*/ 115268 w 314920"/>
                <a:gd name="connsiteY16" fmla="*/ 314375 h 440395"/>
                <a:gd name="connsiteX17" fmla="*/ 126380 w 314920"/>
                <a:gd name="connsiteY17" fmla="*/ 233412 h 440395"/>
                <a:gd name="connsiteX18" fmla="*/ 183530 w 314920"/>
                <a:gd name="connsiteY18" fmla="*/ 146100 h 440395"/>
                <a:gd name="connsiteX19" fmla="*/ 159718 w 314920"/>
                <a:gd name="connsiteY19" fmla="*/ 120700 h 440395"/>
                <a:gd name="connsiteX20" fmla="*/ 129555 w 314920"/>
                <a:gd name="connsiteY20" fmla="*/ 50 h 440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14920" h="440395">
                  <a:moveTo>
                    <a:pt x="129555" y="50"/>
                  </a:moveTo>
                  <a:cubicBezTo>
                    <a:pt x="131936" y="-2331"/>
                    <a:pt x="170565" y="79425"/>
                    <a:pt x="174005" y="106412"/>
                  </a:cubicBezTo>
                  <a:cubicBezTo>
                    <a:pt x="177445" y="133399"/>
                    <a:pt x="163951" y="138692"/>
                    <a:pt x="150193" y="161975"/>
                  </a:cubicBezTo>
                  <a:cubicBezTo>
                    <a:pt x="136435" y="185258"/>
                    <a:pt x="89603" y="245848"/>
                    <a:pt x="91455" y="246112"/>
                  </a:cubicBezTo>
                  <a:cubicBezTo>
                    <a:pt x="93307" y="246376"/>
                    <a:pt x="161569" y="160652"/>
                    <a:pt x="161305" y="163562"/>
                  </a:cubicBezTo>
                  <a:cubicBezTo>
                    <a:pt x="161041" y="166472"/>
                    <a:pt x="97276" y="242673"/>
                    <a:pt x="89868" y="263575"/>
                  </a:cubicBezTo>
                  <a:cubicBezTo>
                    <a:pt x="82460" y="284477"/>
                    <a:pt x="91984" y="271777"/>
                    <a:pt x="116855" y="288975"/>
                  </a:cubicBezTo>
                  <a:cubicBezTo>
                    <a:pt x="141726" y="306173"/>
                    <a:pt x="219778" y="355914"/>
                    <a:pt x="239093" y="366762"/>
                  </a:cubicBezTo>
                  <a:cubicBezTo>
                    <a:pt x="258408" y="377610"/>
                    <a:pt x="250206" y="360147"/>
                    <a:pt x="232743" y="354062"/>
                  </a:cubicBezTo>
                  <a:cubicBezTo>
                    <a:pt x="215281" y="347977"/>
                    <a:pt x="121618" y="317815"/>
                    <a:pt x="134318" y="330250"/>
                  </a:cubicBezTo>
                  <a:cubicBezTo>
                    <a:pt x="147018" y="342686"/>
                    <a:pt x="286189" y="410683"/>
                    <a:pt x="308943" y="428675"/>
                  </a:cubicBezTo>
                  <a:cubicBezTo>
                    <a:pt x="331697" y="446667"/>
                    <a:pt x="283014" y="438729"/>
                    <a:pt x="270843" y="438200"/>
                  </a:cubicBezTo>
                  <a:cubicBezTo>
                    <a:pt x="258672" y="437671"/>
                    <a:pt x="257349" y="435554"/>
                    <a:pt x="235918" y="425500"/>
                  </a:cubicBezTo>
                  <a:cubicBezTo>
                    <a:pt x="214487" y="415446"/>
                    <a:pt x="181149" y="400100"/>
                    <a:pt x="142255" y="377875"/>
                  </a:cubicBezTo>
                  <a:cubicBezTo>
                    <a:pt x="103361" y="355650"/>
                    <a:pt x="-19141" y="284213"/>
                    <a:pt x="2555" y="292150"/>
                  </a:cubicBezTo>
                  <a:cubicBezTo>
                    <a:pt x="24251" y="300087"/>
                    <a:pt x="253645" y="421796"/>
                    <a:pt x="272430" y="425500"/>
                  </a:cubicBezTo>
                  <a:cubicBezTo>
                    <a:pt x="291215" y="429204"/>
                    <a:pt x="139610" y="346390"/>
                    <a:pt x="115268" y="314375"/>
                  </a:cubicBezTo>
                  <a:cubicBezTo>
                    <a:pt x="90926" y="282360"/>
                    <a:pt x="115003" y="261458"/>
                    <a:pt x="126380" y="233412"/>
                  </a:cubicBezTo>
                  <a:cubicBezTo>
                    <a:pt x="137757" y="205366"/>
                    <a:pt x="177974" y="164885"/>
                    <a:pt x="183530" y="146100"/>
                  </a:cubicBezTo>
                  <a:cubicBezTo>
                    <a:pt x="189086" y="127315"/>
                    <a:pt x="166862" y="141602"/>
                    <a:pt x="159718" y="120700"/>
                  </a:cubicBezTo>
                  <a:cubicBezTo>
                    <a:pt x="152574" y="99798"/>
                    <a:pt x="127174" y="2431"/>
                    <a:pt x="129555" y="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65735D7E-D7B1-43A7-856B-37EE4D2068F9}"/>
                </a:ext>
              </a:extLst>
            </p:cNvPr>
            <p:cNvSpPr/>
            <p:nvPr/>
          </p:nvSpPr>
          <p:spPr>
            <a:xfrm>
              <a:off x="7293804" y="4754994"/>
              <a:ext cx="226748" cy="409318"/>
            </a:xfrm>
            <a:custGeom>
              <a:avLst/>
              <a:gdLst>
                <a:gd name="connsiteX0" fmla="*/ 3934 w 226748"/>
                <a:gd name="connsiteY0" fmla="*/ 2744 h 409318"/>
                <a:gd name="connsiteX1" fmla="*/ 145221 w 226748"/>
                <a:gd name="connsiteY1" fmla="*/ 169431 h 409318"/>
                <a:gd name="connsiteX2" fmla="*/ 151571 w 226748"/>
                <a:gd name="connsiteY2" fmla="*/ 172606 h 409318"/>
                <a:gd name="connsiteX3" fmla="*/ 75371 w 226748"/>
                <a:gd name="connsiteY3" fmla="*/ 115456 h 409318"/>
                <a:gd name="connsiteX4" fmla="*/ 202371 w 226748"/>
                <a:gd name="connsiteY4" fmla="*/ 223406 h 409318"/>
                <a:gd name="connsiteX5" fmla="*/ 207134 w 226748"/>
                <a:gd name="connsiteY5" fmla="*/ 302781 h 409318"/>
                <a:gd name="connsiteX6" fmla="*/ 180146 w 226748"/>
                <a:gd name="connsiteY6" fmla="*/ 353581 h 409318"/>
                <a:gd name="connsiteX7" fmla="*/ 188084 w 226748"/>
                <a:gd name="connsiteY7" fmla="*/ 353581 h 409318"/>
                <a:gd name="connsiteX8" fmla="*/ 176971 w 226748"/>
                <a:gd name="connsiteY8" fmla="*/ 405969 h 409318"/>
                <a:gd name="connsiteX9" fmla="*/ 226184 w 226748"/>
                <a:gd name="connsiteY9" fmla="*/ 244044 h 409318"/>
                <a:gd name="connsiteX10" fmla="*/ 138871 w 226748"/>
                <a:gd name="connsiteY10" fmla="*/ 186894 h 409318"/>
                <a:gd name="connsiteX11" fmla="*/ 59496 w 226748"/>
                <a:gd name="connsiteY11" fmla="*/ 134506 h 409318"/>
                <a:gd name="connsiteX12" fmla="*/ 86484 w 226748"/>
                <a:gd name="connsiteY12" fmla="*/ 151969 h 409318"/>
                <a:gd name="connsiteX13" fmla="*/ 53146 w 226748"/>
                <a:gd name="connsiteY13" fmla="*/ 105931 h 409318"/>
                <a:gd name="connsiteX14" fmla="*/ 38859 w 226748"/>
                <a:gd name="connsiteY14" fmla="*/ 66244 h 409318"/>
                <a:gd name="connsiteX15" fmla="*/ 3934 w 226748"/>
                <a:gd name="connsiteY15" fmla="*/ 2744 h 409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6748" h="409318">
                  <a:moveTo>
                    <a:pt x="3934" y="2744"/>
                  </a:moveTo>
                  <a:cubicBezTo>
                    <a:pt x="21661" y="19942"/>
                    <a:pt x="120615" y="141121"/>
                    <a:pt x="145221" y="169431"/>
                  </a:cubicBezTo>
                  <a:cubicBezTo>
                    <a:pt x="169827" y="197741"/>
                    <a:pt x="163213" y="181602"/>
                    <a:pt x="151571" y="172606"/>
                  </a:cubicBezTo>
                  <a:cubicBezTo>
                    <a:pt x="139929" y="163610"/>
                    <a:pt x="66904" y="106989"/>
                    <a:pt x="75371" y="115456"/>
                  </a:cubicBezTo>
                  <a:cubicBezTo>
                    <a:pt x="83838" y="123923"/>
                    <a:pt x="180410" y="192185"/>
                    <a:pt x="202371" y="223406"/>
                  </a:cubicBezTo>
                  <a:cubicBezTo>
                    <a:pt x="224332" y="254627"/>
                    <a:pt x="210838" y="281085"/>
                    <a:pt x="207134" y="302781"/>
                  </a:cubicBezTo>
                  <a:cubicBezTo>
                    <a:pt x="203430" y="324477"/>
                    <a:pt x="183321" y="345114"/>
                    <a:pt x="180146" y="353581"/>
                  </a:cubicBezTo>
                  <a:cubicBezTo>
                    <a:pt x="176971" y="362048"/>
                    <a:pt x="188613" y="344850"/>
                    <a:pt x="188084" y="353581"/>
                  </a:cubicBezTo>
                  <a:cubicBezTo>
                    <a:pt x="187555" y="362312"/>
                    <a:pt x="170621" y="424225"/>
                    <a:pt x="176971" y="405969"/>
                  </a:cubicBezTo>
                  <a:cubicBezTo>
                    <a:pt x="183321" y="387713"/>
                    <a:pt x="232534" y="280556"/>
                    <a:pt x="226184" y="244044"/>
                  </a:cubicBezTo>
                  <a:cubicBezTo>
                    <a:pt x="219834" y="207532"/>
                    <a:pt x="138871" y="186894"/>
                    <a:pt x="138871" y="186894"/>
                  </a:cubicBezTo>
                  <a:lnTo>
                    <a:pt x="59496" y="134506"/>
                  </a:lnTo>
                  <a:cubicBezTo>
                    <a:pt x="50765" y="128685"/>
                    <a:pt x="87542" y="156731"/>
                    <a:pt x="86484" y="151969"/>
                  </a:cubicBezTo>
                  <a:cubicBezTo>
                    <a:pt x="85426" y="147207"/>
                    <a:pt x="61083" y="120218"/>
                    <a:pt x="53146" y="105931"/>
                  </a:cubicBezTo>
                  <a:cubicBezTo>
                    <a:pt x="45209" y="91644"/>
                    <a:pt x="43886" y="78150"/>
                    <a:pt x="38859" y="66244"/>
                  </a:cubicBezTo>
                  <a:cubicBezTo>
                    <a:pt x="33832" y="54338"/>
                    <a:pt x="-13793" y="-14454"/>
                    <a:pt x="3934" y="27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83A57F5B-25B9-4320-94B3-40B03715DBCD}"/>
                </a:ext>
              </a:extLst>
            </p:cNvPr>
            <p:cNvSpPr/>
            <p:nvPr/>
          </p:nvSpPr>
          <p:spPr>
            <a:xfrm>
              <a:off x="7286572" y="4929182"/>
              <a:ext cx="181189" cy="206449"/>
            </a:xfrm>
            <a:custGeom>
              <a:avLst/>
              <a:gdLst>
                <a:gd name="connsiteX0" fmla="*/ 73078 w 181189"/>
                <a:gd name="connsiteY0" fmla="*/ 6 h 206449"/>
                <a:gd name="connsiteX1" fmla="*/ 44503 w 181189"/>
                <a:gd name="connsiteY1" fmla="*/ 85731 h 206449"/>
                <a:gd name="connsiteX2" fmla="*/ 53 w 181189"/>
                <a:gd name="connsiteY2" fmla="*/ 95256 h 206449"/>
                <a:gd name="connsiteX3" fmla="*/ 54028 w 181189"/>
                <a:gd name="connsiteY3" fmla="*/ 93668 h 206449"/>
                <a:gd name="connsiteX4" fmla="*/ 73078 w 181189"/>
                <a:gd name="connsiteY4" fmla="*/ 138118 h 206449"/>
                <a:gd name="connsiteX5" fmla="*/ 68316 w 181189"/>
                <a:gd name="connsiteY5" fmla="*/ 155581 h 206449"/>
                <a:gd name="connsiteX6" fmla="*/ 81016 w 181189"/>
                <a:gd name="connsiteY6" fmla="*/ 144468 h 206449"/>
                <a:gd name="connsiteX7" fmla="*/ 120703 w 181189"/>
                <a:gd name="connsiteY7" fmla="*/ 174631 h 206449"/>
                <a:gd name="connsiteX8" fmla="*/ 144516 w 181189"/>
                <a:gd name="connsiteY8" fmla="*/ 166693 h 206449"/>
                <a:gd name="connsiteX9" fmla="*/ 158803 w 181189"/>
                <a:gd name="connsiteY9" fmla="*/ 206381 h 206449"/>
                <a:gd name="connsiteX10" fmla="*/ 171503 w 181189"/>
                <a:gd name="connsiteY10" fmla="*/ 155581 h 206449"/>
                <a:gd name="connsiteX11" fmla="*/ 181028 w 181189"/>
                <a:gd name="connsiteY11" fmla="*/ 47631 h 206449"/>
                <a:gd name="connsiteX12" fmla="*/ 163566 w 181189"/>
                <a:gd name="connsiteY12" fmla="*/ 161931 h 206449"/>
                <a:gd name="connsiteX13" fmla="*/ 134991 w 181189"/>
                <a:gd name="connsiteY13" fmla="*/ 153993 h 206449"/>
                <a:gd name="connsiteX14" fmla="*/ 76253 w 181189"/>
                <a:gd name="connsiteY14" fmla="*/ 133356 h 206449"/>
                <a:gd name="connsiteX15" fmla="*/ 38153 w 181189"/>
                <a:gd name="connsiteY15" fmla="*/ 111131 h 206449"/>
                <a:gd name="connsiteX16" fmla="*/ 11166 w 181189"/>
                <a:gd name="connsiteY16" fmla="*/ 104781 h 206449"/>
                <a:gd name="connsiteX17" fmla="*/ 52441 w 181189"/>
                <a:gd name="connsiteY17" fmla="*/ 80968 h 206449"/>
                <a:gd name="connsiteX18" fmla="*/ 73078 w 181189"/>
                <a:gd name="connsiteY18" fmla="*/ 6 h 20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1189" h="206449">
                  <a:moveTo>
                    <a:pt x="73078" y="6"/>
                  </a:moveTo>
                  <a:cubicBezTo>
                    <a:pt x="71755" y="800"/>
                    <a:pt x="56674" y="69856"/>
                    <a:pt x="44503" y="85731"/>
                  </a:cubicBezTo>
                  <a:cubicBezTo>
                    <a:pt x="32332" y="101606"/>
                    <a:pt x="-1534" y="93933"/>
                    <a:pt x="53" y="95256"/>
                  </a:cubicBezTo>
                  <a:cubicBezTo>
                    <a:pt x="1640" y="96579"/>
                    <a:pt x="41857" y="86524"/>
                    <a:pt x="54028" y="93668"/>
                  </a:cubicBezTo>
                  <a:cubicBezTo>
                    <a:pt x="66199" y="100812"/>
                    <a:pt x="70697" y="127799"/>
                    <a:pt x="73078" y="138118"/>
                  </a:cubicBezTo>
                  <a:cubicBezTo>
                    <a:pt x="75459" y="148437"/>
                    <a:pt x="66993" y="154523"/>
                    <a:pt x="68316" y="155581"/>
                  </a:cubicBezTo>
                  <a:cubicBezTo>
                    <a:pt x="69639" y="156639"/>
                    <a:pt x="72285" y="141293"/>
                    <a:pt x="81016" y="144468"/>
                  </a:cubicBezTo>
                  <a:cubicBezTo>
                    <a:pt x="89747" y="147643"/>
                    <a:pt x="110120" y="170927"/>
                    <a:pt x="120703" y="174631"/>
                  </a:cubicBezTo>
                  <a:cubicBezTo>
                    <a:pt x="131286" y="178335"/>
                    <a:pt x="138166" y="161401"/>
                    <a:pt x="144516" y="166693"/>
                  </a:cubicBezTo>
                  <a:cubicBezTo>
                    <a:pt x="150866" y="171985"/>
                    <a:pt x="154305" y="208233"/>
                    <a:pt x="158803" y="206381"/>
                  </a:cubicBezTo>
                  <a:cubicBezTo>
                    <a:pt x="163301" y="204529"/>
                    <a:pt x="167799" y="182039"/>
                    <a:pt x="171503" y="155581"/>
                  </a:cubicBezTo>
                  <a:cubicBezTo>
                    <a:pt x="175207" y="129123"/>
                    <a:pt x="182351" y="46573"/>
                    <a:pt x="181028" y="47631"/>
                  </a:cubicBezTo>
                  <a:cubicBezTo>
                    <a:pt x="179705" y="48689"/>
                    <a:pt x="171239" y="144204"/>
                    <a:pt x="163566" y="161931"/>
                  </a:cubicBezTo>
                  <a:cubicBezTo>
                    <a:pt x="155893" y="179658"/>
                    <a:pt x="149543" y="158756"/>
                    <a:pt x="134991" y="153993"/>
                  </a:cubicBezTo>
                  <a:cubicBezTo>
                    <a:pt x="120439" y="149230"/>
                    <a:pt x="92393" y="140500"/>
                    <a:pt x="76253" y="133356"/>
                  </a:cubicBezTo>
                  <a:cubicBezTo>
                    <a:pt x="60113" y="126212"/>
                    <a:pt x="49001" y="115893"/>
                    <a:pt x="38153" y="111131"/>
                  </a:cubicBezTo>
                  <a:cubicBezTo>
                    <a:pt x="27305" y="106369"/>
                    <a:pt x="8785" y="109808"/>
                    <a:pt x="11166" y="104781"/>
                  </a:cubicBezTo>
                  <a:cubicBezTo>
                    <a:pt x="13547" y="99754"/>
                    <a:pt x="41064" y="93933"/>
                    <a:pt x="52441" y="80968"/>
                  </a:cubicBezTo>
                  <a:cubicBezTo>
                    <a:pt x="63818" y="68003"/>
                    <a:pt x="74401" y="-788"/>
                    <a:pt x="73078" y="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791B8B4A-E2DD-4797-ACF6-1F883470A441}"/>
                </a:ext>
              </a:extLst>
            </p:cNvPr>
            <p:cNvSpPr/>
            <p:nvPr/>
          </p:nvSpPr>
          <p:spPr>
            <a:xfrm>
              <a:off x="6123769" y="3013147"/>
              <a:ext cx="914200" cy="196839"/>
            </a:xfrm>
            <a:custGeom>
              <a:avLst/>
              <a:gdLst>
                <a:gd name="connsiteX0" fmla="*/ 806 w 914200"/>
                <a:gd name="connsiteY0" fmla="*/ 125341 h 196839"/>
                <a:gd name="connsiteX1" fmla="*/ 159556 w 914200"/>
                <a:gd name="connsiteY1" fmla="*/ 133278 h 196839"/>
                <a:gd name="connsiteX2" fmla="*/ 183369 w 914200"/>
                <a:gd name="connsiteY2" fmla="*/ 126928 h 196839"/>
                <a:gd name="connsiteX3" fmla="*/ 204006 w 914200"/>
                <a:gd name="connsiteY3" fmla="*/ 139628 h 196839"/>
                <a:gd name="connsiteX4" fmla="*/ 262744 w 914200"/>
                <a:gd name="connsiteY4" fmla="*/ 136453 h 196839"/>
                <a:gd name="connsiteX5" fmla="*/ 200831 w 914200"/>
                <a:gd name="connsiteY5" fmla="*/ 196778 h 196839"/>
                <a:gd name="connsiteX6" fmla="*/ 332594 w 914200"/>
                <a:gd name="connsiteY6" fmla="*/ 123753 h 196839"/>
                <a:gd name="connsiteX7" fmla="*/ 438956 w 914200"/>
                <a:gd name="connsiteY7" fmla="*/ 111053 h 196839"/>
                <a:gd name="connsiteX8" fmla="*/ 426256 w 914200"/>
                <a:gd name="connsiteY8" fmla="*/ 109466 h 196839"/>
                <a:gd name="connsiteX9" fmla="*/ 483406 w 914200"/>
                <a:gd name="connsiteY9" fmla="*/ 76128 h 196839"/>
                <a:gd name="connsiteX10" fmla="*/ 646919 w 914200"/>
                <a:gd name="connsiteY10" fmla="*/ 42791 h 196839"/>
                <a:gd name="connsiteX11" fmla="*/ 572306 w 914200"/>
                <a:gd name="connsiteY11" fmla="*/ 82478 h 196839"/>
                <a:gd name="connsiteX12" fmla="*/ 799319 w 914200"/>
                <a:gd name="connsiteY12" fmla="*/ 1516 h 196839"/>
                <a:gd name="connsiteX13" fmla="*/ 740581 w 914200"/>
                <a:gd name="connsiteY13" fmla="*/ 28503 h 196839"/>
                <a:gd name="connsiteX14" fmla="*/ 835831 w 914200"/>
                <a:gd name="connsiteY14" fmla="*/ 14216 h 196839"/>
                <a:gd name="connsiteX15" fmla="*/ 913619 w 914200"/>
                <a:gd name="connsiteY15" fmla="*/ 53903 h 196839"/>
                <a:gd name="connsiteX16" fmla="*/ 794556 w 914200"/>
                <a:gd name="connsiteY16" fmla="*/ 33266 h 196839"/>
                <a:gd name="connsiteX17" fmla="*/ 640569 w 914200"/>
                <a:gd name="connsiteY17" fmla="*/ 52316 h 196839"/>
                <a:gd name="connsiteX18" fmla="*/ 286556 w 914200"/>
                <a:gd name="connsiteY18" fmla="*/ 122166 h 196839"/>
                <a:gd name="connsiteX19" fmla="*/ 235756 w 914200"/>
                <a:gd name="connsiteY19" fmla="*/ 160266 h 196839"/>
                <a:gd name="connsiteX20" fmla="*/ 806 w 914200"/>
                <a:gd name="connsiteY20" fmla="*/ 125341 h 196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14200" h="196839">
                  <a:moveTo>
                    <a:pt x="806" y="125341"/>
                  </a:moveTo>
                  <a:cubicBezTo>
                    <a:pt x="-11894" y="120843"/>
                    <a:pt x="129129" y="133014"/>
                    <a:pt x="159556" y="133278"/>
                  </a:cubicBezTo>
                  <a:cubicBezTo>
                    <a:pt x="189983" y="133542"/>
                    <a:pt x="175961" y="125870"/>
                    <a:pt x="183369" y="126928"/>
                  </a:cubicBezTo>
                  <a:cubicBezTo>
                    <a:pt x="190777" y="127986"/>
                    <a:pt x="190777" y="138041"/>
                    <a:pt x="204006" y="139628"/>
                  </a:cubicBezTo>
                  <a:cubicBezTo>
                    <a:pt x="217235" y="141215"/>
                    <a:pt x="263273" y="126928"/>
                    <a:pt x="262744" y="136453"/>
                  </a:cubicBezTo>
                  <a:cubicBezTo>
                    <a:pt x="262215" y="145978"/>
                    <a:pt x="189189" y="198895"/>
                    <a:pt x="200831" y="196778"/>
                  </a:cubicBezTo>
                  <a:cubicBezTo>
                    <a:pt x="212473" y="194661"/>
                    <a:pt x="292907" y="138040"/>
                    <a:pt x="332594" y="123753"/>
                  </a:cubicBezTo>
                  <a:cubicBezTo>
                    <a:pt x="372281" y="109466"/>
                    <a:pt x="423346" y="113434"/>
                    <a:pt x="438956" y="111053"/>
                  </a:cubicBezTo>
                  <a:cubicBezTo>
                    <a:pt x="454566" y="108672"/>
                    <a:pt x="418848" y="115287"/>
                    <a:pt x="426256" y="109466"/>
                  </a:cubicBezTo>
                  <a:cubicBezTo>
                    <a:pt x="433664" y="103645"/>
                    <a:pt x="446629" y="87240"/>
                    <a:pt x="483406" y="76128"/>
                  </a:cubicBezTo>
                  <a:cubicBezTo>
                    <a:pt x="520183" y="65016"/>
                    <a:pt x="632102" y="41733"/>
                    <a:pt x="646919" y="42791"/>
                  </a:cubicBezTo>
                  <a:cubicBezTo>
                    <a:pt x="661736" y="43849"/>
                    <a:pt x="546906" y="89357"/>
                    <a:pt x="572306" y="82478"/>
                  </a:cubicBezTo>
                  <a:cubicBezTo>
                    <a:pt x="597706" y="75599"/>
                    <a:pt x="771273" y="10512"/>
                    <a:pt x="799319" y="1516"/>
                  </a:cubicBezTo>
                  <a:cubicBezTo>
                    <a:pt x="827365" y="-7480"/>
                    <a:pt x="734496" y="26386"/>
                    <a:pt x="740581" y="28503"/>
                  </a:cubicBezTo>
                  <a:cubicBezTo>
                    <a:pt x="746666" y="30620"/>
                    <a:pt x="806991" y="9983"/>
                    <a:pt x="835831" y="14216"/>
                  </a:cubicBezTo>
                  <a:cubicBezTo>
                    <a:pt x="864671" y="18449"/>
                    <a:pt x="920498" y="50728"/>
                    <a:pt x="913619" y="53903"/>
                  </a:cubicBezTo>
                  <a:cubicBezTo>
                    <a:pt x="906740" y="57078"/>
                    <a:pt x="840064" y="33530"/>
                    <a:pt x="794556" y="33266"/>
                  </a:cubicBezTo>
                  <a:cubicBezTo>
                    <a:pt x="749048" y="33001"/>
                    <a:pt x="725236" y="37499"/>
                    <a:pt x="640569" y="52316"/>
                  </a:cubicBezTo>
                  <a:cubicBezTo>
                    <a:pt x="555902" y="67133"/>
                    <a:pt x="354025" y="104174"/>
                    <a:pt x="286556" y="122166"/>
                  </a:cubicBezTo>
                  <a:cubicBezTo>
                    <a:pt x="219087" y="140158"/>
                    <a:pt x="286291" y="159208"/>
                    <a:pt x="235756" y="160266"/>
                  </a:cubicBezTo>
                  <a:cubicBezTo>
                    <a:pt x="185221" y="161324"/>
                    <a:pt x="13506" y="129839"/>
                    <a:pt x="806" y="12534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10851BF7-507D-4787-AFF2-1322F48D8BBB}"/>
                </a:ext>
              </a:extLst>
            </p:cNvPr>
            <p:cNvSpPr/>
            <p:nvPr/>
          </p:nvSpPr>
          <p:spPr>
            <a:xfrm>
              <a:off x="6299185" y="3136611"/>
              <a:ext cx="455822" cy="211461"/>
            </a:xfrm>
            <a:custGeom>
              <a:avLst/>
              <a:gdLst>
                <a:gd name="connsiteX0" fmla="*/ 15 w 455822"/>
                <a:gd name="connsiteY0" fmla="*/ 113002 h 211461"/>
                <a:gd name="connsiteX1" fmla="*/ 179403 w 455822"/>
                <a:gd name="connsiteY1" fmla="*/ 28864 h 211461"/>
                <a:gd name="connsiteX2" fmla="*/ 180990 w 455822"/>
                <a:gd name="connsiteY2" fmla="*/ 55852 h 211461"/>
                <a:gd name="connsiteX3" fmla="*/ 301640 w 455822"/>
                <a:gd name="connsiteY3" fmla="*/ 289 h 211461"/>
                <a:gd name="connsiteX4" fmla="*/ 225440 w 455822"/>
                <a:gd name="connsiteY4" fmla="*/ 84427 h 211461"/>
                <a:gd name="connsiteX5" fmla="*/ 219090 w 455822"/>
                <a:gd name="connsiteY5" fmla="*/ 113002 h 211461"/>
                <a:gd name="connsiteX6" fmla="*/ 315928 w 455822"/>
                <a:gd name="connsiteY6" fmla="*/ 181264 h 211461"/>
                <a:gd name="connsiteX7" fmla="*/ 455628 w 455822"/>
                <a:gd name="connsiteY7" fmla="*/ 211427 h 211461"/>
                <a:gd name="connsiteX8" fmla="*/ 342915 w 455822"/>
                <a:gd name="connsiteY8" fmla="*/ 186027 h 211461"/>
                <a:gd name="connsiteX9" fmla="*/ 200040 w 455822"/>
                <a:gd name="connsiteY9" fmla="*/ 132052 h 211461"/>
                <a:gd name="connsiteX10" fmla="*/ 279415 w 455822"/>
                <a:gd name="connsiteY10" fmla="*/ 25689 h 211461"/>
                <a:gd name="connsiteX11" fmla="*/ 169878 w 455822"/>
                <a:gd name="connsiteY11" fmla="*/ 49502 h 211461"/>
                <a:gd name="connsiteX12" fmla="*/ 15 w 455822"/>
                <a:gd name="connsiteY12" fmla="*/ 113002 h 21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5822" h="211461">
                  <a:moveTo>
                    <a:pt x="15" y="113002"/>
                  </a:moveTo>
                  <a:cubicBezTo>
                    <a:pt x="1603" y="109562"/>
                    <a:pt x="149241" y="38389"/>
                    <a:pt x="179403" y="28864"/>
                  </a:cubicBezTo>
                  <a:cubicBezTo>
                    <a:pt x="209565" y="19339"/>
                    <a:pt x="160617" y="60614"/>
                    <a:pt x="180990" y="55852"/>
                  </a:cubicBezTo>
                  <a:cubicBezTo>
                    <a:pt x="201363" y="51090"/>
                    <a:pt x="294232" y="-4474"/>
                    <a:pt x="301640" y="289"/>
                  </a:cubicBezTo>
                  <a:cubicBezTo>
                    <a:pt x="309048" y="5051"/>
                    <a:pt x="239198" y="65642"/>
                    <a:pt x="225440" y="84427"/>
                  </a:cubicBezTo>
                  <a:cubicBezTo>
                    <a:pt x="211682" y="103212"/>
                    <a:pt x="204009" y="96863"/>
                    <a:pt x="219090" y="113002"/>
                  </a:cubicBezTo>
                  <a:cubicBezTo>
                    <a:pt x="234171" y="129141"/>
                    <a:pt x="276505" y="164860"/>
                    <a:pt x="315928" y="181264"/>
                  </a:cubicBezTo>
                  <a:cubicBezTo>
                    <a:pt x="355351" y="197668"/>
                    <a:pt x="451130" y="210633"/>
                    <a:pt x="455628" y="211427"/>
                  </a:cubicBezTo>
                  <a:cubicBezTo>
                    <a:pt x="460126" y="212221"/>
                    <a:pt x="385513" y="199256"/>
                    <a:pt x="342915" y="186027"/>
                  </a:cubicBezTo>
                  <a:cubicBezTo>
                    <a:pt x="300317" y="172798"/>
                    <a:pt x="210623" y="158775"/>
                    <a:pt x="200040" y="132052"/>
                  </a:cubicBezTo>
                  <a:cubicBezTo>
                    <a:pt x="189457" y="105329"/>
                    <a:pt x="284442" y="39447"/>
                    <a:pt x="279415" y="25689"/>
                  </a:cubicBezTo>
                  <a:cubicBezTo>
                    <a:pt x="274388" y="11931"/>
                    <a:pt x="218032" y="37331"/>
                    <a:pt x="169878" y="49502"/>
                  </a:cubicBezTo>
                  <a:cubicBezTo>
                    <a:pt x="121724" y="61673"/>
                    <a:pt x="-1573" y="116442"/>
                    <a:pt x="15" y="11300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13E5FEDB-21B2-43AC-B3E4-2DE13C7BE091}"/>
                </a:ext>
              </a:extLst>
            </p:cNvPr>
            <p:cNvSpPr/>
            <p:nvPr/>
          </p:nvSpPr>
          <p:spPr>
            <a:xfrm>
              <a:off x="6385309" y="3192448"/>
              <a:ext cx="558527" cy="272340"/>
            </a:xfrm>
            <a:custGeom>
              <a:avLst/>
              <a:gdLst>
                <a:gd name="connsiteX0" fmla="*/ 13904 w 558527"/>
                <a:gd name="connsiteY0" fmla="*/ 271477 h 272340"/>
                <a:gd name="connsiteX1" fmla="*/ 83754 w 558527"/>
                <a:gd name="connsiteY1" fmla="*/ 227027 h 272340"/>
                <a:gd name="connsiteX2" fmla="*/ 312354 w 558527"/>
                <a:gd name="connsiteY2" fmla="*/ 196865 h 272340"/>
                <a:gd name="connsiteX3" fmla="*/ 209166 w 558527"/>
                <a:gd name="connsiteY3" fmla="*/ 196865 h 272340"/>
                <a:gd name="connsiteX4" fmla="*/ 93279 w 558527"/>
                <a:gd name="connsiteY4" fmla="*/ 214327 h 272340"/>
                <a:gd name="connsiteX5" fmla="*/ 363154 w 558527"/>
                <a:gd name="connsiteY5" fmla="*/ 203215 h 272340"/>
                <a:gd name="connsiteX6" fmla="*/ 412366 w 558527"/>
                <a:gd name="connsiteY6" fmla="*/ 179402 h 272340"/>
                <a:gd name="connsiteX7" fmla="*/ 502854 w 558527"/>
                <a:gd name="connsiteY7" fmla="*/ 114315 h 272340"/>
                <a:gd name="connsiteX8" fmla="*/ 529841 w 558527"/>
                <a:gd name="connsiteY8" fmla="*/ 76215 h 272340"/>
                <a:gd name="connsiteX9" fmla="*/ 558416 w 558527"/>
                <a:gd name="connsiteY9" fmla="*/ 15 h 272340"/>
                <a:gd name="connsiteX10" fmla="*/ 539366 w 558527"/>
                <a:gd name="connsiteY10" fmla="*/ 69865 h 272340"/>
                <a:gd name="connsiteX11" fmla="*/ 529841 w 558527"/>
                <a:gd name="connsiteY11" fmla="*/ 104790 h 272340"/>
                <a:gd name="connsiteX12" fmla="*/ 517141 w 558527"/>
                <a:gd name="connsiteY12" fmla="*/ 123840 h 272340"/>
                <a:gd name="connsiteX13" fmla="*/ 482216 w 558527"/>
                <a:gd name="connsiteY13" fmla="*/ 139715 h 272340"/>
                <a:gd name="connsiteX14" fmla="*/ 547304 w 558527"/>
                <a:gd name="connsiteY14" fmla="*/ 104790 h 272340"/>
                <a:gd name="connsiteX15" fmla="*/ 456816 w 558527"/>
                <a:gd name="connsiteY15" fmla="*/ 155590 h 272340"/>
                <a:gd name="connsiteX16" fmla="*/ 336166 w 558527"/>
                <a:gd name="connsiteY16" fmla="*/ 184165 h 272340"/>
                <a:gd name="connsiteX17" fmla="*/ 13904 w 558527"/>
                <a:gd name="connsiteY17" fmla="*/ 271477 h 27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58527" h="272340">
                  <a:moveTo>
                    <a:pt x="13904" y="271477"/>
                  </a:moveTo>
                  <a:cubicBezTo>
                    <a:pt x="-28165" y="278621"/>
                    <a:pt x="34012" y="239462"/>
                    <a:pt x="83754" y="227027"/>
                  </a:cubicBezTo>
                  <a:cubicBezTo>
                    <a:pt x="133496" y="214592"/>
                    <a:pt x="291452" y="201892"/>
                    <a:pt x="312354" y="196865"/>
                  </a:cubicBezTo>
                  <a:cubicBezTo>
                    <a:pt x="333256" y="191838"/>
                    <a:pt x="245678" y="193955"/>
                    <a:pt x="209166" y="196865"/>
                  </a:cubicBezTo>
                  <a:cubicBezTo>
                    <a:pt x="172654" y="199775"/>
                    <a:pt x="93279" y="214327"/>
                    <a:pt x="93279" y="214327"/>
                  </a:cubicBezTo>
                  <a:cubicBezTo>
                    <a:pt x="118944" y="215385"/>
                    <a:pt x="309973" y="209036"/>
                    <a:pt x="363154" y="203215"/>
                  </a:cubicBezTo>
                  <a:cubicBezTo>
                    <a:pt x="416335" y="197394"/>
                    <a:pt x="389083" y="194219"/>
                    <a:pt x="412366" y="179402"/>
                  </a:cubicBezTo>
                  <a:cubicBezTo>
                    <a:pt x="435649" y="164585"/>
                    <a:pt x="483275" y="131513"/>
                    <a:pt x="502854" y="114315"/>
                  </a:cubicBezTo>
                  <a:cubicBezTo>
                    <a:pt x="522433" y="97117"/>
                    <a:pt x="520581" y="95265"/>
                    <a:pt x="529841" y="76215"/>
                  </a:cubicBezTo>
                  <a:cubicBezTo>
                    <a:pt x="539101" y="57165"/>
                    <a:pt x="556828" y="1073"/>
                    <a:pt x="558416" y="15"/>
                  </a:cubicBezTo>
                  <a:cubicBezTo>
                    <a:pt x="560004" y="-1043"/>
                    <a:pt x="544129" y="52402"/>
                    <a:pt x="539366" y="69865"/>
                  </a:cubicBezTo>
                  <a:cubicBezTo>
                    <a:pt x="534603" y="87328"/>
                    <a:pt x="533545" y="95794"/>
                    <a:pt x="529841" y="104790"/>
                  </a:cubicBezTo>
                  <a:cubicBezTo>
                    <a:pt x="526137" y="113786"/>
                    <a:pt x="525078" y="118019"/>
                    <a:pt x="517141" y="123840"/>
                  </a:cubicBezTo>
                  <a:cubicBezTo>
                    <a:pt x="509204" y="129661"/>
                    <a:pt x="477189" y="142890"/>
                    <a:pt x="482216" y="139715"/>
                  </a:cubicBezTo>
                  <a:cubicBezTo>
                    <a:pt x="487243" y="136540"/>
                    <a:pt x="551537" y="102144"/>
                    <a:pt x="547304" y="104790"/>
                  </a:cubicBezTo>
                  <a:cubicBezTo>
                    <a:pt x="543071" y="107436"/>
                    <a:pt x="492006" y="142361"/>
                    <a:pt x="456816" y="155590"/>
                  </a:cubicBezTo>
                  <a:cubicBezTo>
                    <a:pt x="421626" y="168819"/>
                    <a:pt x="406280" y="171201"/>
                    <a:pt x="336166" y="184165"/>
                  </a:cubicBezTo>
                  <a:cubicBezTo>
                    <a:pt x="266052" y="197129"/>
                    <a:pt x="55973" y="264333"/>
                    <a:pt x="13904" y="2714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C6987C4A-1560-49AD-B7EE-863B67511069}"/>
                </a:ext>
              </a:extLst>
            </p:cNvPr>
            <p:cNvSpPr/>
            <p:nvPr/>
          </p:nvSpPr>
          <p:spPr>
            <a:xfrm>
              <a:off x="6443449" y="3254830"/>
              <a:ext cx="487967" cy="234157"/>
            </a:xfrm>
            <a:custGeom>
              <a:avLst/>
              <a:gdLst>
                <a:gd name="connsiteX0" fmla="*/ 214 w 487967"/>
                <a:gd name="connsiteY0" fmla="*/ 182108 h 234157"/>
                <a:gd name="connsiteX1" fmla="*/ 93876 w 487967"/>
                <a:gd name="connsiteY1" fmla="*/ 232908 h 234157"/>
                <a:gd name="connsiteX2" fmla="*/ 219289 w 487967"/>
                <a:gd name="connsiteY2" fmla="*/ 218620 h 234157"/>
                <a:gd name="connsiteX3" fmla="*/ 117689 w 487967"/>
                <a:gd name="connsiteY3" fmla="*/ 218620 h 234157"/>
                <a:gd name="connsiteX4" fmla="*/ 336764 w 487967"/>
                <a:gd name="connsiteY4" fmla="*/ 209095 h 234157"/>
                <a:gd name="connsiteX5" fmla="*/ 422489 w 487967"/>
                <a:gd name="connsiteY5" fmla="*/ 180520 h 234157"/>
                <a:gd name="connsiteX6" fmla="*/ 451064 w 487967"/>
                <a:gd name="connsiteY6" fmla="*/ 132895 h 234157"/>
                <a:gd name="connsiteX7" fmla="*/ 487576 w 487967"/>
                <a:gd name="connsiteY7" fmla="*/ 1133 h 234157"/>
                <a:gd name="connsiteX8" fmla="*/ 468526 w 487967"/>
                <a:gd name="connsiteY8" fmla="*/ 72570 h 234157"/>
                <a:gd name="connsiteX9" fmla="*/ 439951 w 487967"/>
                <a:gd name="connsiteY9" fmla="*/ 132895 h 234157"/>
                <a:gd name="connsiteX10" fmla="*/ 433601 w 487967"/>
                <a:gd name="connsiteY10" fmla="*/ 131308 h 234157"/>
                <a:gd name="connsiteX11" fmla="*/ 427251 w 487967"/>
                <a:gd name="connsiteY11" fmla="*/ 151945 h 234157"/>
                <a:gd name="connsiteX12" fmla="*/ 397089 w 487967"/>
                <a:gd name="connsiteY12" fmla="*/ 169408 h 234157"/>
                <a:gd name="connsiteX13" fmla="*/ 338351 w 487967"/>
                <a:gd name="connsiteY13" fmla="*/ 186870 h 234157"/>
                <a:gd name="connsiteX14" fmla="*/ 192301 w 487967"/>
                <a:gd name="connsiteY14" fmla="*/ 212270 h 234157"/>
                <a:gd name="connsiteX15" fmla="*/ 71651 w 487967"/>
                <a:gd name="connsiteY15" fmla="*/ 213858 h 234157"/>
                <a:gd name="connsiteX16" fmla="*/ 214 w 487967"/>
                <a:gd name="connsiteY16" fmla="*/ 182108 h 234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87967" h="234157">
                  <a:moveTo>
                    <a:pt x="214" y="182108"/>
                  </a:moveTo>
                  <a:cubicBezTo>
                    <a:pt x="3918" y="185283"/>
                    <a:pt x="57363" y="226823"/>
                    <a:pt x="93876" y="232908"/>
                  </a:cubicBezTo>
                  <a:cubicBezTo>
                    <a:pt x="130389" y="238993"/>
                    <a:pt x="215320" y="221001"/>
                    <a:pt x="219289" y="218620"/>
                  </a:cubicBezTo>
                  <a:cubicBezTo>
                    <a:pt x="223258" y="216239"/>
                    <a:pt x="98110" y="220207"/>
                    <a:pt x="117689" y="218620"/>
                  </a:cubicBezTo>
                  <a:cubicBezTo>
                    <a:pt x="137268" y="217033"/>
                    <a:pt x="285964" y="215445"/>
                    <a:pt x="336764" y="209095"/>
                  </a:cubicBezTo>
                  <a:cubicBezTo>
                    <a:pt x="387564" y="202745"/>
                    <a:pt x="403439" y="193220"/>
                    <a:pt x="422489" y="180520"/>
                  </a:cubicBezTo>
                  <a:cubicBezTo>
                    <a:pt x="441539" y="167820"/>
                    <a:pt x="440216" y="162793"/>
                    <a:pt x="451064" y="132895"/>
                  </a:cubicBezTo>
                  <a:cubicBezTo>
                    <a:pt x="461912" y="102997"/>
                    <a:pt x="484666" y="11187"/>
                    <a:pt x="487576" y="1133"/>
                  </a:cubicBezTo>
                  <a:cubicBezTo>
                    <a:pt x="490486" y="-8921"/>
                    <a:pt x="476463" y="50610"/>
                    <a:pt x="468526" y="72570"/>
                  </a:cubicBezTo>
                  <a:cubicBezTo>
                    <a:pt x="460589" y="94530"/>
                    <a:pt x="445772" y="123105"/>
                    <a:pt x="439951" y="132895"/>
                  </a:cubicBezTo>
                  <a:cubicBezTo>
                    <a:pt x="434130" y="142685"/>
                    <a:pt x="435718" y="128133"/>
                    <a:pt x="433601" y="131308"/>
                  </a:cubicBezTo>
                  <a:cubicBezTo>
                    <a:pt x="431484" y="134483"/>
                    <a:pt x="433336" y="145595"/>
                    <a:pt x="427251" y="151945"/>
                  </a:cubicBezTo>
                  <a:cubicBezTo>
                    <a:pt x="421166" y="158295"/>
                    <a:pt x="411906" y="163587"/>
                    <a:pt x="397089" y="169408"/>
                  </a:cubicBezTo>
                  <a:cubicBezTo>
                    <a:pt x="382272" y="175229"/>
                    <a:pt x="372482" y="179726"/>
                    <a:pt x="338351" y="186870"/>
                  </a:cubicBezTo>
                  <a:cubicBezTo>
                    <a:pt x="304220" y="194014"/>
                    <a:pt x="236751" y="207772"/>
                    <a:pt x="192301" y="212270"/>
                  </a:cubicBezTo>
                  <a:cubicBezTo>
                    <a:pt x="147851" y="216768"/>
                    <a:pt x="101813" y="215445"/>
                    <a:pt x="71651" y="213858"/>
                  </a:cubicBezTo>
                  <a:cubicBezTo>
                    <a:pt x="41489" y="212271"/>
                    <a:pt x="-3490" y="178933"/>
                    <a:pt x="214" y="1821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6028C2B7-96B6-4B6B-AD43-85CC0006CCDA}"/>
                </a:ext>
              </a:extLst>
            </p:cNvPr>
            <p:cNvSpPr/>
            <p:nvPr/>
          </p:nvSpPr>
          <p:spPr>
            <a:xfrm>
              <a:off x="6999259" y="3033699"/>
              <a:ext cx="490138" cy="367193"/>
            </a:xfrm>
            <a:custGeom>
              <a:avLst/>
              <a:gdLst>
                <a:gd name="connsiteX0" fmla="*/ 29 w 490138"/>
                <a:gd name="connsiteY0" fmla="*/ 14 h 367193"/>
                <a:gd name="connsiteX1" fmla="*/ 76229 w 490138"/>
                <a:gd name="connsiteY1" fmla="*/ 111139 h 367193"/>
                <a:gd name="connsiteX2" fmla="*/ 82579 w 490138"/>
                <a:gd name="connsiteY2" fmla="*/ 136539 h 367193"/>
                <a:gd name="connsiteX3" fmla="*/ 196879 w 490138"/>
                <a:gd name="connsiteY3" fmla="*/ 200039 h 367193"/>
                <a:gd name="connsiteX4" fmla="*/ 344516 w 490138"/>
                <a:gd name="connsiteY4" fmla="*/ 281001 h 367193"/>
                <a:gd name="connsiteX5" fmla="*/ 265141 w 490138"/>
                <a:gd name="connsiteY5" fmla="*/ 246076 h 367193"/>
                <a:gd name="connsiteX6" fmla="*/ 265141 w 490138"/>
                <a:gd name="connsiteY6" fmla="*/ 249251 h 367193"/>
                <a:gd name="connsiteX7" fmla="*/ 312766 w 490138"/>
                <a:gd name="connsiteY7" fmla="*/ 281001 h 367193"/>
                <a:gd name="connsiteX8" fmla="*/ 488979 w 490138"/>
                <a:gd name="connsiteY8" fmla="*/ 366726 h 367193"/>
                <a:gd name="connsiteX9" fmla="*/ 393729 w 490138"/>
                <a:gd name="connsiteY9" fmla="*/ 317514 h 367193"/>
                <a:gd name="connsiteX10" fmla="*/ 52416 w 490138"/>
                <a:gd name="connsiteY10" fmla="*/ 146064 h 367193"/>
                <a:gd name="connsiteX11" fmla="*/ 66704 w 490138"/>
                <a:gd name="connsiteY11" fmla="*/ 119076 h 367193"/>
                <a:gd name="connsiteX12" fmla="*/ 29 w 490138"/>
                <a:gd name="connsiteY12" fmla="*/ 14 h 36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90138" h="367193">
                  <a:moveTo>
                    <a:pt x="29" y="14"/>
                  </a:moveTo>
                  <a:cubicBezTo>
                    <a:pt x="1616" y="-1309"/>
                    <a:pt x="62471" y="88385"/>
                    <a:pt x="76229" y="111139"/>
                  </a:cubicBezTo>
                  <a:cubicBezTo>
                    <a:pt x="89987" y="133893"/>
                    <a:pt x="62471" y="121722"/>
                    <a:pt x="82579" y="136539"/>
                  </a:cubicBezTo>
                  <a:cubicBezTo>
                    <a:pt x="102687" y="151356"/>
                    <a:pt x="196879" y="200039"/>
                    <a:pt x="196879" y="200039"/>
                  </a:cubicBezTo>
                  <a:cubicBezTo>
                    <a:pt x="240535" y="224116"/>
                    <a:pt x="333139" y="273328"/>
                    <a:pt x="344516" y="281001"/>
                  </a:cubicBezTo>
                  <a:cubicBezTo>
                    <a:pt x="355893" y="288674"/>
                    <a:pt x="265141" y="246076"/>
                    <a:pt x="265141" y="246076"/>
                  </a:cubicBezTo>
                  <a:cubicBezTo>
                    <a:pt x="251912" y="240784"/>
                    <a:pt x="257204" y="243430"/>
                    <a:pt x="265141" y="249251"/>
                  </a:cubicBezTo>
                  <a:cubicBezTo>
                    <a:pt x="273078" y="255072"/>
                    <a:pt x="275460" y="261422"/>
                    <a:pt x="312766" y="281001"/>
                  </a:cubicBezTo>
                  <a:cubicBezTo>
                    <a:pt x="350072" y="300580"/>
                    <a:pt x="475485" y="360641"/>
                    <a:pt x="488979" y="366726"/>
                  </a:cubicBezTo>
                  <a:cubicBezTo>
                    <a:pt x="502473" y="372811"/>
                    <a:pt x="393729" y="317514"/>
                    <a:pt x="393729" y="317514"/>
                  </a:cubicBezTo>
                  <a:cubicBezTo>
                    <a:pt x="320969" y="280737"/>
                    <a:pt x="106920" y="179137"/>
                    <a:pt x="52416" y="146064"/>
                  </a:cubicBezTo>
                  <a:cubicBezTo>
                    <a:pt x="-2088" y="112991"/>
                    <a:pt x="71202" y="137597"/>
                    <a:pt x="66704" y="119076"/>
                  </a:cubicBezTo>
                  <a:cubicBezTo>
                    <a:pt x="62206" y="100555"/>
                    <a:pt x="-1558" y="1337"/>
                    <a:pt x="29" y="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247982C8-4F12-4130-A5E1-D44C36F24159}"/>
                </a:ext>
              </a:extLst>
            </p:cNvPr>
            <p:cNvSpPr/>
            <p:nvPr/>
          </p:nvSpPr>
          <p:spPr>
            <a:xfrm>
              <a:off x="7204679" y="3372401"/>
              <a:ext cx="788379" cy="280151"/>
            </a:xfrm>
            <a:custGeom>
              <a:avLst/>
              <a:gdLst>
                <a:gd name="connsiteX0" fmla="*/ 215296 w 788379"/>
                <a:gd name="connsiteY0" fmla="*/ 7387 h 280151"/>
                <a:gd name="connsiteX1" fmla="*/ 304196 w 788379"/>
                <a:gd name="connsiteY1" fmla="*/ 1037 h 280151"/>
                <a:gd name="connsiteX2" fmla="*/ 353409 w 788379"/>
                <a:gd name="connsiteY2" fmla="*/ 32787 h 280151"/>
                <a:gd name="connsiteX3" fmla="*/ 418496 w 788379"/>
                <a:gd name="connsiteY3" fmla="*/ 105812 h 280151"/>
                <a:gd name="connsiteX4" fmla="*/ 429609 w 788379"/>
                <a:gd name="connsiteY4" fmla="*/ 85174 h 280151"/>
                <a:gd name="connsiteX5" fmla="*/ 464534 w 788379"/>
                <a:gd name="connsiteY5" fmla="*/ 126449 h 280151"/>
                <a:gd name="connsiteX6" fmla="*/ 618521 w 788379"/>
                <a:gd name="connsiteY6" fmla="*/ 194712 h 280151"/>
                <a:gd name="connsiteX7" fmla="*/ 782034 w 788379"/>
                <a:gd name="connsiteY7" fmla="*/ 275674 h 280151"/>
                <a:gd name="connsiteX8" fmla="*/ 723296 w 788379"/>
                <a:gd name="connsiteY8" fmla="*/ 255037 h 280151"/>
                <a:gd name="connsiteX9" fmla="*/ 434371 w 788379"/>
                <a:gd name="connsiteY9" fmla="*/ 132799 h 280151"/>
                <a:gd name="connsiteX10" fmla="*/ 410559 w 788379"/>
                <a:gd name="connsiteY10" fmla="*/ 75649 h 280151"/>
                <a:gd name="connsiteX11" fmla="*/ 367696 w 788379"/>
                <a:gd name="connsiteY11" fmla="*/ 47074 h 280151"/>
                <a:gd name="connsiteX12" fmla="*/ 339121 w 788379"/>
                <a:gd name="connsiteY12" fmla="*/ 37549 h 280151"/>
                <a:gd name="connsiteX13" fmla="*/ 2571 w 788379"/>
                <a:gd name="connsiteY13" fmla="*/ 4212 h 280151"/>
                <a:gd name="connsiteX14" fmla="*/ 215296 w 788379"/>
                <a:gd name="connsiteY14" fmla="*/ 7387 h 28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8379" h="280151">
                  <a:moveTo>
                    <a:pt x="215296" y="7387"/>
                  </a:moveTo>
                  <a:cubicBezTo>
                    <a:pt x="265567" y="6858"/>
                    <a:pt x="281177" y="-3196"/>
                    <a:pt x="304196" y="1037"/>
                  </a:cubicBezTo>
                  <a:cubicBezTo>
                    <a:pt x="327215" y="5270"/>
                    <a:pt x="334359" y="15325"/>
                    <a:pt x="353409" y="32787"/>
                  </a:cubicBezTo>
                  <a:cubicBezTo>
                    <a:pt x="372459" y="50249"/>
                    <a:pt x="405796" y="97081"/>
                    <a:pt x="418496" y="105812"/>
                  </a:cubicBezTo>
                  <a:cubicBezTo>
                    <a:pt x="431196" y="114543"/>
                    <a:pt x="421936" y="81735"/>
                    <a:pt x="429609" y="85174"/>
                  </a:cubicBezTo>
                  <a:cubicBezTo>
                    <a:pt x="437282" y="88613"/>
                    <a:pt x="433049" y="108193"/>
                    <a:pt x="464534" y="126449"/>
                  </a:cubicBezTo>
                  <a:cubicBezTo>
                    <a:pt x="496019" y="144705"/>
                    <a:pt x="565604" y="169841"/>
                    <a:pt x="618521" y="194712"/>
                  </a:cubicBezTo>
                  <a:cubicBezTo>
                    <a:pt x="671438" y="219583"/>
                    <a:pt x="764572" y="265620"/>
                    <a:pt x="782034" y="275674"/>
                  </a:cubicBezTo>
                  <a:cubicBezTo>
                    <a:pt x="799496" y="285728"/>
                    <a:pt x="781240" y="278850"/>
                    <a:pt x="723296" y="255037"/>
                  </a:cubicBezTo>
                  <a:cubicBezTo>
                    <a:pt x="665352" y="231224"/>
                    <a:pt x="486494" y="162697"/>
                    <a:pt x="434371" y="132799"/>
                  </a:cubicBezTo>
                  <a:cubicBezTo>
                    <a:pt x="382248" y="102901"/>
                    <a:pt x="421672" y="89937"/>
                    <a:pt x="410559" y="75649"/>
                  </a:cubicBezTo>
                  <a:cubicBezTo>
                    <a:pt x="399447" y="61362"/>
                    <a:pt x="379602" y="53424"/>
                    <a:pt x="367696" y="47074"/>
                  </a:cubicBezTo>
                  <a:cubicBezTo>
                    <a:pt x="355790" y="40724"/>
                    <a:pt x="399975" y="44693"/>
                    <a:pt x="339121" y="37549"/>
                  </a:cubicBezTo>
                  <a:cubicBezTo>
                    <a:pt x="278267" y="30405"/>
                    <a:pt x="29294" y="7651"/>
                    <a:pt x="2571" y="4212"/>
                  </a:cubicBezTo>
                  <a:cubicBezTo>
                    <a:pt x="-24152" y="773"/>
                    <a:pt x="165025" y="7916"/>
                    <a:pt x="215296" y="73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2A3DD93B-3329-4816-A0B1-0075DE66E95E}"/>
                </a:ext>
              </a:extLst>
            </p:cNvPr>
            <p:cNvSpPr/>
            <p:nvPr/>
          </p:nvSpPr>
          <p:spPr>
            <a:xfrm>
              <a:off x="6892830" y="3344660"/>
              <a:ext cx="426328" cy="295882"/>
            </a:xfrm>
            <a:custGeom>
              <a:avLst/>
              <a:gdLst>
                <a:gd name="connsiteX0" fmla="*/ 9620 w 426328"/>
                <a:gd name="connsiteY0" fmla="*/ 1790 h 295882"/>
                <a:gd name="connsiteX1" fmla="*/ 22320 w 426328"/>
                <a:gd name="connsiteY1" fmla="*/ 71640 h 295882"/>
                <a:gd name="connsiteX2" fmla="*/ 90583 w 426328"/>
                <a:gd name="connsiteY2" fmla="*/ 117678 h 295882"/>
                <a:gd name="connsiteX3" fmla="*/ 176308 w 426328"/>
                <a:gd name="connsiteY3" fmla="*/ 174828 h 295882"/>
                <a:gd name="connsiteX4" fmla="*/ 252508 w 426328"/>
                <a:gd name="connsiteY4" fmla="*/ 249440 h 295882"/>
                <a:gd name="connsiteX5" fmla="*/ 322358 w 426328"/>
                <a:gd name="connsiteY5" fmla="*/ 231978 h 295882"/>
                <a:gd name="connsiteX6" fmla="*/ 257270 w 426328"/>
                <a:gd name="connsiteY6" fmla="*/ 233565 h 295882"/>
                <a:gd name="connsiteX7" fmla="*/ 230283 w 426328"/>
                <a:gd name="connsiteY7" fmla="*/ 222453 h 295882"/>
                <a:gd name="connsiteX8" fmla="*/ 319183 w 426328"/>
                <a:gd name="connsiteY8" fmla="*/ 231978 h 295882"/>
                <a:gd name="connsiteX9" fmla="*/ 360458 w 426328"/>
                <a:gd name="connsiteY9" fmla="*/ 251028 h 295882"/>
                <a:gd name="connsiteX10" fmla="*/ 423958 w 426328"/>
                <a:gd name="connsiteY10" fmla="*/ 295478 h 295882"/>
                <a:gd name="connsiteX11" fmla="*/ 269970 w 426328"/>
                <a:gd name="connsiteY11" fmla="*/ 222453 h 295882"/>
                <a:gd name="connsiteX12" fmla="*/ 155670 w 426328"/>
                <a:gd name="connsiteY12" fmla="*/ 151015 h 295882"/>
                <a:gd name="connsiteX13" fmla="*/ 9620 w 426328"/>
                <a:gd name="connsiteY13" fmla="*/ 1790 h 29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26328" h="295882">
                  <a:moveTo>
                    <a:pt x="9620" y="1790"/>
                  </a:moveTo>
                  <a:cubicBezTo>
                    <a:pt x="-12605" y="-11439"/>
                    <a:pt x="8826" y="52325"/>
                    <a:pt x="22320" y="71640"/>
                  </a:cubicBezTo>
                  <a:cubicBezTo>
                    <a:pt x="35814" y="90955"/>
                    <a:pt x="90583" y="117678"/>
                    <a:pt x="90583" y="117678"/>
                  </a:cubicBezTo>
                  <a:cubicBezTo>
                    <a:pt x="116248" y="134876"/>
                    <a:pt x="149321" y="152868"/>
                    <a:pt x="176308" y="174828"/>
                  </a:cubicBezTo>
                  <a:cubicBezTo>
                    <a:pt x="203295" y="196788"/>
                    <a:pt x="228166" y="239915"/>
                    <a:pt x="252508" y="249440"/>
                  </a:cubicBezTo>
                  <a:cubicBezTo>
                    <a:pt x="276850" y="258965"/>
                    <a:pt x="321564" y="234624"/>
                    <a:pt x="322358" y="231978"/>
                  </a:cubicBezTo>
                  <a:cubicBezTo>
                    <a:pt x="323152" y="229332"/>
                    <a:pt x="272616" y="235153"/>
                    <a:pt x="257270" y="233565"/>
                  </a:cubicBezTo>
                  <a:cubicBezTo>
                    <a:pt x="241924" y="231978"/>
                    <a:pt x="219964" y="222717"/>
                    <a:pt x="230283" y="222453"/>
                  </a:cubicBezTo>
                  <a:cubicBezTo>
                    <a:pt x="240602" y="222189"/>
                    <a:pt x="297487" y="227216"/>
                    <a:pt x="319183" y="231978"/>
                  </a:cubicBezTo>
                  <a:cubicBezTo>
                    <a:pt x="340879" y="236740"/>
                    <a:pt x="342996" y="240445"/>
                    <a:pt x="360458" y="251028"/>
                  </a:cubicBezTo>
                  <a:cubicBezTo>
                    <a:pt x="377921" y="261611"/>
                    <a:pt x="439039" y="300241"/>
                    <a:pt x="423958" y="295478"/>
                  </a:cubicBezTo>
                  <a:cubicBezTo>
                    <a:pt x="408877" y="290716"/>
                    <a:pt x="314685" y="246530"/>
                    <a:pt x="269970" y="222453"/>
                  </a:cubicBezTo>
                  <a:cubicBezTo>
                    <a:pt x="225255" y="198376"/>
                    <a:pt x="198797" y="180384"/>
                    <a:pt x="155670" y="151015"/>
                  </a:cubicBezTo>
                  <a:cubicBezTo>
                    <a:pt x="112543" y="121646"/>
                    <a:pt x="31845" y="15019"/>
                    <a:pt x="9620" y="179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0668B6BA-7800-4E5C-A198-29803D75F597}"/>
                </a:ext>
              </a:extLst>
            </p:cNvPr>
            <p:cNvSpPr/>
            <p:nvPr/>
          </p:nvSpPr>
          <p:spPr>
            <a:xfrm>
              <a:off x="7968666" y="3637928"/>
              <a:ext cx="124806" cy="259762"/>
            </a:xfrm>
            <a:custGeom>
              <a:avLst/>
              <a:gdLst>
                <a:gd name="connsiteX0" fmla="*/ 584 w 124806"/>
                <a:gd name="connsiteY0" fmla="*/ 2210 h 259762"/>
                <a:gd name="connsiteX1" fmla="*/ 99009 w 124806"/>
                <a:gd name="connsiteY1" fmla="*/ 129210 h 259762"/>
                <a:gd name="connsiteX2" fmla="*/ 100597 w 124806"/>
                <a:gd name="connsiteY2" fmla="*/ 119685 h 259762"/>
                <a:gd name="connsiteX3" fmla="*/ 124409 w 124806"/>
                <a:gd name="connsiteY3" fmla="*/ 176835 h 259762"/>
                <a:gd name="connsiteX4" fmla="*/ 78372 w 124806"/>
                <a:gd name="connsiteY4" fmla="*/ 221285 h 259762"/>
                <a:gd name="connsiteX5" fmla="*/ 18047 w 124806"/>
                <a:gd name="connsiteY5" fmla="*/ 259385 h 259762"/>
                <a:gd name="connsiteX6" fmla="*/ 92659 w 124806"/>
                <a:gd name="connsiteY6" fmla="*/ 197472 h 259762"/>
                <a:gd name="connsiteX7" fmla="*/ 106947 w 124806"/>
                <a:gd name="connsiteY7" fmla="*/ 165722 h 259762"/>
                <a:gd name="connsiteX8" fmla="*/ 94247 w 124806"/>
                <a:gd name="connsiteY8" fmla="*/ 111747 h 259762"/>
                <a:gd name="connsiteX9" fmla="*/ 60909 w 124806"/>
                <a:gd name="connsiteY9" fmla="*/ 54597 h 259762"/>
                <a:gd name="connsiteX10" fmla="*/ 584 w 124806"/>
                <a:gd name="connsiteY10" fmla="*/ 2210 h 259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806" h="259762">
                  <a:moveTo>
                    <a:pt x="584" y="2210"/>
                  </a:moveTo>
                  <a:cubicBezTo>
                    <a:pt x="6934" y="14646"/>
                    <a:pt x="82340" y="109631"/>
                    <a:pt x="99009" y="129210"/>
                  </a:cubicBezTo>
                  <a:cubicBezTo>
                    <a:pt x="115678" y="148789"/>
                    <a:pt x="96364" y="111748"/>
                    <a:pt x="100597" y="119685"/>
                  </a:cubicBezTo>
                  <a:cubicBezTo>
                    <a:pt x="104830" y="127622"/>
                    <a:pt x="128113" y="159902"/>
                    <a:pt x="124409" y="176835"/>
                  </a:cubicBezTo>
                  <a:cubicBezTo>
                    <a:pt x="120705" y="193768"/>
                    <a:pt x="96099" y="207527"/>
                    <a:pt x="78372" y="221285"/>
                  </a:cubicBezTo>
                  <a:cubicBezTo>
                    <a:pt x="60645" y="235043"/>
                    <a:pt x="15666" y="263354"/>
                    <a:pt x="18047" y="259385"/>
                  </a:cubicBezTo>
                  <a:cubicBezTo>
                    <a:pt x="20428" y="255416"/>
                    <a:pt x="77842" y="213083"/>
                    <a:pt x="92659" y="197472"/>
                  </a:cubicBezTo>
                  <a:cubicBezTo>
                    <a:pt x="107476" y="181862"/>
                    <a:pt x="106682" y="180009"/>
                    <a:pt x="106947" y="165722"/>
                  </a:cubicBezTo>
                  <a:cubicBezTo>
                    <a:pt x="107212" y="151435"/>
                    <a:pt x="101920" y="130268"/>
                    <a:pt x="94247" y="111747"/>
                  </a:cubicBezTo>
                  <a:cubicBezTo>
                    <a:pt x="86574" y="93226"/>
                    <a:pt x="80488" y="76293"/>
                    <a:pt x="60909" y="54597"/>
                  </a:cubicBezTo>
                  <a:cubicBezTo>
                    <a:pt x="41330" y="32901"/>
                    <a:pt x="-5766" y="-10226"/>
                    <a:pt x="584" y="22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6B2732B9-B361-49BF-B7C4-51D4C7F9C215}"/>
                </a:ext>
              </a:extLst>
            </p:cNvPr>
            <p:cNvSpPr/>
            <p:nvPr/>
          </p:nvSpPr>
          <p:spPr>
            <a:xfrm>
              <a:off x="7270721" y="3570284"/>
              <a:ext cx="728692" cy="390215"/>
            </a:xfrm>
            <a:custGeom>
              <a:avLst/>
              <a:gdLst>
                <a:gd name="connsiteX0" fmla="*/ 29 w 728692"/>
                <a:gd name="connsiteY0" fmla="*/ 4 h 390215"/>
                <a:gd name="connsiteX1" fmla="*/ 87342 w 728692"/>
                <a:gd name="connsiteY1" fmla="*/ 125416 h 390215"/>
                <a:gd name="connsiteX2" fmla="*/ 157192 w 728692"/>
                <a:gd name="connsiteY2" fmla="*/ 138116 h 390215"/>
                <a:gd name="connsiteX3" fmla="*/ 76229 w 728692"/>
                <a:gd name="connsiteY3" fmla="*/ 147641 h 390215"/>
                <a:gd name="connsiteX4" fmla="*/ 173067 w 728692"/>
                <a:gd name="connsiteY4" fmla="*/ 187329 h 390215"/>
                <a:gd name="connsiteX5" fmla="*/ 196879 w 728692"/>
                <a:gd name="connsiteY5" fmla="*/ 204791 h 390215"/>
                <a:gd name="connsiteX6" fmla="*/ 250854 w 728692"/>
                <a:gd name="connsiteY6" fmla="*/ 214316 h 390215"/>
                <a:gd name="connsiteX7" fmla="*/ 515967 w 728692"/>
                <a:gd name="connsiteY7" fmla="*/ 381004 h 390215"/>
                <a:gd name="connsiteX8" fmla="*/ 550892 w 728692"/>
                <a:gd name="connsiteY8" fmla="*/ 369891 h 390215"/>
                <a:gd name="connsiteX9" fmla="*/ 728692 w 728692"/>
                <a:gd name="connsiteY9" fmla="*/ 309566 h 390215"/>
                <a:gd name="connsiteX10" fmla="*/ 535017 w 728692"/>
                <a:gd name="connsiteY10" fmla="*/ 366716 h 390215"/>
                <a:gd name="connsiteX11" fmla="*/ 450879 w 728692"/>
                <a:gd name="connsiteY11" fmla="*/ 328616 h 390215"/>
                <a:gd name="connsiteX12" fmla="*/ 117504 w 728692"/>
                <a:gd name="connsiteY12" fmla="*/ 160341 h 390215"/>
                <a:gd name="connsiteX13" fmla="*/ 84167 w 728692"/>
                <a:gd name="connsiteY13" fmla="*/ 144466 h 390215"/>
                <a:gd name="connsiteX14" fmla="*/ 147667 w 728692"/>
                <a:gd name="connsiteY14" fmla="*/ 127004 h 390215"/>
                <a:gd name="connsiteX15" fmla="*/ 96867 w 728692"/>
                <a:gd name="connsiteY15" fmla="*/ 120654 h 390215"/>
                <a:gd name="connsiteX16" fmla="*/ 29 w 728692"/>
                <a:gd name="connsiteY16" fmla="*/ 4 h 39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28692" h="390215">
                  <a:moveTo>
                    <a:pt x="29" y="4"/>
                  </a:moveTo>
                  <a:cubicBezTo>
                    <a:pt x="-1559" y="798"/>
                    <a:pt x="61148" y="102397"/>
                    <a:pt x="87342" y="125416"/>
                  </a:cubicBezTo>
                  <a:cubicBezTo>
                    <a:pt x="113536" y="148435"/>
                    <a:pt x="159044" y="134412"/>
                    <a:pt x="157192" y="138116"/>
                  </a:cubicBezTo>
                  <a:cubicBezTo>
                    <a:pt x="155340" y="141820"/>
                    <a:pt x="73583" y="139439"/>
                    <a:pt x="76229" y="147641"/>
                  </a:cubicBezTo>
                  <a:cubicBezTo>
                    <a:pt x="78875" y="155843"/>
                    <a:pt x="152959" y="177804"/>
                    <a:pt x="173067" y="187329"/>
                  </a:cubicBezTo>
                  <a:cubicBezTo>
                    <a:pt x="193175" y="196854"/>
                    <a:pt x="183915" y="200293"/>
                    <a:pt x="196879" y="204791"/>
                  </a:cubicBezTo>
                  <a:cubicBezTo>
                    <a:pt x="209843" y="209289"/>
                    <a:pt x="197673" y="184947"/>
                    <a:pt x="250854" y="214316"/>
                  </a:cubicBezTo>
                  <a:cubicBezTo>
                    <a:pt x="304035" y="243685"/>
                    <a:pt x="465961" y="355075"/>
                    <a:pt x="515967" y="381004"/>
                  </a:cubicBezTo>
                  <a:cubicBezTo>
                    <a:pt x="565973" y="406933"/>
                    <a:pt x="550892" y="369891"/>
                    <a:pt x="550892" y="369891"/>
                  </a:cubicBezTo>
                  <a:lnTo>
                    <a:pt x="728692" y="309566"/>
                  </a:lnTo>
                  <a:cubicBezTo>
                    <a:pt x="726046" y="309037"/>
                    <a:pt x="581319" y="363541"/>
                    <a:pt x="535017" y="366716"/>
                  </a:cubicBezTo>
                  <a:cubicBezTo>
                    <a:pt x="488715" y="369891"/>
                    <a:pt x="520464" y="363012"/>
                    <a:pt x="450879" y="328616"/>
                  </a:cubicBezTo>
                  <a:cubicBezTo>
                    <a:pt x="381294" y="294220"/>
                    <a:pt x="178623" y="191033"/>
                    <a:pt x="117504" y="160341"/>
                  </a:cubicBezTo>
                  <a:cubicBezTo>
                    <a:pt x="56385" y="129649"/>
                    <a:pt x="79140" y="150022"/>
                    <a:pt x="84167" y="144466"/>
                  </a:cubicBezTo>
                  <a:cubicBezTo>
                    <a:pt x="89194" y="138910"/>
                    <a:pt x="145550" y="130973"/>
                    <a:pt x="147667" y="127004"/>
                  </a:cubicBezTo>
                  <a:cubicBezTo>
                    <a:pt x="149784" y="123035"/>
                    <a:pt x="118298" y="139439"/>
                    <a:pt x="96867" y="120654"/>
                  </a:cubicBezTo>
                  <a:cubicBezTo>
                    <a:pt x="75436" y="101869"/>
                    <a:pt x="1617" y="-790"/>
                    <a:pt x="29" y="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D3C44968-E3F6-4EB7-A612-5AD12E7B60FE}"/>
                </a:ext>
              </a:extLst>
            </p:cNvPr>
            <p:cNvSpPr/>
            <p:nvPr/>
          </p:nvSpPr>
          <p:spPr>
            <a:xfrm>
              <a:off x="7827779" y="3671885"/>
              <a:ext cx="152786" cy="244478"/>
            </a:xfrm>
            <a:custGeom>
              <a:avLst/>
              <a:gdLst>
                <a:gd name="connsiteX0" fmla="*/ 152584 w 152786"/>
                <a:gd name="connsiteY0" fmla="*/ 3 h 244478"/>
                <a:gd name="connsiteX1" fmla="*/ 77971 w 152786"/>
                <a:gd name="connsiteY1" fmla="*/ 82553 h 244478"/>
                <a:gd name="connsiteX2" fmla="*/ 58921 w 152786"/>
                <a:gd name="connsiteY2" fmla="*/ 133353 h 244478"/>
                <a:gd name="connsiteX3" fmla="*/ 6534 w 152786"/>
                <a:gd name="connsiteY3" fmla="*/ 244478 h 244478"/>
                <a:gd name="connsiteX4" fmla="*/ 55746 w 152786"/>
                <a:gd name="connsiteY4" fmla="*/ 131765 h 244478"/>
                <a:gd name="connsiteX5" fmla="*/ 55746 w 152786"/>
                <a:gd name="connsiteY5" fmla="*/ 111128 h 244478"/>
                <a:gd name="connsiteX6" fmla="*/ 184 w 152786"/>
                <a:gd name="connsiteY6" fmla="*/ 209553 h 244478"/>
                <a:gd name="connsiteX7" fmla="*/ 38284 w 152786"/>
                <a:gd name="connsiteY7" fmla="*/ 128590 h 244478"/>
                <a:gd name="connsiteX8" fmla="*/ 52571 w 152786"/>
                <a:gd name="connsiteY8" fmla="*/ 85728 h 244478"/>
                <a:gd name="connsiteX9" fmla="*/ 152584 w 152786"/>
                <a:gd name="connsiteY9" fmla="*/ 3 h 244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786" h="244478">
                  <a:moveTo>
                    <a:pt x="152584" y="3"/>
                  </a:moveTo>
                  <a:cubicBezTo>
                    <a:pt x="156817" y="-526"/>
                    <a:pt x="93581" y="60328"/>
                    <a:pt x="77971" y="82553"/>
                  </a:cubicBezTo>
                  <a:cubicBezTo>
                    <a:pt x="62361" y="104778"/>
                    <a:pt x="70827" y="106366"/>
                    <a:pt x="58921" y="133353"/>
                  </a:cubicBezTo>
                  <a:cubicBezTo>
                    <a:pt x="47015" y="160340"/>
                    <a:pt x="7063" y="244743"/>
                    <a:pt x="6534" y="244478"/>
                  </a:cubicBezTo>
                  <a:cubicBezTo>
                    <a:pt x="6005" y="244213"/>
                    <a:pt x="47544" y="153990"/>
                    <a:pt x="55746" y="131765"/>
                  </a:cubicBezTo>
                  <a:cubicBezTo>
                    <a:pt x="63948" y="109540"/>
                    <a:pt x="65006" y="98163"/>
                    <a:pt x="55746" y="111128"/>
                  </a:cubicBezTo>
                  <a:cubicBezTo>
                    <a:pt x="46486" y="124093"/>
                    <a:pt x="3094" y="206643"/>
                    <a:pt x="184" y="209553"/>
                  </a:cubicBezTo>
                  <a:cubicBezTo>
                    <a:pt x="-2726" y="212463"/>
                    <a:pt x="29553" y="149227"/>
                    <a:pt x="38284" y="128590"/>
                  </a:cubicBezTo>
                  <a:cubicBezTo>
                    <a:pt x="47015" y="107953"/>
                    <a:pt x="38813" y="107159"/>
                    <a:pt x="52571" y="85728"/>
                  </a:cubicBezTo>
                  <a:cubicBezTo>
                    <a:pt x="66329" y="64297"/>
                    <a:pt x="148351" y="532"/>
                    <a:pt x="152584" y="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C96AA32B-BA96-4099-8668-2C488ED0A596}"/>
                </a:ext>
              </a:extLst>
            </p:cNvPr>
            <p:cNvSpPr/>
            <p:nvPr/>
          </p:nvSpPr>
          <p:spPr>
            <a:xfrm>
              <a:off x="7901826" y="3765524"/>
              <a:ext cx="152717" cy="136820"/>
            </a:xfrm>
            <a:custGeom>
              <a:avLst/>
              <a:gdLst>
                <a:gd name="connsiteX0" fmla="*/ 119812 w 152717"/>
                <a:gd name="connsiteY0" fmla="*/ 26 h 136820"/>
                <a:gd name="connsiteX1" fmla="*/ 43612 w 152717"/>
                <a:gd name="connsiteY1" fmla="*/ 50826 h 136820"/>
                <a:gd name="connsiteX2" fmla="*/ 2337 w 152717"/>
                <a:gd name="connsiteY2" fmla="*/ 128614 h 136820"/>
                <a:gd name="connsiteX3" fmla="*/ 97587 w 152717"/>
                <a:gd name="connsiteY3" fmla="*/ 103214 h 136820"/>
                <a:gd name="connsiteX4" fmla="*/ 18212 w 152717"/>
                <a:gd name="connsiteY4" fmla="*/ 136551 h 136820"/>
                <a:gd name="connsiteX5" fmla="*/ 132512 w 152717"/>
                <a:gd name="connsiteY5" fmla="*/ 80989 h 136820"/>
                <a:gd name="connsiteX6" fmla="*/ 143624 w 152717"/>
                <a:gd name="connsiteY6" fmla="*/ 57176 h 136820"/>
                <a:gd name="connsiteX7" fmla="*/ 35674 w 152717"/>
                <a:gd name="connsiteY7" fmla="*/ 112739 h 136820"/>
                <a:gd name="connsiteX8" fmla="*/ 749 w 152717"/>
                <a:gd name="connsiteY8" fmla="*/ 120676 h 136820"/>
                <a:gd name="connsiteX9" fmla="*/ 21387 w 152717"/>
                <a:gd name="connsiteY9" fmla="*/ 57176 h 136820"/>
                <a:gd name="connsiteX10" fmla="*/ 119812 w 152717"/>
                <a:gd name="connsiteY10" fmla="*/ 26 h 13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2717" h="136820">
                  <a:moveTo>
                    <a:pt x="119812" y="26"/>
                  </a:moveTo>
                  <a:cubicBezTo>
                    <a:pt x="123516" y="-1032"/>
                    <a:pt x="63191" y="29395"/>
                    <a:pt x="43612" y="50826"/>
                  </a:cubicBezTo>
                  <a:cubicBezTo>
                    <a:pt x="24033" y="72257"/>
                    <a:pt x="-6659" y="119883"/>
                    <a:pt x="2337" y="128614"/>
                  </a:cubicBezTo>
                  <a:cubicBezTo>
                    <a:pt x="11333" y="137345"/>
                    <a:pt x="94941" y="101891"/>
                    <a:pt x="97587" y="103214"/>
                  </a:cubicBezTo>
                  <a:cubicBezTo>
                    <a:pt x="100233" y="104537"/>
                    <a:pt x="12391" y="140255"/>
                    <a:pt x="18212" y="136551"/>
                  </a:cubicBezTo>
                  <a:cubicBezTo>
                    <a:pt x="24033" y="132847"/>
                    <a:pt x="111610" y="94218"/>
                    <a:pt x="132512" y="80989"/>
                  </a:cubicBezTo>
                  <a:cubicBezTo>
                    <a:pt x="153414" y="67760"/>
                    <a:pt x="159764" y="51884"/>
                    <a:pt x="143624" y="57176"/>
                  </a:cubicBezTo>
                  <a:cubicBezTo>
                    <a:pt x="127484" y="62468"/>
                    <a:pt x="59486" y="102156"/>
                    <a:pt x="35674" y="112739"/>
                  </a:cubicBezTo>
                  <a:cubicBezTo>
                    <a:pt x="11862" y="123322"/>
                    <a:pt x="3130" y="129937"/>
                    <a:pt x="749" y="120676"/>
                  </a:cubicBezTo>
                  <a:cubicBezTo>
                    <a:pt x="-1632" y="111416"/>
                    <a:pt x="749" y="77549"/>
                    <a:pt x="21387" y="57176"/>
                  </a:cubicBezTo>
                  <a:cubicBezTo>
                    <a:pt x="42025" y="36803"/>
                    <a:pt x="116108" y="1084"/>
                    <a:pt x="119812" y="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CE2CFD12-0050-4266-B7A8-3A755A8889E7}"/>
                </a:ext>
              </a:extLst>
            </p:cNvPr>
            <p:cNvSpPr/>
            <p:nvPr/>
          </p:nvSpPr>
          <p:spPr>
            <a:xfrm>
              <a:off x="7387847" y="3623574"/>
              <a:ext cx="566070" cy="264341"/>
            </a:xfrm>
            <a:custGeom>
              <a:avLst/>
              <a:gdLst>
                <a:gd name="connsiteX0" fmla="*/ 565528 w 566070"/>
                <a:gd name="connsiteY0" fmla="*/ 27676 h 264341"/>
                <a:gd name="connsiteX1" fmla="*/ 448053 w 566070"/>
                <a:gd name="connsiteY1" fmla="*/ 114989 h 264341"/>
                <a:gd name="connsiteX2" fmla="*/ 403603 w 566070"/>
                <a:gd name="connsiteY2" fmla="*/ 168964 h 264341"/>
                <a:gd name="connsiteX3" fmla="*/ 379791 w 566070"/>
                <a:gd name="connsiteY3" fmla="*/ 200714 h 264341"/>
                <a:gd name="connsiteX4" fmla="*/ 443291 w 566070"/>
                <a:gd name="connsiteY4" fmla="*/ 224526 h 264341"/>
                <a:gd name="connsiteX5" fmla="*/ 376616 w 566070"/>
                <a:gd name="connsiteY5" fmla="*/ 222939 h 264341"/>
                <a:gd name="connsiteX6" fmla="*/ 363916 w 566070"/>
                <a:gd name="connsiteY6" fmla="*/ 211826 h 264341"/>
                <a:gd name="connsiteX7" fmla="*/ 441703 w 566070"/>
                <a:gd name="connsiteY7" fmla="*/ 264214 h 264341"/>
                <a:gd name="connsiteX8" fmla="*/ 349628 w 566070"/>
                <a:gd name="connsiteY8" fmla="*/ 222939 h 264341"/>
                <a:gd name="connsiteX9" fmla="*/ 409953 w 566070"/>
                <a:gd name="connsiteY9" fmla="*/ 116576 h 264341"/>
                <a:gd name="connsiteX10" fmla="*/ 309941 w 566070"/>
                <a:gd name="connsiteY10" fmla="*/ 156264 h 264341"/>
                <a:gd name="connsiteX11" fmla="*/ 206753 w 566070"/>
                <a:gd name="connsiteY11" fmla="*/ 99114 h 264341"/>
                <a:gd name="connsiteX12" fmla="*/ 3553 w 566070"/>
                <a:gd name="connsiteY12" fmla="*/ 689 h 264341"/>
                <a:gd name="connsiteX13" fmla="*/ 394078 w 566070"/>
                <a:gd name="connsiteY13" fmla="*/ 153089 h 264341"/>
                <a:gd name="connsiteX14" fmla="*/ 395666 w 566070"/>
                <a:gd name="connsiteY14" fmla="*/ 102289 h 264341"/>
                <a:gd name="connsiteX15" fmla="*/ 565528 w 566070"/>
                <a:gd name="connsiteY15" fmla="*/ 27676 h 26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66070" h="264341">
                  <a:moveTo>
                    <a:pt x="565528" y="27676"/>
                  </a:moveTo>
                  <a:cubicBezTo>
                    <a:pt x="574259" y="29793"/>
                    <a:pt x="475040" y="91441"/>
                    <a:pt x="448053" y="114989"/>
                  </a:cubicBezTo>
                  <a:cubicBezTo>
                    <a:pt x="421065" y="138537"/>
                    <a:pt x="414980" y="154676"/>
                    <a:pt x="403603" y="168964"/>
                  </a:cubicBezTo>
                  <a:cubicBezTo>
                    <a:pt x="392226" y="183252"/>
                    <a:pt x="373176" y="191454"/>
                    <a:pt x="379791" y="200714"/>
                  </a:cubicBezTo>
                  <a:cubicBezTo>
                    <a:pt x="386406" y="209974"/>
                    <a:pt x="443820" y="220822"/>
                    <a:pt x="443291" y="224526"/>
                  </a:cubicBezTo>
                  <a:cubicBezTo>
                    <a:pt x="442762" y="228230"/>
                    <a:pt x="389845" y="225056"/>
                    <a:pt x="376616" y="222939"/>
                  </a:cubicBezTo>
                  <a:cubicBezTo>
                    <a:pt x="363387" y="220822"/>
                    <a:pt x="353068" y="204947"/>
                    <a:pt x="363916" y="211826"/>
                  </a:cubicBezTo>
                  <a:cubicBezTo>
                    <a:pt x="374764" y="218705"/>
                    <a:pt x="444084" y="262362"/>
                    <a:pt x="441703" y="264214"/>
                  </a:cubicBezTo>
                  <a:cubicBezTo>
                    <a:pt x="439322" y="266066"/>
                    <a:pt x="354920" y="247545"/>
                    <a:pt x="349628" y="222939"/>
                  </a:cubicBezTo>
                  <a:cubicBezTo>
                    <a:pt x="344336" y="198333"/>
                    <a:pt x="416567" y="127688"/>
                    <a:pt x="409953" y="116576"/>
                  </a:cubicBezTo>
                  <a:cubicBezTo>
                    <a:pt x="403339" y="105464"/>
                    <a:pt x="343808" y="159174"/>
                    <a:pt x="309941" y="156264"/>
                  </a:cubicBezTo>
                  <a:cubicBezTo>
                    <a:pt x="276074" y="153354"/>
                    <a:pt x="257818" y="125043"/>
                    <a:pt x="206753" y="99114"/>
                  </a:cubicBezTo>
                  <a:cubicBezTo>
                    <a:pt x="155688" y="73185"/>
                    <a:pt x="-27668" y="-8307"/>
                    <a:pt x="3553" y="689"/>
                  </a:cubicBezTo>
                  <a:cubicBezTo>
                    <a:pt x="34774" y="9685"/>
                    <a:pt x="328726" y="136156"/>
                    <a:pt x="394078" y="153089"/>
                  </a:cubicBezTo>
                  <a:cubicBezTo>
                    <a:pt x="459430" y="170022"/>
                    <a:pt x="366297" y="123191"/>
                    <a:pt x="395666" y="102289"/>
                  </a:cubicBezTo>
                  <a:cubicBezTo>
                    <a:pt x="425035" y="81387"/>
                    <a:pt x="556797" y="25559"/>
                    <a:pt x="565528" y="276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431B5422-5216-4C61-90FC-2E98F48C9178}"/>
                </a:ext>
              </a:extLst>
            </p:cNvPr>
            <p:cNvSpPr/>
            <p:nvPr/>
          </p:nvSpPr>
          <p:spPr>
            <a:xfrm>
              <a:off x="7357297" y="3446233"/>
              <a:ext cx="225173" cy="149257"/>
            </a:xfrm>
            <a:custGeom>
              <a:avLst/>
              <a:gdLst>
                <a:gd name="connsiteX0" fmla="*/ 153166 w 225173"/>
                <a:gd name="connsiteY0" fmla="*/ 230 h 149257"/>
                <a:gd name="connsiteX1" fmla="*/ 10291 w 225173"/>
                <a:gd name="connsiteY1" fmla="*/ 70080 h 149257"/>
                <a:gd name="connsiteX2" fmla="*/ 22991 w 225173"/>
                <a:gd name="connsiteY2" fmla="*/ 103417 h 149257"/>
                <a:gd name="connsiteX3" fmla="*/ 116653 w 225173"/>
                <a:gd name="connsiteY3" fmla="*/ 116117 h 149257"/>
                <a:gd name="connsiteX4" fmla="*/ 224603 w 225173"/>
                <a:gd name="connsiteY4" fmla="*/ 8167 h 149257"/>
                <a:gd name="connsiteX5" fmla="*/ 154753 w 225173"/>
                <a:gd name="connsiteY5" fmla="*/ 127230 h 149257"/>
                <a:gd name="connsiteX6" fmla="*/ 56328 w 225173"/>
                <a:gd name="connsiteY6" fmla="*/ 147867 h 149257"/>
                <a:gd name="connsiteX7" fmla="*/ 16641 w 225173"/>
                <a:gd name="connsiteY7" fmla="*/ 108180 h 149257"/>
                <a:gd name="connsiteX8" fmla="*/ 62678 w 225173"/>
                <a:gd name="connsiteY8" fmla="*/ 49442 h 149257"/>
                <a:gd name="connsiteX9" fmla="*/ 153166 w 225173"/>
                <a:gd name="connsiteY9" fmla="*/ 230 h 14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5173" h="149257">
                  <a:moveTo>
                    <a:pt x="153166" y="230"/>
                  </a:moveTo>
                  <a:cubicBezTo>
                    <a:pt x="144435" y="3670"/>
                    <a:pt x="31987" y="52882"/>
                    <a:pt x="10291" y="70080"/>
                  </a:cubicBezTo>
                  <a:cubicBezTo>
                    <a:pt x="-11405" y="87278"/>
                    <a:pt x="5264" y="95744"/>
                    <a:pt x="22991" y="103417"/>
                  </a:cubicBezTo>
                  <a:cubicBezTo>
                    <a:pt x="40718" y="111090"/>
                    <a:pt x="83051" y="131992"/>
                    <a:pt x="116653" y="116117"/>
                  </a:cubicBezTo>
                  <a:cubicBezTo>
                    <a:pt x="150255" y="100242"/>
                    <a:pt x="218253" y="6315"/>
                    <a:pt x="224603" y="8167"/>
                  </a:cubicBezTo>
                  <a:cubicBezTo>
                    <a:pt x="230953" y="10019"/>
                    <a:pt x="182799" y="103947"/>
                    <a:pt x="154753" y="127230"/>
                  </a:cubicBezTo>
                  <a:cubicBezTo>
                    <a:pt x="126707" y="150513"/>
                    <a:pt x="79347" y="151042"/>
                    <a:pt x="56328" y="147867"/>
                  </a:cubicBezTo>
                  <a:cubicBezTo>
                    <a:pt x="33309" y="144692"/>
                    <a:pt x="15583" y="124584"/>
                    <a:pt x="16641" y="108180"/>
                  </a:cubicBezTo>
                  <a:cubicBezTo>
                    <a:pt x="17699" y="91776"/>
                    <a:pt x="46539" y="66111"/>
                    <a:pt x="62678" y="49442"/>
                  </a:cubicBezTo>
                  <a:cubicBezTo>
                    <a:pt x="78817" y="32773"/>
                    <a:pt x="161897" y="-3210"/>
                    <a:pt x="153166" y="2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A0DE0616-8F23-489F-89A5-88AFCA7CF059}"/>
                </a:ext>
              </a:extLst>
            </p:cNvPr>
            <p:cNvSpPr/>
            <p:nvPr/>
          </p:nvSpPr>
          <p:spPr>
            <a:xfrm>
              <a:off x="6986509" y="3349566"/>
              <a:ext cx="427492" cy="330120"/>
            </a:xfrm>
            <a:custGeom>
              <a:avLst/>
              <a:gdLst>
                <a:gd name="connsiteX0" fmla="*/ 79 w 427492"/>
                <a:gd name="connsiteY0" fmla="*/ 59 h 330120"/>
                <a:gd name="connsiteX1" fmla="*/ 176291 w 427492"/>
                <a:gd name="connsiteY1" fmla="*/ 87372 h 330120"/>
                <a:gd name="connsiteX2" fmla="*/ 315991 w 427492"/>
                <a:gd name="connsiteY2" fmla="*/ 214372 h 330120"/>
                <a:gd name="connsiteX3" fmla="*/ 276304 w 427492"/>
                <a:gd name="connsiteY3" fmla="*/ 149284 h 330120"/>
                <a:gd name="connsiteX4" fmla="*/ 425529 w 427492"/>
                <a:gd name="connsiteY4" fmla="*/ 328672 h 330120"/>
                <a:gd name="connsiteX5" fmla="*/ 350916 w 427492"/>
                <a:gd name="connsiteY5" fmla="*/ 225484 h 330120"/>
                <a:gd name="connsiteX6" fmla="*/ 198516 w 427492"/>
                <a:gd name="connsiteY6" fmla="*/ 76259 h 330120"/>
                <a:gd name="connsiteX7" fmla="*/ 79 w 427492"/>
                <a:gd name="connsiteY7" fmla="*/ 59 h 330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7492" h="330120">
                  <a:moveTo>
                    <a:pt x="79" y="59"/>
                  </a:moveTo>
                  <a:cubicBezTo>
                    <a:pt x="-3625" y="1911"/>
                    <a:pt x="123639" y="51653"/>
                    <a:pt x="176291" y="87372"/>
                  </a:cubicBezTo>
                  <a:cubicBezTo>
                    <a:pt x="228943" y="123091"/>
                    <a:pt x="299322" y="204053"/>
                    <a:pt x="315991" y="214372"/>
                  </a:cubicBezTo>
                  <a:cubicBezTo>
                    <a:pt x="332660" y="224691"/>
                    <a:pt x="258048" y="130234"/>
                    <a:pt x="276304" y="149284"/>
                  </a:cubicBezTo>
                  <a:cubicBezTo>
                    <a:pt x="294560" y="168334"/>
                    <a:pt x="413094" y="315972"/>
                    <a:pt x="425529" y="328672"/>
                  </a:cubicBezTo>
                  <a:cubicBezTo>
                    <a:pt x="437964" y="341372"/>
                    <a:pt x="388752" y="267553"/>
                    <a:pt x="350916" y="225484"/>
                  </a:cubicBezTo>
                  <a:cubicBezTo>
                    <a:pt x="313081" y="183415"/>
                    <a:pt x="255137" y="112242"/>
                    <a:pt x="198516" y="76259"/>
                  </a:cubicBezTo>
                  <a:cubicBezTo>
                    <a:pt x="141895" y="40276"/>
                    <a:pt x="3783" y="-1793"/>
                    <a:pt x="79" y="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7DCA19CF-2BC1-4E93-95DA-8E1F7ECF156E}"/>
                </a:ext>
              </a:extLst>
            </p:cNvPr>
            <p:cNvSpPr/>
            <p:nvPr/>
          </p:nvSpPr>
          <p:spPr>
            <a:xfrm>
              <a:off x="6615058" y="3084513"/>
              <a:ext cx="411301" cy="183736"/>
            </a:xfrm>
            <a:custGeom>
              <a:avLst/>
              <a:gdLst>
                <a:gd name="connsiteX0" fmla="*/ 55 w 411301"/>
                <a:gd name="connsiteY0" fmla="*/ 106362 h 183736"/>
                <a:gd name="connsiteX1" fmla="*/ 147692 w 411301"/>
                <a:gd name="connsiteY1" fmla="*/ 79375 h 183736"/>
                <a:gd name="connsiteX2" fmla="*/ 230242 w 411301"/>
                <a:gd name="connsiteY2" fmla="*/ 17462 h 183736"/>
                <a:gd name="connsiteX3" fmla="*/ 341367 w 411301"/>
                <a:gd name="connsiteY3" fmla="*/ 15875 h 183736"/>
                <a:gd name="connsiteX4" fmla="*/ 411217 w 411301"/>
                <a:gd name="connsiteY4" fmla="*/ 103187 h 183736"/>
                <a:gd name="connsiteX5" fmla="*/ 355655 w 411301"/>
                <a:gd name="connsiteY5" fmla="*/ 149225 h 183736"/>
                <a:gd name="connsiteX6" fmla="*/ 355655 w 411301"/>
                <a:gd name="connsiteY6" fmla="*/ 182562 h 183736"/>
                <a:gd name="connsiteX7" fmla="*/ 392167 w 411301"/>
                <a:gd name="connsiteY7" fmla="*/ 106362 h 183736"/>
                <a:gd name="connsiteX8" fmla="*/ 342955 w 411301"/>
                <a:gd name="connsiteY8" fmla="*/ 26987 h 183736"/>
                <a:gd name="connsiteX9" fmla="*/ 371530 w 411301"/>
                <a:gd name="connsiteY9" fmla="*/ 0 h 183736"/>
                <a:gd name="connsiteX10" fmla="*/ 371530 w 411301"/>
                <a:gd name="connsiteY10" fmla="*/ 0 h 183736"/>
                <a:gd name="connsiteX11" fmla="*/ 235005 w 411301"/>
                <a:gd name="connsiteY11" fmla="*/ 14287 h 183736"/>
                <a:gd name="connsiteX12" fmla="*/ 165155 w 411301"/>
                <a:gd name="connsiteY12" fmla="*/ 69850 h 183736"/>
                <a:gd name="connsiteX13" fmla="*/ 55 w 411301"/>
                <a:gd name="connsiteY13" fmla="*/ 106362 h 183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1301" h="183736">
                  <a:moveTo>
                    <a:pt x="55" y="106362"/>
                  </a:moveTo>
                  <a:cubicBezTo>
                    <a:pt x="-2855" y="107949"/>
                    <a:pt x="109328" y="94192"/>
                    <a:pt x="147692" y="79375"/>
                  </a:cubicBezTo>
                  <a:cubicBezTo>
                    <a:pt x="186056" y="64558"/>
                    <a:pt x="197963" y="28045"/>
                    <a:pt x="230242" y="17462"/>
                  </a:cubicBezTo>
                  <a:cubicBezTo>
                    <a:pt x="262521" y="6879"/>
                    <a:pt x="311205" y="1588"/>
                    <a:pt x="341367" y="15875"/>
                  </a:cubicBezTo>
                  <a:cubicBezTo>
                    <a:pt x="371529" y="30162"/>
                    <a:pt x="408836" y="80962"/>
                    <a:pt x="411217" y="103187"/>
                  </a:cubicBezTo>
                  <a:cubicBezTo>
                    <a:pt x="413598" y="125412"/>
                    <a:pt x="364915" y="135996"/>
                    <a:pt x="355655" y="149225"/>
                  </a:cubicBezTo>
                  <a:cubicBezTo>
                    <a:pt x="346395" y="162454"/>
                    <a:pt x="349570" y="189706"/>
                    <a:pt x="355655" y="182562"/>
                  </a:cubicBezTo>
                  <a:cubicBezTo>
                    <a:pt x="361740" y="175418"/>
                    <a:pt x="394284" y="132291"/>
                    <a:pt x="392167" y="106362"/>
                  </a:cubicBezTo>
                  <a:cubicBezTo>
                    <a:pt x="390050" y="80433"/>
                    <a:pt x="346394" y="44714"/>
                    <a:pt x="342955" y="26987"/>
                  </a:cubicBezTo>
                  <a:cubicBezTo>
                    <a:pt x="339516" y="9260"/>
                    <a:pt x="371530" y="0"/>
                    <a:pt x="371530" y="0"/>
                  </a:cubicBezTo>
                  <a:lnTo>
                    <a:pt x="371530" y="0"/>
                  </a:lnTo>
                  <a:cubicBezTo>
                    <a:pt x="348776" y="2381"/>
                    <a:pt x="269401" y="2645"/>
                    <a:pt x="235005" y="14287"/>
                  </a:cubicBezTo>
                  <a:cubicBezTo>
                    <a:pt x="200609" y="25929"/>
                    <a:pt x="198228" y="56356"/>
                    <a:pt x="165155" y="69850"/>
                  </a:cubicBezTo>
                  <a:cubicBezTo>
                    <a:pt x="132082" y="83344"/>
                    <a:pt x="2965" y="104775"/>
                    <a:pt x="55" y="1063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CD18A0CB-4F7C-4AB1-AAEF-4A38C47223E7}"/>
                </a:ext>
              </a:extLst>
            </p:cNvPr>
            <p:cNvSpPr/>
            <p:nvPr/>
          </p:nvSpPr>
          <p:spPr>
            <a:xfrm>
              <a:off x="6669651" y="3126846"/>
              <a:ext cx="257010" cy="124678"/>
            </a:xfrm>
            <a:custGeom>
              <a:avLst/>
              <a:gdLst>
                <a:gd name="connsiteX0" fmla="*/ 1024 w 257010"/>
                <a:gd name="connsiteY0" fmla="*/ 108479 h 124678"/>
                <a:gd name="connsiteX1" fmla="*/ 129612 w 257010"/>
                <a:gd name="connsiteY1" fmla="*/ 57679 h 124678"/>
                <a:gd name="connsiteX2" fmla="*/ 248674 w 257010"/>
                <a:gd name="connsiteY2" fmla="*/ 11642 h 124678"/>
                <a:gd name="connsiteX3" fmla="*/ 212162 w 257010"/>
                <a:gd name="connsiteY3" fmla="*/ 49742 h 124678"/>
                <a:gd name="connsiteX4" fmla="*/ 189937 w 257010"/>
                <a:gd name="connsiteY4" fmla="*/ 124354 h 124678"/>
                <a:gd name="connsiteX5" fmla="*/ 181999 w 257010"/>
                <a:gd name="connsiteY5" fmla="*/ 75142 h 124678"/>
                <a:gd name="connsiteX6" fmla="*/ 224862 w 257010"/>
                <a:gd name="connsiteY6" fmla="*/ 33867 h 124678"/>
                <a:gd name="connsiteX7" fmla="*/ 256612 w 257010"/>
                <a:gd name="connsiteY7" fmla="*/ 10054 h 124678"/>
                <a:gd name="connsiteX8" fmla="*/ 202637 w 257010"/>
                <a:gd name="connsiteY8" fmla="*/ 6879 h 124678"/>
                <a:gd name="connsiteX9" fmla="*/ 1024 w 257010"/>
                <a:gd name="connsiteY9" fmla="*/ 108479 h 12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7010" h="124678">
                  <a:moveTo>
                    <a:pt x="1024" y="108479"/>
                  </a:moveTo>
                  <a:cubicBezTo>
                    <a:pt x="-11147" y="116946"/>
                    <a:pt x="88337" y="73818"/>
                    <a:pt x="129612" y="57679"/>
                  </a:cubicBezTo>
                  <a:cubicBezTo>
                    <a:pt x="170887" y="41539"/>
                    <a:pt x="234916" y="12965"/>
                    <a:pt x="248674" y="11642"/>
                  </a:cubicBezTo>
                  <a:cubicBezTo>
                    <a:pt x="262432" y="10319"/>
                    <a:pt x="221952" y="30957"/>
                    <a:pt x="212162" y="49742"/>
                  </a:cubicBezTo>
                  <a:cubicBezTo>
                    <a:pt x="202372" y="68527"/>
                    <a:pt x="194964" y="120121"/>
                    <a:pt x="189937" y="124354"/>
                  </a:cubicBezTo>
                  <a:cubicBezTo>
                    <a:pt x="184910" y="128587"/>
                    <a:pt x="176178" y="90223"/>
                    <a:pt x="181999" y="75142"/>
                  </a:cubicBezTo>
                  <a:cubicBezTo>
                    <a:pt x="187820" y="60061"/>
                    <a:pt x="212427" y="44715"/>
                    <a:pt x="224862" y="33867"/>
                  </a:cubicBezTo>
                  <a:cubicBezTo>
                    <a:pt x="237297" y="23019"/>
                    <a:pt x="260316" y="14552"/>
                    <a:pt x="256612" y="10054"/>
                  </a:cubicBezTo>
                  <a:cubicBezTo>
                    <a:pt x="252908" y="5556"/>
                    <a:pt x="247616" y="-8202"/>
                    <a:pt x="202637" y="6879"/>
                  </a:cubicBezTo>
                  <a:cubicBezTo>
                    <a:pt x="157658" y="21960"/>
                    <a:pt x="13195" y="100012"/>
                    <a:pt x="1024" y="1084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8FC2A33A-04A7-49B2-B1B3-D8319C75E77D}"/>
                </a:ext>
              </a:extLst>
            </p:cNvPr>
            <p:cNvSpPr/>
            <p:nvPr/>
          </p:nvSpPr>
          <p:spPr>
            <a:xfrm>
              <a:off x="6407287" y="3449522"/>
              <a:ext cx="663480" cy="484975"/>
            </a:xfrm>
            <a:custGeom>
              <a:avLst/>
              <a:gdLst>
                <a:gd name="connsiteX0" fmla="*/ 9388 w 663480"/>
                <a:gd name="connsiteY0" fmla="*/ 1703 h 484975"/>
                <a:gd name="connsiteX1" fmla="*/ 320538 w 663480"/>
                <a:gd name="connsiteY1" fmla="*/ 162041 h 484975"/>
                <a:gd name="connsiteX2" fmla="*/ 199888 w 663480"/>
                <a:gd name="connsiteY2" fmla="*/ 96953 h 484975"/>
                <a:gd name="connsiteX3" fmla="*/ 395151 w 663480"/>
                <a:gd name="connsiteY3" fmla="*/ 211253 h 484975"/>
                <a:gd name="connsiteX4" fmla="*/ 458651 w 663480"/>
                <a:gd name="connsiteY4" fmla="*/ 252528 h 484975"/>
                <a:gd name="connsiteX5" fmla="*/ 434838 w 663480"/>
                <a:gd name="connsiteY5" fmla="*/ 241416 h 484975"/>
                <a:gd name="connsiteX6" fmla="*/ 525326 w 663480"/>
                <a:gd name="connsiteY6" fmla="*/ 323966 h 484975"/>
                <a:gd name="connsiteX7" fmla="*/ 638038 w 663480"/>
                <a:gd name="connsiteY7" fmla="*/ 450966 h 484975"/>
                <a:gd name="connsiteX8" fmla="*/ 601526 w 663480"/>
                <a:gd name="connsiteY8" fmla="*/ 447791 h 484975"/>
                <a:gd name="connsiteX9" fmla="*/ 663438 w 663480"/>
                <a:gd name="connsiteY9" fmla="*/ 484303 h 484975"/>
                <a:gd name="connsiteX10" fmla="*/ 590413 w 663480"/>
                <a:gd name="connsiteY10" fmla="*/ 411278 h 484975"/>
                <a:gd name="connsiteX11" fmla="*/ 377688 w 663480"/>
                <a:gd name="connsiteY11" fmla="*/ 203316 h 484975"/>
                <a:gd name="connsiteX12" fmla="*/ 104638 w 663480"/>
                <a:gd name="connsiteY12" fmla="*/ 84253 h 484975"/>
                <a:gd name="connsiteX13" fmla="*/ 9388 w 663480"/>
                <a:gd name="connsiteY13" fmla="*/ 1703 h 48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63480" h="484975">
                  <a:moveTo>
                    <a:pt x="9388" y="1703"/>
                  </a:moveTo>
                  <a:cubicBezTo>
                    <a:pt x="45371" y="14668"/>
                    <a:pt x="288788" y="146166"/>
                    <a:pt x="320538" y="162041"/>
                  </a:cubicBezTo>
                  <a:cubicBezTo>
                    <a:pt x="352288" y="177916"/>
                    <a:pt x="187453" y="88751"/>
                    <a:pt x="199888" y="96953"/>
                  </a:cubicBezTo>
                  <a:cubicBezTo>
                    <a:pt x="212324" y="105155"/>
                    <a:pt x="352024" y="185324"/>
                    <a:pt x="395151" y="211253"/>
                  </a:cubicBezTo>
                  <a:cubicBezTo>
                    <a:pt x="438278" y="237182"/>
                    <a:pt x="452036" y="247501"/>
                    <a:pt x="458651" y="252528"/>
                  </a:cubicBezTo>
                  <a:cubicBezTo>
                    <a:pt x="465266" y="257555"/>
                    <a:pt x="423726" y="229510"/>
                    <a:pt x="434838" y="241416"/>
                  </a:cubicBezTo>
                  <a:cubicBezTo>
                    <a:pt x="445950" y="253322"/>
                    <a:pt x="491459" y="289041"/>
                    <a:pt x="525326" y="323966"/>
                  </a:cubicBezTo>
                  <a:cubicBezTo>
                    <a:pt x="559193" y="358891"/>
                    <a:pt x="625338" y="430329"/>
                    <a:pt x="638038" y="450966"/>
                  </a:cubicBezTo>
                  <a:cubicBezTo>
                    <a:pt x="650738" y="471603"/>
                    <a:pt x="597293" y="442235"/>
                    <a:pt x="601526" y="447791"/>
                  </a:cubicBezTo>
                  <a:cubicBezTo>
                    <a:pt x="605759" y="453347"/>
                    <a:pt x="665290" y="490388"/>
                    <a:pt x="663438" y="484303"/>
                  </a:cubicBezTo>
                  <a:cubicBezTo>
                    <a:pt x="661586" y="478218"/>
                    <a:pt x="590413" y="411278"/>
                    <a:pt x="590413" y="411278"/>
                  </a:cubicBezTo>
                  <a:cubicBezTo>
                    <a:pt x="542788" y="364447"/>
                    <a:pt x="458650" y="257820"/>
                    <a:pt x="377688" y="203316"/>
                  </a:cubicBezTo>
                  <a:cubicBezTo>
                    <a:pt x="296726" y="148812"/>
                    <a:pt x="160729" y="115474"/>
                    <a:pt x="104638" y="84253"/>
                  </a:cubicBezTo>
                  <a:cubicBezTo>
                    <a:pt x="48547" y="53032"/>
                    <a:pt x="-26595" y="-11262"/>
                    <a:pt x="9388" y="170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ACD789D6-2FB7-4353-A4E3-377D4CFADE3A}"/>
                </a:ext>
              </a:extLst>
            </p:cNvPr>
            <p:cNvSpPr/>
            <p:nvPr/>
          </p:nvSpPr>
          <p:spPr>
            <a:xfrm>
              <a:off x="6416183" y="3694411"/>
              <a:ext cx="532338" cy="466368"/>
            </a:xfrm>
            <a:custGeom>
              <a:avLst/>
              <a:gdLst>
                <a:gd name="connsiteX0" fmla="*/ 2080 w 532338"/>
                <a:gd name="connsiteY0" fmla="*/ 1289 h 466368"/>
                <a:gd name="connsiteX1" fmla="*/ 127492 w 532338"/>
                <a:gd name="connsiteY1" fmla="*/ 107652 h 466368"/>
                <a:gd name="connsiteX2" fmla="*/ 203692 w 532338"/>
                <a:gd name="connsiteY2" fmla="*/ 187027 h 466368"/>
                <a:gd name="connsiteX3" fmla="*/ 311642 w 532338"/>
                <a:gd name="connsiteY3" fmla="*/ 285452 h 466368"/>
                <a:gd name="connsiteX4" fmla="*/ 267192 w 532338"/>
                <a:gd name="connsiteY4" fmla="*/ 244177 h 466368"/>
                <a:gd name="connsiteX5" fmla="*/ 524367 w 532338"/>
                <a:gd name="connsiteY5" fmla="*/ 458489 h 466368"/>
                <a:gd name="connsiteX6" fmla="*/ 471980 w 532338"/>
                <a:gd name="connsiteY6" fmla="*/ 423564 h 466368"/>
                <a:gd name="connsiteX7" fmla="*/ 308467 w 532338"/>
                <a:gd name="connsiteY7" fmla="*/ 310852 h 466368"/>
                <a:gd name="connsiteX8" fmla="*/ 238617 w 532338"/>
                <a:gd name="connsiteY8" fmla="*/ 185439 h 466368"/>
                <a:gd name="connsiteX9" fmla="*/ 2080 w 532338"/>
                <a:gd name="connsiteY9" fmla="*/ 1289 h 466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2338" h="466368">
                  <a:moveTo>
                    <a:pt x="2080" y="1289"/>
                  </a:moveTo>
                  <a:cubicBezTo>
                    <a:pt x="-16441" y="-11676"/>
                    <a:pt x="93890" y="76696"/>
                    <a:pt x="127492" y="107652"/>
                  </a:cubicBezTo>
                  <a:cubicBezTo>
                    <a:pt x="161094" y="138608"/>
                    <a:pt x="173000" y="157394"/>
                    <a:pt x="203692" y="187027"/>
                  </a:cubicBezTo>
                  <a:cubicBezTo>
                    <a:pt x="234384" y="216660"/>
                    <a:pt x="301059" y="275927"/>
                    <a:pt x="311642" y="285452"/>
                  </a:cubicBezTo>
                  <a:cubicBezTo>
                    <a:pt x="322225" y="294977"/>
                    <a:pt x="231738" y="215337"/>
                    <a:pt x="267192" y="244177"/>
                  </a:cubicBezTo>
                  <a:cubicBezTo>
                    <a:pt x="302646" y="273017"/>
                    <a:pt x="490236" y="428591"/>
                    <a:pt x="524367" y="458489"/>
                  </a:cubicBezTo>
                  <a:cubicBezTo>
                    <a:pt x="558498" y="488387"/>
                    <a:pt x="471980" y="423564"/>
                    <a:pt x="471980" y="423564"/>
                  </a:cubicBezTo>
                  <a:cubicBezTo>
                    <a:pt x="435997" y="398958"/>
                    <a:pt x="347361" y="350540"/>
                    <a:pt x="308467" y="310852"/>
                  </a:cubicBezTo>
                  <a:cubicBezTo>
                    <a:pt x="269573" y="271164"/>
                    <a:pt x="285977" y="232270"/>
                    <a:pt x="238617" y="185439"/>
                  </a:cubicBezTo>
                  <a:cubicBezTo>
                    <a:pt x="191257" y="138608"/>
                    <a:pt x="20601" y="14254"/>
                    <a:pt x="2080" y="12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27265FD3-6355-4D41-909B-B18D741F8FAB}"/>
                </a:ext>
              </a:extLst>
            </p:cNvPr>
            <p:cNvSpPr/>
            <p:nvPr/>
          </p:nvSpPr>
          <p:spPr>
            <a:xfrm>
              <a:off x="6903061" y="3843032"/>
              <a:ext cx="184395" cy="310878"/>
            </a:xfrm>
            <a:custGeom>
              <a:avLst/>
              <a:gdLst>
                <a:gd name="connsiteX0" fmla="*/ 80352 w 184395"/>
                <a:gd name="connsiteY0" fmla="*/ 306 h 310878"/>
                <a:gd name="connsiteX1" fmla="*/ 180364 w 184395"/>
                <a:gd name="connsiteY1" fmla="*/ 98731 h 310878"/>
                <a:gd name="connsiteX2" fmla="*/ 162902 w 184395"/>
                <a:gd name="connsiteY2" fmla="*/ 109843 h 310878"/>
                <a:gd name="connsiteX3" fmla="*/ 145439 w 184395"/>
                <a:gd name="connsiteY3" fmla="*/ 136831 h 310878"/>
                <a:gd name="connsiteX4" fmla="*/ 113689 w 184395"/>
                <a:gd name="connsiteY4" fmla="*/ 214618 h 310878"/>
                <a:gd name="connsiteX5" fmla="*/ 70827 w 184395"/>
                <a:gd name="connsiteY5" fmla="*/ 287643 h 310878"/>
                <a:gd name="connsiteX6" fmla="*/ 12089 w 184395"/>
                <a:gd name="connsiteY6" fmla="*/ 308281 h 310878"/>
                <a:gd name="connsiteX7" fmla="*/ 5739 w 184395"/>
                <a:gd name="connsiteY7" fmla="*/ 303518 h 310878"/>
                <a:gd name="connsiteX8" fmla="*/ 78764 w 184395"/>
                <a:gd name="connsiteY8" fmla="*/ 244781 h 310878"/>
                <a:gd name="connsiteX9" fmla="*/ 127977 w 184395"/>
                <a:gd name="connsiteY9" fmla="*/ 178106 h 310878"/>
                <a:gd name="connsiteX10" fmla="*/ 129564 w 184395"/>
                <a:gd name="connsiteY10" fmla="*/ 195568 h 310878"/>
                <a:gd name="connsiteX11" fmla="*/ 169252 w 184395"/>
                <a:gd name="connsiteY11" fmla="*/ 135243 h 310878"/>
                <a:gd name="connsiteX12" fmla="*/ 80352 w 184395"/>
                <a:gd name="connsiteY12" fmla="*/ 306 h 310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4395" h="310878">
                  <a:moveTo>
                    <a:pt x="80352" y="306"/>
                  </a:moveTo>
                  <a:cubicBezTo>
                    <a:pt x="82204" y="-5779"/>
                    <a:pt x="166606" y="80475"/>
                    <a:pt x="180364" y="98731"/>
                  </a:cubicBezTo>
                  <a:cubicBezTo>
                    <a:pt x="194122" y="116987"/>
                    <a:pt x="168723" y="103493"/>
                    <a:pt x="162902" y="109843"/>
                  </a:cubicBezTo>
                  <a:cubicBezTo>
                    <a:pt x="157081" y="116193"/>
                    <a:pt x="153641" y="119369"/>
                    <a:pt x="145439" y="136831"/>
                  </a:cubicBezTo>
                  <a:cubicBezTo>
                    <a:pt x="137237" y="154293"/>
                    <a:pt x="126124" y="189483"/>
                    <a:pt x="113689" y="214618"/>
                  </a:cubicBezTo>
                  <a:cubicBezTo>
                    <a:pt x="101254" y="239753"/>
                    <a:pt x="87760" y="272033"/>
                    <a:pt x="70827" y="287643"/>
                  </a:cubicBezTo>
                  <a:cubicBezTo>
                    <a:pt x="53894" y="303254"/>
                    <a:pt x="22937" y="305635"/>
                    <a:pt x="12089" y="308281"/>
                  </a:cubicBezTo>
                  <a:cubicBezTo>
                    <a:pt x="1241" y="310927"/>
                    <a:pt x="-5373" y="314101"/>
                    <a:pt x="5739" y="303518"/>
                  </a:cubicBezTo>
                  <a:cubicBezTo>
                    <a:pt x="16851" y="292935"/>
                    <a:pt x="58391" y="265683"/>
                    <a:pt x="78764" y="244781"/>
                  </a:cubicBezTo>
                  <a:cubicBezTo>
                    <a:pt x="99137" y="223879"/>
                    <a:pt x="119510" y="186308"/>
                    <a:pt x="127977" y="178106"/>
                  </a:cubicBezTo>
                  <a:cubicBezTo>
                    <a:pt x="136444" y="169904"/>
                    <a:pt x="122685" y="202712"/>
                    <a:pt x="129564" y="195568"/>
                  </a:cubicBezTo>
                  <a:cubicBezTo>
                    <a:pt x="136443" y="188424"/>
                    <a:pt x="171633" y="163818"/>
                    <a:pt x="169252" y="135243"/>
                  </a:cubicBezTo>
                  <a:cubicBezTo>
                    <a:pt x="166871" y="106668"/>
                    <a:pt x="78500" y="6391"/>
                    <a:pt x="80352" y="30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2EB96DDF-CE31-4CA5-98A2-F0E4729015E2}"/>
                </a:ext>
              </a:extLst>
            </p:cNvPr>
            <p:cNvSpPr/>
            <p:nvPr/>
          </p:nvSpPr>
          <p:spPr>
            <a:xfrm>
              <a:off x="6719258" y="3902070"/>
              <a:ext cx="302267" cy="220286"/>
            </a:xfrm>
            <a:custGeom>
              <a:avLst/>
              <a:gdLst>
                <a:gd name="connsiteX0" fmla="*/ 302255 w 302267"/>
                <a:gd name="connsiteY0" fmla="*/ 5 h 220286"/>
                <a:gd name="connsiteX1" fmla="*/ 253042 w 302267"/>
                <a:gd name="connsiteY1" fmla="*/ 173043 h 220286"/>
                <a:gd name="connsiteX2" fmla="*/ 227642 w 302267"/>
                <a:gd name="connsiteY2" fmla="*/ 173043 h 220286"/>
                <a:gd name="connsiteX3" fmla="*/ 192717 w 302267"/>
                <a:gd name="connsiteY3" fmla="*/ 141293 h 220286"/>
                <a:gd name="connsiteX4" fmla="*/ 630 w 302267"/>
                <a:gd name="connsiteY4" fmla="*/ 26993 h 220286"/>
                <a:gd name="connsiteX5" fmla="*/ 133980 w 302267"/>
                <a:gd name="connsiteY5" fmla="*/ 103193 h 220286"/>
                <a:gd name="connsiteX6" fmla="*/ 218117 w 302267"/>
                <a:gd name="connsiteY6" fmla="*/ 211143 h 220286"/>
                <a:gd name="connsiteX7" fmla="*/ 214942 w 302267"/>
                <a:gd name="connsiteY7" fmla="*/ 214318 h 220286"/>
                <a:gd name="connsiteX8" fmla="*/ 248280 w 302267"/>
                <a:gd name="connsiteY8" fmla="*/ 179393 h 220286"/>
                <a:gd name="connsiteX9" fmla="*/ 302255 w 302267"/>
                <a:gd name="connsiteY9" fmla="*/ 5 h 22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2267" h="220286">
                  <a:moveTo>
                    <a:pt x="302255" y="5"/>
                  </a:moveTo>
                  <a:cubicBezTo>
                    <a:pt x="303049" y="-1053"/>
                    <a:pt x="265477" y="144203"/>
                    <a:pt x="253042" y="173043"/>
                  </a:cubicBezTo>
                  <a:cubicBezTo>
                    <a:pt x="240606" y="201883"/>
                    <a:pt x="237696" y="178335"/>
                    <a:pt x="227642" y="173043"/>
                  </a:cubicBezTo>
                  <a:cubicBezTo>
                    <a:pt x="217588" y="167751"/>
                    <a:pt x="230552" y="165635"/>
                    <a:pt x="192717" y="141293"/>
                  </a:cubicBezTo>
                  <a:cubicBezTo>
                    <a:pt x="154882" y="116951"/>
                    <a:pt x="10419" y="33343"/>
                    <a:pt x="630" y="26993"/>
                  </a:cubicBezTo>
                  <a:cubicBezTo>
                    <a:pt x="-9159" y="20643"/>
                    <a:pt x="97732" y="72501"/>
                    <a:pt x="133980" y="103193"/>
                  </a:cubicBezTo>
                  <a:cubicBezTo>
                    <a:pt x="170228" y="133885"/>
                    <a:pt x="204623" y="192622"/>
                    <a:pt x="218117" y="211143"/>
                  </a:cubicBezTo>
                  <a:cubicBezTo>
                    <a:pt x="231611" y="229664"/>
                    <a:pt x="214942" y="214318"/>
                    <a:pt x="214942" y="214318"/>
                  </a:cubicBezTo>
                  <a:cubicBezTo>
                    <a:pt x="219969" y="209026"/>
                    <a:pt x="235844" y="209820"/>
                    <a:pt x="248280" y="179393"/>
                  </a:cubicBezTo>
                  <a:cubicBezTo>
                    <a:pt x="260715" y="148966"/>
                    <a:pt x="301461" y="1063"/>
                    <a:pt x="302255" y="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A024407E-FE99-42F4-8538-492493C64319}"/>
                </a:ext>
              </a:extLst>
            </p:cNvPr>
            <p:cNvSpPr/>
            <p:nvPr/>
          </p:nvSpPr>
          <p:spPr>
            <a:xfrm>
              <a:off x="6713506" y="3793679"/>
              <a:ext cx="179425" cy="152880"/>
            </a:xfrm>
            <a:custGeom>
              <a:avLst/>
              <a:gdLst>
                <a:gd name="connsiteX0" fmla="*/ 179419 w 179425"/>
                <a:gd name="connsiteY0" fmla="*/ 446 h 152880"/>
                <a:gd name="connsiteX1" fmla="*/ 82582 w 179425"/>
                <a:gd name="connsiteY1" fmla="*/ 73471 h 152880"/>
                <a:gd name="connsiteX2" fmla="*/ 73057 w 179425"/>
                <a:gd name="connsiteY2" fmla="*/ 84584 h 152880"/>
                <a:gd name="connsiteX3" fmla="*/ 58769 w 179425"/>
                <a:gd name="connsiteY3" fmla="*/ 108396 h 152880"/>
                <a:gd name="connsiteX4" fmla="*/ 39719 w 179425"/>
                <a:gd name="connsiteY4" fmla="*/ 135384 h 152880"/>
                <a:gd name="connsiteX5" fmla="*/ 79407 w 179425"/>
                <a:gd name="connsiteY5" fmla="*/ 52834 h 152880"/>
                <a:gd name="connsiteX6" fmla="*/ 32 w 179425"/>
                <a:gd name="connsiteY6" fmla="*/ 152846 h 152880"/>
                <a:gd name="connsiteX7" fmla="*/ 69882 w 179425"/>
                <a:gd name="connsiteY7" fmla="*/ 63946 h 152880"/>
                <a:gd name="connsiteX8" fmla="*/ 87344 w 179425"/>
                <a:gd name="connsiteY8" fmla="*/ 43309 h 152880"/>
                <a:gd name="connsiteX9" fmla="*/ 179419 w 179425"/>
                <a:gd name="connsiteY9" fmla="*/ 446 h 15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9425" h="152880">
                  <a:moveTo>
                    <a:pt x="179419" y="446"/>
                  </a:moveTo>
                  <a:cubicBezTo>
                    <a:pt x="178625" y="5473"/>
                    <a:pt x="100309" y="59448"/>
                    <a:pt x="82582" y="73471"/>
                  </a:cubicBezTo>
                  <a:cubicBezTo>
                    <a:pt x="64855" y="87494"/>
                    <a:pt x="77026" y="78763"/>
                    <a:pt x="73057" y="84584"/>
                  </a:cubicBezTo>
                  <a:cubicBezTo>
                    <a:pt x="69088" y="90405"/>
                    <a:pt x="64325" y="99929"/>
                    <a:pt x="58769" y="108396"/>
                  </a:cubicBezTo>
                  <a:cubicBezTo>
                    <a:pt x="53213" y="116863"/>
                    <a:pt x="36279" y="144644"/>
                    <a:pt x="39719" y="135384"/>
                  </a:cubicBezTo>
                  <a:cubicBezTo>
                    <a:pt x="43159" y="126124"/>
                    <a:pt x="86021" y="49924"/>
                    <a:pt x="79407" y="52834"/>
                  </a:cubicBezTo>
                  <a:cubicBezTo>
                    <a:pt x="72793" y="55744"/>
                    <a:pt x="1619" y="150994"/>
                    <a:pt x="32" y="152846"/>
                  </a:cubicBezTo>
                  <a:cubicBezTo>
                    <a:pt x="-1555" y="154698"/>
                    <a:pt x="55330" y="82202"/>
                    <a:pt x="69882" y="63946"/>
                  </a:cubicBezTo>
                  <a:cubicBezTo>
                    <a:pt x="84434" y="45690"/>
                    <a:pt x="69352" y="52305"/>
                    <a:pt x="87344" y="43309"/>
                  </a:cubicBezTo>
                  <a:cubicBezTo>
                    <a:pt x="105336" y="34313"/>
                    <a:pt x="180213" y="-4581"/>
                    <a:pt x="179419" y="44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8E43CDE4-735E-49D8-A336-042FA676DA99}"/>
                </a:ext>
              </a:extLst>
            </p:cNvPr>
            <p:cNvSpPr/>
            <p:nvPr/>
          </p:nvSpPr>
          <p:spPr>
            <a:xfrm>
              <a:off x="6497638" y="3556000"/>
              <a:ext cx="344717" cy="325451"/>
            </a:xfrm>
            <a:custGeom>
              <a:avLst/>
              <a:gdLst>
                <a:gd name="connsiteX0" fmla="*/ 0 w 344717"/>
                <a:gd name="connsiteY0" fmla="*/ 0 h 325451"/>
                <a:gd name="connsiteX1" fmla="*/ 214312 w 344717"/>
                <a:gd name="connsiteY1" fmla="*/ 95250 h 325451"/>
                <a:gd name="connsiteX2" fmla="*/ 168275 w 344717"/>
                <a:gd name="connsiteY2" fmla="*/ 104775 h 325451"/>
                <a:gd name="connsiteX3" fmla="*/ 234950 w 344717"/>
                <a:gd name="connsiteY3" fmla="*/ 141288 h 325451"/>
                <a:gd name="connsiteX4" fmla="*/ 173037 w 344717"/>
                <a:gd name="connsiteY4" fmla="*/ 196850 h 325451"/>
                <a:gd name="connsiteX5" fmla="*/ 153987 w 344717"/>
                <a:gd name="connsiteY5" fmla="*/ 230188 h 325451"/>
                <a:gd name="connsiteX6" fmla="*/ 203200 w 344717"/>
                <a:gd name="connsiteY6" fmla="*/ 288925 h 325451"/>
                <a:gd name="connsiteX7" fmla="*/ 217487 w 344717"/>
                <a:gd name="connsiteY7" fmla="*/ 325438 h 325451"/>
                <a:gd name="connsiteX8" fmla="*/ 241300 w 344717"/>
                <a:gd name="connsiteY8" fmla="*/ 292100 h 325451"/>
                <a:gd name="connsiteX9" fmla="*/ 344487 w 344717"/>
                <a:gd name="connsiteY9" fmla="*/ 212725 h 325451"/>
                <a:gd name="connsiteX10" fmla="*/ 209550 w 344717"/>
                <a:gd name="connsiteY10" fmla="*/ 306388 h 325451"/>
                <a:gd name="connsiteX11" fmla="*/ 198437 w 344717"/>
                <a:gd name="connsiteY11" fmla="*/ 311150 h 325451"/>
                <a:gd name="connsiteX12" fmla="*/ 161925 w 344717"/>
                <a:gd name="connsiteY12" fmla="*/ 260350 h 325451"/>
                <a:gd name="connsiteX13" fmla="*/ 215900 w 344717"/>
                <a:gd name="connsiteY13" fmla="*/ 128588 h 325451"/>
                <a:gd name="connsiteX14" fmla="*/ 158750 w 344717"/>
                <a:gd name="connsiteY14" fmla="*/ 96838 h 325451"/>
                <a:gd name="connsiteX15" fmla="*/ 0 w 344717"/>
                <a:gd name="connsiteY15" fmla="*/ 0 h 325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4717" h="325451">
                  <a:moveTo>
                    <a:pt x="0" y="0"/>
                  </a:moveTo>
                  <a:cubicBezTo>
                    <a:pt x="93133" y="38894"/>
                    <a:pt x="186266" y="77788"/>
                    <a:pt x="214312" y="95250"/>
                  </a:cubicBezTo>
                  <a:cubicBezTo>
                    <a:pt x="242358" y="112713"/>
                    <a:pt x="164835" y="97102"/>
                    <a:pt x="168275" y="104775"/>
                  </a:cubicBezTo>
                  <a:cubicBezTo>
                    <a:pt x="171715" y="112448"/>
                    <a:pt x="234156" y="125942"/>
                    <a:pt x="234950" y="141288"/>
                  </a:cubicBezTo>
                  <a:cubicBezTo>
                    <a:pt x="235744" y="156634"/>
                    <a:pt x="186531" y="182033"/>
                    <a:pt x="173037" y="196850"/>
                  </a:cubicBezTo>
                  <a:cubicBezTo>
                    <a:pt x="159543" y="211667"/>
                    <a:pt x="148960" y="214842"/>
                    <a:pt x="153987" y="230188"/>
                  </a:cubicBezTo>
                  <a:cubicBezTo>
                    <a:pt x="159014" y="245534"/>
                    <a:pt x="192617" y="273050"/>
                    <a:pt x="203200" y="288925"/>
                  </a:cubicBezTo>
                  <a:cubicBezTo>
                    <a:pt x="213783" y="304800"/>
                    <a:pt x="211137" y="324909"/>
                    <a:pt x="217487" y="325438"/>
                  </a:cubicBezTo>
                  <a:cubicBezTo>
                    <a:pt x="223837" y="325967"/>
                    <a:pt x="220133" y="310886"/>
                    <a:pt x="241300" y="292100"/>
                  </a:cubicBezTo>
                  <a:cubicBezTo>
                    <a:pt x="262467" y="273315"/>
                    <a:pt x="349779" y="210344"/>
                    <a:pt x="344487" y="212725"/>
                  </a:cubicBezTo>
                  <a:cubicBezTo>
                    <a:pt x="339195" y="215106"/>
                    <a:pt x="233892" y="289984"/>
                    <a:pt x="209550" y="306388"/>
                  </a:cubicBezTo>
                  <a:cubicBezTo>
                    <a:pt x="185208" y="322792"/>
                    <a:pt x="206375" y="318823"/>
                    <a:pt x="198437" y="311150"/>
                  </a:cubicBezTo>
                  <a:cubicBezTo>
                    <a:pt x="190500" y="303477"/>
                    <a:pt x="159015" y="290777"/>
                    <a:pt x="161925" y="260350"/>
                  </a:cubicBezTo>
                  <a:cubicBezTo>
                    <a:pt x="164835" y="229923"/>
                    <a:pt x="216429" y="155840"/>
                    <a:pt x="215900" y="128588"/>
                  </a:cubicBezTo>
                  <a:cubicBezTo>
                    <a:pt x="215371" y="101336"/>
                    <a:pt x="158750" y="96838"/>
                    <a:pt x="158750" y="9683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E49465DB-C9E8-4992-86E5-35BB1CE48197}"/>
                </a:ext>
              </a:extLst>
            </p:cNvPr>
            <p:cNvSpPr/>
            <p:nvPr/>
          </p:nvSpPr>
          <p:spPr>
            <a:xfrm>
              <a:off x="6796135" y="3588943"/>
              <a:ext cx="469186" cy="79544"/>
            </a:xfrm>
            <a:custGeom>
              <a:avLst/>
              <a:gdLst>
                <a:gd name="connsiteX0" fmla="*/ 1540 w 469186"/>
                <a:gd name="connsiteY0" fmla="*/ 71832 h 79544"/>
                <a:gd name="connsiteX1" fmla="*/ 146003 w 469186"/>
                <a:gd name="connsiteY1" fmla="*/ 78182 h 79544"/>
                <a:gd name="connsiteX2" fmla="*/ 252365 w 469186"/>
                <a:gd name="connsiteY2" fmla="*/ 54370 h 79544"/>
                <a:gd name="connsiteX3" fmla="*/ 219028 w 469186"/>
                <a:gd name="connsiteY3" fmla="*/ 57545 h 79544"/>
                <a:gd name="connsiteX4" fmla="*/ 296815 w 469186"/>
                <a:gd name="connsiteY4" fmla="*/ 35320 h 79544"/>
                <a:gd name="connsiteX5" fmla="*/ 426990 w 469186"/>
                <a:gd name="connsiteY5" fmla="*/ 395 h 79544"/>
                <a:gd name="connsiteX6" fmla="*/ 468265 w 469186"/>
                <a:gd name="connsiteY6" fmla="*/ 16270 h 79544"/>
                <a:gd name="connsiteX7" fmla="*/ 395240 w 469186"/>
                <a:gd name="connsiteY7" fmla="*/ 13095 h 79544"/>
                <a:gd name="connsiteX8" fmla="*/ 326978 w 469186"/>
                <a:gd name="connsiteY8" fmla="*/ 51195 h 79544"/>
                <a:gd name="connsiteX9" fmla="*/ 244428 w 469186"/>
                <a:gd name="connsiteY9" fmla="*/ 32145 h 79544"/>
                <a:gd name="connsiteX10" fmla="*/ 1540 w 469186"/>
                <a:gd name="connsiteY10" fmla="*/ 71832 h 79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9186" h="79544">
                  <a:moveTo>
                    <a:pt x="1540" y="71832"/>
                  </a:moveTo>
                  <a:cubicBezTo>
                    <a:pt x="-14864" y="79505"/>
                    <a:pt x="104199" y="81092"/>
                    <a:pt x="146003" y="78182"/>
                  </a:cubicBezTo>
                  <a:cubicBezTo>
                    <a:pt x="187807" y="75272"/>
                    <a:pt x="240194" y="57809"/>
                    <a:pt x="252365" y="54370"/>
                  </a:cubicBezTo>
                  <a:cubicBezTo>
                    <a:pt x="264536" y="50930"/>
                    <a:pt x="211620" y="60720"/>
                    <a:pt x="219028" y="57545"/>
                  </a:cubicBezTo>
                  <a:cubicBezTo>
                    <a:pt x="226436" y="54370"/>
                    <a:pt x="296815" y="35320"/>
                    <a:pt x="296815" y="35320"/>
                  </a:cubicBezTo>
                  <a:cubicBezTo>
                    <a:pt x="331475" y="25795"/>
                    <a:pt x="398415" y="3570"/>
                    <a:pt x="426990" y="395"/>
                  </a:cubicBezTo>
                  <a:cubicBezTo>
                    <a:pt x="455565" y="-2780"/>
                    <a:pt x="473557" y="14153"/>
                    <a:pt x="468265" y="16270"/>
                  </a:cubicBezTo>
                  <a:cubicBezTo>
                    <a:pt x="462973" y="18387"/>
                    <a:pt x="418788" y="7274"/>
                    <a:pt x="395240" y="13095"/>
                  </a:cubicBezTo>
                  <a:cubicBezTo>
                    <a:pt x="371692" y="18916"/>
                    <a:pt x="352113" y="48020"/>
                    <a:pt x="326978" y="51195"/>
                  </a:cubicBezTo>
                  <a:cubicBezTo>
                    <a:pt x="301843" y="54370"/>
                    <a:pt x="294170" y="29499"/>
                    <a:pt x="244428" y="32145"/>
                  </a:cubicBezTo>
                  <a:cubicBezTo>
                    <a:pt x="194686" y="34791"/>
                    <a:pt x="17944" y="64159"/>
                    <a:pt x="1540" y="718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C991221D-0F0A-4300-9B9D-A39F76FCEA87}"/>
                </a:ext>
              </a:extLst>
            </p:cNvPr>
            <p:cNvSpPr/>
            <p:nvPr/>
          </p:nvSpPr>
          <p:spPr>
            <a:xfrm>
              <a:off x="7274904" y="3620958"/>
              <a:ext cx="86621" cy="258961"/>
            </a:xfrm>
            <a:custGeom>
              <a:avLst/>
              <a:gdLst>
                <a:gd name="connsiteX0" fmla="*/ 2196 w 86621"/>
                <a:gd name="connsiteY0" fmla="*/ 130 h 258961"/>
                <a:gd name="connsiteX1" fmla="*/ 54584 w 86621"/>
                <a:gd name="connsiteY1" fmla="*/ 117605 h 258961"/>
                <a:gd name="connsiteX2" fmla="*/ 26009 w 86621"/>
                <a:gd name="connsiteY2" fmla="*/ 76330 h 258961"/>
                <a:gd name="connsiteX3" fmla="*/ 70459 w 86621"/>
                <a:gd name="connsiteY3" fmla="*/ 154117 h 258961"/>
                <a:gd name="connsiteX4" fmla="*/ 56171 w 86621"/>
                <a:gd name="connsiteY4" fmla="*/ 184280 h 258961"/>
                <a:gd name="connsiteX5" fmla="*/ 26009 w 86621"/>
                <a:gd name="connsiteY5" fmla="*/ 249367 h 258961"/>
                <a:gd name="connsiteX6" fmla="*/ 18071 w 86621"/>
                <a:gd name="connsiteY6" fmla="*/ 255717 h 258961"/>
                <a:gd name="connsiteX7" fmla="*/ 22834 w 86621"/>
                <a:gd name="connsiteY7" fmla="*/ 252542 h 258961"/>
                <a:gd name="connsiteX8" fmla="*/ 86334 w 86621"/>
                <a:gd name="connsiteY8" fmla="*/ 184280 h 258961"/>
                <a:gd name="connsiteX9" fmla="*/ 45059 w 86621"/>
                <a:gd name="connsiteY9" fmla="*/ 135067 h 258961"/>
                <a:gd name="connsiteX10" fmla="*/ 14896 w 86621"/>
                <a:gd name="connsiteY10" fmla="*/ 95380 h 258961"/>
                <a:gd name="connsiteX11" fmla="*/ 2196 w 86621"/>
                <a:gd name="connsiteY11" fmla="*/ 130 h 258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6621" h="258961">
                  <a:moveTo>
                    <a:pt x="2196" y="130"/>
                  </a:moveTo>
                  <a:cubicBezTo>
                    <a:pt x="8811" y="3834"/>
                    <a:pt x="50615" y="104905"/>
                    <a:pt x="54584" y="117605"/>
                  </a:cubicBezTo>
                  <a:cubicBezTo>
                    <a:pt x="58553" y="130305"/>
                    <a:pt x="23363" y="70245"/>
                    <a:pt x="26009" y="76330"/>
                  </a:cubicBezTo>
                  <a:cubicBezTo>
                    <a:pt x="28655" y="82415"/>
                    <a:pt x="65432" y="136126"/>
                    <a:pt x="70459" y="154117"/>
                  </a:cubicBezTo>
                  <a:cubicBezTo>
                    <a:pt x="75486" y="172108"/>
                    <a:pt x="63579" y="168405"/>
                    <a:pt x="56171" y="184280"/>
                  </a:cubicBezTo>
                  <a:cubicBezTo>
                    <a:pt x="48763" y="200155"/>
                    <a:pt x="32359" y="237461"/>
                    <a:pt x="26009" y="249367"/>
                  </a:cubicBezTo>
                  <a:cubicBezTo>
                    <a:pt x="19659" y="261273"/>
                    <a:pt x="18600" y="255188"/>
                    <a:pt x="18071" y="255717"/>
                  </a:cubicBezTo>
                  <a:cubicBezTo>
                    <a:pt x="17542" y="256246"/>
                    <a:pt x="11457" y="264448"/>
                    <a:pt x="22834" y="252542"/>
                  </a:cubicBezTo>
                  <a:cubicBezTo>
                    <a:pt x="34211" y="240636"/>
                    <a:pt x="82630" y="203859"/>
                    <a:pt x="86334" y="184280"/>
                  </a:cubicBezTo>
                  <a:cubicBezTo>
                    <a:pt x="90038" y="164701"/>
                    <a:pt x="56965" y="149884"/>
                    <a:pt x="45059" y="135067"/>
                  </a:cubicBezTo>
                  <a:cubicBezTo>
                    <a:pt x="33153" y="120250"/>
                    <a:pt x="24686" y="118399"/>
                    <a:pt x="14896" y="95380"/>
                  </a:cubicBezTo>
                  <a:cubicBezTo>
                    <a:pt x="5106" y="72361"/>
                    <a:pt x="-4419" y="-3574"/>
                    <a:pt x="2196" y="1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BBEBB52C-45E1-438A-A8CB-82F5442C33EE}"/>
                </a:ext>
              </a:extLst>
            </p:cNvPr>
            <p:cNvSpPr/>
            <p:nvPr/>
          </p:nvSpPr>
          <p:spPr>
            <a:xfrm>
              <a:off x="6889633" y="3603442"/>
              <a:ext cx="338312" cy="127918"/>
            </a:xfrm>
            <a:custGeom>
              <a:avLst/>
              <a:gdLst>
                <a:gd name="connsiteX0" fmla="*/ 338255 w 338312"/>
                <a:gd name="connsiteY0" fmla="*/ 183 h 127918"/>
                <a:gd name="connsiteX1" fmla="*/ 290630 w 338312"/>
                <a:gd name="connsiteY1" fmla="*/ 100196 h 127918"/>
                <a:gd name="connsiteX2" fmla="*/ 301742 w 338312"/>
                <a:gd name="connsiteY2" fmla="*/ 54158 h 127918"/>
                <a:gd name="connsiteX3" fmla="*/ 282692 w 338312"/>
                <a:gd name="connsiteY3" fmla="*/ 85908 h 127918"/>
                <a:gd name="connsiteX4" fmla="*/ 228717 w 338312"/>
                <a:gd name="connsiteY4" fmla="*/ 100196 h 127918"/>
                <a:gd name="connsiteX5" fmla="*/ 117 w 338312"/>
                <a:gd name="connsiteY5" fmla="*/ 127183 h 127918"/>
                <a:gd name="connsiteX6" fmla="*/ 198555 w 338312"/>
                <a:gd name="connsiteY6" fmla="*/ 119246 h 127918"/>
                <a:gd name="connsiteX7" fmla="*/ 271580 w 338312"/>
                <a:gd name="connsiteY7" fmla="*/ 108133 h 127918"/>
                <a:gd name="connsiteX8" fmla="*/ 279517 w 338312"/>
                <a:gd name="connsiteY8" fmla="*/ 76383 h 127918"/>
                <a:gd name="connsiteX9" fmla="*/ 338255 w 338312"/>
                <a:gd name="connsiteY9" fmla="*/ 183 h 127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8312" h="127918">
                  <a:moveTo>
                    <a:pt x="338255" y="183"/>
                  </a:moveTo>
                  <a:cubicBezTo>
                    <a:pt x="340107" y="4152"/>
                    <a:pt x="296715" y="91200"/>
                    <a:pt x="290630" y="100196"/>
                  </a:cubicBezTo>
                  <a:cubicBezTo>
                    <a:pt x="284545" y="109192"/>
                    <a:pt x="303065" y="56539"/>
                    <a:pt x="301742" y="54158"/>
                  </a:cubicBezTo>
                  <a:cubicBezTo>
                    <a:pt x="300419" y="51777"/>
                    <a:pt x="294863" y="78235"/>
                    <a:pt x="282692" y="85908"/>
                  </a:cubicBezTo>
                  <a:cubicBezTo>
                    <a:pt x="270521" y="93581"/>
                    <a:pt x="275813" y="93317"/>
                    <a:pt x="228717" y="100196"/>
                  </a:cubicBezTo>
                  <a:cubicBezTo>
                    <a:pt x="181621" y="107075"/>
                    <a:pt x="5144" y="124008"/>
                    <a:pt x="117" y="127183"/>
                  </a:cubicBezTo>
                  <a:cubicBezTo>
                    <a:pt x="-4910" y="130358"/>
                    <a:pt x="153311" y="122421"/>
                    <a:pt x="198555" y="119246"/>
                  </a:cubicBezTo>
                  <a:cubicBezTo>
                    <a:pt x="243799" y="116071"/>
                    <a:pt x="258086" y="115277"/>
                    <a:pt x="271580" y="108133"/>
                  </a:cubicBezTo>
                  <a:cubicBezTo>
                    <a:pt x="285074" y="100989"/>
                    <a:pt x="268669" y="95168"/>
                    <a:pt x="279517" y="76383"/>
                  </a:cubicBezTo>
                  <a:cubicBezTo>
                    <a:pt x="290365" y="57598"/>
                    <a:pt x="336403" y="-3786"/>
                    <a:pt x="338255" y="18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A47ABC81-615A-4C40-B63C-414F0D9B8BE9}"/>
                </a:ext>
              </a:extLst>
            </p:cNvPr>
            <p:cNvSpPr/>
            <p:nvPr/>
          </p:nvSpPr>
          <p:spPr>
            <a:xfrm>
              <a:off x="7192650" y="3706783"/>
              <a:ext cx="128932" cy="158836"/>
            </a:xfrm>
            <a:custGeom>
              <a:avLst/>
              <a:gdLst>
                <a:gd name="connsiteX0" fmla="*/ 313 w 128932"/>
                <a:gd name="connsiteY0" fmla="*/ 1617 h 158836"/>
                <a:gd name="connsiteX1" fmla="*/ 79688 w 128932"/>
                <a:gd name="connsiteY1" fmla="*/ 142905 h 158836"/>
                <a:gd name="connsiteX2" fmla="*/ 84450 w 128932"/>
                <a:gd name="connsiteY2" fmla="*/ 133380 h 158836"/>
                <a:gd name="connsiteX3" fmla="*/ 93975 w 128932"/>
                <a:gd name="connsiteY3" fmla="*/ 133380 h 158836"/>
                <a:gd name="connsiteX4" fmla="*/ 44763 w 128932"/>
                <a:gd name="connsiteY4" fmla="*/ 42892 h 158836"/>
                <a:gd name="connsiteX5" fmla="*/ 86038 w 128932"/>
                <a:gd name="connsiteY5" fmla="*/ 144492 h 158836"/>
                <a:gd name="connsiteX6" fmla="*/ 128900 w 128932"/>
                <a:gd name="connsiteY6" fmla="*/ 85755 h 158836"/>
                <a:gd name="connsiteX7" fmla="*/ 92388 w 128932"/>
                <a:gd name="connsiteY7" fmla="*/ 158780 h 158836"/>
                <a:gd name="connsiteX8" fmla="*/ 52700 w 128932"/>
                <a:gd name="connsiteY8" fmla="*/ 71467 h 158836"/>
                <a:gd name="connsiteX9" fmla="*/ 313 w 128932"/>
                <a:gd name="connsiteY9" fmla="*/ 1617 h 15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8932" h="158836">
                  <a:moveTo>
                    <a:pt x="313" y="1617"/>
                  </a:moveTo>
                  <a:cubicBezTo>
                    <a:pt x="4811" y="13523"/>
                    <a:pt x="65665" y="120945"/>
                    <a:pt x="79688" y="142905"/>
                  </a:cubicBezTo>
                  <a:cubicBezTo>
                    <a:pt x="93711" y="164865"/>
                    <a:pt x="82069" y="134968"/>
                    <a:pt x="84450" y="133380"/>
                  </a:cubicBezTo>
                  <a:cubicBezTo>
                    <a:pt x="86831" y="131793"/>
                    <a:pt x="100589" y="148461"/>
                    <a:pt x="93975" y="133380"/>
                  </a:cubicBezTo>
                  <a:cubicBezTo>
                    <a:pt x="87361" y="118299"/>
                    <a:pt x="46086" y="41040"/>
                    <a:pt x="44763" y="42892"/>
                  </a:cubicBezTo>
                  <a:cubicBezTo>
                    <a:pt x="43440" y="44744"/>
                    <a:pt x="72015" y="137348"/>
                    <a:pt x="86038" y="144492"/>
                  </a:cubicBezTo>
                  <a:cubicBezTo>
                    <a:pt x="100061" y="151636"/>
                    <a:pt x="127842" y="83374"/>
                    <a:pt x="128900" y="85755"/>
                  </a:cubicBezTo>
                  <a:cubicBezTo>
                    <a:pt x="129958" y="88136"/>
                    <a:pt x="105088" y="161161"/>
                    <a:pt x="92388" y="158780"/>
                  </a:cubicBezTo>
                  <a:cubicBezTo>
                    <a:pt x="79688" y="156399"/>
                    <a:pt x="64342" y="96338"/>
                    <a:pt x="52700" y="71467"/>
                  </a:cubicBezTo>
                  <a:cubicBezTo>
                    <a:pt x="41058" y="46596"/>
                    <a:pt x="-4185" y="-10289"/>
                    <a:pt x="313" y="161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312DABD1-5F61-461B-89C5-C8899DFE2F77}"/>
                </a:ext>
              </a:extLst>
            </p:cNvPr>
            <p:cNvSpPr/>
            <p:nvPr/>
          </p:nvSpPr>
          <p:spPr>
            <a:xfrm>
              <a:off x="7068950" y="3788797"/>
              <a:ext cx="273253" cy="143122"/>
            </a:xfrm>
            <a:custGeom>
              <a:avLst/>
              <a:gdLst>
                <a:gd name="connsiteX0" fmla="*/ 188 w 273253"/>
                <a:gd name="connsiteY0" fmla="*/ 141853 h 143122"/>
                <a:gd name="connsiteX1" fmla="*/ 182750 w 273253"/>
                <a:gd name="connsiteY1" fmla="*/ 108516 h 143122"/>
                <a:gd name="connsiteX2" fmla="*/ 198625 w 273253"/>
                <a:gd name="connsiteY2" fmla="*/ 83116 h 143122"/>
                <a:gd name="connsiteX3" fmla="*/ 50988 w 273253"/>
                <a:gd name="connsiteY3" fmla="*/ 118041 h 143122"/>
                <a:gd name="connsiteX4" fmla="*/ 224025 w 273253"/>
                <a:gd name="connsiteY4" fmla="*/ 97403 h 143122"/>
                <a:gd name="connsiteX5" fmla="*/ 273238 w 273253"/>
                <a:gd name="connsiteY5" fmla="*/ 566 h 143122"/>
                <a:gd name="connsiteX6" fmla="*/ 220850 w 273253"/>
                <a:gd name="connsiteY6" fmla="*/ 60891 h 143122"/>
                <a:gd name="connsiteX7" fmla="*/ 188 w 273253"/>
                <a:gd name="connsiteY7" fmla="*/ 141853 h 143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3253" h="143122">
                  <a:moveTo>
                    <a:pt x="188" y="141853"/>
                  </a:moveTo>
                  <a:cubicBezTo>
                    <a:pt x="-6162" y="149790"/>
                    <a:pt x="149677" y="118305"/>
                    <a:pt x="182750" y="108516"/>
                  </a:cubicBezTo>
                  <a:cubicBezTo>
                    <a:pt x="215823" y="98727"/>
                    <a:pt x="220585" y="81529"/>
                    <a:pt x="198625" y="83116"/>
                  </a:cubicBezTo>
                  <a:cubicBezTo>
                    <a:pt x="176665" y="84703"/>
                    <a:pt x="46755" y="115660"/>
                    <a:pt x="50988" y="118041"/>
                  </a:cubicBezTo>
                  <a:cubicBezTo>
                    <a:pt x="55221" y="120422"/>
                    <a:pt x="186983" y="116982"/>
                    <a:pt x="224025" y="97403"/>
                  </a:cubicBezTo>
                  <a:cubicBezTo>
                    <a:pt x="261067" y="77824"/>
                    <a:pt x="273767" y="6651"/>
                    <a:pt x="273238" y="566"/>
                  </a:cubicBezTo>
                  <a:cubicBezTo>
                    <a:pt x="272709" y="-5519"/>
                    <a:pt x="261860" y="38931"/>
                    <a:pt x="220850" y="60891"/>
                  </a:cubicBezTo>
                  <a:cubicBezTo>
                    <a:pt x="179840" y="82851"/>
                    <a:pt x="6538" y="133916"/>
                    <a:pt x="188" y="1418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E655DF2C-2061-4ED6-A2CB-22F6AD1D76EA}"/>
                </a:ext>
              </a:extLst>
            </p:cNvPr>
            <p:cNvSpPr/>
            <p:nvPr/>
          </p:nvSpPr>
          <p:spPr>
            <a:xfrm>
              <a:off x="7077066" y="3938014"/>
              <a:ext cx="535821" cy="76152"/>
            </a:xfrm>
            <a:custGeom>
              <a:avLst/>
              <a:gdLst>
                <a:gd name="connsiteX0" fmla="*/ 9 w 535821"/>
                <a:gd name="connsiteY0" fmla="*/ 11686 h 76152"/>
                <a:gd name="connsiteX1" fmla="*/ 217497 w 535821"/>
                <a:gd name="connsiteY1" fmla="*/ 2161 h 76152"/>
                <a:gd name="connsiteX2" fmla="*/ 395297 w 535821"/>
                <a:gd name="connsiteY2" fmla="*/ 56136 h 76152"/>
                <a:gd name="connsiteX3" fmla="*/ 174634 w 535821"/>
                <a:gd name="connsiteY3" fmla="*/ 13274 h 76152"/>
                <a:gd name="connsiteX4" fmla="*/ 117484 w 535821"/>
                <a:gd name="connsiteY4" fmla="*/ 8511 h 76152"/>
                <a:gd name="connsiteX5" fmla="*/ 485784 w 535821"/>
                <a:gd name="connsiteY5" fmla="*/ 62486 h 76152"/>
                <a:gd name="connsiteX6" fmla="*/ 528647 w 535821"/>
                <a:gd name="connsiteY6" fmla="*/ 72011 h 76152"/>
                <a:gd name="connsiteX7" fmla="*/ 450859 w 535821"/>
                <a:gd name="connsiteY7" fmla="*/ 72011 h 76152"/>
                <a:gd name="connsiteX8" fmla="*/ 209559 w 535821"/>
                <a:gd name="connsiteY8" fmla="*/ 21211 h 76152"/>
                <a:gd name="connsiteX9" fmla="*/ 9 w 535821"/>
                <a:gd name="connsiteY9" fmla="*/ 11686 h 76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821" h="76152">
                  <a:moveTo>
                    <a:pt x="9" y="11686"/>
                  </a:moveTo>
                  <a:cubicBezTo>
                    <a:pt x="1332" y="8511"/>
                    <a:pt x="151616" y="-5247"/>
                    <a:pt x="217497" y="2161"/>
                  </a:cubicBezTo>
                  <a:cubicBezTo>
                    <a:pt x="283378" y="9569"/>
                    <a:pt x="402441" y="54284"/>
                    <a:pt x="395297" y="56136"/>
                  </a:cubicBezTo>
                  <a:cubicBezTo>
                    <a:pt x="388153" y="57988"/>
                    <a:pt x="220936" y="21211"/>
                    <a:pt x="174634" y="13274"/>
                  </a:cubicBezTo>
                  <a:cubicBezTo>
                    <a:pt x="128332" y="5337"/>
                    <a:pt x="65626" y="309"/>
                    <a:pt x="117484" y="8511"/>
                  </a:cubicBezTo>
                  <a:cubicBezTo>
                    <a:pt x="169342" y="16713"/>
                    <a:pt x="417257" y="51903"/>
                    <a:pt x="485784" y="62486"/>
                  </a:cubicBezTo>
                  <a:cubicBezTo>
                    <a:pt x="554311" y="73069"/>
                    <a:pt x="534468" y="70424"/>
                    <a:pt x="528647" y="72011"/>
                  </a:cubicBezTo>
                  <a:cubicBezTo>
                    <a:pt x="522826" y="73599"/>
                    <a:pt x="504040" y="80478"/>
                    <a:pt x="450859" y="72011"/>
                  </a:cubicBezTo>
                  <a:cubicBezTo>
                    <a:pt x="397678" y="63544"/>
                    <a:pt x="279673" y="30736"/>
                    <a:pt x="209559" y="21211"/>
                  </a:cubicBezTo>
                  <a:cubicBezTo>
                    <a:pt x="139445" y="11686"/>
                    <a:pt x="-1314" y="14861"/>
                    <a:pt x="9" y="1168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76E8B82B-96CF-4384-AB67-00738F646F2D}"/>
                </a:ext>
              </a:extLst>
            </p:cNvPr>
            <p:cNvSpPr/>
            <p:nvPr/>
          </p:nvSpPr>
          <p:spPr>
            <a:xfrm>
              <a:off x="7077440" y="3909983"/>
              <a:ext cx="512834" cy="87653"/>
            </a:xfrm>
            <a:custGeom>
              <a:avLst/>
              <a:gdLst>
                <a:gd name="connsiteX0" fmla="*/ 1223 w 512834"/>
                <a:gd name="connsiteY0" fmla="*/ 31780 h 87653"/>
                <a:gd name="connsiteX1" fmla="*/ 266335 w 512834"/>
                <a:gd name="connsiteY1" fmla="*/ 4792 h 87653"/>
                <a:gd name="connsiteX2" fmla="*/ 323485 w 512834"/>
                <a:gd name="connsiteY2" fmla="*/ 42892 h 87653"/>
                <a:gd name="connsiteX3" fmla="*/ 128223 w 512834"/>
                <a:gd name="connsiteY3" fmla="*/ 30 h 87653"/>
                <a:gd name="connsiteX4" fmla="*/ 282210 w 512834"/>
                <a:gd name="connsiteY4" fmla="*/ 36542 h 87653"/>
                <a:gd name="connsiteX5" fmla="*/ 431435 w 512834"/>
                <a:gd name="connsiteY5" fmla="*/ 66705 h 87653"/>
                <a:gd name="connsiteX6" fmla="*/ 510810 w 512834"/>
                <a:gd name="connsiteY6" fmla="*/ 87342 h 87653"/>
                <a:gd name="connsiteX7" fmla="*/ 352060 w 512834"/>
                <a:gd name="connsiteY7" fmla="*/ 50830 h 87653"/>
                <a:gd name="connsiteX8" fmla="*/ 174260 w 512834"/>
                <a:gd name="connsiteY8" fmla="*/ 6380 h 87653"/>
                <a:gd name="connsiteX9" fmla="*/ 1223 w 512834"/>
                <a:gd name="connsiteY9" fmla="*/ 31780 h 87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2834" h="87653">
                  <a:moveTo>
                    <a:pt x="1223" y="31780"/>
                  </a:moveTo>
                  <a:cubicBezTo>
                    <a:pt x="16569" y="31515"/>
                    <a:pt x="212625" y="2940"/>
                    <a:pt x="266335" y="4792"/>
                  </a:cubicBezTo>
                  <a:cubicBezTo>
                    <a:pt x="320045" y="6644"/>
                    <a:pt x="346504" y="43686"/>
                    <a:pt x="323485" y="42892"/>
                  </a:cubicBezTo>
                  <a:cubicBezTo>
                    <a:pt x="300466" y="42098"/>
                    <a:pt x="135102" y="1088"/>
                    <a:pt x="128223" y="30"/>
                  </a:cubicBezTo>
                  <a:cubicBezTo>
                    <a:pt x="121344" y="-1028"/>
                    <a:pt x="231675" y="25430"/>
                    <a:pt x="282210" y="36542"/>
                  </a:cubicBezTo>
                  <a:cubicBezTo>
                    <a:pt x="332745" y="47654"/>
                    <a:pt x="431435" y="66705"/>
                    <a:pt x="431435" y="66705"/>
                  </a:cubicBezTo>
                  <a:cubicBezTo>
                    <a:pt x="469535" y="75172"/>
                    <a:pt x="524039" y="89988"/>
                    <a:pt x="510810" y="87342"/>
                  </a:cubicBezTo>
                  <a:cubicBezTo>
                    <a:pt x="497581" y="84696"/>
                    <a:pt x="408152" y="64324"/>
                    <a:pt x="352060" y="50830"/>
                  </a:cubicBezTo>
                  <a:cubicBezTo>
                    <a:pt x="295968" y="37336"/>
                    <a:pt x="229558" y="12201"/>
                    <a:pt x="174260" y="6380"/>
                  </a:cubicBezTo>
                  <a:cubicBezTo>
                    <a:pt x="118962" y="559"/>
                    <a:pt x="-14123" y="32045"/>
                    <a:pt x="1223" y="317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B910947B-06D9-45BF-891F-423E21EFD579}"/>
                </a:ext>
              </a:extLst>
            </p:cNvPr>
            <p:cNvSpPr/>
            <p:nvPr/>
          </p:nvSpPr>
          <p:spPr>
            <a:xfrm>
              <a:off x="6825689" y="4014585"/>
              <a:ext cx="748478" cy="270203"/>
            </a:xfrm>
            <a:custGeom>
              <a:avLst/>
              <a:gdLst>
                <a:gd name="connsiteX0" fmla="*/ 2149 w 748478"/>
                <a:gd name="connsiteY0" fmla="*/ 270078 h 270203"/>
                <a:gd name="connsiteX1" fmla="*/ 300599 w 748478"/>
                <a:gd name="connsiteY1" fmla="*/ 258965 h 270203"/>
                <a:gd name="connsiteX2" fmla="*/ 262499 w 748478"/>
                <a:gd name="connsiteY2" fmla="*/ 252615 h 270203"/>
                <a:gd name="connsiteX3" fmla="*/ 516499 w 748478"/>
                <a:gd name="connsiteY3" fmla="*/ 222453 h 270203"/>
                <a:gd name="connsiteX4" fmla="*/ 575236 w 748478"/>
                <a:gd name="connsiteY4" fmla="*/ 211340 h 270203"/>
                <a:gd name="connsiteX5" fmla="*/ 256149 w 748478"/>
                <a:gd name="connsiteY5" fmla="*/ 239915 h 270203"/>
                <a:gd name="connsiteX6" fmla="*/ 151374 w 748478"/>
                <a:gd name="connsiteY6" fmla="*/ 255790 h 270203"/>
                <a:gd name="connsiteX7" fmla="*/ 611749 w 748478"/>
                <a:gd name="connsiteY7" fmla="*/ 206578 h 270203"/>
                <a:gd name="connsiteX8" fmla="*/ 665724 w 748478"/>
                <a:gd name="connsiteY8" fmla="*/ 139903 h 270203"/>
                <a:gd name="connsiteX9" fmla="*/ 730811 w 748478"/>
                <a:gd name="connsiteY9" fmla="*/ 49415 h 270203"/>
                <a:gd name="connsiteX10" fmla="*/ 748274 w 748478"/>
                <a:gd name="connsiteY10" fmla="*/ 203 h 270203"/>
                <a:gd name="connsiteX11" fmla="*/ 722874 w 748478"/>
                <a:gd name="connsiteY11" fmla="*/ 66878 h 270203"/>
                <a:gd name="connsiteX12" fmla="*/ 672074 w 748478"/>
                <a:gd name="connsiteY12" fmla="*/ 146253 h 270203"/>
                <a:gd name="connsiteX13" fmla="*/ 562536 w 748478"/>
                <a:gd name="connsiteY13" fmla="*/ 200228 h 270203"/>
                <a:gd name="connsiteX14" fmla="*/ 186299 w 748478"/>
                <a:gd name="connsiteY14" fmla="*/ 251028 h 270203"/>
                <a:gd name="connsiteX15" fmla="*/ 2149 w 748478"/>
                <a:gd name="connsiteY15" fmla="*/ 270078 h 270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48478" h="270203">
                  <a:moveTo>
                    <a:pt x="2149" y="270078"/>
                  </a:moveTo>
                  <a:cubicBezTo>
                    <a:pt x="21199" y="271401"/>
                    <a:pt x="257207" y="261875"/>
                    <a:pt x="300599" y="258965"/>
                  </a:cubicBezTo>
                  <a:cubicBezTo>
                    <a:pt x="343991" y="256055"/>
                    <a:pt x="226516" y="258700"/>
                    <a:pt x="262499" y="252615"/>
                  </a:cubicBezTo>
                  <a:cubicBezTo>
                    <a:pt x="298482" y="246530"/>
                    <a:pt x="464376" y="229332"/>
                    <a:pt x="516499" y="222453"/>
                  </a:cubicBezTo>
                  <a:cubicBezTo>
                    <a:pt x="568622" y="215574"/>
                    <a:pt x="618628" y="208430"/>
                    <a:pt x="575236" y="211340"/>
                  </a:cubicBezTo>
                  <a:cubicBezTo>
                    <a:pt x="531844" y="214250"/>
                    <a:pt x="326793" y="232507"/>
                    <a:pt x="256149" y="239915"/>
                  </a:cubicBezTo>
                  <a:cubicBezTo>
                    <a:pt x="185505" y="247323"/>
                    <a:pt x="92107" y="261346"/>
                    <a:pt x="151374" y="255790"/>
                  </a:cubicBezTo>
                  <a:cubicBezTo>
                    <a:pt x="210641" y="250234"/>
                    <a:pt x="526024" y="225892"/>
                    <a:pt x="611749" y="206578"/>
                  </a:cubicBezTo>
                  <a:cubicBezTo>
                    <a:pt x="697474" y="187264"/>
                    <a:pt x="645880" y="166097"/>
                    <a:pt x="665724" y="139903"/>
                  </a:cubicBezTo>
                  <a:cubicBezTo>
                    <a:pt x="685568" y="113709"/>
                    <a:pt x="717053" y="72698"/>
                    <a:pt x="730811" y="49415"/>
                  </a:cubicBezTo>
                  <a:cubicBezTo>
                    <a:pt x="744569" y="26132"/>
                    <a:pt x="749597" y="-2708"/>
                    <a:pt x="748274" y="203"/>
                  </a:cubicBezTo>
                  <a:cubicBezTo>
                    <a:pt x="746951" y="3114"/>
                    <a:pt x="735574" y="42536"/>
                    <a:pt x="722874" y="66878"/>
                  </a:cubicBezTo>
                  <a:cubicBezTo>
                    <a:pt x="710174" y="91220"/>
                    <a:pt x="698797" y="124028"/>
                    <a:pt x="672074" y="146253"/>
                  </a:cubicBezTo>
                  <a:cubicBezTo>
                    <a:pt x="645351" y="168478"/>
                    <a:pt x="643498" y="182766"/>
                    <a:pt x="562536" y="200228"/>
                  </a:cubicBezTo>
                  <a:cubicBezTo>
                    <a:pt x="481574" y="217690"/>
                    <a:pt x="278109" y="240180"/>
                    <a:pt x="186299" y="251028"/>
                  </a:cubicBezTo>
                  <a:cubicBezTo>
                    <a:pt x="94489" y="261876"/>
                    <a:pt x="-16901" y="268755"/>
                    <a:pt x="2149" y="27007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56A32FB5-50B9-4C9F-92E7-2BC60C3380CD}"/>
                </a:ext>
              </a:extLst>
            </p:cNvPr>
            <p:cNvSpPr/>
            <p:nvPr/>
          </p:nvSpPr>
          <p:spPr>
            <a:xfrm>
              <a:off x="6805706" y="3967125"/>
              <a:ext cx="801899" cy="330151"/>
            </a:xfrm>
            <a:custGeom>
              <a:avLst/>
              <a:gdLst>
                <a:gd name="connsiteX0" fmla="*/ 1494 w 801899"/>
                <a:gd name="connsiteY0" fmla="*/ 328650 h 330151"/>
                <a:gd name="connsiteX1" fmla="*/ 336457 w 801899"/>
                <a:gd name="connsiteY1" fmla="*/ 319125 h 330151"/>
                <a:gd name="connsiteX2" fmla="*/ 211044 w 801899"/>
                <a:gd name="connsiteY2" fmla="*/ 320713 h 330151"/>
                <a:gd name="connsiteX3" fmla="*/ 130082 w 801899"/>
                <a:gd name="connsiteY3" fmla="*/ 320713 h 330151"/>
                <a:gd name="connsiteX4" fmla="*/ 490444 w 801899"/>
                <a:gd name="connsiteY4" fmla="*/ 304838 h 330151"/>
                <a:gd name="connsiteX5" fmla="*/ 625382 w 801899"/>
                <a:gd name="connsiteY5" fmla="*/ 257213 h 330151"/>
                <a:gd name="connsiteX6" fmla="*/ 650782 w 801899"/>
                <a:gd name="connsiteY6" fmla="*/ 249275 h 330151"/>
                <a:gd name="connsiteX7" fmla="*/ 733332 w 801899"/>
                <a:gd name="connsiteY7" fmla="*/ 179425 h 330151"/>
                <a:gd name="connsiteX8" fmla="*/ 777782 w 801899"/>
                <a:gd name="connsiteY8" fmla="*/ 103225 h 330151"/>
                <a:gd name="connsiteX9" fmla="*/ 801594 w 801899"/>
                <a:gd name="connsiteY9" fmla="*/ 38 h 330151"/>
                <a:gd name="connsiteX10" fmla="*/ 761907 w 801899"/>
                <a:gd name="connsiteY10" fmla="*/ 92113 h 330151"/>
                <a:gd name="connsiteX11" fmla="*/ 733332 w 801899"/>
                <a:gd name="connsiteY11" fmla="*/ 166725 h 330151"/>
                <a:gd name="connsiteX12" fmla="*/ 649194 w 801899"/>
                <a:gd name="connsiteY12" fmla="*/ 230225 h 330151"/>
                <a:gd name="connsiteX13" fmla="*/ 493619 w 801899"/>
                <a:gd name="connsiteY13" fmla="*/ 282613 h 330151"/>
                <a:gd name="connsiteX14" fmla="*/ 1494 w 801899"/>
                <a:gd name="connsiteY14" fmla="*/ 328650 h 33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01899" h="330151">
                  <a:moveTo>
                    <a:pt x="1494" y="328650"/>
                  </a:moveTo>
                  <a:cubicBezTo>
                    <a:pt x="-24700" y="334735"/>
                    <a:pt x="301532" y="320448"/>
                    <a:pt x="336457" y="319125"/>
                  </a:cubicBezTo>
                  <a:cubicBezTo>
                    <a:pt x="371382" y="317802"/>
                    <a:pt x="211044" y="320713"/>
                    <a:pt x="211044" y="320713"/>
                  </a:cubicBezTo>
                  <a:cubicBezTo>
                    <a:pt x="176648" y="320978"/>
                    <a:pt x="83515" y="323359"/>
                    <a:pt x="130082" y="320713"/>
                  </a:cubicBezTo>
                  <a:cubicBezTo>
                    <a:pt x="176649" y="318067"/>
                    <a:pt x="407894" y="315421"/>
                    <a:pt x="490444" y="304838"/>
                  </a:cubicBezTo>
                  <a:cubicBezTo>
                    <a:pt x="572994" y="294255"/>
                    <a:pt x="598659" y="266473"/>
                    <a:pt x="625382" y="257213"/>
                  </a:cubicBezTo>
                  <a:cubicBezTo>
                    <a:pt x="652105" y="247953"/>
                    <a:pt x="632790" y="262240"/>
                    <a:pt x="650782" y="249275"/>
                  </a:cubicBezTo>
                  <a:cubicBezTo>
                    <a:pt x="668774" y="236310"/>
                    <a:pt x="712165" y="203767"/>
                    <a:pt x="733332" y="179425"/>
                  </a:cubicBezTo>
                  <a:cubicBezTo>
                    <a:pt x="754499" y="155083"/>
                    <a:pt x="766405" y="133123"/>
                    <a:pt x="777782" y="103225"/>
                  </a:cubicBezTo>
                  <a:cubicBezTo>
                    <a:pt x="789159" y="73327"/>
                    <a:pt x="804240" y="1890"/>
                    <a:pt x="801594" y="38"/>
                  </a:cubicBezTo>
                  <a:cubicBezTo>
                    <a:pt x="798948" y="-1814"/>
                    <a:pt x="773284" y="64332"/>
                    <a:pt x="761907" y="92113"/>
                  </a:cubicBezTo>
                  <a:cubicBezTo>
                    <a:pt x="750530" y="119894"/>
                    <a:pt x="752118" y="143706"/>
                    <a:pt x="733332" y="166725"/>
                  </a:cubicBezTo>
                  <a:cubicBezTo>
                    <a:pt x="714546" y="189744"/>
                    <a:pt x="689146" y="210910"/>
                    <a:pt x="649194" y="230225"/>
                  </a:cubicBezTo>
                  <a:cubicBezTo>
                    <a:pt x="609242" y="249540"/>
                    <a:pt x="601569" y="266473"/>
                    <a:pt x="493619" y="282613"/>
                  </a:cubicBezTo>
                  <a:cubicBezTo>
                    <a:pt x="385669" y="298753"/>
                    <a:pt x="27688" y="322565"/>
                    <a:pt x="1494" y="3286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EA2ABB56-11E3-40C0-A315-5E926637309A}"/>
                </a:ext>
              </a:extLst>
            </p:cNvPr>
            <p:cNvSpPr/>
            <p:nvPr/>
          </p:nvSpPr>
          <p:spPr>
            <a:xfrm>
              <a:off x="6940550" y="4001622"/>
              <a:ext cx="470326" cy="197750"/>
            </a:xfrm>
            <a:custGeom>
              <a:avLst/>
              <a:gdLst>
                <a:gd name="connsiteX0" fmla="*/ 0 w 470326"/>
                <a:gd name="connsiteY0" fmla="*/ 186203 h 197750"/>
                <a:gd name="connsiteX1" fmla="*/ 301625 w 470326"/>
                <a:gd name="connsiteY1" fmla="*/ 192553 h 197750"/>
                <a:gd name="connsiteX2" fmla="*/ 336550 w 470326"/>
                <a:gd name="connsiteY2" fmla="*/ 130641 h 197750"/>
                <a:gd name="connsiteX3" fmla="*/ 393700 w 470326"/>
                <a:gd name="connsiteY3" fmla="*/ 194141 h 197750"/>
                <a:gd name="connsiteX4" fmla="*/ 441325 w 470326"/>
                <a:gd name="connsiteY4" fmla="*/ 141753 h 197750"/>
                <a:gd name="connsiteX5" fmla="*/ 400050 w 470326"/>
                <a:gd name="connsiteY5" fmla="*/ 100478 h 197750"/>
                <a:gd name="connsiteX6" fmla="*/ 368300 w 470326"/>
                <a:gd name="connsiteY6" fmla="*/ 65553 h 197750"/>
                <a:gd name="connsiteX7" fmla="*/ 466725 w 470326"/>
                <a:gd name="connsiteY7" fmla="*/ 2053 h 197750"/>
                <a:gd name="connsiteX8" fmla="*/ 439738 w 470326"/>
                <a:gd name="connsiteY8" fmla="*/ 19516 h 197750"/>
                <a:gd name="connsiteX9" fmla="*/ 352425 w 470326"/>
                <a:gd name="connsiteY9" fmla="*/ 59203 h 197750"/>
                <a:gd name="connsiteX10" fmla="*/ 434975 w 470326"/>
                <a:gd name="connsiteY10" fmla="*/ 144928 h 197750"/>
                <a:gd name="connsiteX11" fmla="*/ 409575 w 470326"/>
                <a:gd name="connsiteY11" fmla="*/ 189378 h 197750"/>
                <a:gd name="connsiteX12" fmla="*/ 381000 w 470326"/>
                <a:gd name="connsiteY12" fmla="*/ 197316 h 197750"/>
                <a:gd name="connsiteX13" fmla="*/ 330200 w 470326"/>
                <a:gd name="connsiteY13" fmla="*/ 183028 h 197750"/>
                <a:gd name="connsiteX14" fmla="*/ 260350 w 470326"/>
                <a:gd name="connsiteY14" fmla="*/ 183028 h 197750"/>
                <a:gd name="connsiteX15" fmla="*/ 0 w 470326"/>
                <a:gd name="connsiteY15" fmla="*/ 186203 h 19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70326" h="197750">
                  <a:moveTo>
                    <a:pt x="0" y="186203"/>
                  </a:moveTo>
                  <a:cubicBezTo>
                    <a:pt x="122766" y="194008"/>
                    <a:pt x="245533" y="201813"/>
                    <a:pt x="301625" y="192553"/>
                  </a:cubicBezTo>
                  <a:cubicBezTo>
                    <a:pt x="357717" y="183293"/>
                    <a:pt x="321204" y="130376"/>
                    <a:pt x="336550" y="130641"/>
                  </a:cubicBezTo>
                  <a:cubicBezTo>
                    <a:pt x="351896" y="130906"/>
                    <a:pt x="376238" y="192289"/>
                    <a:pt x="393700" y="194141"/>
                  </a:cubicBezTo>
                  <a:cubicBezTo>
                    <a:pt x="411162" y="195993"/>
                    <a:pt x="440267" y="157363"/>
                    <a:pt x="441325" y="141753"/>
                  </a:cubicBezTo>
                  <a:cubicBezTo>
                    <a:pt x="442383" y="126143"/>
                    <a:pt x="412221" y="113178"/>
                    <a:pt x="400050" y="100478"/>
                  </a:cubicBezTo>
                  <a:cubicBezTo>
                    <a:pt x="387879" y="87778"/>
                    <a:pt x="357188" y="81957"/>
                    <a:pt x="368300" y="65553"/>
                  </a:cubicBezTo>
                  <a:cubicBezTo>
                    <a:pt x="379412" y="49149"/>
                    <a:pt x="466725" y="2053"/>
                    <a:pt x="466725" y="2053"/>
                  </a:cubicBezTo>
                  <a:cubicBezTo>
                    <a:pt x="478631" y="-5620"/>
                    <a:pt x="458788" y="9991"/>
                    <a:pt x="439738" y="19516"/>
                  </a:cubicBezTo>
                  <a:cubicBezTo>
                    <a:pt x="420688" y="29041"/>
                    <a:pt x="353219" y="38301"/>
                    <a:pt x="352425" y="59203"/>
                  </a:cubicBezTo>
                  <a:cubicBezTo>
                    <a:pt x="351631" y="80105"/>
                    <a:pt x="425450" y="123232"/>
                    <a:pt x="434975" y="144928"/>
                  </a:cubicBezTo>
                  <a:cubicBezTo>
                    <a:pt x="444500" y="166624"/>
                    <a:pt x="418571" y="180647"/>
                    <a:pt x="409575" y="189378"/>
                  </a:cubicBezTo>
                  <a:cubicBezTo>
                    <a:pt x="400579" y="198109"/>
                    <a:pt x="394229" y="198374"/>
                    <a:pt x="381000" y="197316"/>
                  </a:cubicBezTo>
                  <a:cubicBezTo>
                    <a:pt x="367771" y="196258"/>
                    <a:pt x="350308" y="185409"/>
                    <a:pt x="330200" y="183028"/>
                  </a:cubicBezTo>
                  <a:cubicBezTo>
                    <a:pt x="310092" y="180647"/>
                    <a:pt x="260350" y="183028"/>
                    <a:pt x="260350" y="183028"/>
                  </a:cubicBezTo>
                  <a:lnTo>
                    <a:pt x="0" y="1862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0CDF85DE-D581-4FED-B39C-BDE100EDE260}"/>
                </a:ext>
              </a:extLst>
            </p:cNvPr>
            <p:cNvSpPr/>
            <p:nvPr/>
          </p:nvSpPr>
          <p:spPr>
            <a:xfrm>
              <a:off x="7410299" y="4007582"/>
              <a:ext cx="91675" cy="146921"/>
            </a:xfrm>
            <a:custGeom>
              <a:avLst/>
              <a:gdLst>
                <a:gd name="connsiteX0" fmla="*/ 23964 w 91675"/>
                <a:gd name="connsiteY0" fmla="*/ 856 h 146921"/>
                <a:gd name="connsiteX1" fmla="*/ 76351 w 91675"/>
                <a:gd name="connsiteY1" fmla="*/ 53243 h 146921"/>
                <a:gd name="connsiteX2" fmla="*/ 57301 w 91675"/>
                <a:gd name="connsiteY2" fmla="*/ 104043 h 146921"/>
                <a:gd name="connsiteX3" fmla="*/ 151 w 91675"/>
                <a:gd name="connsiteY3" fmla="*/ 146906 h 146921"/>
                <a:gd name="connsiteX4" fmla="*/ 76351 w 91675"/>
                <a:gd name="connsiteY4" fmla="*/ 108806 h 146921"/>
                <a:gd name="connsiteX5" fmla="*/ 89051 w 91675"/>
                <a:gd name="connsiteY5" fmla="*/ 97693 h 146921"/>
                <a:gd name="connsiteX6" fmla="*/ 23964 w 91675"/>
                <a:gd name="connsiteY6" fmla="*/ 856 h 146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675" h="146921">
                  <a:moveTo>
                    <a:pt x="23964" y="856"/>
                  </a:moveTo>
                  <a:cubicBezTo>
                    <a:pt x="21847" y="-6552"/>
                    <a:pt x="70795" y="36045"/>
                    <a:pt x="76351" y="53243"/>
                  </a:cubicBezTo>
                  <a:cubicBezTo>
                    <a:pt x="81907" y="70441"/>
                    <a:pt x="70001" y="88433"/>
                    <a:pt x="57301" y="104043"/>
                  </a:cubicBezTo>
                  <a:cubicBezTo>
                    <a:pt x="44601" y="119653"/>
                    <a:pt x="-3024" y="146112"/>
                    <a:pt x="151" y="146906"/>
                  </a:cubicBezTo>
                  <a:cubicBezTo>
                    <a:pt x="3326" y="147700"/>
                    <a:pt x="61534" y="117008"/>
                    <a:pt x="76351" y="108806"/>
                  </a:cubicBezTo>
                  <a:cubicBezTo>
                    <a:pt x="91168" y="100604"/>
                    <a:pt x="94872" y="111980"/>
                    <a:pt x="89051" y="97693"/>
                  </a:cubicBezTo>
                  <a:cubicBezTo>
                    <a:pt x="83230" y="83406"/>
                    <a:pt x="26081" y="8264"/>
                    <a:pt x="23964" y="85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834C724E-EAAB-4208-8AFB-514F4D5EA54E}"/>
                </a:ext>
              </a:extLst>
            </p:cNvPr>
            <p:cNvSpPr/>
            <p:nvPr/>
          </p:nvSpPr>
          <p:spPr>
            <a:xfrm>
              <a:off x="7127855" y="3986037"/>
              <a:ext cx="160365" cy="167104"/>
            </a:xfrm>
            <a:custGeom>
              <a:avLst/>
              <a:gdLst>
                <a:gd name="connsiteX0" fmla="*/ 160358 w 160365"/>
                <a:gd name="connsiteY0" fmla="*/ 176 h 167104"/>
                <a:gd name="connsiteX1" fmla="*/ 33358 w 160365"/>
                <a:gd name="connsiteY1" fmla="*/ 66851 h 167104"/>
                <a:gd name="connsiteX2" fmla="*/ 90508 w 160365"/>
                <a:gd name="connsiteY2" fmla="*/ 165276 h 167104"/>
                <a:gd name="connsiteX3" fmla="*/ 52408 w 160365"/>
                <a:gd name="connsiteY3" fmla="*/ 128763 h 167104"/>
                <a:gd name="connsiteX4" fmla="*/ 20 w 160365"/>
                <a:gd name="connsiteY4" fmla="*/ 101776 h 167104"/>
                <a:gd name="connsiteX5" fmla="*/ 46058 w 160365"/>
                <a:gd name="connsiteY5" fmla="*/ 68438 h 167104"/>
                <a:gd name="connsiteX6" fmla="*/ 39708 w 160365"/>
                <a:gd name="connsiteY6" fmla="*/ 47801 h 167104"/>
                <a:gd name="connsiteX7" fmla="*/ 160358 w 160365"/>
                <a:gd name="connsiteY7" fmla="*/ 176 h 167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365" h="167104">
                  <a:moveTo>
                    <a:pt x="160358" y="176"/>
                  </a:moveTo>
                  <a:cubicBezTo>
                    <a:pt x="159300" y="3351"/>
                    <a:pt x="45000" y="39334"/>
                    <a:pt x="33358" y="66851"/>
                  </a:cubicBezTo>
                  <a:cubicBezTo>
                    <a:pt x="21716" y="94368"/>
                    <a:pt x="87333" y="154957"/>
                    <a:pt x="90508" y="165276"/>
                  </a:cubicBezTo>
                  <a:cubicBezTo>
                    <a:pt x="93683" y="175595"/>
                    <a:pt x="67489" y="139346"/>
                    <a:pt x="52408" y="128763"/>
                  </a:cubicBezTo>
                  <a:cubicBezTo>
                    <a:pt x="37327" y="118180"/>
                    <a:pt x="1078" y="111830"/>
                    <a:pt x="20" y="101776"/>
                  </a:cubicBezTo>
                  <a:cubicBezTo>
                    <a:pt x="-1038" y="91722"/>
                    <a:pt x="39443" y="77434"/>
                    <a:pt x="46058" y="68438"/>
                  </a:cubicBezTo>
                  <a:cubicBezTo>
                    <a:pt x="52673" y="59442"/>
                    <a:pt x="28331" y="58120"/>
                    <a:pt x="39708" y="47801"/>
                  </a:cubicBezTo>
                  <a:cubicBezTo>
                    <a:pt x="51085" y="37482"/>
                    <a:pt x="161416" y="-2999"/>
                    <a:pt x="160358" y="1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2B906A23-C7A1-4C78-BB1B-61AB22E6BEAB}"/>
                </a:ext>
              </a:extLst>
            </p:cNvPr>
            <p:cNvSpPr/>
            <p:nvPr/>
          </p:nvSpPr>
          <p:spPr>
            <a:xfrm>
              <a:off x="6899680" y="4373360"/>
              <a:ext cx="472670" cy="241537"/>
            </a:xfrm>
            <a:custGeom>
              <a:avLst/>
              <a:gdLst>
                <a:gd name="connsiteX0" fmla="*/ 1183 w 472670"/>
                <a:gd name="connsiteY0" fmla="*/ 203 h 241537"/>
                <a:gd name="connsiteX1" fmla="*/ 258358 w 472670"/>
                <a:gd name="connsiteY1" fmla="*/ 104978 h 241537"/>
                <a:gd name="connsiteX2" fmla="*/ 132945 w 472670"/>
                <a:gd name="connsiteY2" fmla="*/ 63703 h 241537"/>
                <a:gd name="connsiteX3" fmla="*/ 313920 w 472670"/>
                <a:gd name="connsiteY3" fmla="*/ 116090 h 241537"/>
                <a:gd name="connsiteX4" fmla="*/ 412345 w 472670"/>
                <a:gd name="connsiteY4" fmla="*/ 168478 h 241537"/>
                <a:gd name="connsiteX5" fmla="*/ 472670 w 472670"/>
                <a:gd name="connsiteY5" fmla="*/ 241503 h 241537"/>
                <a:gd name="connsiteX6" fmla="*/ 412345 w 472670"/>
                <a:gd name="connsiteY6" fmla="*/ 158953 h 241537"/>
                <a:gd name="connsiteX7" fmla="*/ 382183 w 472670"/>
                <a:gd name="connsiteY7" fmla="*/ 136728 h 241537"/>
                <a:gd name="connsiteX8" fmla="*/ 1183 w 472670"/>
                <a:gd name="connsiteY8" fmla="*/ 203 h 24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2670" h="241537">
                  <a:moveTo>
                    <a:pt x="1183" y="203"/>
                  </a:moveTo>
                  <a:cubicBezTo>
                    <a:pt x="-19454" y="-5089"/>
                    <a:pt x="236398" y="94395"/>
                    <a:pt x="258358" y="104978"/>
                  </a:cubicBezTo>
                  <a:cubicBezTo>
                    <a:pt x="280318" y="115561"/>
                    <a:pt x="123685" y="61851"/>
                    <a:pt x="132945" y="63703"/>
                  </a:cubicBezTo>
                  <a:cubicBezTo>
                    <a:pt x="142205" y="65555"/>
                    <a:pt x="267353" y="98627"/>
                    <a:pt x="313920" y="116090"/>
                  </a:cubicBezTo>
                  <a:cubicBezTo>
                    <a:pt x="360487" y="133553"/>
                    <a:pt x="385887" y="147576"/>
                    <a:pt x="412345" y="168478"/>
                  </a:cubicBezTo>
                  <a:cubicBezTo>
                    <a:pt x="438803" y="189380"/>
                    <a:pt x="472670" y="243090"/>
                    <a:pt x="472670" y="241503"/>
                  </a:cubicBezTo>
                  <a:cubicBezTo>
                    <a:pt x="472670" y="239916"/>
                    <a:pt x="427426" y="176415"/>
                    <a:pt x="412345" y="158953"/>
                  </a:cubicBezTo>
                  <a:cubicBezTo>
                    <a:pt x="397264" y="141491"/>
                    <a:pt x="445418" y="161070"/>
                    <a:pt x="382183" y="136728"/>
                  </a:cubicBezTo>
                  <a:cubicBezTo>
                    <a:pt x="318948" y="112386"/>
                    <a:pt x="21820" y="5495"/>
                    <a:pt x="1183" y="20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E299DC44-5E0C-4F84-9CD1-18B8930B104B}"/>
                </a:ext>
              </a:extLst>
            </p:cNvPr>
            <p:cNvSpPr/>
            <p:nvPr/>
          </p:nvSpPr>
          <p:spPr>
            <a:xfrm>
              <a:off x="7102405" y="4446583"/>
              <a:ext cx="263563" cy="319980"/>
            </a:xfrm>
            <a:custGeom>
              <a:avLst/>
              <a:gdLst>
                <a:gd name="connsiteX0" fmla="*/ 70 w 263563"/>
                <a:gd name="connsiteY0" fmla="*/ 5 h 319980"/>
                <a:gd name="connsiteX1" fmla="*/ 204858 w 263563"/>
                <a:gd name="connsiteY1" fmla="*/ 61917 h 319980"/>
                <a:gd name="connsiteX2" fmla="*/ 262008 w 263563"/>
                <a:gd name="connsiteY2" fmla="*/ 133355 h 319980"/>
                <a:gd name="connsiteX3" fmla="*/ 244545 w 263563"/>
                <a:gd name="connsiteY3" fmla="*/ 166692 h 319980"/>
                <a:gd name="connsiteX4" fmla="*/ 214383 w 263563"/>
                <a:gd name="connsiteY4" fmla="*/ 203205 h 319980"/>
                <a:gd name="connsiteX5" fmla="*/ 176283 w 263563"/>
                <a:gd name="connsiteY5" fmla="*/ 315917 h 319980"/>
                <a:gd name="connsiteX6" fmla="*/ 163583 w 263563"/>
                <a:gd name="connsiteY6" fmla="*/ 282580 h 319980"/>
                <a:gd name="connsiteX7" fmla="*/ 49283 w 263563"/>
                <a:gd name="connsiteY7" fmla="*/ 163517 h 319980"/>
                <a:gd name="connsiteX8" fmla="*/ 163583 w 263563"/>
                <a:gd name="connsiteY8" fmla="*/ 266705 h 319980"/>
                <a:gd name="connsiteX9" fmla="*/ 206445 w 263563"/>
                <a:gd name="connsiteY9" fmla="*/ 211142 h 319980"/>
                <a:gd name="connsiteX10" fmla="*/ 255658 w 263563"/>
                <a:gd name="connsiteY10" fmla="*/ 141292 h 319980"/>
                <a:gd name="connsiteX11" fmla="*/ 249308 w 263563"/>
                <a:gd name="connsiteY11" fmla="*/ 90492 h 319980"/>
                <a:gd name="connsiteX12" fmla="*/ 228670 w 263563"/>
                <a:gd name="connsiteY12" fmla="*/ 65092 h 319980"/>
                <a:gd name="connsiteX13" fmla="*/ 70 w 263563"/>
                <a:gd name="connsiteY13" fmla="*/ 5 h 319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3563" h="319980">
                  <a:moveTo>
                    <a:pt x="70" y="5"/>
                  </a:moveTo>
                  <a:cubicBezTo>
                    <a:pt x="-3899" y="-524"/>
                    <a:pt x="161202" y="39692"/>
                    <a:pt x="204858" y="61917"/>
                  </a:cubicBezTo>
                  <a:cubicBezTo>
                    <a:pt x="248514" y="84142"/>
                    <a:pt x="255394" y="115893"/>
                    <a:pt x="262008" y="133355"/>
                  </a:cubicBezTo>
                  <a:cubicBezTo>
                    <a:pt x="268623" y="150818"/>
                    <a:pt x="252483" y="155050"/>
                    <a:pt x="244545" y="166692"/>
                  </a:cubicBezTo>
                  <a:cubicBezTo>
                    <a:pt x="236608" y="178334"/>
                    <a:pt x="225760" y="178334"/>
                    <a:pt x="214383" y="203205"/>
                  </a:cubicBezTo>
                  <a:cubicBezTo>
                    <a:pt x="203006" y="228076"/>
                    <a:pt x="184750" y="302688"/>
                    <a:pt x="176283" y="315917"/>
                  </a:cubicBezTo>
                  <a:cubicBezTo>
                    <a:pt x="167816" y="329146"/>
                    <a:pt x="184750" y="307980"/>
                    <a:pt x="163583" y="282580"/>
                  </a:cubicBezTo>
                  <a:cubicBezTo>
                    <a:pt x="142416" y="257180"/>
                    <a:pt x="49283" y="166163"/>
                    <a:pt x="49283" y="163517"/>
                  </a:cubicBezTo>
                  <a:cubicBezTo>
                    <a:pt x="49283" y="160871"/>
                    <a:pt x="137389" y="258768"/>
                    <a:pt x="163583" y="266705"/>
                  </a:cubicBezTo>
                  <a:cubicBezTo>
                    <a:pt x="189777" y="274642"/>
                    <a:pt x="191099" y="232044"/>
                    <a:pt x="206445" y="211142"/>
                  </a:cubicBezTo>
                  <a:cubicBezTo>
                    <a:pt x="221791" y="190240"/>
                    <a:pt x="248514" y="161400"/>
                    <a:pt x="255658" y="141292"/>
                  </a:cubicBezTo>
                  <a:cubicBezTo>
                    <a:pt x="262802" y="121184"/>
                    <a:pt x="253806" y="103192"/>
                    <a:pt x="249308" y="90492"/>
                  </a:cubicBezTo>
                  <a:cubicBezTo>
                    <a:pt x="244810" y="77792"/>
                    <a:pt x="269681" y="80173"/>
                    <a:pt x="228670" y="65092"/>
                  </a:cubicBezTo>
                  <a:cubicBezTo>
                    <a:pt x="187659" y="50011"/>
                    <a:pt x="4039" y="534"/>
                    <a:pt x="70" y="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FEE1ED3D-1BC1-4768-9F3B-74E25A2B5BD8}"/>
                </a:ext>
              </a:extLst>
            </p:cNvPr>
            <p:cNvSpPr/>
            <p:nvPr/>
          </p:nvSpPr>
          <p:spPr>
            <a:xfrm>
              <a:off x="6840062" y="4286806"/>
              <a:ext cx="551396" cy="197805"/>
            </a:xfrm>
            <a:custGeom>
              <a:avLst/>
              <a:gdLst>
                <a:gd name="connsiteX0" fmla="*/ 476 w 551396"/>
                <a:gd name="connsiteY0" fmla="*/ 13732 h 197805"/>
                <a:gd name="connsiteX1" fmla="*/ 295751 w 551396"/>
                <a:gd name="connsiteY1" fmla="*/ 18494 h 197805"/>
                <a:gd name="connsiteX2" fmla="*/ 246538 w 551396"/>
                <a:gd name="connsiteY2" fmla="*/ 7382 h 197805"/>
                <a:gd name="connsiteX3" fmla="*/ 306863 w 551396"/>
                <a:gd name="connsiteY3" fmla="*/ 16907 h 197805"/>
                <a:gd name="connsiteX4" fmla="*/ 497363 w 551396"/>
                <a:gd name="connsiteY4" fmla="*/ 135969 h 197805"/>
                <a:gd name="connsiteX5" fmla="*/ 422751 w 551396"/>
                <a:gd name="connsiteY5" fmla="*/ 94694 h 197805"/>
                <a:gd name="connsiteX6" fmla="*/ 524351 w 551396"/>
                <a:gd name="connsiteY6" fmla="*/ 185182 h 197805"/>
                <a:gd name="connsiteX7" fmla="*/ 495776 w 551396"/>
                <a:gd name="connsiteY7" fmla="*/ 196294 h 197805"/>
                <a:gd name="connsiteX8" fmla="*/ 395763 w 551396"/>
                <a:gd name="connsiteY8" fmla="*/ 188357 h 197805"/>
                <a:gd name="connsiteX9" fmla="*/ 551338 w 551396"/>
                <a:gd name="connsiteY9" fmla="*/ 189944 h 197805"/>
                <a:gd name="connsiteX10" fmla="*/ 375126 w 551396"/>
                <a:gd name="connsiteY10" fmla="*/ 74057 h 197805"/>
                <a:gd name="connsiteX11" fmla="*/ 297338 w 551396"/>
                <a:gd name="connsiteY11" fmla="*/ 23257 h 197805"/>
                <a:gd name="connsiteX12" fmla="*/ 229076 w 551396"/>
                <a:gd name="connsiteY12" fmla="*/ 1032 h 197805"/>
                <a:gd name="connsiteX13" fmla="*/ 476 w 551396"/>
                <a:gd name="connsiteY13" fmla="*/ 13732 h 19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1396" h="197805">
                  <a:moveTo>
                    <a:pt x="476" y="13732"/>
                  </a:moveTo>
                  <a:cubicBezTo>
                    <a:pt x="11589" y="16642"/>
                    <a:pt x="254741" y="19552"/>
                    <a:pt x="295751" y="18494"/>
                  </a:cubicBezTo>
                  <a:cubicBezTo>
                    <a:pt x="336761" y="17436"/>
                    <a:pt x="244686" y="7646"/>
                    <a:pt x="246538" y="7382"/>
                  </a:cubicBezTo>
                  <a:cubicBezTo>
                    <a:pt x="248390" y="7118"/>
                    <a:pt x="265059" y="-4524"/>
                    <a:pt x="306863" y="16907"/>
                  </a:cubicBezTo>
                  <a:cubicBezTo>
                    <a:pt x="348667" y="38338"/>
                    <a:pt x="478048" y="123005"/>
                    <a:pt x="497363" y="135969"/>
                  </a:cubicBezTo>
                  <a:cubicBezTo>
                    <a:pt x="516678" y="148934"/>
                    <a:pt x="418253" y="86492"/>
                    <a:pt x="422751" y="94694"/>
                  </a:cubicBezTo>
                  <a:cubicBezTo>
                    <a:pt x="427249" y="102896"/>
                    <a:pt x="512180" y="168249"/>
                    <a:pt x="524351" y="185182"/>
                  </a:cubicBezTo>
                  <a:cubicBezTo>
                    <a:pt x="536522" y="202115"/>
                    <a:pt x="517207" y="195765"/>
                    <a:pt x="495776" y="196294"/>
                  </a:cubicBezTo>
                  <a:cubicBezTo>
                    <a:pt x="474345" y="196823"/>
                    <a:pt x="386503" y="189415"/>
                    <a:pt x="395763" y="188357"/>
                  </a:cubicBezTo>
                  <a:cubicBezTo>
                    <a:pt x="405023" y="187299"/>
                    <a:pt x="554777" y="208994"/>
                    <a:pt x="551338" y="189944"/>
                  </a:cubicBezTo>
                  <a:cubicBezTo>
                    <a:pt x="547899" y="170894"/>
                    <a:pt x="417459" y="101838"/>
                    <a:pt x="375126" y="74057"/>
                  </a:cubicBezTo>
                  <a:cubicBezTo>
                    <a:pt x="332793" y="46276"/>
                    <a:pt x="321680" y="35428"/>
                    <a:pt x="297338" y="23257"/>
                  </a:cubicBezTo>
                  <a:cubicBezTo>
                    <a:pt x="272996" y="11086"/>
                    <a:pt x="282522" y="6059"/>
                    <a:pt x="229076" y="1032"/>
                  </a:cubicBezTo>
                  <a:cubicBezTo>
                    <a:pt x="175630" y="-3995"/>
                    <a:pt x="-10637" y="10822"/>
                    <a:pt x="476" y="137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21B3EC87-7F1C-4DFC-982F-524E18F2164D}"/>
                </a:ext>
              </a:extLst>
            </p:cNvPr>
            <p:cNvSpPr/>
            <p:nvPr/>
          </p:nvSpPr>
          <p:spPr>
            <a:xfrm>
              <a:off x="7067274" y="4273154"/>
              <a:ext cx="301914" cy="148034"/>
            </a:xfrm>
            <a:custGeom>
              <a:avLst/>
              <a:gdLst>
                <a:gd name="connsiteX0" fmla="*/ 276 w 301914"/>
                <a:gd name="connsiteY0" fmla="*/ 3571 h 148034"/>
                <a:gd name="connsiteX1" fmla="*/ 103464 w 301914"/>
                <a:gd name="connsiteY1" fmla="*/ 9921 h 148034"/>
                <a:gd name="connsiteX2" fmla="*/ 174901 w 301914"/>
                <a:gd name="connsiteY2" fmla="*/ 67071 h 148034"/>
                <a:gd name="connsiteX3" fmla="*/ 301901 w 301914"/>
                <a:gd name="connsiteY3" fmla="*/ 148034 h 148034"/>
                <a:gd name="connsiteX4" fmla="*/ 166964 w 301914"/>
                <a:gd name="connsiteY4" fmla="*/ 65484 h 148034"/>
                <a:gd name="connsiteX5" fmla="*/ 125689 w 301914"/>
                <a:gd name="connsiteY5" fmla="*/ 41671 h 148034"/>
                <a:gd name="connsiteX6" fmla="*/ 217764 w 301914"/>
                <a:gd name="connsiteY6" fmla="*/ 111521 h 148034"/>
                <a:gd name="connsiteX7" fmla="*/ 136801 w 301914"/>
                <a:gd name="connsiteY7" fmla="*/ 48021 h 148034"/>
                <a:gd name="connsiteX8" fmla="*/ 276 w 301914"/>
                <a:gd name="connsiteY8" fmla="*/ 3571 h 14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1914" h="148034">
                  <a:moveTo>
                    <a:pt x="276" y="3571"/>
                  </a:moveTo>
                  <a:cubicBezTo>
                    <a:pt x="-5280" y="-2779"/>
                    <a:pt x="74360" y="-662"/>
                    <a:pt x="103464" y="9921"/>
                  </a:cubicBezTo>
                  <a:cubicBezTo>
                    <a:pt x="132568" y="20504"/>
                    <a:pt x="141828" y="44052"/>
                    <a:pt x="174901" y="67071"/>
                  </a:cubicBezTo>
                  <a:cubicBezTo>
                    <a:pt x="207974" y="90090"/>
                    <a:pt x="303224" y="148298"/>
                    <a:pt x="301901" y="148034"/>
                  </a:cubicBezTo>
                  <a:cubicBezTo>
                    <a:pt x="300578" y="147770"/>
                    <a:pt x="196333" y="83211"/>
                    <a:pt x="166964" y="65484"/>
                  </a:cubicBezTo>
                  <a:cubicBezTo>
                    <a:pt x="137595" y="47757"/>
                    <a:pt x="117222" y="33998"/>
                    <a:pt x="125689" y="41671"/>
                  </a:cubicBezTo>
                  <a:cubicBezTo>
                    <a:pt x="134156" y="49344"/>
                    <a:pt x="215912" y="110463"/>
                    <a:pt x="217764" y="111521"/>
                  </a:cubicBezTo>
                  <a:cubicBezTo>
                    <a:pt x="219616" y="112579"/>
                    <a:pt x="173049" y="64161"/>
                    <a:pt x="136801" y="48021"/>
                  </a:cubicBezTo>
                  <a:cubicBezTo>
                    <a:pt x="100553" y="31882"/>
                    <a:pt x="5832" y="9921"/>
                    <a:pt x="276" y="357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144C200D-4876-4B1E-9AF9-174F3A6EFE6C}"/>
                </a:ext>
              </a:extLst>
            </p:cNvPr>
            <p:cNvSpPr/>
            <p:nvPr/>
          </p:nvSpPr>
          <p:spPr>
            <a:xfrm>
              <a:off x="7175500" y="4302125"/>
              <a:ext cx="619879" cy="91603"/>
            </a:xfrm>
            <a:custGeom>
              <a:avLst/>
              <a:gdLst>
                <a:gd name="connsiteX0" fmla="*/ 0 w 619879"/>
                <a:gd name="connsiteY0" fmla="*/ 0 h 91603"/>
                <a:gd name="connsiteX1" fmla="*/ 603250 w 619879"/>
                <a:gd name="connsiteY1" fmla="*/ 90488 h 91603"/>
                <a:gd name="connsiteX2" fmla="*/ 427038 w 619879"/>
                <a:gd name="connsiteY2" fmla="*/ 47625 h 91603"/>
                <a:gd name="connsiteX3" fmla="*/ 174625 w 619879"/>
                <a:gd name="connsiteY3" fmla="*/ 4763 h 91603"/>
                <a:gd name="connsiteX4" fmla="*/ 515938 w 619879"/>
                <a:gd name="connsiteY4" fmla="*/ 71438 h 91603"/>
                <a:gd name="connsiteX5" fmla="*/ 361950 w 619879"/>
                <a:gd name="connsiteY5" fmla="*/ 49213 h 91603"/>
                <a:gd name="connsiteX6" fmla="*/ 0 w 619879"/>
                <a:gd name="connsiteY6" fmla="*/ 0 h 91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9879" h="91603">
                  <a:moveTo>
                    <a:pt x="0" y="0"/>
                  </a:moveTo>
                  <a:lnTo>
                    <a:pt x="603250" y="90488"/>
                  </a:lnTo>
                  <a:cubicBezTo>
                    <a:pt x="674423" y="98425"/>
                    <a:pt x="498476" y="61913"/>
                    <a:pt x="427038" y="47625"/>
                  </a:cubicBezTo>
                  <a:cubicBezTo>
                    <a:pt x="355601" y="33338"/>
                    <a:pt x="159808" y="794"/>
                    <a:pt x="174625" y="4763"/>
                  </a:cubicBezTo>
                  <a:cubicBezTo>
                    <a:pt x="189442" y="8732"/>
                    <a:pt x="484717" y="64030"/>
                    <a:pt x="515938" y="71438"/>
                  </a:cubicBezTo>
                  <a:cubicBezTo>
                    <a:pt x="547159" y="78846"/>
                    <a:pt x="361950" y="49213"/>
                    <a:pt x="361950" y="4921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3432AA74-99F2-4A00-8E15-D6263F4E3DDD}"/>
                </a:ext>
              </a:extLst>
            </p:cNvPr>
            <p:cNvSpPr/>
            <p:nvPr/>
          </p:nvSpPr>
          <p:spPr>
            <a:xfrm>
              <a:off x="7173890" y="4281488"/>
              <a:ext cx="863480" cy="128613"/>
            </a:xfrm>
            <a:custGeom>
              <a:avLst/>
              <a:gdLst>
                <a:gd name="connsiteX0" fmla="*/ 23 w 863480"/>
                <a:gd name="connsiteY0" fmla="*/ 20637 h 128613"/>
                <a:gd name="connsiteX1" fmla="*/ 401660 w 863480"/>
                <a:gd name="connsiteY1" fmla="*/ 33337 h 128613"/>
                <a:gd name="connsiteX2" fmla="*/ 230210 w 863480"/>
                <a:gd name="connsiteY2" fmla="*/ 6350 h 128613"/>
                <a:gd name="connsiteX3" fmla="*/ 98448 w 863480"/>
                <a:gd name="connsiteY3" fmla="*/ 0 h 128613"/>
                <a:gd name="connsiteX4" fmla="*/ 492148 w 863480"/>
                <a:gd name="connsiteY4" fmla="*/ 28575 h 128613"/>
                <a:gd name="connsiteX5" fmla="*/ 630260 w 863480"/>
                <a:gd name="connsiteY5" fmla="*/ 61912 h 128613"/>
                <a:gd name="connsiteX6" fmla="*/ 519135 w 863480"/>
                <a:gd name="connsiteY6" fmla="*/ 42862 h 128613"/>
                <a:gd name="connsiteX7" fmla="*/ 784248 w 863480"/>
                <a:gd name="connsiteY7" fmla="*/ 92075 h 128613"/>
                <a:gd name="connsiteX8" fmla="*/ 862035 w 863480"/>
                <a:gd name="connsiteY8" fmla="*/ 128587 h 128613"/>
                <a:gd name="connsiteX9" fmla="*/ 733448 w 863480"/>
                <a:gd name="connsiteY9" fmla="*/ 98425 h 128613"/>
                <a:gd name="connsiteX10" fmla="*/ 384198 w 863480"/>
                <a:gd name="connsiteY10" fmla="*/ 23812 h 128613"/>
                <a:gd name="connsiteX11" fmla="*/ 382610 w 863480"/>
                <a:gd name="connsiteY11" fmla="*/ 28575 h 128613"/>
                <a:gd name="connsiteX12" fmla="*/ 23 w 863480"/>
                <a:gd name="connsiteY12" fmla="*/ 20637 h 1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3480" h="128613">
                  <a:moveTo>
                    <a:pt x="23" y="20637"/>
                  </a:moveTo>
                  <a:cubicBezTo>
                    <a:pt x="3198" y="21431"/>
                    <a:pt x="363296" y="35718"/>
                    <a:pt x="401660" y="33337"/>
                  </a:cubicBezTo>
                  <a:cubicBezTo>
                    <a:pt x="440024" y="30956"/>
                    <a:pt x="280745" y="11906"/>
                    <a:pt x="230210" y="6350"/>
                  </a:cubicBezTo>
                  <a:cubicBezTo>
                    <a:pt x="179675" y="794"/>
                    <a:pt x="98448" y="0"/>
                    <a:pt x="98448" y="0"/>
                  </a:cubicBezTo>
                  <a:cubicBezTo>
                    <a:pt x="142104" y="3704"/>
                    <a:pt x="403513" y="18256"/>
                    <a:pt x="492148" y="28575"/>
                  </a:cubicBezTo>
                  <a:cubicBezTo>
                    <a:pt x="580783" y="38894"/>
                    <a:pt x="625762" y="59531"/>
                    <a:pt x="630260" y="61912"/>
                  </a:cubicBezTo>
                  <a:cubicBezTo>
                    <a:pt x="634758" y="64293"/>
                    <a:pt x="519135" y="42862"/>
                    <a:pt x="519135" y="42862"/>
                  </a:cubicBezTo>
                  <a:cubicBezTo>
                    <a:pt x="544800" y="47889"/>
                    <a:pt x="727098" y="77788"/>
                    <a:pt x="784248" y="92075"/>
                  </a:cubicBezTo>
                  <a:cubicBezTo>
                    <a:pt x="841398" y="106363"/>
                    <a:pt x="870502" y="127529"/>
                    <a:pt x="862035" y="128587"/>
                  </a:cubicBezTo>
                  <a:cubicBezTo>
                    <a:pt x="853568" y="129645"/>
                    <a:pt x="733448" y="98425"/>
                    <a:pt x="733448" y="98425"/>
                  </a:cubicBezTo>
                  <a:lnTo>
                    <a:pt x="384198" y="23812"/>
                  </a:lnTo>
                  <a:cubicBezTo>
                    <a:pt x="325725" y="12170"/>
                    <a:pt x="442935" y="31750"/>
                    <a:pt x="382610" y="28575"/>
                  </a:cubicBezTo>
                  <a:cubicBezTo>
                    <a:pt x="322285" y="25400"/>
                    <a:pt x="-3152" y="19843"/>
                    <a:pt x="23" y="2063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19D2F720-F991-40EA-937F-A3FDE41ED7DA}"/>
                </a:ext>
              </a:extLst>
            </p:cNvPr>
            <p:cNvSpPr/>
            <p:nvPr/>
          </p:nvSpPr>
          <p:spPr>
            <a:xfrm>
              <a:off x="7683467" y="4310597"/>
              <a:ext cx="163569" cy="294639"/>
            </a:xfrm>
            <a:custGeom>
              <a:avLst/>
              <a:gdLst>
                <a:gd name="connsiteX0" fmla="*/ 163546 w 163569"/>
                <a:gd name="connsiteY0" fmla="*/ 50266 h 294639"/>
                <a:gd name="connsiteX1" fmla="*/ 65121 w 163569"/>
                <a:gd name="connsiteY1" fmla="*/ 101066 h 294639"/>
                <a:gd name="connsiteX2" fmla="*/ 41308 w 163569"/>
                <a:gd name="connsiteY2" fmla="*/ 199491 h 294639"/>
                <a:gd name="connsiteX3" fmla="*/ 66708 w 163569"/>
                <a:gd name="connsiteY3" fmla="*/ 277278 h 294639"/>
                <a:gd name="connsiteX4" fmla="*/ 50833 w 163569"/>
                <a:gd name="connsiteY4" fmla="*/ 229653 h 294639"/>
                <a:gd name="connsiteX5" fmla="*/ 33 w 163569"/>
                <a:gd name="connsiteY5" fmla="*/ 13753 h 294639"/>
                <a:gd name="connsiteX6" fmla="*/ 42896 w 163569"/>
                <a:gd name="connsiteY6" fmla="*/ 24866 h 294639"/>
                <a:gd name="connsiteX7" fmla="*/ 33371 w 163569"/>
                <a:gd name="connsiteY7" fmla="*/ 48678 h 294639"/>
                <a:gd name="connsiteX8" fmla="*/ 42896 w 163569"/>
                <a:gd name="connsiteY8" fmla="*/ 286803 h 294639"/>
                <a:gd name="connsiteX9" fmla="*/ 42896 w 163569"/>
                <a:gd name="connsiteY9" fmla="*/ 229653 h 294639"/>
                <a:gd name="connsiteX10" fmla="*/ 55596 w 163569"/>
                <a:gd name="connsiteY10" fmla="*/ 153453 h 294639"/>
                <a:gd name="connsiteX11" fmla="*/ 163546 w 163569"/>
                <a:gd name="connsiteY11" fmla="*/ 50266 h 294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3569" h="294639">
                  <a:moveTo>
                    <a:pt x="163546" y="50266"/>
                  </a:moveTo>
                  <a:cubicBezTo>
                    <a:pt x="165134" y="41535"/>
                    <a:pt x="85494" y="76195"/>
                    <a:pt x="65121" y="101066"/>
                  </a:cubicBezTo>
                  <a:cubicBezTo>
                    <a:pt x="44748" y="125937"/>
                    <a:pt x="41044" y="170122"/>
                    <a:pt x="41308" y="199491"/>
                  </a:cubicBezTo>
                  <a:cubicBezTo>
                    <a:pt x="41572" y="228860"/>
                    <a:pt x="65121" y="272251"/>
                    <a:pt x="66708" y="277278"/>
                  </a:cubicBezTo>
                  <a:cubicBezTo>
                    <a:pt x="68295" y="282305"/>
                    <a:pt x="61945" y="273574"/>
                    <a:pt x="50833" y="229653"/>
                  </a:cubicBezTo>
                  <a:cubicBezTo>
                    <a:pt x="39721" y="185732"/>
                    <a:pt x="1356" y="47884"/>
                    <a:pt x="33" y="13753"/>
                  </a:cubicBezTo>
                  <a:cubicBezTo>
                    <a:pt x="-1290" y="-20378"/>
                    <a:pt x="37340" y="19045"/>
                    <a:pt x="42896" y="24866"/>
                  </a:cubicBezTo>
                  <a:cubicBezTo>
                    <a:pt x="48452" y="30687"/>
                    <a:pt x="33371" y="5022"/>
                    <a:pt x="33371" y="48678"/>
                  </a:cubicBezTo>
                  <a:cubicBezTo>
                    <a:pt x="33371" y="92334"/>
                    <a:pt x="41309" y="256641"/>
                    <a:pt x="42896" y="286803"/>
                  </a:cubicBezTo>
                  <a:cubicBezTo>
                    <a:pt x="44483" y="316965"/>
                    <a:pt x="40779" y="251878"/>
                    <a:pt x="42896" y="229653"/>
                  </a:cubicBezTo>
                  <a:cubicBezTo>
                    <a:pt x="45013" y="207428"/>
                    <a:pt x="38398" y="180176"/>
                    <a:pt x="55596" y="153453"/>
                  </a:cubicBezTo>
                  <a:cubicBezTo>
                    <a:pt x="72794" y="126730"/>
                    <a:pt x="161958" y="58997"/>
                    <a:pt x="163546" y="5026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04375CF2-1825-4BD6-AFB5-999BC3662AB2}"/>
                </a:ext>
              </a:extLst>
            </p:cNvPr>
            <p:cNvSpPr/>
            <p:nvPr/>
          </p:nvSpPr>
          <p:spPr>
            <a:xfrm>
              <a:off x="7327883" y="4423056"/>
              <a:ext cx="765318" cy="291586"/>
            </a:xfrm>
            <a:custGeom>
              <a:avLst/>
              <a:gdLst>
                <a:gd name="connsiteX0" fmla="*/ 765192 w 765318"/>
                <a:gd name="connsiteY0" fmla="*/ 1307 h 291586"/>
                <a:gd name="connsiteX1" fmla="*/ 633430 w 765318"/>
                <a:gd name="connsiteY1" fmla="*/ 90207 h 291586"/>
                <a:gd name="connsiteX2" fmla="*/ 622317 w 765318"/>
                <a:gd name="connsiteY2" fmla="*/ 137832 h 291586"/>
                <a:gd name="connsiteX3" fmla="*/ 633430 w 765318"/>
                <a:gd name="connsiteY3" fmla="*/ 80682 h 291586"/>
                <a:gd name="connsiteX4" fmla="*/ 687405 w 765318"/>
                <a:gd name="connsiteY4" fmla="*/ 18769 h 291586"/>
                <a:gd name="connsiteX5" fmla="*/ 606442 w 765318"/>
                <a:gd name="connsiteY5" fmla="*/ 58457 h 291586"/>
                <a:gd name="connsiteX6" fmla="*/ 604855 w 765318"/>
                <a:gd name="connsiteY6" fmla="*/ 185457 h 291586"/>
                <a:gd name="connsiteX7" fmla="*/ 614380 w 765318"/>
                <a:gd name="connsiteY7" fmla="*/ 288644 h 291586"/>
                <a:gd name="connsiteX8" fmla="*/ 588980 w 765318"/>
                <a:gd name="connsiteY8" fmla="*/ 256894 h 291586"/>
                <a:gd name="connsiteX9" fmla="*/ 460392 w 765318"/>
                <a:gd name="connsiteY9" fmla="*/ 188632 h 291586"/>
                <a:gd name="connsiteX10" fmla="*/ 17 w 765318"/>
                <a:gd name="connsiteY10" fmla="*/ 80682 h 291586"/>
                <a:gd name="connsiteX11" fmla="*/ 477855 w 765318"/>
                <a:gd name="connsiteY11" fmla="*/ 187044 h 291586"/>
                <a:gd name="connsiteX12" fmla="*/ 101617 w 765318"/>
                <a:gd name="connsiteY12" fmla="*/ 88619 h 291586"/>
                <a:gd name="connsiteX13" fmla="*/ 515955 w 765318"/>
                <a:gd name="connsiteY13" fmla="*/ 188632 h 291586"/>
                <a:gd name="connsiteX14" fmla="*/ 587392 w 765318"/>
                <a:gd name="connsiteY14" fmla="*/ 221969 h 291586"/>
                <a:gd name="connsiteX15" fmla="*/ 581042 w 765318"/>
                <a:gd name="connsiteY15" fmla="*/ 145769 h 291586"/>
                <a:gd name="connsiteX16" fmla="*/ 638192 w 765318"/>
                <a:gd name="connsiteY16" fmla="*/ 29882 h 291586"/>
                <a:gd name="connsiteX17" fmla="*/ 657242 w 765318"/>
                <a:gd name="connsiteY17" fmla="*/ 37819 h 291586"/>
                <a:gd name="connsiteX18" fmla="*/ 765192 w 765318"/>
                <a:gd name="connsiteY18" fmla="*/ 1307 h 291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65318" h="291586">
                  <a:moveTo>
                    <a:pt x="765192" y="1307"/>
                  </a:moveTo>
                  <a:cubicBezTo>
                    <a:pt x="761223" y="10038"/>
                    <a:pt x="657242" y="67453"/>
                    <a:pt x="633430" y="90207"/>
                  </a:cubicBezTo>
                  <a:cubicBezTo>
                    <a:pt x="609618" y="112961"/>
                    <a:pt x="622317" y="139419"/>
                    <a:pt x="622317" y="137832"/>
                  </a:cubicBezTo>
                  <a:cubicBezTo>
                    <a:pt x="622317" y="136245"/>
                    <a:pt x="622582" y="100526"/>
                    <a:pt x="633430" y="80682"/>
                  </a:cubicBezTo>
                  <a:cubicBezTo>
                    <a:pt x="644278" y="60838"/>
                    <a:pt x="691903" y="22473"/>
                    <a:pt x="687405" y="18769"/>
                  </a:cubicBezTo>
                  <a:cubicBezTo>
                    <a:pt x="682907" y="15065"/>
                    <a:pt x="620200" y="30676"/>
                    <a:pt x="606442" y="58457"/>
                  </a:cubicBezTo>
                  <a:cubicBezTo>
                    <a:pt x="592684" y="86238"/>
                    <a:pt x="603532" y="147093"/>
                    <a:pt x="604855" y="185457"/>
                  </a:cubicBezTo>
                  <a:cubicBezTo>
                    <a:pt x="606178" y="223822"/>
                    <a:pt x="617026" y="276738"/>
                    <a:pt x="614380" y="288644"/>
                  </a:cubicBezTo>
                  <a:cubicBezTo>
                    <a:pt x="611734" y="300550"/>
                    <a:pt x="614645" y="273563"/>
                    <a:pt x="588980" y="256894"/>
                  </a:cubicBezTo>
                  <a:cubicBezTo>
                    <a:pt x="563315" y="240225"/>
                    <a:pt x="558552" y="218001"/>
                    <a:pt x="460392" y="188632"/>
                  </a:cubicBezTo>
                  <a:cubicBezTo>
                    <a:pt x="362232" y="159263"/>
                    <a:pt x="-2893" y="80947"/>
                    <a:pt x="17" y="80682"/>
                  </a:cubicBezTo>
                  <a:cubicBezTo>
                    <a:pt x="2927" y="80417"/>
                    <a:pt x="460922" y="185721"/>
                    <a:pt x="477855" y="187044"/>
                  </a:cubicBezTo>
                  <a:cubicBezTo>
                    <a:pt x="494788" y="188367"/>
                    <a:pt x="95267" y="88354"/>
                    <a:pt x="101617" y="88619"/>
                  </a:cubicBezTo>
                  <a:cubicBezTo>
                    <a:pt x="107967" y="88884"/>
                    <a:pt x="434992" y="166407"/>
                    <a:pt x="515955" y="188632"/>
                  </a:cubicBezTo>
                  <a:cubicBezTo>
                    <a:pt x="596917" y="210857"/>
                    <a:pt x="576544" y="229113"/>
                    <a:pt x="587392" y="221969"/>
                  </a:cubicBezTo>
                  <a:cubicBezTo>
                    <a:pt x="598240" y="214825"/>
                    <a:pt x="572575" y="177783"/>
                    <a:pt x="581042" y="145769"/>
                  </a:cubicBezTo>
                  <a:cubicBezTo>
                    <a:pt x="589509" y="113755"/>
                    <a:pt x="625492" y="47874"/>
                    <a:pt x="638192" y="29882"/>
                  </a:cubicBezTo>
                  <a:cubicBezTo>
                    <a:pt x="650892" y="11890"/>
                    <a:pt x="636075" y="45492"/>
                    <a:pt x="657242" y="37819"/>
                  </a:cubicBezTo>
                  <a:cubicBezTo>
                    <a:pt x="678409" y="30146"/>
                    <a:pt x="769161" y="-7424"/>
                    <a:pt x="765192" y="130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82277636-D4AC-4839-B20F-BAD2DD6D5747}"/>
                </a:ext>
              </a:extLst>
            </p:cNvPr>
            <p:cNvSpPr/>
            <p:nvPr/>
          </p:nvSpPr>
          <p:spPr>
            <a:xfrm>
              <a:off x="7912100" y="4388667"/>
              <a:ext cx="228974" cy="251060"/>
            </a:xfrm>
            <a:custGeom>
              <a:avLst/>
              <a:gdLst>
                <a:gd name="connsiteX0" fmla="*/ 0 w 228974"/>
                <a:gd name="connsiteY0" fmla="*/ 771 h 251060"/>
                <a:gd name="connsiteX1" fmla="*/ 182563 w 228974"/>
                <a:gd name="connsiteY1" fmla="*/ 38871 h 251060"/>
                <a:gd name="connsiteX2" fmla="*/ 200025 w 228974"/>
                <a:gd name="connsiteY2" fmla="*/ 59508 h 251060"/>
                <a:gd name="connsiteX3" fmla="*/ 201613 w 228974"/>
                <a:gd name="connsiteY3" fmla="*/ 129358 h 251060"/>
                <a:gd name="connsiteX4" fmla="*/ 228600 w 228974"/>
                <a:gd name="connsiteY4" fmla="*/ 250008 h 251060"/>
                <a:gd name="connsiteX5" fmla="*/ 217488 w 228974"/>
                <a:gd name="connsiteY5" fmla="*/ 181746 h 251060"/>
                <a:gd name="connsiteX6" fmla="*/ 219075 w 228974"/>
                <a:gd name="connsiteY6" fmla="*/ 73796 h 251060"/>
                <a:gd name="connsiteX7" fmla="*/ 153988 w 228974"/>
                <a:gd name="connsiteY7" fmla="*/ 59508 h 251060"/>
                <a:gd name="connsiteX8" fmla="*/ 184150 w 228974"/>
                <a:gd name="connsiteY8" fmla="*/ 76971 h 251060"/>
                <a:gd name="connsiteX9" fmla="*/ 0 w 228974"/>
                <a:gd name="connsiteY9" fmla="*/ 771 h 251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8974" h="251060">
                  <a:moveTo>
                    <a:pt x="0" y="771"/>
                  </a:moveTo>
                  <a:cubicBezTo>
                    <a:pt x="-264" y="-5579"/>
                    <a:pt x="149226" y="29082"/>
                    <a:pt x="182563" y="38871"/>
                  </a:cubicBezTo>
                  <a:cubicBezTo>
                    <a:pt x="215900" y="48660"/>
                    <a:pt x="196850" y="44427"/>
                    <a:pt x="200025" y="59508"/>
                  </a:cubicBezTo>
                  <a:cubicBezTo>
                    <a:pt x="203200" y="74589"/>
                    <a:pt x="196851" y="97608"/>
                    <a:pt x="201613" y="129358"/>
                  </a:cubicBezTo>
                  <a:cubicBezTo>
                    <a:pt x="206375" y="161108"/>
                    <a:pt x="225954" y="241277"/>
                    <a:pt x="228600" y="250008"/>
                  </a:cubicBezTo>
                  <a:cubicBezTo>
                    <a:pt x="231246" y="258739"/>
                    <a:pt x="219075" y="211115"/>
                    <a:pt x="217488" y="181746"/>
                  </a:cubicBezTo>
                  <a:cubicBezTo>
                    <a:pt x="215901" y="152377"/>
                    <a:pt x="229658" y="94169"/>
                    <a:pt x="219075" y="73796"/>
                  </a:cubicBezTo>
                  <a:cubicBezTo>
                    <a:pt x="208492" y="53423"/>
                    <a:pt x="159809" y="58979"/>
                    <a:pt x="153988" y="59508"/>
                  </a:cubicBezTo>
                  <a:cubicBezTo>
                    <a:pt x="148167" y="60037"/>
                    <a:pt x="206640" y="85173"/>
                    <a:pt x="184150" y="76971"/>
                  </a:cubicBezTo>
                  <a:cubicBezTo>
                    <a:pt x="161660" y="68769"/>
                    <a:pt x="264" y="7121"/>
                    <a:pt x="0" y="77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0C41A208-404F-462B-9F2D-1F030EED6166}"/>
                </a:ext>
              </a:extLst>
            </p:cNvPr>
            <p:cNvSpPr/>
            <p:nvPr/>
          </p:nvSpPr>
          <p:spPr>
            <a:xfrm>
              <a:off x="7495985" y="4590994"/>
              <a:ext cx="667093" cy="144547"/>
            </a:xfrm>
            <a:custGeom>
              <a:avLst/>
              <a:gdLst>
                <a:gd name="connsiteX0" fmla="*/ 190 w 667093"/>
                <a:gd name="connsiteY0" fmla="*/ 56 h 144547"/>
                <a:gd name="connsiteX1" fmla="*/ 311340 w 667093"/>
                <a:gd name="connsiteY1" fmla="*/ 54031 h 144547"/>
                <a:gd name="connsiteX2" fmla="*/ 458978 w 667093"/>
                <a:gd name="connsiteY2" fmla="*/ 141344 h 144547"/>
                <a:gd name="connsiteX3" fmla="*/ 484378 w 667093"/>
                <a:gd name="connsiteY3" fmla="*/ 119119 h 144547"/>
                <a:gd name="connsiteX4" fmla="*/ 666940 w 667093"/>
                <a:gd name="connsiteY4" fmla="*/ 57206 h 144547"/>
                <a:gd name="connsiteX5" fmla="*/ 517715 w 667093"/>
                <a:gd name="connsiteY5" fmla="*/ 108006 h 144547"/>
                <a:gd name="connsiteX6" fmla="*/ 619315 w 667093"/>
                <a:gd name="connsiteY6" fmla="*/ 30219 h 144547"/>
                <a:gd name="connsiteX7" fmla="*/ 482790 w 667093"/>
                <a:gd name="connsiteY7" fmla="*/ 106419 h 144547"/>
                <a:gd name="connsiteX8" fmla="*/ 358965 w 667093"/>
                <a:gd name="connsiteY8" fmla="*/ 63556 h 144547"/>
                <a:gd name="connsiteX9" fmla="*/ 190 w 667093"/>
                <a:gd name="connsiteY9" fmla="*/ 56 h 14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7093" h="144547">
                  <a:moveTo>
                    <a:pt x="190" y="56"/>
                  </a:moveTo>
                  <a:cubicBezTo>
                    <a:pt x="-7748" y="-1532"/>
                    <a:pt x="234875" y="30483"/>
                    <a:pt x="311340" y="54031"/>
                  </a:cubicBezTo>
                  <a:cubicBezTo>
                    <a:pt x="387805" y="77579"/>
                    <a:pt x="430138" y="130496"/>
                    <a:pt x="458978" y="141344"/>
                  </a:cubicBezTo>
                  <a:cubicBezTo>
                    <a:pt x="487818" y="152192"/>
                    <a:pt x="449718" y="133142"/>
                    <a:pt x="484378" y="119119"/>
                  </a:cubicBezTo>
                  <a:cubicBezTo>
                    <a:pt x="519038" y="105096"/>
                    <a:pt x="661384" y="59058"/>
                    <a:pt x="666940" y="57206"/>
                  </a:cubicBezTo>
                  <a:cubicBezTo>
                    <a:pt x="672496" y="55354"/>
                    <a:pt x="525652" y="112504"/>
                    <a:pt x="517715" y="108006"/>
                  </a:cubicBezTo>
                  <a:cubicBezTo>
                    <a:pt x="509778" y="103508"/>
                    <a:pt x="625136" y="30483"/>
                    <a:pt x="619315" y="30219"/>
                  </a:cubicBezTo>
                  <a:cubicBezTo>
                    <a:pt x="613494" y="29955"/>
                    <a:pt x="526182" y="100863"/>
                    <a:pt x="482790" y="106419"/>
                  </a:cubicBezTo>
                  <a:cubicBezTo>
                    <a:pt x="439398" y="111975"/>
                    <a:pt x="438075" y="78373"/>
                    <a:pt x="358965" y="63556"/>
                  </a:cubicBezTo>
                  <a:cubicBezTo>
                    <a:pt x="279855" y="48739"/>
                    <a:pt x="8128" y="1644"/>
                    <a:pt x="190" y="5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D1D938AC-CE07-4B35-BADF-9A853DBBB822}"/>
                </a:ext>
              </a:extLst>
            </p:cNvPr>
            <p:cNvSpPr/>
            <p:nvPr/>
          </p:nvSpPr>
          <p:spPr>
            <a:xfrm>
              <a:off x="7265098" y="4568762"/>
              <a:ext cx="540323" cy="257247"/>
            </a:xfrm>
            <a:custGeom>
              <a:avLst/>
              <a:gdLst>
                <a:gd name="connsiteX0" fmla="*/ 207265 w 540323"/>
                <a:gd name="connsiteY0" fmla="*/ 63 h 257247"/>
                <a:gd name="connsiteX1" fmla="*/ 181865 w 540323"/>
                <a:gd name="connsiteY1" fmla="*/ 142938 h 257247"/>
                <a:gd name="connsiteX2" fmla="*/ 235840 w 540323"/>
                <a:gd name="connsiteY2" fmla="*/ 176276 h 257247"/>
                <a:gd name="connsiteX3" fmla="*/ 535877 w 540323"/>
                <a:gd name="connsiteY3" fmla="*/ 255651 h 257247"/>
                <a:gd name="connsiteX4" fmla="*/ 386652 w 540323"/>
                <a:gd name="connsiteY4" fmla="*/ 227076 h 257247"/>
                <a:gd name="connsiteX5" fmla="*/ 4065 w 540323"/>
                <a:gd name="connsiteY5" fmla="*/ 198501 h 257247"/>
                <a:gd name="connsiteX6" fmla="*/ 183452 w 540323"/>
                <a:gd name="connsiteY6" fmla="*/ 190563 h 257247"/>
                <a:gd name="connsiteX7" fmla="*/ 154877 w 540323"/>
                <a:gd name="connsiteY7" fmla="*/ 161988 h 257247"/>
                <a:gd name="connsiteX8" fmla="*/ 207265 w 540323"/>
                <a:gd name="connsiteY8" fmla="*/ 63 h 257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0323" h="257247">
                  <a:moveTo>
                    <a:pt x="207265" y="63"/>
                  </a:moveTo>
                  <a:cubicBezTo>
                    <a:pt x="211763" y="-3112"/>
                    <a:pt x="177103" y="113569"/>
                    <a:pt x="181865" y="142938"/>
                  </a:cubicBezTo>
                  <a:cubicBezTo>
                    <a:pt x="186627" y="172307"/>
                    <a:pt x="176838" y="157491"/>
                    <a:pt x="235840" y="176276"/>
                  </a:cubicBezTo>
                  <a:cubicBezTo>
                    <a:pt x="294842" y="195061"/>
                    <a:pt x="510742" y="247184"/>
                    <a:pt x="535877" y="255651"/>
                  </a:cubicBezTo>
                  <a:cubicBezTo>
                    <a:pt x="561012" y="264118"/>
                    <a:pt x="475287" y="236601"/>
                    <a:pt x="386652" y="227076"/>
                  </a:cubicBezTo>
                  <a:cubicBezTo>
                    <a:pt x="298017" y="217551"/>
                    <a:pt x="37932" y="204587"/>
                    <a:pt x="4065" y="198501"/>
                  </a:cubicBezTo>
                  <a:cubicBezTo>
                    <a:pt x="-29802" y="192416"/>
                    <a:pt x="158317" y="196649"/>
                    <a:pt x="183452" y="190563"/>
                  </a:cubicBezTo>
                  <a:cubicBezTo>
                    <a:pt x="208587" y="184478"/>
                    <a:pt x="151437" y="190828"/>
                    <a:pt x="154877" y="161988"/>
                  </a:cubicBezTo>
                  <a:cubicBezTo>
                    <a:pt x="158317" y="133149"/>
                    <a:pt x="202767" y="3238"/>
                    <a:pt x="207265" y="6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802C3045-5042-4A37-A3E4-259A54BEB8B1}"/>
                </a:ext>
              </a:extLst>
            </p:cNvPr>
            <p:cNvSpPr/>
            <p:nvPr/>
          </p:nvSpPr>
          <p:spPr>
            <a:xfrm>
              <a:off x="7497759" y="4867135"/>
              <a:ext cx="399313" cy="219350"/>
            </a:xfrm>
            <a:custGeom>
              <a:avLst/>
              <a:gdLst>
                <a:gd name="connsiteX0" fmla="*/ 4 w 399313"/>
                <a:gd name="connsiteY0" fmla="*/ 114440 h 219350"/>
                <a:gd name="connsiteX1" fmla="*/ 307979 w 399313"/>
                <a:gd name="connsiteY1" fmla="*/ 193815 h 219350"/>
                <a:gd name="connsiteX2" fmla="*/ 134941 w 399313"/>
                <a:gd name="connsiteY2" fmla="*/ 166828 h 219350"/>
                <a:gd name="connsiteX3" fmla="*/ 369891 w 399313"/>
                <a:gd name="connsiteY3" fmla="*/ 160478 h 219350"/>
                <a:gd name="connsiteX4" fmla="*/ 384179 w 399313"/>
                <a:gd name="connsiteY4" fmla="*/ 120790 h 219350"/>
                <a:gd name="connsiteX5" fmla="*/ 341316 w 399313"/>
                <a:gd name="connsiteY5" fmla="*/ 46178 h 219350"/>
                <a:gd name="connsiteX6" fmla="*/ 292104 w 399313"/>
                <a:gd name="connsiteY6" fmla="*/ 140 h 219350"/>
                <a:gd name="connsiteX7" fmla="*/ 388941 w 399313"/>
                <a:gd name="connsiteY7" fmla="*/ 60465 h 219350"/>
                <a:gd name="connsiteX8" fmla="*/ 392116 w 399313"/>
                <a:gd name="connsiteY8" fmla="*/ 143015 h 219350"/>
                <a:gd name="connsiteX9" fmla="*/ 349254 w 399313"/>
                <a:gd name="connsiteY9" fmla="*/ 216040 h 219350"/>
                <a:gd name="connsiteX10" fmla="*/ 82554 w 399313"/>
                <a:gd name="connsiteY10" fmla="*/ 206515 h 219350"/>
                <a:gd name="connsiteX11" fmla="*/ 300041 w 399313"/>
                <a:gd name="connsiteY11" fmla="*/ 203340 h 219350"/>
                <a:gd name="connsiteX12" fmla="*/ 4 w 399313"/>
                <a:gd name="connsiteY12" fmla="*/ 114440 h 21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9313" h="219350">
                  <a:moveTo>
                    <a:pt x="4" y="114440"/>
                  </a:moveTo>
                  <a:cubicBezTo>
                    <a:pt x="1327" y="112853"/>
                    <a:pt x="285489" y="185084"/>
                    <a:pt x="307979" y="193815"/>
                  </a:cubicBezTo>
                  <a:cubicBezTo>
                    <a:pt x="330469" y="202546"/>
                    <a:pt x="124622" y="172384"/>
                    <a:pt x="134941" y="166828"/>
                  </a:cubicBezTo>
                  <a:cubicBezTo>
                    <a:pt x="145260" y="161272"/>
                    <a:pt x="328351" y="168151"/>
                    <a:pt x="369891" y="160478"/>
                  </a:cubicBezTo>
                  <a:cubicBezTo>
                    <a:pt x="411431" y="152805"/>
                    <a:pt x="388941" y="139840"/>
                    <a:pt x="384179" y="120790"/>
                  </a:cubicBezTo>
                  <a:cubicBezTo>
                    <a:pt x="379417" y="101740"/>
                    <a:pt x="356662" y="66286"/>
                    <a:pt x="341316" y="46178"/>
                  </a:cubicBezTo>
                  <a:cubicBezTo>
                    <a:pt x="325970" y="26070"/>
                    <a:pt x="284167" y="-2241"/>
                    <a:pt x="292104" y="140"/>
                  </a:cubicBezTo>
                  <a:cubicBezTo>
                    <a:pt x="300041" y="2521"/>
                    <a:pt x="372272" y="36652"/>
                    <a:pt x="388941" y="60465"/>
                  </a:cubicBezTo>
                  <a:cubicBezTo>
                    <a:pt x="405610" y="84278"/>
                    <a:pt x="398730" y="117086"/>
                    <a:pt x="392116" y="143015"/>
                  </a:cubicBezTo>
                  <a:cubicBezTo>
                    <a:pt x="385502" y="168944"/>
                    <a:pt x="400848" y="205457"/>
                    <a:pt x="349254" y="216040"/>
                  </a:cubicBezTo>
                  <a:cubicBezTo>
                    <a:pt x="297660" y="226623"/>
                    <a:pt x="90756" y="208632"/>
                    <a:pt x="82554" y="206515"/>
                  </a:cubicBezTo>
                  <a:cubicBezTo>
                    <a:pt x="74352" y="204398"/>
                    <a:pt x="311418" y="215511"/>
                    <a:pt x="300041" y="203340"/>
                  </a:cubicBezTo>
                  <a:cubicBezTo>
                    <a:pt x="288664" y="191169"/>
                    <a:pt x="-1319" y="116027"/>
                    <a:pt x="4" y="1144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B89DC7EA-41DC-45C3-A0AE-FD8C91F303E0}"/>
                </a:ext>
              </a:extLst>
            </p:cNvPr>
            <p:cNvSpPr/>
            <p:nvPr/>
          </p:nvSpPr>
          <p:spPr>
            <a:xfrm>
              <a:off x="7535863" y="4790835"/>
              <a:ext cx="257707" cy="205657"/>
            </a:xfrm>
            <a:custGeom>
              <a:avLst/>
              <a:gdLst>
                <a:gd name="connsiteX0" fmla="*/ 0 w 257707"/>
                <a:gd name="connsiteY0" fmla="*/ 240 h 205657"/>
                <a:gd name="connsiteX1" fmla="*/ 223837 w 257707"/>
                <a:gd name="connsiteY1" fmla="*/ 68503 h 205657"/>
                <a:gd name="connsiteX2" fmla="*/ 255587 w 257707"/>
                <a:gd name="connsiteY2" fmla="*/ 76440 h 205657"/>
                <a:gd name="connsiteX3" fmla="*/ 252412 w 257707"/>
                <a:gd name="connsiteY3" fmla="*/ 87553 h 205657"/>
                <a:gd name="connsiteX4" fmla="*/ 233362 w 257707"/>
                <a:gd name="connsiteY4" fmla="*/ 111365 h 205657"/>
                <a:gd name="connsiteX5" fmla="*/ 246062 w 257707"/>
                <a:gd name="connsiteY5" fmla="*/ 200265 h 205657"/>
                <a:gd name="connsiteX6" fmla="*/ 227012 w 257707"/>
                <a:gd name="connsiteY6" fmla="*/ 146290 h 205657"/>
                <a:gd name="connsiteX7" fmla="*/ 219075 w 257707"/>
                <a:gd name="connsiteY7" fmla="*/ 109778 h 205657"/>
                <a:gd name="connsiteX8" fmla="*/ 188912 w 257707"/>
                <a:gd name="connsiteY8" fmla="*/ 197090 h 205657"/>
                <a:gd name="connsiteX9" fmla="*/ 190500 w 257707"/>
                <a:gd name="connsiteY9" fmla="*/ 192328 h 205657"/>
                <a:gd name="connsiteX10" fmla="*/ 184150 w 257707"/>
                <a:gd name="connsiteY10" fmla="*/ 108190 h 205657"/>
                <a:gd name="connsiteX11" fmla="*/ 130175 w 257707"/>
                <a:gd name="connsiteY11" fmla="*/ 127240 h 205657"/>
                <a:gd name="connsiteX12" fmla="*/ 138112 w 257707"/>
                <a:gd name="connsiteY12" fmla="*/ 200265 h 205657"/>
                <a:gd name="connsiteX13" fmla="*/ 123825 w 257707"/>
                <a:gd name="connsiteY13" fmla="*/ 130415 h 205657"/>
                <a:gd name="connsiteX14" fmla="*/ 120650 w 257707"/>
                <a:gd name="connsiteY14" fmla="*/ 82790 h 205657"/>
                <a:gd name="connsiteX15" fmla="*/ 76200 w 257707"/>
                <a:gd name="connsiteY15" fmla="*/ 184390 h 205657"/>
                <a:gd name="connsiteX16" fmla="*/ 79375 w 257707"/>
                <a:gd name="connsiteY16" fmla="*/ 168515 h 205657"/>
                <a:gd name="connsiteX17" fmla="*/ 123825 w 257707"/>
                <a:gd name="connsiteY17" fmla="*/ 84378 h 205657"/>
                <a:gd name="connsiteX18" fmla="*/ 166687 w 257707"/>
                <a:gd name="connsiteY18" fmla="*/ 166928 h 205657"/>
                <a:gd name="connsiteX19" fmla="*/ 187325 w 257707"/>
                <a:gd name="connsiteY19" fmla="*/ 143115 h 205657"/>
                <a:gd name="connsiteX20" fmla="*/ 206375 w 257707"/>
                <a:gd name="connsiteY20" fmla="*/ 147878 h 205657"/>
                <a:gd name="connsiteX21" fmla="*/ 225425 w 257707"/>
                <a:gd name="connsiteY21" fmla="*/ 95490 h 205657"/>
                <a:gd name="connsiteX22" fmla="*/ 0 w 257707"/>
                <a:gd name="connsiteY22" fmla="*/ 240 h 205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57707" h="205657">
                  <a:moveTo>
                    <a:pt x="0" y="240"/>
                  </a:moveTo>
                  <a:cubicBezTo>
                    <a:pt x="-265" y="-4258"/>
                    <a:pt x="181239" y="55803"/>
                    <a:pt x="223837" y="68503"/>
                  </a:cubicBezTo>
                  <a:cubicBezTo>
                    <a:pt x="266435" y="81203"/>
                    <a:pt x="250825" y="73265"/>
                    <a:pt x="255587" y="76440"/>
                  </a:cubicBezTo>
                  <a:cubicBezTo>
                    <a:pt x="260349" y="79615"/>
                    <a:pt x="256116" y="81732"/>
                    <a:pt x="252412" y="87553"/>
                  </a:cubicBezTo>
                  <a:cubicBezTo>
                    <a:pt x="248708" y="93374"/>
                    <a:pt x="234420" y="92580"/>
                    <a:pt x="233362" y="111365"/>
                  </a:cubicBezTo>
                  <a:cubicBezTo>
                    <a:pt x="232304" y="130150"/>
                    <a:pt x="247120" y="194444"/>
                    <a:pt x="246062" y="200265"/>
                  </a:cubicBezTo>
                  <a:cubicBezTo>
                    <a:pt x="245004" y="206086"/>
                    <a:pt x="231510" y="161371"/>
                    <a:pt x="227012" y="146290"/>
                  </a:cubicBezTo>
                  <a:cubicBezTo>
                    <a:pt x="222514" y="131209"/>
                    <a:pt x="225425" y="101311"/>
                    <a:pt x="219075" y="109778"/>
                  </a:cubicBezTo>
                  <a:cubicBezTo>
                    <a:pt x="212725" y="118245"/>
                    <a:pt x="193674" y="183332"/>
                    <a:pt x="188912" y="197090"/>
                  </a:cubicBezTo>
                  <a:cubicBezTo>
                    <a:pt x="184150" y="210848"/>
                    <a:pt x="191294" y="207145"/>
                    <a:pt x="190500" y="192328"/>
                  </a:cubicBezTo>
                  <a:cubicBezTo>
                    <a:pt x="189706" y="177511"/>
                    <a:pt x="194204" y="119038"/>
                    <a:pt x="184150" y="108190"/>
                  </a:cubicBezTo>
                  <a:cubicBezTo>
                    <a:pt x="174096" y="97342"/>
                    <a:pt x="137848" y="111894"/>
                    <a:pt x="130175" y="127240"/>
                  </a:cubicBezTo>
                  <a:cubicBezTo>
                    <a:pt x="122502" y="142586"/>
                    <a:pt x="139170" y="199736"/>
                    <a:pt x="138112" y="200265"/>
                  </a:cubicBezTo>
                  <a:cubicBezTo>
                    <a:pt x="137054" y="200794"/>
                    <a:pt x="126735" y="149994"/>
                    <a:pt x="123825" y="130415"/>
                  </a:cubicBezTo>
                  <a:cubicBezTo>
                    <a:pt x="120915" y="110836"/>
                    <a:pt x="128588" y="73794"/>
                    <a:pt x="120650" y="82790"/>
                  </a:cubicBezTo>
                  <a:cubicBezTo>
                    <a:pt x="112713" y="91786"/>
                    <a:pt x="83079" y="170103"/>
                    <a:pt x="76200" y="184390"/>
                  </a:cubicBezTo>
                  <a:cubicBezTo>
                    <a:pt x="69321" y="198678"/>
                    <a:pt x="71438" y="185184"/>
                    <a:pt x="79375" y="168515"/>
                  </a:cubicBezTo>
                  <a:cubicBezTo>
                    <a:pt x="87312" y="151846"/>
                    <a:pt x="109273" y="84643"/>
                    <a:pt x="123825" y="84378"/>
                  </a:cubicBezTo>
                  <a:cubicBezTo>
                    <a:pt x="138377" y="84114"/>
                    <a:pt x="156104" y="157139"/>
                    <a:pt x="166687" y="166928"/>
                  </a:cubicBezTo>
                  <a:cubicBezTo>
                    <a:pt x="177270" y="176717"/>
                    <a:pt x="180710" y="146290"/>
                    <a:pt x="187325" y="143115"/>
                  </a:cubicBezTo>
                  <a:cubicBezTo>
                    <a:pt x="193940" y="139940"/>
                    <a:pt x="200025" y="155815"/>
                    <a:pt x="206375" y="147878"/>
                  </a:cubicBezTo>
                  <a:cubicBezTo>
                    <a:pt x="212725" y="139941"/>
                    <a:pt x="255852" y="118509"/>
                    <a:pt x="225425" y="95490"/>
                  </a:cubicBezTo>
                  <a:cubicBezTo>
                    <a:pt x="194998" y="72471"/>
                    <a:pt x="265" y="4738"/>
                    <a:pt x="0" y="2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56094EDE-C1A3-4376-8818-63D4547E8A8F}"/>
                </a:ext>
              </a:extLst>
            </p:cNvPr>
            <p:cNvSpPr/>
            <p:nvPr/>
          </p:nvSpPr>
          <p:spPr>
            <a:xfrm>
              <a:off x="7643813" y="4760913"/>
              <a:ext cx="480909" cy="130213"/>
            </a:xfrm>
            <a:custGeom>
              <a:avLst/>
              <a:gdLst>
                <a:gd name="connsiteX0" fmla="*/ 0 w 480909"/>
                <a:gd name="connsiteY0" fmla="*/ 0 h 130213"/>
                <a:gd name="connsiteX1" fmla="*/ 457200 w 480909"/>
                <a:gd name="connsiteY1" fmla="*/ 85725 h 130213"/>
                <a:gd name="connsiteX2" fmla="*/ 298450 w 480909"/>
                <a:gd name="connsiteY2" fmla="*/ 87312 h 130213"/>
                <a:gd name="connsiteX3" fmla="*/ 46037 w 480909"/>
                <a:gd name="connsiteY3" fmla="*/ 96837 h 130213"/>
                <a:gd name="connsiteX4" fmla="*/ 309562 w 480909"/>
                <a:gd name="connsiteY4" fmla="*/ 104775 h 130213"/>
                <a:gd name="connsiteX5" fmla="*/ 476250 w 480909"/>
                <a:gd name="connsiteY5" fmla="*/ 130175 h 130213"/>
                <a:gd name="connsiteX6" fmla="*/ 427037 w 480909"/>
                <a:gd name="connsiteY6" fmla="*/ 98425 h 130213"/>
                <a:gd name="connsiteX7" fmla="*/ 346075 w 480909"/>
                <a:gd name="connsiteY7" fmla="*/ 69850 h 130213"/>
                <a:gd name="connsiteX8" fmla="*/ 0 w 480909"/>
                <a:gd name="connsiteY8" fmla="*/ 0 h 130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0909" h="130213">
                  <a:moveTo>
                    <a:pt x="0" y="0"/>
                  </a:moveTo>
                  <a:cubicBezTo>
                    <a:pt x="18521" y="2646"/>
                    <a:pt x="407458" y="71173"/>
                    <a:pt x="457200" y="85725"/>
                  </a:cubicBezTo>
                  <a:cubicBezTo>
                    <a:pt x="506942" y="100277"/>
                    <a:pt x="366977" y="85460"/>
                    <a:pt x="298450" y="87312"/>
                  </a:cubicBezTo>
                  <a:cubicBezTo>
                    <a:pt x="229923" y="89164"/>
                    <a:pt x="44185" y="93927"/>
                    <a:pt x="46037" y="96837"/>
                  </a:cubicBezTo>
                  <a:cubicBezTo>
                    <a:pt x="47889" y="99747"/>
                    <a:pt x="237860" y="99219"/>
                    <a:pt x="309562" y="104775"/>
                  </a:cubicBezTo>
                  <a:cubicBezTo>
                    <a:pt x="381264" y="110331"/>
                    <a:pt x="456671" y="131233"/>
                    <a:pt x="476250" y="130175"/>
                  </a:cubicBezTo>
                  <a:cubicBezTo>
                    <a:pt x="495829" y="129117"/>
                    <a:pt x="448733" y="108479"/>
                    <a:pt x="427037" y="98425"/>
                  </a:cubicBezTo>
                  <a:cubicBezTo>
                    <a:pt x="405341" y="88371"/>
                    <a:pt x="416983" y="83608"/>
                    <a:pt x="346075" y="6985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BB7FF33D-6440-47FA-B6B3-76C9261439D3}"/>
                </a:ext>
              </a:extLst>
            </p:cNvPr>
            <p:cNvSpPr/>
            <p:nvPr/>
          </p:nvSpPr>
          <p:spPr>
            <a:xfrm>
              <a:off x="8084410" y="4587875"/>
              <a:ext cx="107136" cy="293229"/>
            </a:xfrm>
            <a:custGeom>
              <a:avLst/>
              <a:gdLst>
                <a:gd name="connsiteX0" fmla="*/ 18190 w 107136"/>
                <a:gd name="connsiteY0" fmla="*/ 0 h 293229"/>
                <a:gd name="connsiteX1" fmla="*/ 68990 w 107136"/>
                <a:gd name="connsiteY1" fmla="*/ 141288 h 293229"/>
                <a:gd name="connsiteX2" fmla="*/ 56290 w 107136"/>
                <a:gd name="connsiteY2" fmla="*/ 207963 h 293229"/>
                <a:gd name="connsiteX3" fmla="*/ 15015 w 107136"/>
                <a:gd name="connsiteY3" fmla="*/ 282575 h 293229"/>
                <a:gd name="connsiteX4" fmla="*/ 2315 w 107136"/>
                <a:gd name="connsiteY4" fmla="*/ 288925 h 293229"/>
                <a:gd name="connsiteX5" fmla="*/ 57878 w 107136"/>
                <a:gd name="connsiteY5" fmla="*/ 246063 h 293229"/>
                <a:gd name="connsiteX6" fmla="*/ 107090 w 107136"/>
                <a:gd name="connsiteY6" fmla="*/ 171450 h 293229"/>
                <a:gd name="connsiteX7" fmla="*/ 67403 w 107136"/>
                <a:gd name="connsiteY7" fmla="*/ 227013 h 293229"/>
                <a:gd name="connsiteX8" fmla="*/ 97565 w 107136"/>
                <a:gd name="connsiteY8" fmla="*/ 115888 h 293229"/>
                <a:gd name="connsiteX9" fmla="*/ 78515 w 107136"/>
                <a:gd name="connsiteY9" fmla="*/ 73025 h 293229"/>
                <a:gd name="connsiteX10" fmla="*/ 88040 w 107136"/>
                <a:gd name="connsiteY10" fmla="*/ 160338 h 293229"/>
                <a:gd name="connsiteX11" fmla="*/ 72165 w 107136"/>
                <a:gd name="connsiteY11" fmla="*/ 120650 h 293229"/>
                <a:gd name="connsiteX12" fmla="*/ 18190 w 107136"/>
                <a:gd name="connsiteY12" fmla="*/ 0 h 293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7136" h="293229">
                  <a:moveTo>
                    <a:pt x="18190" y="0"/>
                  </a:moveTo>
                  <a:cubicBezTo>
                    <a:pt x="40415" y="53314"/>
                    <a:pt x="62640" y="106628"/>
                    <a:pt x="68990" y="141288"/>
                  </a:cubicBezTo>
                  <a:cubicBezTo>
                    <a:pt x="75340" y="175949"/>
                    <a:pt x="65286" y="184415"/>
                    <a:pt x="56290" y="207963"/>
                  </a:cubicBezTo>
                  <a:cubicBezTo>
                    <a:pt x="47294" y="231511"/>
                    <a:pt x="24011" y="269081"/>
                    <a:pt x="15015" y="282575"/>
                  </a:cubicBezTo>
                  <a:cubicBezTo>
                    <a:pt x="6019" y="296069"/>
                    <a:pt x="-4829" y="295010"/>
                    <a:pt x="2315" y="288925"/>
                  </a:cubicBezTo>
                  <a:cubicBezTo>
                    <a:pt x="9459" y="282840"/>
                    <a:pt x="40416" y="265642"/>
                    <a:pt x="57878" y="246063"/>
                  </a:cubicBezTo>
                  <a:cubicBezTo>
                    <a:pt x="75340" y="226484"/>
                    <a:pt x="105503" y="174625"/>
                    <a:pt x="107090" y="171450"/>
                  </a:cubicBezTo>
                  <a:cubicBezTo>
                    <a:pt x="108677" y="168275"/>
                    <a:pt x="68991" y="236273"/>
                    <a:pt x="67403" y="227013"/>
                  </a:cubicBezTo>
                  <a:cubicBezTo>
                    <a:pt x="65816" y="217753"/>
                    <a:pt x="95713" y="141553"/>
                    <a:pt x="97565" y="115888"/>
                  </a:cubicBezTo>
                  <a:cubicBezTo>
                    <a:pt x="99417" y="90223"/>
                    <a:pt x="80102" y="65617"/>
                    <a:pt x="78515" y="73025"/>
                  </a:cubicBezTo>
                  <a:cubicBezTo>
                    <a:pt x="76928" y="80433"/>
                    <a:pt x="89098" y="152401"/>
                    <a:pt x="88040" y="160338"/>
                  </a:cubicBezTo>
                  <a:cubicBezTo>
                    <a:pt x="86982" y="168275"/>
                    <a:pt x="72165" y="120650"/>
                    <a:pt x="72165" y="120650"/>
                  </a:cubicBezTo>
                  <a:lnTo>
                    <a:pt x="1819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6889F763-0DA4-4A4B-83C3-5B020BBA4040}"/>
                </a:ext>
              </a:extLst>
            </p:cNvPr>
            <p:cNvSpPr/>
            <p:nvPr/>
          </p:nvSpPr>
          <p:spPr>
            <a:xfrm>
              <a:off x="7567613" y="4089844"/>
              <a:ext cx="916049" cy="431395"/>
            </a:xfrm>
            <a:custGeom>
              <a:avLst/>
              <a:gdLst>
                <a:gd name="connsiteX0" fmla="*/ 9525 w 916049"/>
                <a:gd name="connsiteY0" fmla="*/ 2731 h 431395"/>
                <a:gd name="connsiteX1" fmla="*/ 531812 w 916049"/>
                <a:gd name="connsiteY1" fmla="*/ 251969 h 431395"/>
                <a:gd name="connsiteX2" fmla="*/ 369887 w 916049"/>
                <a:gd name="connsiteY2" fmla="*/ 182119 h 431395"/>
                <a:gd name="connsiteX3" fmla="*/ 711200 w 916049"/>
                <a:gd name="connsiteY3" fmla="*/ 337694 h 431395"/>
                <a:gd name="connsiteX4" fmla="*/ 915987 w 916049"/>
                <a:gd name="connsiteY4" fmla="*/ 431356 h 431395"/>
                <a:gd name="connsiteX5" fmla="*/ 735012 w 916049"/>
                <a:gd name="connsiteY5" fmla="*/ 350394 h 431395"/>
                <a:gd name="connsiteX6" fmla="*/ 234950 w 916049"/>
                <a:gd name="connsiteY6" fmla="*/ 132906 h 431395"/>
                <a:gd name="connsiteX7" fmla="*/ 9525 w 916049"/>
                <a:gd name="connsiteY7" fmla="*/ 2731 h 43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6049" h="431395">
                  <a:moveTo>
                    <a:pt x="9525" y="2731"/>
                  </a:moveTo>
                  <a:cubicBezTo>
                    <a:pt x="59002" y="22575"/>
                    <a:pt x="471752" y="222071"/>
                    <a:pt x="531812" y="251969"/>
                  </a:cubicBezTo>
                  <a:cubicBezTo>
                    <a:pt x="591872" y="281867"/>
                    <a:pt x="339989" y="167832"/>
                    <a:pt x="369887" y="182119"/>
                  </a:cubicBezTo>
                  <a:cubicBezTo>
                    <a:pt x="399785" y="196407"/>
                    <a:pt x="620183" y="296155"/>
                    <a:pt x="711200" y="337694"/>
                  </a:cubicBezTo>
                  <a:lnTo>
                    <a:pt x="915987" y="431356"/>
                  </a:lnTo>
                  <a:cubicBezTo>
                    <a:pt x="919956" y="433473"/>
                    <a:pt x="735012" y="350394"/>
                    <a:pt x="735012" y="350394"/>
                  </a:cubicBezTo>
                  <a:cubicBezTo>
                    <a:pt x="621506" y="300652"/>
                    <a:pt x="356394" y="190056"/>
                    <a:pt x="234950" y="132906"/>
                  </a:cubicBezTo>
                  <a:cubicBezTo>
                    <a:pt x="113506" y="75756"/>
                    <a:pt x="-39952" y="-17113"/>
                    <a:pt x="9525" y="27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7645E9DA-E48B-4FCF-8FF1-F1CB9E06F287}"/>
                </a:ext>
              </a:extLst>
            </p:cNvPr>
            <p:cNvSpPr/>
            <p:nvPr/>
          </p:nvSpPr>
          <p:spPr>
            <a:xfrm>
              <a:off x="7955691" y="4277768"/>
              <a:ext cx="767826" cy="332578"/>
            </a:xfrm>
            <a:custGeom>
              <a:avLst/>
              <a:gdLst>
                <a:gd name="connsiteX0" fmla="*/ 859 w 767826"/>
                <a:gd name="connsiteY0" fmla="*/ 545 h 332578"/>
                <a:gd name="connsiteX1" fmla="*/ 315184 w 767826"/>
                <a:gd name="connsiteY1" fmla="*/ 119607 h 332578"/>
                <a:gd name="connsiteX2" fmla="*/ 516797 w 767826"/>
                <a:gd name="connsiteY2" fmla="*/ 211682 h 332578"/>
                <a:gd name="connsiteX3" fmla="*/ 396147 w 767826"/>
                <a:gd name="connsiteY3" fmla="*/ 157707 h 332578"/>
                <a:gd name="connsiteX4" fmla="*/ 548547 w 767826"/>
                <a:gd name="connsiteY4" fmla="*/ 225970 h 332578"/>
                <a:gd name="connsiteX5" fmla="*/ 539022 w 767826"/>
                <a:gd name="connsiteY5" fmla="*/ 265657 h 332578"/>
                <a:gd name="connsiteX6" fmla="*/ 629509 w 767826"/>
                <a:gd name="connsiteY6" fmla="*/ 264070 h 332578"/>
                <a:gd name="connsiteX7" fmla="*/ 742222 w 767826"/>
                <a:gd name="connsiteY7" fmla="*/ 311695 h 332578"/>
                <a:gd name="connsiteX8" fmla="*/ 751747 w 767826"/>
                <a:gd name="connsiteY8" fmla="*/ 329157 h 332578"/>
                <a:gd name="connsiteX9" fmla="*/ 554897 w 767826"/>
                <a:gd name="connsiteY9" fmla="*/ 246607 h 332578"/>
                <a:gd name="connsiteX10" fmla="*/ 283434 w 767826"/>
                <a:gd name="connsiteY10" fmla="*/ 140245 h 332578"/>
                <a:gd name="connsiteX11" fmla="*/ 418372 w 767826"/>
                <a:gd name="connsiteY11" fmla="*/ 170407 h 332578"/>
                <a:gd name="connsiteX12" fmla="*/ 859 w 767826"/>
                <a:gd name="connsiteY12" fmla="*/ 545 h 332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7826" h="332578">
                  <a:moveTo>
                    <a:pt x="859" y="545"/>
                  </a:moveTo>
                  <a:cubicBezTo>
                    <a:pt x="-16339" y="-7922"/>
                    <a:pt x="229194" y="84418"/>
                    <a:pt x="315184" y="119607"/>
                  </a:cubicBezTo>
                  <a:cubicBezTo>
                    <a:pt x="401174" y="154797"/>
                    <a:pt x="503303" y="205332"/>
                    <a:pt x="516797" y="211682"/>
                  </a:cubicBezTo>
                  <a:cubicBezTo>
                    <a:pt x="530291" y="218032"/>
                    <a:pt x="396147" y="157707"/>
                    <a:pt x="396147" y="157707"/>
                  </a:cubicBezTo>
                  <a:cubicBezTo>
                    <a:pt x="401439" y="160088"/>
                    <a:pt x="524735" y="207978"/>
                    <a:pt x="548547" y="225970"/>
                  </a:cubicBezTo>
                  <a:cubicBezTo>
                    <a:pt x="572360" y="243962"/>
                    <a:pt x="525528" y="259307"/>
                    <a:pt x="539022" y="265657"/>
                  </a:cubicBezTo>
                  <a:cubicBezTo>
                    <a:pt x="552516" y="272007"/>
                    <a:pt x="595642" y="256397"/>
                    <a:pt x="629509" y="264070"/>
                  </a:cubicBezTo>
                  <a:cubicBezTo>
                    <a:pt x="663376" y="271743"/>
                    <a:pt x="721849" y="300847"/>
                    <a:pt x="742222" y="311695"/>
                  </a:cubicBezTo>
                  <a:cubicBezTo>
                    <a:pt x="762595" y="322543"/>
                    <a:pt x="782968" y="340005"/>
                    <a:pt x="751747" y="329157"/>
                  </a:cubicBezTo>
                  <a:cubicBezTo>
                    <a:pt x="720526" y="318309"/>
                    <a:pt x="632949" y="278092"/>
                    <a:pt x="554897" y="246607"/>
                  </a:cubicBezTo>
                  <a:cubicBezTo>
                    <a:pt x="476845" y="215122"/>
                    <a:pt x="306188" y="152945"/>
                    <a:pt x="283434" y="140245"/>
                  </a:cubicBezTo>
                  <a:cubicBezTo>
                    <a:pt x="260680" y="127545"/>
                    <a:pt x="464145" y="192103"/>
                    <a:pt x="418372" y="170407"/>
                  </a:cubicBezTo>
                  <a:cubicBezTo>
                    <a:pt x="372599" y="148711"/>
                    <a:pt x="18057" y="9012"/>
                    <a:pt x="859" y="5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870EEA48-2D79-498E-9EAD-B64993DD97CD}"/>
                </a:ext>
              </a:extLst>
            </p:cNvPr>
            <p:cNvSpPr/>
            <p:nvPr/>
          </p:nvSpPr>
          <p:spPr>
            <a:xfrm>
              <a:off x="8582025" y="4561435"/>
              <a:ext cx="270862" cy="296315"/>
            </a:xfrm>
            <a:custGeom>
              <a:avLst/>
              <a:gdLst>
                <a:gd name="connsiteX0" fmla="*/ 66675 w 270862"/>
                <a:gd name="connsiteY0" fmla="*/ 2628 h 296315"/>
                <a:gd name="connsiteX1" fmla="*/ 268288 w 270862"/>
                <a:gd name="connsiteY1" fmla="*/ 137565 h 296315"/>
                <a:gd name="connsiteX2" fmla="*/ 185738 w 270862"/>
                <a:gd name="connsiteY2" fmla="*/ 64540 h 296315"/>
                <a:gd name="connsiteX3" fmla="*/ 261938 w 270862"/>
                <a:gd name="connsiteY3" fmla="*/ 143915 h 296315"/>
                <a:gd name="connsiteX4" fmla="*/ 250825 w 270862"/>
                <a:gd name="connsiteY4" fmla="*/ 177253 h 296315"/>
                <a:gd name="connsiteX5" fmla="*/ 206375 w 270862"/>
                <a:gd name="connsiteY5" fmla="*/ 231228 h 296315"/>
                <a:gd name="connsiteX6" fmla="*/ 142875 w 270862"/>
                <a:gd name="connsiteY6" fmla="*/ 266153 h 296315"/>
                <a:gd name="connsiteX7" fmla="*/ 0 w 270862"/>
                <a:gd name="connsiteY7" fmla="*/ 296315 h 296315"/>
                <a:gd name="connsiteX8" fmla="*/ 179388 w 270862"/>
                <a:gd name="connsiteY8" fmla="*/ 258215 h 296315"/>
                <a:gd name="connsiteX9" fmla="*/ 168275 w 270862"/>
                <a:gd name="connsiteY9" fmla="*/ 242340 h 296315"/>
                <a:gd name="connsiteX10" fmla="*/ 236538 w 270862"/>
                <a:gd name="connsiteY10" fmla="*/ 166140 h 296315"/>
                <a:gd name="connsiteX11" fmla="*/ 238125 w 270862"/>
                <a:gd name="connsiteY11" fmla="*/ 123278 h 296315"/>
                <a:gd name="connsiteX12" fmla="*/ 146050 w 270862"/>
                <a:gd name="connsiteY12" fmla="*/ 51840 h 296315"/>
                <a:gd name="connsiteX13" fmla="*/ 66675 w 270862"/>
                <a:gd name="connsiteY13" fmla="*/ 2628 h 296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0862" h="296315">
                  <a:moveTo>
                    <a:pt x="66675" y="2628"/>
                  </a:moveTo>
                  <a:cubicBezTo>
                    <a:pt x="87048" y="16915"/>
                    <a:pt x="248444" y="127246"/>
                    <a:pt x="268288" y="137565"/>
                  </a:cubicBezTo>
                  <a:cubicBezTo>
                    <a:pt x="288132" y="147884"/>
                    <a:pt x="186796" y="63482"/>
                    <a:pt x="185738" y="64540"/>
                  </a:cubicBezTo>
                  <a:cubicBezTo>
                    <a:pt x="184680" y="65598"/>
                    <a:pt x="251090" y="125130"/>
                    <a:pt x="261938" y="143915"/>
                  </a:cubicBezTo>
                  <a:cubicBezTo>
                    <a:pt x="272786" y="162700"/>
                    <a:pt x="260085" y="162701"/>
                    <a:pt x="250825" y="177253"/>
                  </a:cubicBezTo>
                  <a:cubicBezTo>
                    <a:pt x="241565" y="191805"/>
                    <a:pt x="224367" y="216411"/>
                    <a:pt x="206375" y="231228"/>
                  </a:cubicBezTo>
                  <a:cubicBezTo>
                    <a:pt x="188383" y="246045"/>
                    <a:pt x="177271" y="255305"/>
                    <a:pt x="142875" y="266153"/>
                  </a:cubicBezTo>
                  <a:cubicBezTo>
                    <a:pt x="108479" y="277001"/>
                    <a:pt x="0" y="296315"/>
                    <a:pt x="0" y="296315"/>
                  </a:cubicBezTo>
                  <a:cubicBezTo>
                    <a:pt x="6085" y="294992"/>
                    <a:pt x="151342" y="267211"/>
                    <a:pt x="179388" y="258215"/>
                  </a:cubicBezTo>
                  <a:cubicBezTo>
                    <a:pt x="207434" y="249219"/>
                    <a:pt x="158750" y="257686"/>
                    <a:pt x="168275" y="242340"/>
                  </a:cubicBezTo>
                  <a:cubicBezTo>
                    <a:pt x="177800" y="226994"/>
                    <a:pt x="224896" y="185984"/>
                    <a:pt x="236538" y="166140"/>
                  </a:cubicBezTo>
                  <a:cubicBezTo>
                    <a:pt x="248180" y="146296"/>
                    <a:pt x="253206" y="142328"/>
                    <a:pt x="238125" y="123278"/>
                  </a:cubicBezTo>
                  <a:cubicBezTo>
                    <a:pt x="223044" y="104228"/>
                    <a:pt x="171714" y="67450"/>
                    <a:pt x="146050" y="51840"/>
                  </a:cubicBezTo>
                  <a:cubicBezTo>
                    <a:pt x="120386" y="36230"/>
                    <a:pt x="46302" y="-11659"/>
                    <a:pt x="66675" y="262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79C9A8F3-B669-425E-8B6C-600D87841FCC}"/>
                </a:ext>
              </a:extLst>
            </p:cNvPr>
            <p:cNvSpPr/>
            <p:nvPr/>
          </p:nvSpPr>
          <p:spPr>
            <a:xfrm>
              <a:off x="8484157" y="4682116"/>
              <a:ext cx="340771" cy="204575"/>
            </a:xfrm>
            <a:custGeom>
              <a:avLst/>
              <a:gdLst>
                <a:gd name="connsiteX0" fmla="*/ 340756 w 340771"/>
                <a:gd name="connsiteY0" fmla="*/ 1009 h 204575"/>
                <a:gd name="connsiteX1" fmla="*/ 240743 w 340771"/>
                <a:gd name="connsiteY1" fmla="*/ 75622 h 204575"/>
                <a:gd name="connsiteX2" fmla="*/ 194706 w 340771"/>
                <a:gd name="connsiteY2" fmla="*/ 196272 h 204575"/>
                <a:gd name="connsiteX3" fmla="*/ 143906 w 340771"/>
                <a:gd name="connsiteY3" fmla="*/ 189922 h 204575"/>
                <a:gd name="connsiteX4" fmla="*/ 99456 w 340771"/>
                <a:gd name="connsiteY4" fmla="*/ 156584 h 204575"/>
                <a:gd name="connsiteX5" fmla="*/ 1031 w 340771"/>
                <a:gd name="connsiteY5" fmla="*/ 116897 h 204575"/>
                <a:gd name="connsiteX6" fmla="*/ 167718 w 340771"/>
                <a:gd name="connsiteY6" fmla="*/ 159759 h 204575"/>
                <a:gd name="connsiteX7" fmla="*/ 199468 w 340771"/>
                <a:gd name="connsiteY7" fmla="*/ 164522 h 204575"/>
                <a:gd name="connsiteX8" fmla="*/ 235981 w 340771"/>
                <a:gd name="connsiteY8" fmla="*/ 88322 h 204575"/>
                <a:gd name="connsiteX9" fmla="*/ 248681 w 340771"/>
                <a:gd name="connsiteY9" fmla="*/ 35934 h 204575"/>
                <a:gd name="connsiteX10" fmla="*/ 340756 w 340771"/>
                <a:gd name="connsiteY10" fmla="*/ 1009 h 204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0771" h="204575">
                  <a:moveTo>
                    <a:pt x="340756" y="1009"/>
                  </a:moveTo>
                  <a:cubicBezTo>
                    <a:pt x="339433" y="7624"/>
                    <a:pt x="265085" y="43078"/>
                    <a:pt x="240743" y="75622"/>
                  </a:cubicBezTo>
                  <a:cubicBezTo>
                    <a:pt x="216401" y="108166"/>
                    <a:pt x="210845" y="177222"/>
                    <a:pt x="194706" y="196272"/>
                  </a:cubicBezTo>
                  <a:cubicBezTo>
                    <a:pt x="178567" y="215322"/>
                    <a:pt x="159781" y="196537"/>
                    <a:pt x="143906" y="189922"/>
                  </a:cubicBezTo>
                  <a:cubicBezTo>
                    <a:pt x="128031" y="183307"/>
                    <a:pt x="123268" y="168755"/>
                    <a:pt x="99456" y="156584"/>
                  </a:cubicBezTo>
                  <a:cubicBezTo>
                    <a:pt x="75643" y="144413"/>
                    <a:pt x="-10346" y="116368"/>
                    <a:pt x="1031" y="116897"/>
                  </a:cubicBezTo>
                  <a:cubicBezTo>
                    <a:pt x="12408" y="117426"/>
                    <a:pt x="134645" y="151822"/>
                    <a:pt x="167718" y="159759"/>
                  </a:cubicBezTo>
                  <a:cubicBezTo>
                    <a:pt x="200791" y="167696"/>
                    <a:pt x="188091" y="176428"/>
                    <a:pt x="199468" y="164522"/>
                  </a:cubicBezTo>
                  <a:cubicBezTo>
                    <a:pt x="210845" y="152616"/>
                    <a:pt x="227779" y="109753"/>
                    <a:pt x="235981" y="88322"/>
                  </a:cubicBezTo>
                  <a:cubicBezTo>
                    <a:pt x="244183" y="66891"/>
                    <a:pt x="237039" y="49957"/>
                    <a:pt x="248681" y="35934"/>
                  </a:cubicBezTo>
                  <a:cubicBezTo>
                    <a:pt x="260323" y="21911"/>
                    <a:pt x="342079" y="-5606"/>
                    <a:pt x="340756" y="100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1698208D-08F5-410E-BD0F-9328C7AA2471}"/>
                </a:ext>
              </a:extLst>
            </p:cNvPr>
            <p:cNvSpPr/>
            <p:nvPr/>
          </p:nvSpPr>
          <p:spPr>
            <a:xfrm>
              <a:off x="8146946" y="4621208"/>
              <a:ext cx="551944" cy="131767"/>
            </a:xfrm>
            <a:custGeom>
              <a:avLst/>
              <a:gdLst>
                <a:gd name="connsiteX0" fmla="*/ 550967 w 551944"/>
                <a:gd name="connsiteY0" fmla="*/ 3180 h 131767"/>
                <a:gd name="connsiteX1" fmla="*/ 487467 w 551944"/>
                <a:gd name="connsiteY1" fmla="*/ 80967 h 131767"/>
                <a:gd name="connsiteX2" fmla="*/ 490642 w 551944"/>
                <a:gd name="connsiteY2" fmla="*/ 112717 h 131767"/>
                <a:gd name="connsiteX3" fmla="*/ 369992 w 551944"/>
                <a:gd name="connsiteY3" fmla="*/ 104780 h 131767"/>
                <a:gd name="connsiteX4" fmla="*/ 320779 w 551944"/>
                <a:gd name="connsiteY4" fmla="*/ 131767 h 131767"/>
                <a:gd name="connsiteX5" fmla="*/ 246167 w 551944"/>
                <a:gd name="connsiteY5" fmla="*/ 104780 h 131767"/>
                <a:gd name="connsiteX6" fmla="*/ 104 w 551944"/>
                <a:gd name="connsiteY6" fmla="*/ 5 h 131767"/>
                <a:gd name="connsiteX7" fmla="*/ 277917 w 551944"/>
                <a:gd name="connsiteY7" fmla="*/ 109542 h 131767"/>
                <a:gd name="connsiteX8" fmla="*/ 309667 w 551944"/>
                <a:gd name="connsiteY8" fmla="*/ 96842 h 131767"/>
                <a:gd name="connsiteX9" fmla="*/ 428729 w 551944"/>
                <a:gd name="connsiteY9" fmla="*/ 87317 h 131767"/>
                <a:gd name="connsiteX10" fmla="*/ 430317 w 551944"/>
                <a:gd name="connsiteY10" fmla="*/ 74617 h 131767"/>
                <a:gd name="connsiteX11" fmla="*/ 550967 w 551944"/>
                <a:gd name="connsiteY11" fmla="*/ 3180 h 131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1944" h="131767">
                  <a:moveTo>
                    <a:pt x="550967" y="3180"/>
                  </a:moveTo>
                  <a:cubicBezTo>
                    <a:pt x="560492" y="4238"/>
                    <a:pt x="497521" y="62711"/>
                    <a:pt x="487467" y="80967"/>
                  </a:cubicBezTo>
                  <a:cubicBezTo>
                    <a:pt x="477413" y="99223"/>
                    <a:pt x="510221" y="108748"/>
                    <a:pt x="490642" y="112717"/>
                  </a:cubicBezTo>
                  <a:cubicBezTo>
                    <a:pt x="471063" y="116686"/>
                    <a:pt x="398302" y="101605"/>
                    <a:pt x="369992" y="104780"/>
                  </a:cubicBezTo>
                  <a:cubicBezTo>
                    <a:pt x="341682" y="107955"/>
                    <a:pt x="341416" y="131767"/>
                    <a:pt x="320779" y="131767"/>
                  </a:cubicBezTo>
                  <a:cubicBezTo>
                    <a:pt x="300142" y="131767"/>
                    <a:pt x="299613" y="126740"/>
                    <a:pt x="246167" y="104780"/>
                  </a:cubicBezTo>
                  <a:cubicBezTo>
                    <a:pt x="192721" y="82820"/>
                    <a:pt x="-5188" y="-789"/>
                    <a:pt x="104" y="5"/>
                  </a:cubicBezTo>
                  <a:cubicBezTo>
                    <a:pt x="5396" y="799"/>
                    <a:pt x="226323" y="93403"/>
                    <a:pt x="277917" y="109542"/>
                  </a:cubicBezTo>
                  <a:cubicBezTo>
                    <a:pt x="329511" y="125681"/>
                    <a:pt x="284532" y="100546"/>
                    <a:pt x="309667" y="96842"/>
                  </a:cubicBezTo>
                  <a:cubicBezTo>
                    <a:pt x="334802" y="93138"/>
                    <a:pt x="408621" y="91021"/>
                    <a:pt x="428729" y="87317"/>
                  </a:cubicBezTo>
                  <a:cubicBezTo>
                    <a:pt x="448837" y="83613"/>
                    <a:pt x="411002" y="86259"/>
                    <a:pt x="430317" y="74617"/>
                  </a:cubicBezTo>
                  <a:cubicBezTo>
                    <a:pt x="449632" y="62975"/>
                    <a:pt x="541442" y="2122"/>
                    <a:pt x="550967" y="31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DD19612E-7F98-4F25-B34D-3770ECC3D0C0}"/>
                </a:ext>
              </a:extLst>
            </p:cNvPr>
            <p:cNvSpPr/>
            <p:nvPr/>
          </p:nvSpPr>
          <p:spPr>
            <a:xfrm>
              <a:off x="8122524" y="4642877"/>
              <a:ext cx="515445" cy="226529"/>
            </a:xfrm>
            <a:custGeom>
              <a:avLst/>
              <a:gdLst>
                <a:gd name="connsiteX0" fmla="*/ 714 w 515445"/>
                <a:gd name="connsiteY0" fmla="*/ 561 h 226529"/>
                <a:gd name="connsiteX1" fmla="*/ 353139 w 515445"/>
                <a:gd name="connsiteY1" fmla="*/ 159311 h 226529"/>
                <a:gd name="connsiteX2" fmla="*/ 513476 w 515445"/>
                <a:gd name="connsiteY2" fmla="*/ 225986 h 226529"/>
                <a:gd name="connsiteX3" fmla="*/ 446801 w 515445"/>
                <a:gd name="connsiteY3" fmla="*/ 192648 h 226529"/>
                <a:gd name="connsiteX4" fmla="*/ 215026 w 515445"/>
                <a:gd name="connsiteY4" fmla="*/ 79936 h 226529"/>
                <a:gd name="connsiteX5" fmla="*/ 494426 w 515445"/>
                <a:gd name="connsiteY5" fmla="*/ 181536 h 226529"/>
                <a:gd name="connsiteX6" fmla="*/ 267414 w 515445"/>
                <a:gd name="connsiteY6" fmla="*/ 108511 h 226529"/>
                <a:gd name="connsiteX7" fmla="*/ 714 w 515445"/>
                <a:gd name="connsiteY7" fmla="*/ 561 h 226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5445" h="226529">
                  <a:moveTo>
                    <a:pt x="714" y="561"/>
                  </a:moveTo>
                  <a:cubicBezTo>
                    <a:pt x="15002" y="9028"/>
                    <a:pt x="267679" y="121740"/>
                    <a:pt x="353139" y="159311"/>
                  </a:cubicBezTo>
                  <a:cubicBezTo>
                    <a:pt x="438599" y="196882"/>
                    <a:pt x="497866" y="220430"/>
                    <a:pt x="513476" y="225986"/>
                  </a:cubicBezTo>
                  <a:cubicBezTo>
                    <a:pt x="529086" y="231542"/>
                    <a:pt x="446801" y="192648"/>
                    <a:pt x="446801" y="192648"/>
                  </a:cubicBezTo>
                  <a:cubicBezTo>
                    <a:pt x="397059" y="168306"/>
                    <a:pt x="207089" y="81788"/>
                    <a:pt x="215026" y="79936"/>
                  </a:cubicBezTo>
                  <a:cubicBezTo>
                    <a:pt x="222964" y="78084"/>
                    <a:pt x="485695" y="176774"/>
                    <a:pt x="494426" y="181536"/>
                  </a:cubicBezTo>
                  <a:cubicBezTo>
                    <a:pt x="503157" y="186298"/>
                    <a:pt x="344672" y="135234"/>
                    <a:pt x="267414" y="108511"/>
                  </a:cubicBezTo>
                  <a:cubicBezTo>
                    <a:pt x="190156" y="81788"/>
                    <a:pt x="-13574" y="-7906"/>
                    <a:pt x="714" y="56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52739B1C-1809-45D8-BB14-9DCEC7313259}"/>
                </a:ext>
              </a:extLst>
            </p:cNvPr>
            <p:cNvSpPr/>
            <p:nvPr/>
          </p:nvSpPr>
          <p:spPr>
            <a:xfrm>
              <a:off x="7276433" y="4155267"/>
              <a:ext cx="1070935" cy="531397"/>
            </a:xfrm>
            <a:custGeom>
              <a:avLst/>
              <a:gdLst>
                <a:gd name="connsiteX0" fmla="*/ 313405 w 1070935"/>
                <a:gd name="connsiteY0" fmla="*/ 15096 h 531397"/>
                <a:gd name="connsiteX1" fmla="*/ 386430 w 1070935"/>
                <a:gd name="connsiteY1" fmla="*/ 35733 h 531397"/>
                <a:gd name="connsiteX2" fmla="*/ 959517 w 1070935"/>
                <a:gd name="connsiteY2" fmla="*/ 288146 h 531397"/>
                <a:gd name="connsiteX3" fmla="*/ 961105 w 1070935"/>
                <a:gd name="connsiteY3" fmla="*/ 321483 h 531397"/>
                <a:gd name="connsiteX4" fmla="*/ 945230 w 1070935"/>
                <a:gd name="connsiteY4" fmla="*/ 343708 h 531397"/>
                <a:gd name="connsiteX5" fmla="*/ 927767 w 1070935"/>
                <a:gd name="connsiteY5" fmla="*/ 435783 h 531397"/>
                <a:gd name="connsiteX6" fmla="*/ 954755 w 1070935"/>
                <a:gd name="connsiteY6" fmla="*/ 446896 h 531397"/>
                <a:gd name="connsiteX7" fmla="*/ 1070642 w 1070935"/>
                <a:gd name="connsiteY7" fmla="*/ 531033 h 531397"/>
                <a:gd name="connsiteX8" fmla="*/ 916655 w 1070935"/>
                <a:gd name="connsiteY8" fmla="*/ 475471 h 531397"/>
                <a:gd name="connsiteX9" fmla="*/ 902367 w 1070935"/>
                <a:gd name="connsiteY9" fmla="*/ 427846 h 531397"/>
                <a:gd name="connsiteX10" fmla="*/ 918242 w 1070935"/>
                <a:gd name="connsiteY10" fmla="*/ 297671 h 531397"/>
                <a:gd name="connsiteX11" fmla="*/ 799180 w 1070935"/>
                <a:gd name="connsiteY11" fmla="*/ 242108 h 531397"/>
                <a:gd name="connsiteX12" fmla="*/ 548355 w 1070935"/>
                <a:gd name="connsiteY12" fmla="*/ 130983 h 531397"/>
                <a:gd name="connsiteX13" fmla="*/ 259430 w 1070935"/>
                <a:gd name="connsiteY13" fmla="*/ 78596 h 531397"/>
                <a:gd name="connsiteX14" fmla="*/ 2255 w 1070935"/>
                <a:gd name="connsiteY14" fmla="*/ 113521 h 531397"/>
                <a:gd name="connsiteX15" fmla="*/ 410242 w 1070935"/>
                <a:gd name="connsiteY15" fmla="*/ 64308 h 531397"/>
                <a:gd name="connsiteX16" fmla="*/ 702342 w 1070935"/>
                <a:gd name="connsiteY16" fmla="*/ 162733 h 531397"/>
                <a:gd name="connsiteX17" fmla="*/ 313405 w 1070935"/>
                <a:gd name="connsiteY17" fmla="*/ 15096 h 531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70935" h="531397">
                  <a:moveTo>
                    <a:pt x="313405" y="15096"/>
                  </a:moveTo>
                  <a:cubicBezTo>
                    <a:pt x="260753" y="-6071"/>
                    <a:pt x="278745" y="-9775"/>
                    <a:pt x="386430" y="35733"/>
                  </a:cubicBezTo>
                  <a:cubicBezTo>
                    <a:pt x="494115" y="81241"/>
                    <a:pt x="863738" y="240521"/>
                    <a:pt x="959517" y="288146"/>
                  </a:cubicBezTo>
                  <a:cubicBezTo>
                    <a:pt x="1055296" y="335771"/>
                    <a:pt x="963486" y="312223"/>
                    <a:pt x="961105" y="321483"/>
                  </a:cubicBezTo>
                  <a:cubicBezTo>
                    <a:pt x="958724" y="330743"/>
                    <a:pt x="950786" y="324658"/>
                    <a:pt x="945230" y="343708"/>
                  </a:cubicBezTo>
                  <a:cubicBezTo>
                    <a:pt x="939674" y="362758"/>
                    <a:pt x="926180" y="418585"/>
                    <a:pt x="927767" y="435783"/>
                  </a:cubicBezTo>
                  <a:cubicBezTo>
                    <a:pt x="929355" y="452981"/>
                    <a:pt x="930943" y="431021"/>
                    <a:pt x="954755" y="446896"/>
                  </a:cubicBezTo>
                  <a:cubicBezTo>
                    <a:pt x="978568" y="462771"/>
                    <a:pt x="1076992" y="526271"/>
                    <a:pt x="1070642" y="531033"/>
                  </a:cubicBezTo>
                  <a:cubicBezTo>
                    <a:pt x="1064292" y="535795"/>
                    <a:pt x="944701" y="492669"/>
                    <a:pt x="916655" y="475471"/>
                  </a:cubicBezTo>
                  <a:cubicBezTo>
                    <a:pt x="888609" y="458273"/>
                    <a:pt x="902103" y="457479"/>
                    <a:pt x="902367" y="427846"/>
                  </a:cubicBezTo>
                  <a:cubicBezTo>
                    <a:pt x="902631" y="398213"/>
                    <a:pt x="935440" y="328627"/>
                    <a:pt x="918242" y="297671"/>
                  </a:cubicBezTo>
                  <a:cubicBezTo>
                    <a:pt x="901044" y="266715"/>
                    <a:pt x="799180" y="242108"/>
                    <a:pt x="799180" y="242108"/>
                  </a:cubicBezTo>
                  <a:cubicBezTo>
                    <a:pt x="737532" y="214327"/>
                    <a:pt x="638313" y="158235"/>
                    <a:pt x="548355" y="130983"/>
                  </a:cubicBezTo>
                  <a:cubicBezTo>
                    <a:pt x="458397" y="103731"/>
                    <a:pt x="350447" y="81506"/>
                    <a:pt x="259430" y="78596"/>
                  </a:cubicBezTo>
                  <a:cubicBezTo>
                    <a:pt x="168413" y="75686"/>
                    <a:pt x="-22880" y="115902"/>
                    <a:pt x="2255" y="113521"/>
                  </a:cubicBezTo>
                  <a:cubicBezTo>
                    <a:pt x="27390" y="111140"/>
                    <a:pt x="293561" y="56106"/>
                    <a:pt x="410242" y="64308"/>
                  </a:cubicBezTo>
                  <a:cubicBezTo>
                    <a:pt x="526923" y="72510"/>
                    <a:pt x="716894" y="169877"/>
                    <a:pt x="702342" y="162733"/>
                  </a:cubicBezTo>
                  <a:cubicBezTo>
                    <a:pt x="687790" y="155589"/>
                    <a:pt x="366057" y="36263"/>
                    <a:pt x="313405" y="1509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8435259B-CAA5-49DC-9F6D-61BAF6CD2953}"/>
                </a:ext>
              </a:extLst>
            </p:cNvPr>
            <p:cNvSpPr/>
            <p:nvPr/>
          </p:nvSpPr>
          <p:spPr>
            <a:xfrm>
              <a:off x="8336899" y="4560416"/>
              <a:ext cx="295931" cy="108648"/>
            </a:xfrm>
            <a:custGeom>
              <a:avLst/>
              <a:gdLst>
                <a:gd name="connsiteX0" fmla="*/ 295926 w 295931"/>
                <a:gd name="connsiteY0" fmla="*/ 41747 h 108648"/>
                <a:gd name="connsiteX1" fmla="*/ 119714 w 295931"/>
                <a:gd name="connsiteY1" fmla="*/ 89372 h 108648"/>
                <a:gd name="connsiteX2" fmla="*/ 81614 w 295931"/>
                <a:gd name="connsiteY2" fmla="*/ 108422 h 108648"/>
                <a:gd name="connsiteX3" fmla="*/ 38751 w 295931"/>
                <a:gd name="connsiteY3" fmla="*/ 78259 h 108648"/>
                <a:gd name="connsiteX4" fmla="*/ 32401 w 295931"/>
                <a:gd name="connsiteY4" fmla="*/ 62384 h 108648"/>
                <a:gd name="connsiteX5" fmla="*/ 130826 w 295931"/>
                <a:gd name="connsiteY5" fmla="*/ 472 h 108648"/>
                <a:gd name="connsiteX6" fmla="*/ 45101 w 295931"/>
                <a:gd name="connsiteY6" fmla="*/ 32222 h 108648"/>
                <a:gd name="connsiteX7" fmla="*/ 651 w 295931"/>
                <a:gd name="connsiteY7" fmla="*/ 48097 h 108648"/>
                <a:gd name="connsiteX8" fmla="*/ 76851 w 295931"/>
                <a:gd name="connsiteY8" fmla="*/ 90959 h 108648"/>
                <a:gd name="connsiteX9" fmla="*/ 94314 w 295931"/>
                <a:gd name="connsiteY9" fmla="*/ 83022 h 108648"/>
                <a:gd name="connsiteX10" fmla="*/ 113364 w 295931"/>
                <a:gd name="connsiteY10" fmla="*/ 70322 h 108648"/>
                <a:gd name="connsiteX11" fmla="*/ 295926 w 295931"/>
                <a:gd name="connsiteY11" fmla="*/ 41747 h 108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5931" h="108648">
                  <a:moveTo>
                    <a:pt x="295926" y="41747"/>
                  </a:moveTo>
                  <a:cubicBezTo>
                    <a:pt x="296984" y="44922"/>
                    <a:pt x="155433" y="78260"/>
                    <a:pt x="119714" y="89372"/>
                  </a:cubicBezTo>
                  <a:cubicBezTo>
                    <a:pt x="83995" y="100485"/>
                    <a:pt x="95108" y="110274"/>
                    <a:pt x="81614" y="108422"/>
                  </a:cubicBezTo>
                  <a:cubicBezTo>
                    <a:pt x="68120" y="106570"/>
                    <a:pt x="46953" y="85932"/>
                    <a:pt x="38751" y="78259"/>
                  </a:cubicBezTo>
                  <a:cubicBezTo>
                    <a:pt x="30549" y="70586"/>
                    <a:pt x="17055" y="75348"/>
                    <a:pt x="32401" y="62384"/>
                  </a:cubicBezTo>
                  <a:cubicBezTo>
                    <a:pt x="47747" y="49420"/>
                    <a:pt x="128709" y="5499"/>
                    <a:pt x="130826" y="472"/>
                  </a:cubicBezTo>
                  <a:cubicBezTo>
                    <a:pt x="132943" y="-4555"/>
                    <a:pt x="45101" y="32222"/>
                    <a:pt x="45101" y="32222"/>
                  </a:cubicBezTo>
                  <a:cubicBezTo>
                    <a:pt x="23405" y="40159"/>
                    <a:pt x="-4641" y="38308"/>
                    <a:pt x="651" y="48097"/>
                  </a:cubicBezTo>
                  <a:cubicBezTo>
                    <a:pt x="5943" y="57886"/>
                    <a:pt x="61241" y="85138"/>
                    <a:pt x="76851" y="90959"/>
                  </a:cubicBezTo>
                  <a:cubicBezTo>
                    <a:pt x="92461" y="96780"/>
                    <a:pt x="88228" y="86462"/>
                    <a:pt x="94314" y="83022"/>
                  </a:cubicBezTo>
                  <a:cubicBezTo>
                    <a:pt x="100399" y="79583"/>
                    <a:pt x="84524" y="76143"/>
                    <a:pt x="113364" y="70322"/>
                  </a:cubicBezTo>
                  <a:cubicBezTo>
                    <a:pt x="142203" y="64501"/>
                    <a:pt x="294868" y="38572"/>
                    <a:pt x="295926" y="417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EAE0D689-ADDC-49F4-AD1F-0A3772A9B24C}"/>
                </a:ext>
              </a:extLst>
            </p:cNvPr>
            <p:cNvSpPr/>
            <p:nvPr/>
          </p:nvSpPr>
          <p:spPr>
            <a:xfrm>
              <a:off x="7562144" y="3987780"/>
              <a:ext cx="493416" cy="79799"/>
            </a:xfrm>
            <a:custGeom>
              <a:avLst/>
              <a:gdLst>
                <a:gd name="connsiteX0" fmla="*/ 11819 w 493416"/>
                <a:gd name="connsiteY0" fmla="*/ 71458 h 79799"/>
                <a:gd name="connsiteX1" fmla="*/ 481719 w 493416"/>
                <a:gd name="connsiteY1" fmla="*/ 79395 h 79799"/>
                <a:gd name="connsiteX2" fmla="*/ 334081 w 493416"/>
                <a:gd name="connsiteY2" fmla="*/ 61933 h 79799"/>
                <a:gd name="connsiteX3" fmla="*/ 146756 w 493416"/>
                <a:gd name="connsiteY3" fmla="*/ 55583 h 79799"/>
                <a:gd name="connsiteX4" fmla="*/ 315031 w 493416"/>
                <a:gd name="connsiteY4" fmla="*/ 52408 h 79799"/>
                <a:gd name="connsiteX5" fmla="*/ 35631 w 493416"/>
                <a:gd name="connsiteY5" fmla="*/ 20 h 79799"/>
                <a:gd name="connsiteX6" fmla="*/ 242006 w 493416"/>
                <a:gd name="connsiteY6" fmla="*/ 46058 h 79799"/>
                <a:gd name="connsiteX7" fmla="*/ 151519 w 493416"/>
                <a:gd name="connsiteY7" fmla="*/ 41295 h 79799"/>
                <a:gd name="connsiteX8" fmla="*/ 11819 w 493416"/>
                <a:gd name="connsiteY8" fmla="*/ 71458 h 79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3416" h="79799">
                  <a:moveTo>
                    <a:pt x="11819" y="71458"/>
                  </a:moveTo>
                  <a:cubicBezTo>
                    <a:pt x="66852" y="77808"/>
                    <a:pt x="428009" y="80982"/>
                    <a:pt x="481719" y="79395"/>
                  </a:cubicBezTo>
                  <a:cubicBezTo>
                    <a:pt x="535429" y="77808"/>
                    <a:pt x="389908" y="65902"/>
                    <a:pt x="334081" y="61933"/>
                  </a:cubicBezTo>
                  <a:cubicBezTo>
                    <a:pt x="278254" y="57964"/>
                    <a:pt x="149931" y="57170"/>
                    <a:pt x="146756" y="55583"/>
                  </a:cubicBezTo>
                  <a:cubicBezTo>
                    <a:pt x="143581" y="53996"/>
                    <a:pt x="333552" y="61668"/>
                    <a:pt x="315031" y="52408"/>
                  </a:cubicBezTo>
                  <a:cubicBezTo>
                    <a:pt x="296510" y="43148"/>
                    <a:pt x="47802" y="1078"/>
                    <a:pt x="35631" y="20"/>
                  </a:cubicBezTo>
                  <a:cubicBezTo>
                    <a:pt x="23460" y="-1038"/>
                    <a:pt x="222691" y="39179"/>
                    <a:pt x="242006" y="46058"/>
                  </a:cubicBezTo>
                  <a:cubicBezTo>
                    <a:pt x="261321" y="52937"/>
                    <a:pt x="193588" y="40766"/>
                    <a:pt x="151519" y="41295"/>
                  </a:cubicBezTo>
                  <a:cubicBezTo>
                    <a:pt x="109450" y="41824"/>
                    <a:pt x="-43214" y="65108"/>
                    <a:pt x="11819" y="7145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212BDBD9-4E68-4667-A22A-911C8BE53381}"/>
                </a:ext>
              </a:extLst>
            </p:cNvPr>
            <p:cNvSpPr/>
            <p:nvPr/>
          </p:nvSpPr>
          <p:spPr>
            <a:xfrm>
              <a:off x="8004159" y="4022375"/>
              <a:ext cx="112611" cy="286115"/>
            </a:xfrm>
            <a:custGeom>
              <a:avLst/>
              <a:gdLst>
                <a:gd name="connsiteX0" fmla="*/ 16 w 112611"/>
                <a:gd name="connsiteY0" fmla="*/ 350 h 286115"/>
                <a:gd name="connsiteX1" fmla="*/ 104791 w 112611"/>
                <a:gd name="connsiteY1" fmla="*/ 89250 h 286115"/>
                <a:gd name="connsiteX2" fmla="*/ 104791 w 112611"/>
                <a:gd name="connsiteY2" fmla="*/ 159100 h 286115"/>
                <a:gd name="connsiteX3" fmla="*/ 103204 w 112611"/>
                <a:gd name="connsiteY3" fmla="*/ 224188 h 286115"/>
                <a:gd name="connsiteX4" fmla="*/ 69866 w 112611"/>
                <a:gd name="connsiteY4" fmla="*/ 246413 h 286115"/>
                <a:gd name="connsiteX5" fmla="*/ 15891 w 112611"/>
                <a:gd name="connsiteY5" fmla="*/ 286100 h 286115"/>
                <a:gd name="connsiteX6" fmla="*/ 41291 w 112611"/>
                <a:gd name="connsiteY6" fmla="*/ 241650 h 286115"/>
                <a:gd name="connsiteX7" fmla="*/ 61929 w 112611"/>
                <a:gd name="connsiteY7" fmla="*/ 201963 h 286115"/>
                <a:gd name="connsiteX8" fmla="*/ 41291 w 112611"/>
                <a:gd name="connsiteY8" fmla="*/ 251175 h 286115"/>
                <a:gd name="connsiteX9" fmla="*/ 60341 w 112611"/>
                <a:gd name="connsiteY9" fmla="*/ 252763 h 286115"/>
                <a:gd name="connsiteX10" fmla="*/ 96854 w 112611"/>
                <a:gd name="connsiteY10" fmla="*/ 192438 h 286115"/>
                <a:gd name="connsiteX11" fmla="*/ 96854 w 112611"/>
                <a:gd name="connsiteY11" fmla="*/ 124175 h 286115"/>
                <a:gd name="connsiteX12" fmla="*/ 16 w 112611"/>
                <a:gd name="connsiteY12" fmla="*/ 350 h 28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2611" h="286115">
                  <a:moveTo>
                    <a:pt x="16" y="350"/>
                  </a:moveTo>
                  <a:cubicBezTo>
                    <a:pt x="1339" y="-5471"/>
                    <a:pt x="87328" y="62792"/>
                    <a:pt x="104791" y="89250"/>
                  </a:cubicBezTo>
                  <a:cubicBezTo>
                    <a:pt x="122254" y="115708"/>
                    <a:pt x="105055" y="136610"/>
                    <a:pt x="104791" y="159100"/>
                  </a:cubicBezTo>
                  <a:cubicBezTo>
                    <a:pt x="104527" y="181590"/>
                    <a:pt x="109025" y="209636"/>
                    <a:pt x="103204" y="224188"/>
                  </a:cubicBezTo>
                  <a:cubicBezTo>
                    <a:pt x="97383" y="238740"/>
                    <a:pt x="84418" y="236094"/>
                    <a:pt x="69866" y="246413"/>
                  </a:cubicBezTo>
                  <a:cubicBezTo>
                    <a:pt x="55314" y="256732"/>
                    <a:pt x="20653" y="286894"/>
                    <a:pt x="15891" y="286100"/>
                  </a:cubicBezTo>
                  <a:cubicBezTo>
                    <a:pt x="11129" y="285306"/>
                    <a:pt x="33618" y="255673"/>
                    <a:pt x="41291" y="241650"/>
                  </a:cubicBezTo>
                  <a:cubicBezTo>
                    <a:pt x="48964" y="227627"/>
                    <a:pt x="61929" y="200376"/>
                    <a:pt x="61929" y="201963"/>
                  </a:cubicBezTo>
                  <a:cubicBezTo>
                    <a:pt x="61929" y="203550"/>
                    <a:pt x="41556" y="242708"/>
                    <a:pt x="41291" y="251175"/>
                  </a:cubicBezTo>
                  <a:cubicBezTo>
                    <a:pt x="41026" y="259642"/>
                    <a:pt x="51081" y="262553"/>
                    <a:pt x="60341" y="252763"/>
                  </a:cubicBezTo>
                  <a:cubicBezTo>
                    <a:pt x="69602" y="242974"/>
                    <a:pt x="90769" y="213869"/>
                    <a:pt x="96854" y="192438"/>
                  </a:cubicBezTo>
                  <a:cubicBezTo>
                    <a:pt x="102939" y="171007"/>
                    <a:pt x="115375" y="155131"/>
                    <a:pt x="96854" y="124175"/>
                  </a:cubicBezTo>
                  <a:cubicBezTo>
                    <a:pt x="78333" y="93219"/>
                    <a:pt x="-1307" y="6171"/>
                    <a:pt x="16" y="3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9396D429-7DD1-4AD5-9A1A-299A47E4C7C9}"/>
                </a:ext>
              </a:extLst>
            </p:cNvPr>
            <p:cNvSpPr/>
            <p:nvPr/>
          </p:nvSpPr>
          <p:spPr>
            <a:xfrm>
              <a:off x="7637430" y="4063813"/>
              <a:ext cx="233648" cy="156237"/>
            </a:xfrm>
            <a:custGeom>
              <a:avLst/>
              <a:gdLst>
                <a:gd name="connsiteX0" fmla="*/ 33 w 233648"/>
                <a:gd name="connsiteY0" fmla="*/ 187 h 156237"/>
                <a:gd name="connsiteX1" fmla="*/ 177833 w 233648"/>
                <a:gd name="connsiteY1" fmla="*/ 30350 h 156237"/>
                <a:gd name="connsiteX2" fmla="*/ 233395 w 233648"/>
                <a:gd name="connsiteY2" fmla="*/ 70037 h 156237"/>
                <a:gd name="connsiteX3" fmla="*/ 198470 w 233648"/>
                <a:gd name="connsiteY3" fmla="*/ 149412 h 156237"/>
                <a:gd name="connsiteX4" fmla="*/ 198470 w 233648"/>
                <a:gd name="connsiteY4" fmla="*/ 144650 h 156237"/>
                <a:gd name="connsiteX5" fmla="*/ 222283 w 233648"/>
                <a:gd name="connsiteY5" fmla="*/ 84325 h 156237"/>
                <a:gd name="connsiteX6" fmla="*/ 219108 w 233648"/>
                <a:gd name="connsiteY6" fmla="*/ 84325 h 156237"/>
                <a:gd name="connsiteX7" fmla="*/ 209583 w 233648"/>
                <a:gd name="connsiteY7" fmla="*/ 58925 h 156237"/>
                <a:gd name="connsiteX8" fmla="*/ 207995 w 233648"/>
                <a:gd name="connsiteY8" fmla="*/ 108137 h 156237"/>
                <a:gd name="connsiteX9" fmla="*/ 206408 w 233648"/>
                <a:gd name="connsiteY9" fmla="*/ 65275 h 156237"/>
                <a:gd name="connsiteX10" fmla="*/ 163545 w 233648"/>
                <a:gd name="connsiteY10" fmla="*/ 44637 h 156237"/>
                <a:gd name="connsiteX11" fmla="*/ 33 w 233648"/>
                <a:gd name="connsiteY11" fmla="*/ 187 h 15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3648" h="156237">
                  <a:moveTo>
                    <a:pt x="33" y="187"/>
                  </a:moveTo>
                  <a:cubicBezTo>
                    <a:pt x="2414" y="-2194"/>
                    <a:pt x="138939" y="18708"/>
                    <a:pt x="177833" y="30350"/>
                  </a:cubicBezTo>
                  <a:cubicBezTo>
                    <a:pt x="216727" y="41992"/>
                    <a:pt x="229956" y="50193"/>
                    <a:pt x="233395" y="70037"/>
                  </a:cubicBezTo>
                  <a:cubicBezTo>
                    <a:pt x="236835" y="89881"/>
                    <a:pt x="204291" y="136977"/>
                    <a:pt x="198470" y="149412"/>
                  </a:cubicBezTo>
                  <a:cubicBezTo>
                    <a:pt x="192649" y="161848"/>
                    <a:pt x="194501" y="155498"/>
                    <a:pt x="198470" y="144650"/>
                  </a:cubicBezTo>
                  <a:cubicBezTo>
                    <a:pt x="202439" y="133802"/>
                    <a:pt x="218843" y="94379"/>
                    <a:pt x="222283" y="84325"/>
                  </a:cubicBezTo>
                  <a:cubicBezTo>
                    <a:pt x="225723" y="74271"/>
                    <a:pt x="221225" y="88558"/>
                    <a:pt x="219108" y="84325"/>
                  </a:cubicBezTo>
                  <a:cubicBezTo>
                    <a:pt x="216991" y="80092"/>
                    <a:pt x="211435" y="54956"/>
                    <a:pt x="209583" y="58925"/>
                  </a:cubicBezTo>
                  <a:cubicBezTo>
                    <a:pt x="207731" y="62894"/>
                    <a:pt x="208524" y="107079"/>
                    <a:pt x="207995" y="108137"/>
                  </a:cubicBezTo>
                  <a:cubicBezTo>
                    <a:pt x="207466" y="109195"/>
                    <a:pt x="213816" y="75858"/>
                    <a:pt x="206408" y="65275"/>
                  </a:cubicBezTo>
                  <a:cubicBezTo>
                    <a:pt x="199000" y="54692"/>
                    <a:pt x="204556" y="57337"/>
                    <a:pt x="163545" y="44637"/>
                  </a:cubicBezTo>
                  <a:cubicBezTo>
                    <a:pt x="122534" y="31937"/>
                    <a:pt x="-2348" y="2568"/>
                    <a:pt x="33" y="1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2F34696B-52ED-4EB0-B6CF-799EC5044353}"/>
                </a:ext>
              </a:extLst>
            </p:cNvPr>
            <p:cNvSpPr/>
            <p:nvPr/>
          </p:nvSpPr>
          <p:spPr>
            <a:xfrm>
              <a:off x="7913552" y="4071709"/>
              <a:ext cx="150960" cy="213390"/>
            </a:xfrm>
            <a:custGeom>
              <a:avLst/>
              <a:gdLst>
                <a:gd name="connsiteX0" fmla="*/ 136 w 150960"/>
                <a:gd name="connsiteY0" fmla="*/ 163741 h 213390"/>
                <a:gd name="connsiteX1" fmla="*/ 57286 w 150960"/>
                <a:gd name="connsiteY1" fmla="*/ 36741 h 213390"/>
                <a:gd name="connsiteX2" fmla="*/ 52523 w 150960"/>
                <a:gd name="connsiteY2" fmla="*/ 139929 h 213390"/>
                <a:gd name="connsiteX3" fmla="*/ 96973 w 150960"/>
                <a:gd name="connsiteY3" fmla="*/ 51029 h 213390"/>
                <a:gd name="connsiteX4" fmla="*/ 123961 w 150960"/>
                <a:gd name="connsiteY4" fmla="*/ 97066 h 213390"/>
                <a:gd name="connsiteX5" fmla="*/ 131898 w 150960"/>
                <a:gd name="connsiteY5" fmla="*/ 158979 h 213390"/>
                <a:gd name="connsiteX6" fmla="*/ 131898 w 150960"/>
                <a:gd name="connsiteY6" fmla="*/ 212954 h 213390"/>
                <a:gd name="connsiteX7" fmla="*/ 150948 w 150960"/>
                <a:gd name="connsiteY7" fmla="*/ 128816 h 213390"/>
                <a:gd name="connsiteX8" fmla="*/ 128723 w 150960"/>
                <a:gd name="connsiteY8" fmla="*/ 9754 h 213390"/>
                <a:gd name="connsiteX9" fmla="*/ 120786 w 150960"/>
                <a:gd name="connsiteY9" fmla="*/ 6579 h 213390"/>
                <a:gd name="connsiteX10" fmla="*/ 19186 w 150960"/>
                <a:gd name="connsiteY10" fmla="*/ 4991 h 213390"/>
                <a:gd name="connsiteX11" fmla="*/ 89036 w 150960"/>
                <a:gd name="connsiteY11" fmla="*/ 31979 h 213390"/>
                <a:gd name="connsiteX12" fmla="*/ 42998 w 150960"/>
                <a:gd name="connsiteY12" fmla="*/ 27216 h 213390"/>
                <a:gd name="connsiteX13" fmla="*/ 136 w 150960"/>
                <a:gd name="connsiteY13" fmla="*/ 163741 h 213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960" h="213390">
                  <a:moveTo>
                    <a:pt x="136" y="163741"/>
                  </a:moveTo>
                  <a:cubicBezTo>
                    <a:pt x="2517" y="165328"/>
                    <a:pt x="48555" y="40710"/>
                    <a:pt x="57286" y="36741"/>
                  </a:cubicBezTo>
                  <a:cubicBezTo>
                    <a:pt x="66017" y="32772"/>
                    <a:pt x="45909" y="137548"/>
                    <a:pt x="52523" y="139929"/>
                  </a:cubicBezTo>
                  <a:cubicBezTo>
                    <a:pt x="59137" y="142310"/>
                    <a:pt x="85067" y="58173"/>
                    <a:pt x="96973" y="51029"/>
                  </a:cubicBezTo>
                  <a:cubicBezTo>
                    <a:pt x="108879" y="43885"/>
                    <a:pt x="118140" y="79074"/>
                    <a:pt x="123961" y="97066"/>
                  </a:cubicBezTo>
                  <a:cubicBezTo>
                    <a:pt x="129782" y="115058"/>
                    <a:pt x="130575" y="139664"/>
                    <a:pt x="131898" y="158979"/>
                  </a:cubicBezTo>
                  <a:cubicBezTo>
                    <a:pt x="133221" y="178294"/>
                    <a:pt x="128723" y="217981"/>
                    <a:pt x="131898" y="212954"/>
                  </a:cubicBezTo>
                  <a:cubicBezTo>
                    <a:pt x="135073" y="207927"/>
                    <a:pt x="151477" y="162683"/>
                    <a:pt x="150948" y="128816"/>
                  </a:cubicBezTo>
                  <a:cubicBezTo>
                    <a:pt x="150419" y="94949"/>
                    <a:pt x="133750" y="30127"/>
                    <a:pt x="128723" y="9754"/>
                  </a:cubicBezTo>
                  <a:cubicBezTo>
                    <a:pt x="123696" y="-10619"/>
                    <a:pt x="139042" y="7373"/>
                    <a:pt x="120786" y="6579"/>
                  </a:cubicBezTo>
                  <a:cubicBezTo>
                    <a:pt x="102530" y="5785"/>
                    <a:pt x="24478" y="758"/>
                    <a:pt x="19186" y="4991"/>
                  </a:cubicBezTo>
                  <a:cubicBezTo>
                    <a:pt x="13894" y="9224"/>
                    <a:pt x="85067" y="28275"/>
                    <a:pt x="89036" y="31979"/>
                  </a:cubicBezTo>
                  <a:cubicBezTo>
                    <a:pt x="93005" y="35683"/>
                    <a:pt x="58873" y="9224"/>
                    <a:pt x="42998" y="27216"/>
                  </a:cubicBezTo>
                  <a:cubicBezTo>
                    <a:pt x="27123" y="45208"/>
                    <a:pt x="-2245" y="162154"/>
                    <a:pt x="136" y="16374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1BDF8CB3-7FCC-458B-8169-AB2020D9B664}"/>
                </a:ext>
              </a:extLst>
            </p:cNvPr>
            <p:cNvSpPr/>
            <p:nvPr/>
          </p:nvSpPr>
          <p:spPr>
            <a:xfrm>
              <a:off x="7500372" y="3859193"/>
              <a:ext cx="594994" cy="216831"/>
            </a:xfrm>
            <a:custGeom>
              <a:avLst/>
              <a:gdLst>
                <a:gd name="connsiteX0" fmla="*/ 503803 w 594994"/>
                <a:gd name="connsiteY0" fmla="*/ 20 h 216831"/>
                <a:gd name="connsiteX1" fmla="*/ 573653 w 594994"/>
                <a:gd name="connsiteY1" fmla="*/ 161945 h 216831"/>
                <a:gd name="connsiteX2" fmla="*/ 564128 w 594994"/>
                <a:gd name="connsiteY2" fmla="*/ 166707 h 216831"/>
                <a:gd name="connsiteX3" fmla="*/ 433953 w 594994"/>
                <a:gd name="connsiteY3" fmla="*/ 166707 h 216831"/>
                <a:gd name="connsiteX4" fmla="*/ 566 w 594994"/>
                <a:gd name="connsiteY4" fmla="*/ 112732 h 216831"/>
                <a:gd name="connsiteX5" fmla="*/ 533966 w 594994"/>
                <a:gd name="connsiteY5" fmla="*/ 212745 h 216831"/>
                <a:gd name="connsiteX6" fmla="*/ 587941 w 594994"/>
                <a:gd name="connsiteY6" fmla="*/ 195282 h 216831"/>
                <a:gd name="connsiteX7" fmla="*/ 576828 w 594994"/>
                <a:gd name="connsiteY7" fmla="*/ 174645 h 216831"/>
                <a:gd name="connsiteX8" fmla="*/ 503803 w 594994"/>
                <a:gd name="connsiteY8" fmla="*/ 20 h 216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4994" h="216831">
                  <a:moveTo>
                    <a:pt x="503803" y="20"/>
                  </a:moveTo>
                  <a:cubicBezTo>
                    <a:pt x="503274" y="-2097"/>
                    <a:pt x="573653" y="161945"/>
                    <a:pt x="573653" y="161945"/>
                  </a:cubicBezTo>
                  <a:cubicBezTo>
                    <a:pt x="583707" y="189726"/>
                    <a:pt x="587411" y="165913"/>
                    <a:pt x="564128" y="166707"/>
                  </a:cubicBezTo>
                  <a:cubicBezTo>
                    <a:pt x="540845" y="167501"/>
                    <a:pt x="527880" y="175703"/>
                    <a:pt x="433953" y="166707"/>
                  </a:cubicBezTo>
                  <a:cubicBezTo>
                    <a:pt x="340026" y="157711"/>
                    <a:pt x="-16103" y="105059"/>
                    <a:pt x="566" y="112732"/>
                  </a:cubicBezTo>
                  <a:cubicBezTo>
                    <a:pt x="17235" y="120405"/>
                    <a:pt x="436070" y="198987"/>
                    <a:pt x="533966" y="212745"/>
                  </a:cubicBezTo>
                  <a:cubicBezTo>
                    <a:pt x="631862" y="226503"/>
                    <a:pt x="580797" y="201632"/>
                    <a:pt x="587941" y="195282"/>
                  </a:cubicBezTo>
                  <a:cubicBezTo>
                    <a:pt x="595085" y="188932"/>
                    <a:pt x="590851" y="209305"/>
                    <a:pt x="576828" y="174645"/>
                  </a:cubicBezTo>
                  <a:cubicBezTo>
                    <a:pt x="562805" y="139985"/>
                    <a:pt x="504332" y="2137"/>
                    <a:pt x="503803" y="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7ADF218A-38A8-4B8E-94E9-582106C628E8}"/>
                </a:ext>
              </a:extLst>
            </p:cNvPr>
            <p:cNvSpPr/>
            <p:nvPr/>
          </p:nvSpPr>
          <p:spPr>
            <a:xfrm>
              <a:off x="7834898" y="3908220"/>
              <a:ext cx="251261" cy="132068"/>
            </a:xfrm>
            <a:custGeom>
              <a:avLst/>
              <a:gdLst>
                <a:gd name="connsiteX0" fmla="*/ 126415 w 251261"/>
                <a:gd name="connsiteY0" fmla="*/ 205 h 132068"/>
                <a:gd name="connsiteX1" fmla="*/ 245477 w 251261"/>
                <a:gd name="connsiteY1" fmla="*/ 125618 h 132068"/>
                <a:gd name="connsiteX2" fmla="*/ 220077 w 251261"/>
                <a:gd name="connsiteY2" fmla="*/ 109743 h 132068"/>
                <a:gd name="connsiteX3" fmla="*/ 110540 w 251261"/>
                <a:gd name="connsiteY3" fmla="*/ 73230 h 132068"/>
                <a:gd name="connsiteX4" fmla="*/ 1002 w 251261"/>
                <a:gd name="connsiteY4" fmla="*/ 44655 h 132068"/>
                <a:gd name="connsiteX5" fmla="*/ 177215 w 251261"/>
                <a:gd name="connsiteY5" fmla="*/ 93868 h 132068"/>
                <a:gd name="connsiteX6" fmla="*/ 126415 w 251261"/>
                <a:gd name="connsiteY6" fmla="*/ 205 h 13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261" h="132068">
                  <a:moveTo>
                    <a:pt x="126415" y="205"/>
                  </a:moveTo>
                  <a:cubicBezTo>
                    <a:pt x="137792" y="5497"/>
                    <a:pt x="229867" y="107362"/>
                    <a:pt x="245477" y="125618"/>
                  </a:cubicBezTo>
                  <a:cubicBezTo>
                    <a:pt x="261087" y="143874"/>
                    <a:pt x="242567" y="118474"/>
                    <a:pt x="220077" y="109743"/>
                  </a:cubicBezTo>
                  <a:cubicBezTo>
                    <a:pt x="197587" y="101012"/>
                    <a:pt x="147053" y="84078"/>
                    <a:pt x="110540" y="73230"/>
                  </a:cubicBezTo>
                  <a:cubicBezTo>
                    <a:pt x="74027" y="62382"/>
                    <a:pt x="-10111" y="41215"/>
                    <a:pt x="1002" y="44655"/>
                  </a:cubicBezTo>
                  <a:cubicBezTo>
                    <a:pt x="12114" y="48095"/>
                    <a:pt x="153403" y="94133"/>
                    <a:pt x="177215" y="93868"/>
                  </a:cubicBezTo>
                  <a:cubicBezTo>
                    <a:pt x="201028" y="93604"/>
                    <a:pt x="115038" y="-5087"/>
                    <a:pt x="126415" y="20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2A61CE84-C67E-4F15-81D4-DF754C36CCB4}"/>
                </a:ext>
              </a:extLst>
            </p:cNvPr>
            <p:cNvSpPr/>
            <p:nvPr/>
          </p:nvSpPr>
          <p:spPr>
            <a:xfrm>
              <a:off x="7966910" y="3646190"/>
              <a:ext cx="564363" cy="249782"/>
            </a:xfrm>
            <a:custGeom>
              <a:avLst/>
              <a:gdLst>
                <a:gd name="connsiteX0" fmla="*/ 7103 w 564363"/>
                <a:gd name="connsiteY0" fmla="*/ 3473 h 249782"/>
                <a:gd name="connsiteX1" fmla="*/ 457953 w 564363"/>
                <a:gd name="connsiteY1" fmla="*/ 173335 h 249782"/>
                <a:gd name="connsiteX2" fmla="*/ 564315 w 564363"/>
                <a:gd name="connsiteY2" fmla="*/ 171748 h 249782"/>
                <a:gd name="connsiteX3" fmla="*/ 470653 w 564363"/>
                <a:gd name="connsiteY3" fmla="*/ 182860 h 249782"/>
                <a:gd name="connsiteX4" fmla="*/ 397628 w 564363"/>
                <a:gd name="connsiteY4" fmla="*/ 249535 h 249782"/>
                <a:gd name="connsiteX5" fmla="*/ 491290 w 564363"/>
                <a:gd name="connsiteY5" fmla="*/ 155873 h 249782"/>
                <a:gd name="connsiteX6" fmla="*/ 283328 w 564363"/>
                <a:gd name="connsiteY6" fmla="*/ 93960 h 249782"/>
                <a:gd name="connsiteX7" fmla="*/ 191253 w 564363"/>
                <a:gd name="connsiteY7" fmla="*/ 81260 h 249782"/>
                <a:gd name="connsiteX8" fmla="*/ 373815 w 564363"/>
                <a:gd name="connsiteY8" fmla="*/ 141585 h 249782"/>
                <a:gd name="connsiteX9" fmla="*/ 194428 w 564363"/>
                <a:gd name="connsiteY9" fmla="*/ 65385 h 249782"/>
                <a:gd name="connsiteX10" fmla="*/ 7103 w 564363"/>
                <a:gd name="connsiteY10" fmla="*/ 3473 h 24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4363" h="249782">
                  <a:moveTo>
                    <a:pt x="7103" y="3473"/>
                  </a:moveTo>
                  <a:cubicBezTo>
                    <a:pt x="51024" y="21465"/>
                    <a:pt x="365084" y="145289"/>
                    <a:pt x="457953" y="173335"/>
                  </a:cubicBezTo>
                  <a:cubicBezTo>
                    <a:pt x="550822" y="201381"/>
                    <a:pt x="562198" y="170160"/>
                    <a:pt x="564315" y="171748"/>
                  </a:cubicBezTo>
                  <a:cubicBezTo>
                    <a:pt x="566432" y="173336"/>
                    <a:pt x="498434" y="169896"/>
                    <a:pt x="470653" y="182860"/>
                  </a:cubicBezTo>
                  <a:cubicBezTo>
                    <a:pt x="442872" y="195825"/>
                    <a:pt x="394189" y="254033"/>
                    <a:pt x="397628" y="249535"/>
                  </a:cubicBezTo>
                  <a:cubicBezTo>
                    <a:pt x="401067" y="245037"/>
                    <a:pt x="510340" y="181802"/>
                    <a:pt x="491290" y="155873"/>
                  </a:cubicBezTo>
                  <a:cubicBezTo>
                    <a:pt x="472240" y="129944"/>
                    <a:pt x="333334" y="106395"/>
                    <a:pt x="283328" y="93960"/>
                  </a:cubicBezTo>
                  <a:cubicBezTo>
                    <a:pt x="233322" y="81525"/>
                    <a:pt x="176172" y="73323"/>
                    <a:pt x="191253" y="81260"/>
                  </a:cubicBezTo>
                  <a:cubicBezTo>
                    <a:pt x="206334" y="89197"/>
                    <a:pt x="373286" y="144231"/>
                    <a:pt x="373815" y="141585"/>
                  </a:cubicBezTo>
                  <a:cubicBezTo>
                    <a:pt x="374344" y="138939"/>
                    <a:pt x="253959" y="88668"/>
                    <a:pt x="194428" y="65385"/>
                  </a:cubicBezTo>
                  <a:cubicBezTo>
                    <a:pt x="134897" y="42102"/>
                    <a:pt x="-36818" y="-14519"/>
                    <a:pt x="7103" y="34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00104564-5336-4FD7-9F6B-6E2571EFFA64}"/>
                </a:ext>
              </a:extLst>
            </p:cNvPr>
            <p:cNvSpPr/>
            <p:nvPr/>
          </p:nvSpPr>
          <p:spPr>
            <a:xfrm>
              <a:off x="7970697" y="3854178"/>
              <a:ext cx="517714" cy="227290"/>
            </a:xfrm>
            <a:custGeom>
              <a:avLst/>
              <a:gdLst>
                <a:gd name="connsiteX0" fmla="*/ 141 w 517714"/>
                <a:gd name="connsiteY0" fmla="*/ 272 h 227290"/>
                <a:gd name="connsiteX1" fmla="*/ 92216 w 517714"/>
                <a:gd name="connsiteY1" fmla="*/ 119335 h 227290"/>
                <a:gd name="connsiteX2" fmla="*/ 90628 w 517714"/>
                <a:gd name="connsiteY2" fmla="*/ 132035 h 227290"/>
                <a:gd name="connsiteX3" fmla="*/ 276366 w 517714"/>
                <a:gd name="connsiteY3" fmla="*/ 170135 h 227290"/>
                <a:gd name="connsiteX4" fmla="*/ 514491 w 517714"/>
                <a:gd name="connsiteY4" fmla="*/ 227285 h 227290"/>
                <a:gd name="connsiteX5" fmla="*/ 393841 w 517714"/>
                <a:gd name="connsiteY5" fmla="*/ 173310 h 227290"/>
                <a:gd name="connsiteX6" fmla="*/ 112853 w 517714"/>
                <a:gd name="connsiteY6" fmla="*/ 120922 h 227290"/>
                <a:gd name="connsiteX7" fmla="*/ 217628 w 517714"/>
                <a:gd name="connsiteY7" fmla="*/ 141560 h 227290"/>
                <a:gd name="connsiteX8" fmla="*/ 81103 w 517714"/>
                <a:gd name="connsiteY8" fmla="*/ 122510 h 227290"/>
                <a:gd name="connsiteX9" fmla="*/ 116028 w 517714"/>
                <a:gd name="connsiteY9" fmla="*/ 87585 h 227290"/>
                <a:gd name="connsiteX10" fmla="*/ 141 w 517714"/>
                <a:gd name="connsiteY10" fmla="*/ 272 h 227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7714" h="227290">
                  <a:moveTo>
                    <a:pt x="141" y="272"/>
                  </a:moveTo>
                  <a:cubicBezTo>
                    <a:pt x="-3828" y="5564"/>
                    <a:pt x="77135" y="97375"/>
                    <a:pt x="92216" y="119335"/>
                  </a:cubicBezTo>
                  <a:cubicBezTo>
                    <a:pt x="107297" y="141296"/>
                    <a:pt x="59936" y="123568"/>
                    <a:pt x="90628" y="132035"/>
                  </a:cubicBezTo>
                  <a:cubicBezTo>
                    <a:pt x="121320" y="140502"/>
                    <a:pt x="205722" y="154260"/>
                    <a:pt x="276366" y="170135"/>
                  </a:cubicBezTo>
                  <a:cubicBezTo>
                    <a:pt x="347010" y="186010"/>
                    <a:pt x="494912" y="226756"/>
                    <a:pt x="514491" y="227285"/>
                  </a:cubicBezTo>
                  <a:cubicBezTo>
                    <a:pt x="534070" y="227814"/>
                    <a:pt x="460781" y="191037"/>
                    <a:pt x="393841" y="173310"/>
                  </a:cubicBezTo>
                  <a:cubicBezTo>
                    <a:pt x="326901" y="155583"/>
                    <a:pt x="142222" y="126214"/>
                    <a:pt x="112853" y="120922"/>
                  </a:cubicBezTo>
                  <a:cubicBezTo>
                    <a:pt x="83484" y="115630"/>
                    <a:pt x="217628" y="141560"/>
                    <a:pt x="217628" y="141560"/>
                  </a:cubicBezTo>
                  <a:cubicBezTo>
                    <a:pt x="212336" y="141825"/>
                    <a:pt x="98036" y="131506"/>
                    <a:pt x="81103" y="122510"/>
                  </a:cubicBezTo>
                  <a:cubicBezTo>
                    <a:pt x="64170" y="113514"/>
                    <a:pt x="130580" y="106900"/>
                    <a:pt x="116028" y="87585"/>
                  </a:cubicBezTo>
                  <a:cubicBezTo>
                    <a:pt x="101476" y="68270"/>
                    <a:pt x="4110" y="-5020"/>
                    <a:pt x="141" y="27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D2D07A97-90E4-475F-92CF-8B3B63267701}"/>
                </a:ext>
              </a:extLst>
            </p:cNvPr>
            <p:cNvSpPr/>
            <p:nvPr/>
          </p:nvSpPr>
          <p:spPr>
            <a:xfrm>
              <a:off x="8401417" y="3796263"/>
              <a:ext cx="260430" cy="288717"/>
            </a:xfrm>
            <a:custGeom>
              <a:avLst/>
              <a:gdLst>
                <a:gd name="connsiteX0" fmla="*/ 1221 w 260430"/>
                <a:gd name="connsiteY0" fmla="*/ 2625 h 288717"/>
                <a:gd name="connsiteX1" fmla="*/ 150446 w 260430"/>
                <a:gd name="connsiteY1" fmla="*/ 21675 h 288717"/>
                <a:gd name="connsiteX2" fmla="*/ 240933 w 260430"/>
                <a:gd name="connsiteY2" fmla="*/ 55012 h 288717"/>
                <a:gd name="connsiteX3" fmla="*/ 258396 w 260430"/>
                <a:gd name="connsiteY3" fmla="*/ 69300 h 288717"/>
                <a:gd name="connsiteX4" fmla="*/ 209183 w 260430"/>
                <a:gd name="connsiteY4" fmla="*/ 120100 h 288717"/>
                <a:gd name="connsiteX5" fmla="*/ 118696 w 260430"/>
                <a:gd name="connsiteY5" fmla="*/ 205825 h 288717"/>
                <a:gd name="connsiteX6" fmla="*/ 71071 w 260430"/>
                <a:gd name="connsiteY6" fmla="*/ 288375 h 288717"/>
                <a:gd name="connsiteX7" fmla="*/ 101233 w 260430"/>
                <a:gd name="connsiteY7" fmla="*/ 235987 h 288717"/>
                <a:gd name="connsiteX8" fmla="*/ 61546 w 260430"/>
                <a:gd name="connsiteY8" fmla="*/ 255037 h 288717"/>
                <a:gd name="connsiteX9" fmla="*/ 193308 w 260430"/>
                <a:gd name="connsiteY9" fmla="*/ 118512 h 288717"/>
                <a:gd name="connsiteX10" fmla="*/ 239346 w 260430"/>
                <a:gd name="connsiteY10" fmla="*/ 80412 h 288717"/>
                <a:gd name="connsiteX11" fmla="*/ 1221 w 260430"/>
                <a:gd name="connsiteY11" fmla="*/ 2625 h 288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0430" h="288717">
                  <a:moveTo>
                    <a:pt x="1221" y="2625"/>
                  </a:moveTo>
                  <a:cubicBezTo>
                    <a:pt x="-13596" y="-7164"/>
                    <a:pt x="110494" y="12944"/>
                    <a:pt x="150446" y="21675"/>
                  </a:cubicBezTo>
                  <a:cubicBezTo>
                    <a:pt x="190398" y="30406"/>
                    <a:pt x="222941" y="47075"/>
                    <a:pt x="240933" y="55012"/>
                  </a:cubicBezTo>
                  <a:cubicBezTo>
                    <a:pt x="258925" y="62950"/>
                    <a:pt x="263688" y="58452"/>
                    <a:pt x="258396" y="69300"/>
                  </a:cubicBezTo>
                  <a:cubicBezTo>
                    <a:pt x="253104" y="80148"/>
                    <a:pt x="232466" y="97346"/>
                    <a:pt x="209183" y="120100"/>
                  </a:cubicBezTo>
                  <a:cubicBezTo>
                    <a:pt x="185900" y="142854"/>
                    <a:pt x="141715" y="177779"/>
                    <a:pt x="118696" y="205825"/>
                  </a:cubicBezTo>
                  <a:cubicBezTo>
                    <a:pt x="95677" y="233871"/>
                    <a:pt x="73981" y="283348"/>
                    <a:pt x="71071" y="288375"/>
                  </a:cubicBezTo>
                  <a:cubicBezTo>
                    <a:pt x="68161" y="293402"/>
                    <a:pt x="102820" y="241543"/>
                    <a:pt x="101233" y="235987"/>
                  </a:cubicBezTo>
                  <a:cubicBezTo>
                    <a:pt x="99646" y="230431"/>
                    <a:pt x="46200" y="274616"/>
                    <a:pt x="61546" y="255037"/>
                  </a:cubicBezTo>
                  <a:cubicBezTo>
                    <a:pt x="76892" y="235458"/>
                    <a:pt x="163675" y="147616"/>
                    <a:pt x="193308" y="118512"/>
                  </a:cubicBezTo>
                  <a:cubicBezTo>
                    <a:pt x="222941" y="89408"/>
                    <a:pt x="263952" y="97610"/>
                    <a:pt x="239346" y="80412"/>
                  </a:cubicBezTo>
                  <a:cubicBezTo>
                    <a:pt x="214740" y="63214"/>
                    <a:pt x="16038" y="12414"/>
                    <a:pt x="1221" y="26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: 図形 1180">
              <a:extLst>
                <a:ext uri="{FF2B5EF4-FFF2-40B4-BE49-F238E27FC236}">
                  <a16:creationId xmlns:a16="http://schemas.microsoft.com/office/drawing/2014/main" id="{6FF66332-1242-4A65-828A-AE60776A64AF}"/>
                </a:ext>
              </a:extLst>
            </p:cNvPr>
            <p:cNvSpPr/>
            <p:nvPr/>
          </p:nvSpPr>
          <p:spPr>
            <a:xfrm>
              <a:off x="8464625" y="3857210"/>
              <a:ext cx="139650" cy="203143"/>
            </a:xfrm>
            <a:custGeom>
              <a:avLst/>
              <a:gdLst>
                <a:gd name="connsiteX0" fmla="*/ 139625 w 139650"/>
                <a:gd name="connsiteY0" fmla="*/ 415 h 203143"/>
                <a:gd name="connsiteX1" fmla="*/ 42788 w 139650"/>
                <a:gd name="connsiteY1" fmla="*/ 82965 h 203143"/>
                <a:gd name="connsiteX2" fmla="*/ 1513 w 139650"/>
                <a:gd name="connsiteY2" fmla="*/ 202028 h 203143"/>
                <a:gd name="connsiteX3" fmla="*/ 9450 w 139650"/>
                <a:gd name="connsiteY3" fmla="*/ 138528 h 203143"/>
                <a:gd name="connsiteX4" fmla="*/ 14213 w 139650"/>
                <a:gd name="connsiteY4" fmla="*/ 70265 h 203143"/>
                <a:gd name="connsiteX5" fmla="*/ 36438 w 139650"/>
                <a:gd name="connsiteY5" fmla="*/ 78203 h 203143"/>
                <a:gd name="connsiteX6" fmla="*/ 3100 w 139650"/>
                <a:gd name="connsiteY6" fmla="*/ 136940 h 203143"/>
                <a:gd name="connsiteX7" fmla="*/ 52313 w 139650"/>
                <a:gd name="connsiteY7" fmla="*/ 54390 h 203143"/>
                <a:gd name="connsiteX8" fmla="*/ 139625 w 139650"/>
                <a:gd name="connsiteY8" fmla="*/ 415 h 203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50" h="203143">
                  <a:moveTo>
                    <a:pt x="139625" y="415"/>
                  </a:moveTo>
                  <a:cubicBezTo>
                    <a:pt x="138038" y="5177"/>
                    <a:pt x="65807" y="49363"/>
                    <a:pt x="42788" y="82965"/>
                  </a:cubicBezTo>
                  <a:cubicBezTo>
                    <a:pt x="19769" y="116567"/>
                    <a:pt x="7069" y="192768"/>
                    <a:pt x="1513" y="202028"/>
                  </a:cubicBezTo>
                  <a:cubicBezTo>
                    <a:pt x="-4043" y="211289"/>
                    <a:pt x="7333" y="160488"/>
                    <a:pt x="9450" y="138528"/>
                  </a:cubicBezTo>
                  <a:cubicBezTo>
                    <a:pt x="11567" y="116568"/>
                    <a:pt x="9715" y="80319"/>
                    <a:pt x="14213" y="70265"/>
                  </a:cubicBezTo>
                  <a:cubicBezTo>
                    <a:pt x="18711" y="60211"/>
                    <a:pt x="38290" y="67091"/>
                    <a:pt x="36438" y="78203"/>
                  </a:cubicBezTo>
                  <a:cubicBezTo>
                    <a:pt x="34586" y="89315"/>
                    <a:pt x="454" y="140909"/>
                    <a:pt x="3100" y="136940"/>
                  </a:cubicBezTo>
                  <a:cubicBezTo>
                    <a:pt x="5746" y="132971"/>
                    <a:pt x="35115" y="75821"/>
                    <a:pt x="52313" y="54390"/>
                  </a:cubicBezTo>
                  <a:cubicBezTo>
                    <a:pt x="69511" y="32959"/>
                    <a:pt x="141212" y="-4347"/>
                    <a:pt x="139625" y="4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: 図形 1181">
              <a:extLst>
                <a:ext uri="{FF2B5EF4-FFF2-40B4-BE49-F238E27FC236}">
                  <a16:creationId xmlns:a16="http://schemas.microsoft.com/office/drawing/2014/main" id="{D66A9B34-5F39-4D73-880E-A6B0D9A4C41C}"/>
                </a:ext>
              </a:extLst>
            </p:cNvPr>
            <p:cNvSpPr/>
            <p:nvPr/>
          </p:nvSpPr>
          <p:spPr>
            <a:xfrm>
              <a:off x="7698767" y="3509177"/>
              <a:ext cx="1299552" cy="273954"/>
            </a:xfrm>
            <a:custGeom>
              <a:avLst/>
              <a:gdLst>
                <a:gd name="connsiteX0" fmla="*/ 16483 w 1299552"/>
                <a:gd name="connsiteY0" fmla="*/ 3961 h 273954"/>
                <a:gd name="connsiteX1" fmla="*/ 511783 w 1299552"/>
                <a:gd name="connsiteY1" fmla="*/ 215098 h 273954"/>
                <a:gd name="connsiteX2" fmla="*/ 276833 w 1299552"/>
                <a:gd name="connsiteY2" fmla="*/ 123023 h 273954"/>
                <a:gd name="connsiteX3" fmla="*/ 792771 w 1299552"/>
                <a:gd name="connsiteY3" fmla="*/ 265898 h 273954"/>
                <a:gd name="connsiteX4" fmla="*/ 922946 w 1299552"/>
                <a:gd name="connsiteY4" fmla="*/ 256373 h 273954"/>
                <a:gd name="connsiteX5" fmla="*/ 845158 w 1299552"/>
                <a:gd name="connsiteY5" fmla="*/ 259548 h 273954"/>
                <a:gd name="connsiteX6" fmla="*/ 1199171 w 1299552"/>
                <a:gd name="connsiteY6" fmla="*/ 245261 h 273954"/>
                <a:gd name="connsiteX7" fmla="*/ 1294421 w 1299552"/>
                <a:gd name="connsiteY7" fmla="*/ 162711 h 273954"/>
                <a:gd name="connsiteX8" fmla="*/ 1078521 w 1299552"/>
                <a:gd name="connsiteY8" fmla="*/ 226211 h 273954"/>
                <a:gd name="connsiteX9" fmla="*/ 684821 w 1299552"/>
                <a:gd name="connsiteY9" fmla="*/ 256373 h 273954"/>
                <a:gd name="connsiteX10" fmla="*/ 365733 w 1299552"/>
                <a:gd name="connsiteY10" fmla="*/ 146836 h 273954"/>
                <a:gd name="connsiteX11" fmla="*/ 140308 w 1299552"/>
                <a:gd name="connsiteY11" fmla="*/ 81748 h 273954"/>
                <a:gd name="connsiteX12" fmla="*/ 16483 w 1299552"/>
                <a:gd name="connsiteY12" fmla="*/ 3961 h 273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99552" h="273954">
                  <a:moveTo>
                    <a:pt x="16483" y="3961"/>
                  </a:moveTo>
                  <a:cubicBezTo>
                    <a:pt x="78396" y="26186"/>
                    <a:pt x="468391" y="195254"/>
                    <a:pt x="511783" y="215098"/>
                  </a:cubicBezTo>
                  <a:cubicBezTo>
                    <a:pt x="555175" y="234942"/>
                    <a:pt x="230002" y="114556"/>
                    <a:pt x="276833" y="123023"/>
                  </a:cubicBezTo>
                  <a:cubicBezTo>
                    <a:pt x="323664" y="131490"/>
                    <a:pt x="685086" y="243673"/>
                    <a:pt x="792771" y="265898"/>
                  </a:cubicBezTo>
                  <a:cubicBezTo>
                    <a:pt x="900456" y="288123"/>
                    <a:pt x="914215" y="257431"/>
                    <a:pt x="922946" y="256373"/>
                  </a:cubicBezTo>
                  <a:cubicBezTo>
                    <a:pt x="931677" y="255315"/>
                    <a:pt x="845158" y="259548"/>
                    <a:pt x="845158" y="259548"/>
                  </a:cubicBezTo>
                  <a:cubicBezTo>
                    <a:pt x="891195" y="257696"/>
                    <a:pt x="1124294" y="261400"/>
                    <a:pt x="1199171" y="245261"/>
                  </a:cubicBezTo>
                  <a:cubicBezTo>
                    <a:pt x="1274048" y="229122"/>
                    <a:pt x="1314529" y="165886"/>
                    <a:pt x="1294421" y="162711"/>
                  </a:cubicBezTo>
                  <a:cubicBezTo>
                    <a:pt x="1274313" y="159536"/>
                    <a:pt x="1180121" y="210601"/>
                    <a:pt x="1078521" y="226211"/>
                  </a:cubicBezTo>
                  <a:cubicBezTo>
                    <a:pt x="976921" y="241821"/>
                    <a:pt x="803619" y="269602"/>
                    <a:pt x="684821" y="256373"/>
                  </a:cubicBezTo>
                  <a:cubicBezTo>
                    <a:pt x="566023" y="243144"/>
                    <a:pt x="456485" y="175940"/>
                    <a:pt x="365733" y="146836"/>
                  </a:cubicBezTo>
                  <a:cubicBezTo>
                    <a:pt x="274981" y="117732"/>
                    <a:pt x="197722" y="104238"/>
                    <a:pt x="140308" y="81748"/>
                  </a:cubicBezTo>
                  <a:cubicBezTo>
                    <a:pt x="82894" y="59258"/>
                    <a:pt x="-45430" y="-18264"/>
                    <a:pt x="16483" y="396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: 図形 1182">
              <a:extLst>
                <a:ext uri="{FF2B5EF4-FFF2-40B4-BE49-F238E27FC236}">
                  <a16:creationId xmlns:a16="http://schemas.microsoft.com/office/drawing/2014/main" id="{074D130F-0882-46C0-9A0D-EB40B6E6A1D6}"/>
                </a:ext>
              </a:extLst>
            </p:cNvPr>
            <p:cNvSpPr/>
            <p:nvPr/>
          </p:nvSpPr>
          <p:spPr>
            <a:xfrm>
              <a:off x="8510492" y="3617550"/>
              <a:ext cx="483518" cy="114873"/>
            </a:xfrm>
            <a:custGeom>
              <a:avLst/>
              <a:gdLst>
                <a:gd name="connsiteX0" fmla="*/ 96 w 483518"/>
                <a:gd name="connsiteY0" fmla="*/ 114663 h 114873"/>
                <a:gd name="connsiteX1" fmla="*/ 230283 w 483518"/>
                <a:gd name="connsiteY1" fmla="*/ 44813 h 114873"/>
                <a:gd name="connsiteX2" fmla="*/ 481108 w 483518"/>
                <a:gd name="connsiteY2" fmla="*/ 363 h 114873"/>
                <a:gd name="connsiteX3" fmla="*/ 342996 w 483518"/>
                <a:gd name="connsiteY3" fmla="*/ 27350 h 114873"/>
                <a:gd name="connsiteX4" fmla="*/ 111221 w 483518"/>
                <a:gd name="connsiteY4" fmla="*/ 89263 h 114873"/>
                <a:gd name="connsiteX5" fmla="*/ 257271 w 483518"/>
                <a:gd name="connsiteY5" fmla="*/ 67038 h 114873"/>
                <a:gd name="connsiteX6" fmla="*/ 96 w 483518"/>
                <a:gd name="connsiteY6" fmla="*/ 114663 h 114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3518" h="114873">
                  <a:moveTo>
                    <a:pt x="96" y="114663"/>
                  </a:moveTo>
                  <a:cubicBezTo>
                    <a:pt x="-4402" y="110959"/>
                    <a:pt x="150114" y="63863"/>
                    <a:pt x="230283" y="44813"/>
                  </a:cubicBezTo>
                  <a:cubicBezTo>
                    <a:pt x="310452" y="25763"/>
                    <a:pt x="462323" y="3273"/>
                    <a:pt x="481108" y="363"/>
                  </a:cubicBezTo>
                  <a:cubicBezTo>
                    <a:pt x="499894" y="-2548"/>
                    <a:pt x="404644" y="12533"/>
                    <a:pt x="342996" y="27350"/>
                  </a:cubicBezTo>
                  <a:cubicBezTo>
                    <a:pt x="281348" y="42167"/>
                    <a:pt x="125508" y="82648"/>
                    <a:pt x="111221" y="89263"/>
                  </a:cubicBezTo>
                  <a:cubicBezTo>
                    <a:pt x="96934" y="95878"/>
                    <a:pt x="280290" y="62011"/>
                    <a:pt x="257271" y="67038"/>
                  </a:cubicBezTo>
                  <a:cubicBezTo>
                    <a:pt x="234252" y="72065"/>
                    <a:pt x="4594" y="118367"/>
                    <a:pt x="96" y="11466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: 図形 1183">
              <a:extLst>
                <a:ext uri="{FF2B5EF4-FFF2-40B4-BE49-F238E27FC236}">
                  <a16:creationId xmlns:a16="http://schemas.microsoft.com/office/drawing/2014/main" id="{BD69A832-F8C5-4A9D-9F08-5491FBF2DEEF}"/>
                </a:ext>
              </a:extLst>
            </p:cNvPr>
            <p:cNvSpPr/>
            <p:nvPr/>
          </p:nvSpPr>
          <p:spPr>
            <a:xfrm>
              <a:off x="7955861" y="3475257"/>
              <a:ext cx="930985" cy="218896"/>
            </a:xfrm>
            <a:custGeom>
              <a:avLst/>
              <a:gdLst>
                <a:gd name="connsiteX0" fmla="*/ 8627 w 930985"/>
                <a:gd name="connsiteY0" fmla="*/ 4543 h 218896"/>
                <a:gd name="connsiteX1" fmla="*/ 376927 w 930985"/>
                <a:gd name="connsiteY1" fmla="*/ 112493 h 218896"/>
                <a:gd name="connsiteX2" fmla="*/ 262627 w 930985"/>
                <a:gd name="connsiteY2" fmla="*/ 85506 h 218896"/>
                <a:gd name="connsiteX3" fmla="*/ 645214 w 930985"/>
                <a:gd name="connsiteY3" fmla="*/ 136306 h 218896"/>
                <a:gd name="connsiteX4" fmla="*/ 930964 w 930985"/>
                <a:gd name="connsiteY4" fmla="*/ 131543 h 218896"/>
                <a:gd name="connsiteX5" fmla="*/ 659502 w 930985"/>
                <a:gd name="connsiteY5" fmla="*/ 160118 h 218896"/>
                <a:gd name="connsiteX6" fmla="*/ 443602 w 930985"/>
                <a:gd name="connsiteY6" fmla="*/ 218856 h 218896"/>
                <a:gd name="connsiteX7" fmla="*/ 873814 w 930985"/>
                <a:gd name="connsiteY7" fmla="*/ 150593 h 218896"/>
                <a:gd name="connsiteX8" fmla="*/ 800789 w 930985"/>
                <a:gd name="connsiteY8" fmla="*/ 141068 h 218896"/>
                <a:gd name="connsiteX9" fmla="*/ 476939 w 930985"/>
                <a:gd name="connsiteY9" fmla="*/ 122018 h 218896"/>
                <a:gd name="connsiteX10" fmla="*/ 145152 w 930985"/>
                <a:gd name="connsiteY10" fmla="*/ 29943 h 218896"/>
                <a:gd name="connsiteX11" fmla="*/ 8627 w 930985"/>
                <a:gd name="connsiteY11" fmla="*/ 4543 h 218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0985" h="218896">
                  <a:moveTo>
                    <a:pt x="8627" y="4543"/>
                  </a:moveTo>
                  <a:cubicBezTo>
                    <a:pt x="47256" y="18301"/>
                    <a:pt x="334594" y="98999"/>
                    <a:pt x="376927" y="112493"/>
                  </a:cubicBezTo>
                  <a:cubicBezTo>
                    <a:pt x="419260" y="125987"/>
                    <a:pt x="217913" y="81537"/>
                    <a:pt x="262627" y="85506"/>
                  </a:cubicBezTo>
                  <a:cubicBezTo>
                    <a:pt x="307341" y="89475"/>
                    <a:pt x="533825" y="128633"/>
                    <a:pt x="645214" y="136306"/>
                  </a:cubicBezTo>
                  <a:cubicBezTo>
                    <a:pt x="756604" y="143979"/>
                    <a:pt x="928583" y="127574"/>
                    <a:pt x="930964" y="131543"/>
                  </a:cubicBezTo>
                  <a:cubicBezTo>
                    <a:pt x="933345" y="135512"/>
                    <a:pt x="740729" y="145566"/>
                    <a:pt x="659502" y="160118"/>
                  </a:cubicBezTo>
                  <a:cubicBezTo>
                    <a:pt x="578275" y="174670"/>
                    <a:pt x="407883" y="220443"/>
                    <a:pt x="443602" y="218856"/>
                  </a:cubicBezTo>
                  <a:cubicBezTo>
                    <a:pt x="479321" y="217269"/>
                    <a:pt x="814283" y="163558"/>
                    <a:pt x="873814" y="150593"/>
                  </a:cubicBezTo>
                  <a:cubicBezTo>
                    <a:pt x="933345" y="137628"/>
                    <a:pt x="866935" y="145831"/>
                    <a:pt x="800789" y="141068"/>
                  </a:cubicBezTo>
                  <a:cubicBezTo>
                    <a:pt x="734643" y="136306"/>
                    <a:pt x="586212" y="140539"/>
                    <a:pt x="476939" y="122018"/>
                  </a:cubicBezTo>
                  <a:cubicBezTo>
                    <a:pt x="367666" y="103497"/>
                    <a:pt x="221087" y="48993"/>
                    <a:pt x="145152" y="29943"/>
                  </a:cubicBezTo>
                  <a:cubicBezTo>
                    <a:pt x="69217" y="10893"/>
                    <a:pt x="-30002" y="-9215"/>
                    <a:pt x="8627" y="45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: 図形 1184">
              <a:extLst>
                <a:ext uri="{FF2B5EF4-FFF2-40B4-BE49-F238E27FC236}">
                  <a16:creationId xmlns:a16="http://schemas.microsoft.com/office/drawing/2014/main" id="{25E71A65-BF9C-4754-A8AD-7D0C7028149D}"/>
                </a:ext>
              </a:extLst>
            </p:cNvPr>
            <p:cNvSpPr/>
            <p:nvPr/>
          </p:nvSpPr>
          <p:spPr>
            <a:xfrm>
              <a:off x="8002514" y="3420167"/>
              <a:ext cx="915787" cy="161884"/>
            </a:xfrm>
            <a:custGeom>
              <a:avLst/>
              <a:gdLst>
                <a:gd name="connsiteX0" fmla="*/ 9599 w 915787"/>
                <a:gd name="connsiteY0" fmla="*/ 896 h 161884"/>
                <a:gd name="connsiteX1" fmla="*/ 498549 w 915787"/>
                <a:gd name="connsiteY1" fmla="*/ 119958 h 161884"/>
                <a:gd name="connsiteX2" fmla="*/ 563636 w 915787"/>
                <a:gd name="connsiteY2" fmla="*/ 119958 h 161884"/>
                <a:gd name="connsiteX3" fmla="*/ 460449 w 915787"/>
                <a:gd name="connsiteY3" fmla="*/ 127896 h 161884"/>
                <a:gd name="connsiteX4" fmla="*/ 871611 w 915787"/>
                <a:gd name="connsiteY4" fmla="*/ 148533 h 161884"/>
                <a:gd name="connsiteX5" fmla="*/ 884311 w 915787"/>
                <a:gd name="connsiteY5" fmla="*/ 156471 h 161884"/>
                <a:gd name="connsiteX6" fmla="*/ 693811 w 915787"/>
                <a:gd name="connsiteY6" fmla="*/ 159646 h 161884"/>
                <a:gd name="connsiteX7" fmla="*/ 571574 w 915787"/>
                <a:gd name="connsiteY7" fmla="*/ 159646 h 161884"/>
                <a:gd name="connsiteX8" fmla="*/ 547761 w 915787"/>
                <a:gd name="connsiteY8" fmla="*/ 131071 h 161884"/>
                <a:gd name="connsiteX9" fmla="*/ 342974 w 915787"/>
                <a:gd name="connsiteY9" fmla="*/ 92971 h 161884"/>
                <a:gd name="connsiteX10" fmla="*/ 185811 w 915787"/>
                <a:gd name="connsiteY10" fmla="*/ 65983 h 161884"/>
                <a:gd name="connsiteX11" fmla="*/ 9599 w 915787"/>
                <a:gd name="connsiteY11" fmla="*/ 896 h 16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5787" h="161884">
                  <a:moveTo>
                    <a:pt x="9599" y="896"/>
                  </a:moveTo>
                  <a:cubicBezTo>
                    <a:pt x="61722" y="9892"/>
                    <a:pt x="406210" y="100114"/>
                    <a:pt x="498549" y="119958"/>
                  </a:cubicBezTo>
                  <a:cubicBezTo>
                    <a:pt x="590888" y="139802"/>
                    <a:pt x="569986" y="118635"/>
                    <a:pt x="563636" y="119958"/>
                  </a:cubicBezTo>
                  <a:cubicBezTo>
                    <a:pt x="557286" y="121281"/>
                    <a:pt x="409120" y="123134"/>
                    <a:pt x="460449" y="127896"/>
                  </a:cubicBezTo>
                  <a:cubicBezTo>
                    <a:pt x="511778" y="132658"/>
                    <a:pt x="800967" y="143771"/>
                    <a:pt x="871611" y="148533"/>
                  </a:cubicBezTo>
                  <a:cubicBezTo>
                    <a:pt x="942255" y="153295"/>
                    <a:pt x="913944" y="154619"/>
                    <a:pt x="884311" y="156471"/>
                  </a:cubicBezTo>
                  <a:cubicBezTo>
                    <a:pt x="854678" y="158323"/>
                    <a:pt x="693811" y="159646"/>
                    <a:pt x="693811" y="159646"/>
                  </a:cubicBezTo>
                  <a:cubicBezTo>
                    <a:pt x="641688" y="160175"/>
                    <a:pt x="595916" y="164408"/>
                    <a:pt x="571574" y="159646"/>
                  </a:cubicBezTo>
                  <a:cubicBezTo>
                    <a:pt x="547232" y="154884"/>
                    <a:pt x="585861" y="142183"/>
                    <a:pt x="547761" y="131071"/>
                  </a:cubicBezTo>
                  <a:cubicBezTo>
                    <a:pt x="509661" y="119959"/>
                    <a:pt x="342974" y="92971"/>
                    <a:pt x="342974" y="92971"/>
                  </a:cubicBezTo>
                  <a:cubicBezTo>
                    <a:pt x="282649" y="82123"/>
                    <a:pt x="239522" y="78683"/>
                    <a:pt x="185811" y="65983"/>
                  </a:cubicBezTo>
                  <a:cubicBezTo>
                    <a:pt x="132100" y="53283"/>
                    <a:pt x="-42524" y="-8100"/>
                    <a:pt x="9599" y="89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: 図形 1185">
              <a:extLst>
                <a:ext uri="{FF2B5EF4-FFF2-40B4-BE49-F238E27FC236}">
                  <a16:creationId xmlns:a16="http://schemas.microsoft.com/office/drawing/2014/main" id="{1E75E236-6EDB-492F-8F43-AC6032775469}"/>
                </a:ext>
              </a:extLst>
            </p:cNvPr>
            <p:cNvSpPr/>
            <p:nvPr/>
          </p:nvSpPr>
          <p:spPr>
            <a:xfrm>
              <a:off x="8048088" y="3411216"/>
              <a:ext cx="1012363" cy="313059"/>
            </a:xfrm>
            <a:custGeom>
              <a:avLst/>
              <a:gdLst>
                <a:gd name="connsiteX0" fmla="*/ 2125 w 1012363"/>
                <a:gd name="connsiteY0" fmla="*/ 322 h 313059"/>
                <a:gd name="connsiteX1" fmla="*/ 551400 w 1012363"/>
                <a:gd name="connsiteY1" fmla="*/ 127322 h 313059"/>
                <a:gd name="connsiteX2" fmla="*/ 843500 w 1012363"/>
                <a:gd name="connsiteY2" fmla="*/ 138434 h 313059"/>
                <a:gd name="connsiteX3" fmla="*/ 921287 w 1012363"/>
                <a:gd name="connsiteY3" fmla="*/ 140022 h 313059"/>
                <a:gd name="connsiteX4" fmla="*/ 679987 w 1012363"/>
                <a:gd name="connsiteY4" fmla="*/ 128909 h 313059"/>
                <a:gd name="connsiteX5" fmla="*/ 430750 w 1012363"/>
                <a:gd name="connsiteY5" fmla="*/ 89222 h 313059"/>
                <a:gd name="connsiteX6" fmla="*/ 972087 w 1012363"/>
                <a:gd name="connsiteY6" fmla="*/ 170184 h 313059"/>
                <a:gd name="connsiteX7" fmla="*/ 972087 w 1012363"/>
                <a:gd name="connsiteY7" fmla="*/ 224159 h 313059"/>
                <a:gd name="connsiteX8" fmla="*/ 967325 w 1012363"/>
                <a:gd name="connsiteY8" fmla="*/ 263847 h 313059"/>
                <a:gd name="connsiteX9" fmla="*/ 892712 w 1012363"/>
                <a:gd name="connsiteY9" fmla="*/ 313059 h 313059"/>
                <a:gd name="connsiteX10" fmla="*/ 949862 w 1012363"/>
                <a:gd name="connsiteY10" fmla="*/ 263847 h 313059"/>
                <a:gd name="connsiteX11" fmla="*/ 938750 w 1012363"/>
                <a:gd name="connsiteY11" fmla="*/ 147959 h 313059"/>
                <a:gd name="connsiteX12" fmla="*/ 665700 w 1012363"/>
                <a:gd name="connsiteY12" fmla="*/ 136847 h 313059"/>
                <a:gd name="connsiteX13" fmla="*/ 373600 w 1012363"/>
                <a:gd name="connsiteY13" fmla="*/ 92397 h 313059"/>
                <a:gd name="connsiteX14" fmla="*/ 2125 w 1012363"/>
                <a:gd name="connsiteY14" fmla="*/ 322 h 31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2363" h="313059">
                  <a:moveTo>
                    <a:pt x="2125" y="322"/>
                  </a:moveTo>
                  <a:cubicBezTo>
                    <a:pt x="31758" y="6143"/>
                    <a:pt x="411171" y="104303"/>
                    <a:pt x="551400" y="127322"/>
                  </a:cubicBezTo>
                  <a:cubicBezTo>
                    <a:pt x="691629" y="150341"/>
                    <a:pt x="781852" y="136317"/>
                    <a:pt x="843500" y="138434"/>
                  </a:cubicBezTo>
                  <a:cubicBezTo>
                    <a:pt x="905148" y="140551"/>
                    <a:pt x="948539" y="141609"/>
                    <a:pt x="921287" y="140022"/>
                  </a:cubicBezTo>
                  <a:cubicBezTo>
                    <a:pt x="894035" y="138435"/>
                    <a:pt x="761743" y="137376"/>
                    <a:pt x="679987" y="128909"/>
                  </a:cubicBezTo>
                  <a:cubicBezTo>
                    <a:pt x="598231" y="120442"/>
                    <a:pt x="430750" y="89222"/>
                    <a:pt x="430750" y="89222"/>
                  </a:cubicBezTo>
                  <a:cubicBezTo>
                    <a:pt x="479433" y="96101"/>
                    <a:pt x="881864" y="147695"/>
                    <a:pt x="972087" y="170184"/>
                  </a:cubicBezTo>
                  <a:cubicBezTo>
                    <a:pt x="1062310" y="192674"/>
                    <a:pt x="972881" y="208549"/>
                    <a:pt x="972087" y="224159"/>
                  </a:cubicBezTo>
                  <a:cubicBezTo>
                    <a:pt x="971293" y="239769"/>
                    <a:pt x="980554" y="249030"/>
                    <a:pt x="967325" y="263847"/>
                  </a:cubicBezTo>
                  <a:cubicBezTo>
                    <a:pt x="954096" y="278664"/>
                    <a:pt x="895622" y="313059"/>
                    <a:pt x="892712" y="313059"/>
                  </a:cubicBezTo>
                  <a:cubicBezTo>
                    <a:pt x="889802" y="313059"/>
                    <a:pt x="942189" y="291364"/>
                    <a:pt x="949862" y="263847"/>
                  </a:cubicBezTo>
                  <a:cubicBezTo>
                    <a:pt x="957535" y="236330"/>
                    <a:pt x="986110" y="169126"/>
                    <a:pt x="938750" y="147959"/>
                  </a:cubicBezTo>
                  <a:cubicBezTo>
                    <a:pt x="891390" y="126792"/>
                    <a:pt x="759892" y="146107"/>
                    <a:pt x="665700" y="136847"/>
                  </a:cubicBezTo>
                  <a:cubicBezTo>
                    <a:pt x="571508" y="127587"/>
                    <a:pt x="486577" y="115680"/>
                    <a:pt x="373600" y="92397"/>
                  </a:cubicBezTo>
                  <a:cubicBezTo>
                    <a:pt x="260623" y="69114"/>
                    <a:pt x="-27508" y="-5499"/>
                    <a:pt x="2125" y="3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: 図形 1186">
              <a:extLst>
                <a:ext uri="{FF2B5EF4-FFF2-40B4-BE49-F238E27FC236}">
                  <a16:creationId xmlns:a16="http://schemas.microsoft.com/office/drawing/2014/main" id="{DCF67C35-EE34-4D79-B829-0A14A65C44D4}"/>
                </a:ext>
              </a:extLst>
            </p:cNvPr>
            <p:cNvSpPr/>
            <p:nvPr/>
          </p:nvSpPr>
          <p:spPr>
            <a:xfrm>
              <a:off x="7668189" y="3274922"/>
              <a:ext cx="1058813" cy="240069"/>
            </a:xfrm>
            <a:custGeom>
              <a:avLst/>
              <a:gdLst>
                <a:gd name="connsiteX0" fmla="*/ 8961 w 1058813"/>
                <a:gd name="connsiteY0" fmla="*/ 239803 h 240069"/>
                <a:gd name="connsiteX1" fmla="*/ 493149 w 1058813"/>
                <a:gd name="connsiteY1" fmla="*/ 128678 h 240069"/>
                <a:gd name="connsiteX2" fmla="*/ 332811 w 1058813"/>
                <a:gd name="connsiteY2" fmla="*/ 142966 h 240069"/>
                <a:gd name="connsiteX3" fmla="*/ 201049 w 1058813"/>
                <a:gd name="connsiteY3" fmla="*/ 160428 h 240069"/>
                <a:gd name="connsiteX4" fmla="*/ 418536 w 1058813"/>
                <a:gd name="connsiteY4" fmla="*/ 135028 h 240069"/>
                <a:gd name="connsiteX5" fmla="*/ 805886 w 1058813"/>
                <a:gd name="connsiteY5" fmla="*/ 88991 h 240069"/>
                <a:gd name="connsiteX6" fmla="*/ 863036 w 1058813"/>
                <a:gd name="connsiteY6" fmla="*/ 39778 h 240069"/>
                <a:gd name="connsiteX7" fmla="*/ 880499 w 1058813"/>
                <a:gd name="connsiteY7" fmla="*/ 91 h 240069"/>
                <a:gd name="connsiteX8" fmla="*/ 917011 w 1058813"/>
                <a:gd name="connsiteY8" fmla="*/ 50891 h 240069"/>
                <a:gd name="connsiteX9" fmla="*/ 1058299 w 1058813"/>
                <a:gd name="connsiteY9" fmla="*/ 50891 h 240069"/>
                <a:gd name="connsiteX10" fmla="*/ 961461 w 1058813"/>
                <a:gd name="connsiteY10" fmla="*/ 35016 h 240069"/>
                <a:gd name="connsiteX11" fmla="*/ 880499 w 1058813"/>
                <a:gd name="connsiteY11" fmla="*/ 12791 h 240069"/>
                <a:gd name="connsiteX12" fmla="*/ 755086 w 1058813"/>
                <a:gd name="connsiteY12" fmla="*/ 57241 h 240069"/>
                <a:gd name="connsiteX13" fmla="*/ 521724 w 1058813"/>
                <a:gd name="connsiteY13" fmla="*/ 82641 h 240069"/>
                <a:gd name="connsiteX14" fmla="*/ 245499 w 1058813"/>
                <a:gd name="connsiteY14" fmla="*/ 120741 h 240069"/>
                <a:gd name="connsiteX15" fmla="*/ 429649 w 1058813"/>
                <a:gd name="connsiteY15" fmla="*/ 119153 h 240069"/>
                <a:gd name="connsiteX16" fmla="*/ 267724 w 1058813"/>
                <a:gd name="connsiteY16" fmla="*/ 133441 h 240069"/>
                <a:gd name="connsiteX17" fmla="*/ 142311 w 1058813"/>
                <a:gd name="connsiteY17" fmla="*/ 160428 h 240069"/>
                <a:gd name="connsiteX18" fmla="*/ 53411 w 1058813"/>
                <a:gd name="connsiteY18" fmla="*/ 158841 h 240069"/>
                <a:gd name="connsiteX19" fmla="*/ 169299 w 1058813"/>
                <a:gd name="connsiteY19" fmla="*/ 160428 h 240069"/>
                <a:gd name="connsiteX20" fmla="*/ 8961 w 1058813"/>
                <a:gd name="connsiteY20" fmla="*/ 239803 h 240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58813" h="240069">
                  <a:moveTo>
                    <a:pt x="8961" y="239803"/>
                  </a:moveTo>
                  <a:cubicBezTo>
                    <a:pt x="62936" y="234511"/>
                    <a:pt x="439174" y="144817"/>
                    <a:pt x="493149" y="128678"/>
                  </a:cubicBezTo>
                  <a:cubicBezTo>
                    <a:pt x="547124" y="112538"/>
                    <a:pt x="381494" y="137674"/>
                    <a:pt x="332811" y="142966"/>
                  </a:cubicBezTo>
                  <a:cubicBezTo>
                    <a:pt x="284128" y="148258"/>
                    <a:pt x="186762" y="161751"/>
                    <a:pt x="201049" y="160428"/>
                  </a:cubicBezTo>
                  <a:cubicBezTo>
                    <a:pt x="215336" y="159105"/>
                    <a:pt x="418536" y="135028"/>
                    <a:pt x="418536" y="135028"/>
                  </a:cubicBezTo>
                  <a:cubicBezTo>
                    <a:pt x="519342" y="123122"/>
                    <a:pt x="731803" y="104866"/>
                    <a:pt x="805886" y="88991"/>
                  </a:cubicBezTo>
                  <a:cubicBezTo>
                    <a:pt x="879969" y="73116"/>
                    <a:pt x="850601" y="54595"/>
                    <a:pt x="863036" y="39778"/>
                  </a:cubicBezTo>
                  <a:cubicBezTo>
                    <a:pt x="875471" y="24961"/>
                    <a:pt x="871503" y="-1761"/>
                    <a:pt x="880499" y="91"/>
                  </a:cubicBezTo>
                  <a:cubicBezTo>
                    <a:pt x="889495" y="1943"/>
                    <a:pt x="887378" y="42424"/>
                    <a:pt x="917011" y="50891"/>
                  </a:cubicBezTo>
                  <a:cubicBezTo>
                    <a:pt x="946644" y="59358"/>
                    <a:pt x="1050891" y="53537"/>
                    <a:pt x="1058299" y="50891"/>
                  </a:cubicBezTo>
                  <a:cubicBezTo>
                    <a:pt x="1065707" y="48245"/>
                    <a:pt x="991094" y="41366"/>
                    <a:pt x="961461" y="35016"/>
                  </a:cubicBezTo>
                  <a:cubicBezTo>
                    <a:pt x="931828" y="28666"/>
                    <a:pt x="914895" y="9087"/>
                    <a:pt x="880499" y="12791"/>
                  </a:cubicBezTo>
                  <a:cubicBezTo>
                    <a:pt x="846103" y="16495"/>
                    <a:pt x="814882" y="45599"/>
                    <a:pt x="755086" y="57241"/>
                  </a:cubicBezTo>
                  <a:cubicBezTo>
                    <a:pt x="695290" y="68883"/>
                    <a:pt x="606655" y="72058"/>
                    <a:pt x="521724" y="82641"/>
                  </a:cubicBezTo>
                  <a:cubicBezTo>
                    <a:pt x="436793" y="93224"/>
                    <a:pt x="260845" y="114656"/>
                    <a:pt x="245499" y="120741"/>
                  </a:cubicBezTo>
                  <a:cubicBezTo>
                    <a:pt x="230153" y="126826"/>
                    <a:pt x="425945" y="117036"/>
                    <a:pt x="429649" y="119153"/>
                  </a:cubicBezTo>
                  <a:cubicBezTo>
                    <a:pt x="433353" y="121270"/>
                    <a:pt x="315614" y="126562"/>
                    <a:pt x="267724" y="133441"/>
                  </a:cubicBezTo>
                  <a:cubicBezTo>
                    <a:pt x="219834" y="140320"/>
                    <a:pt x="178030" y="156195"/>
                    <a:pt x="142311" y="160428"/>
                  </a:cubicBezTo>
                  <a:cubicBezTo>
                    <a:pt x="106592" y="164661"/>
                    <a:pt x="48913" y="158841"/>
                    <a:pt x="53411" y="158841"/>
                  </a:cubicBezTo>
                  <a:cubicBezTo>
                    <a:pt x="57909" y="158841"/>
                    <a:pt x="176443" y="150903"/>
                    <a:pt x="169299" y="160428"/>
                  </a:cubicBezTo>
                  <a:cubicBezTo>
                    <a:pt x="162155" y="169953"/>
                    <a:pt x="-45014" y="245095"/>
                    <a:pt x="8961" y="23980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: 図形 1187">
              <a:extLst>
                <a:ext uri="{FF2B5EF4-FFF2-40B4-BE49-F238E27FC236}">
                  <a16:creationId xmlns:a16="http://schemas.microsoft.com/office/drawing/2014/main" id="{A8E87A77-11A0-4CB5-B0E8-82739097458F}"/>
                </a:ext>
              </a:extLst>
            </p:cNvPr>
            <p:cNvSpPr/>
            <p:nvPr/>
          </p:nvSpPr>
          <p:spPr>
            <a:xfrm>
              <a:off x="7887797" y="3057243"/>
              <a:ext cx="809062" cy="267355"/>
            </a:xfrm>
            <a:custGeom>
              <a:avLst/>
              <a:gdLst>
                <a:gd name="connsiteX0" fmla="*/ 491 w 809062"/>
                <a:gd name="connsiteY0" fmla="*/ 125695 h 267355"/>
                <a:gd name="connsiteX1" fmla="*/ 179878 w 809062"/>
                <a:gd name="connsiteY1" fmla="*/ 103470 h 267355"/>
                <a:gd name="connsiteX2" fmla="*/ 254491 w 809062"/>
                <a:gd name="connsiteY2" fmla="*/ 63782 h 267355"/>
                <a:gd name="connsiteX3" fmla="*/ 124316 w 809062"/>
                <a:gd name="connsiteY3" fmla="*/ 90770 h 267355"/>
                <a:gd name="connsiteX4" fmla="*/ 392603 w 809062"/>
                <a:gd name="connsiteY4" fmla="*/ 60607 h 267355"/>
                <a:gd name="connsiteX5" fmla="*/ 487853 w 809062"/>
                <a:gd name="connsiteY5" fmla="*/ 39970 h 267355"/>
                <a:gd name="connsiteX6" fmla="*/ 571991 w 809062"/>
                <a:gd name="connsiteY6" fmla="*/ 28857 h 267355"/>
                <a:gd name="connsiteX7" fmla="*/ 613266 w 809062"/>
                <a:gd name="connsiteY7" fmla="*/ 282 h 267355"/>
                <a:gd name="connsiteX8" fmla="*/ 692641 w 809062"/>
                <a:gd name="connsiteY8" fmla="*/ 17745 h 267355"/>
                <a:gd name="connsiteX9" fmla="*/ 749791 w 809062"/>
                <a:gd name="connsiteY9" fmla="*/ 71720 h 267355"/>
                <a:gd name="connsiteX10" fmla="*/ 778366 w 809062"/>
                <a:gd name="connsiteY10" fmla="*/ 116170 h 267355"/>
                <a:gd name="connsiteX11" fmla="*/ 795828 w 809062"/>
                <a:gd name="connsiteY11" fmla="*/ 166970 h 267355"/>
                <a:gd name="connsiteX12" fmla="*/ 800591 w 809062"/>
                <a:gd name="connsiteY12" fmla="*/ 266982 h 267355"/>
                <a:gd name="connsiteX13" fmla="*/ 802178 w 809062"/>
                <a:gd name="connsiteY13" fmla="*/ 193957 h 267355"/>
                <a:gd name="connsiteX14" fmla="*/ 705341 w 809062"/>
                <a:gd name="connsiteY14" fmla="*/ 22507 h 267355"/>
                <a:gd name="connsiteX15" fmla="*/ 605328 w 809062"/>
                <a:gd name="connsiteY15" fmla="*/ 33620 h 267355"/>
                <a:gd name="connsiteX16" fmla="*/ 362441 w 809062"/>
                <a:gd name="connsiteY16" fmla="*/ 62195 h 267355"/>
                <a:gd name="connsiteX17" fmla="*/ 425941 w 809062"/>
                <a:gd name="connsiteY17" fmla="*/ 62195 h 267355"/>
                <a:gd name="connsiteX18" fmla="*/ 205278 w 809062"/>
                <a:gd name="connsiteY18" fmla="*/ 100295 h 267355"/>
                <a:gd name="connsiteX19" fmla="*/ 130666 w 809062"/>
                <a:gd name="connsiteY19" fmla="*/ 86007 h 267355"/>
                <a:gd name="connsiteX20" fmla="*/ 491 w 809062"/>
                <a:gd name="connsiteY20" fmla="*/ 125695 h 267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9062" h="267355">
                  <a:moveTo>
                    <a:pt x="491" y="125695"/>
                  </a:moveTo>
                  <a:cubicBezTo>
                    <a:pt x="8693" y="128606"/>
                    <a:pt x="137545" y="113789"/>
                    <a:pt x="179878" y="103470"/>
                  </a:cubicBezTo>
                  <a:cubicBezTo>
                    <a:pt x="222211" y="93151"/>
                    <a:pt x="263751" y="65899"/>
                    <a:pt x="254491" y="63782"/>
                  </a:cubicBezTo>
                  <a:cubicBezTo>
                    <a:pt x="245231" y="61665"/>
                    <a:pt x="101297" y="91299"/>
                    <a:pt x="124316" y="90770"/>
                  </a:cubicBezTo>
                  <a:cubicBezTo>
                    <a:pt x="147335" y="90241"/>
                    <a:pt x="332014" y="69074"/>
                    <a:pt x="392603" y="60607"/>
                  </a:cubicBezTo>
                  <a:cubicBezTo>
                    <a:pt x="453192" y="52140"/>
                    <a:pt x="457955" y="45262"/>
                    <a:pt x="487853" y="39970"/>
                  </a:cubicBezTo>
                  <a:cubicBezTo>
                    <a:pt x="517751" y="34678"/>
                    <a:pt x="551089" y="35472"/>
                    <a:pt x="571991" y="28857"/>
                  </a:cubicBezTo>
                  <a:cubicBezTo>
                    <a:pt x="592893" y="22242"/>
                    <a:pt x="593158" y="2134"/>
                    <a:pt x="613266" y="282"/>
                  </a:cubicBezTo>
                  <a:cubicBezTo>
                    <a:pt x="633374" y="-1570"/>
                    <a:pt x="669887" y="5839"/>
                    <a:pt x="692641" y="17745"/>
                  </a:cubicBezTo>
                  <a:cubicBezTo>
                    <a:pt x="715395" y="29651"/>
                    <a:pt x="735503" y="55316"/>
                    <a:pt x="749791" y="71720"/>
                  </a:cubicBezTo>
                  <a:cubicBezTo>
                    <a:pt x="764079" y="88124"/>
                    <a:pt x="770693" y="100295"/>
                    <a:pt x="778366" y="116170"/>
                  </a:cubicBezTo>
                  <a:cubicBezTo>
                    <a:pt x="786039" y="132045"/>
                    <a:pt x="792124" y="141835"/>
                    <a:pt x="795828" y="166970"/>
                  </a:cubicBezTo>
                  <a:cubicBezTo>
                    <a:pt x="799532" y="192105"/>
                    <a:pt x="799533" y="262484"/>
                    <a:pt x="800591" y="266982"/>
                  </a:cubicBezTo>
                  <a:cubicBezTo>
                    <a:pt x="801649" y="271480"/>
                    <a:pt x="818053" y="234703"/>
                    <a:pt x="802178" y="193957"/>
                  </a:cubicBezTo>
                  <a:cubicBezTo>
                    <a:pt x="786303" y="153211"/>
                    <a:pt x="738149" y="49230"/>
                    <a:pt x="705341" y="22507"/>
                  </a:cubicBezTo>
                  <a:cubicBezTo>
                    <a:pt x="672533" y="-4216"/>
                    <a:pt x="605328" y="33620"/>
                    <a:pt x="605328" y="33620"/>
                  </a:cubicBezTo>
                  <a:lnTo>
                    <a:pt x="362441" y="62195"/>
                  </a:lnTo>
                  <a:cubicBezTo>
                    <a:pt x="332543" y="66957"/>
                    <a:pt x="452135" y="55845"/>
                    <a:pt x="425941" y="62195"/>
                  </a:cubicBezTo>
                  <a:cubicBezTo>
                    <a:pt x="399747" y="68545"/>
                    <a:pt x="254490" y="96326"/>
                    <a:pt x="205278" y="100295"/>
                  </a:cubicBezTo>
                  <a:cubicBezTo>
                    <a:pt x="156066" y="104264"/>
                    <a:pt x="172470" y="83361"/>
                    <a:pt x="130666" y="86007"/>
                  </a:cubicBezTo>
                  <a:cubicBezTo>
                    <a:pt x="88862" y="88653"/>
                    <a:pt x="-7711" y="122784"/>
                    <a:pt x="491" y="1256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: 図形 1188">
              <a:extLst>
                <a:ext uri="{FF2B5EF4-FFF2-40B4-BE49-F238E27FC236}">
                  <a16:creationId xmlns:a16="http://schemas.microsoft.com/office/drawing/2014/main" id="{F116C7FC-012E-4174-A358-E716BB291D48}"/>
                </a:ext>
              </a:extLst>
            </p:cNvPr>
            <p:cNvSpPr/>
            <p:nvPr/>
          </p:nvSpPr>
          <p:spPr>
            <a:xfrm>
              <a:off x="8093872" y="3116773"/>
              <a:ext cx="573371" cy="184538"/>
            </a:xfrm>
            <a:custGeom>
              <a:avLst/>
              <a:gdLst>
                <a:gd name="connsiteX0" fmla="*/ 791 w 573371"/>
                <a:gd name="connsiteY0" fmla="*/ 69340 h 184538"/>
                <a:gd name="connsiteX1" fmla="*/ 475453 w 573371"/>
                <a:gd name="connsiteY1" fmla="*/ 2665 h 184538"/>
                <a:gd name="connsiteX2" fmla="*/ 435766 w 573371"/>
                <a:gd name="connsiteY2" fmla="*/ 16952 h 184538"/>
                <a:gd name="connsiteX3" fmla="*/ 491328 w 573371"/>
                <a:gd name="connsiteY3" fmla="*/ 51877 h 184538"/>
                <a:gd name="connsiteX4" fmla="*/ 513553 w 573371"/>
                <a:gd name="connsiteY4" fmla="*/ 91565 h 184538"/>
                <a:gd name="connsiteX5" fmla="*/ 531016 w 573371"/>
                <a:gd name="connsiteY5" fmla="*/ 104265 h 184538"/>
                <a:gd name="connsiteX6" fmla="*/ 572291 w 573371"/>
                <a:gd name="connsiteY6" fmla="*/ 131252 h 184538"/>
                <a:gd name="connsiteX7" fmla="*/ 561178 w 573371"/>
                <a:gd name="connsiteY7" fmla="*/ 178877 h 184538"/>
                <a:gd name="connsiteX8" fmla="*/ 559591 w 573371"/>
                <a:gd name="connsiteY8" fmla="*/ 116965 h 184538"/>
                <a:gd name="connsiteX9" fmla="*/ 472278 w 573371"/>
                <a:gd name="connsiteY9" fmla="*/ 29652 h 184538"/>
                <a:gd name="connsiteX10" fmla="*/ 483391 w 573371"/>
                <a:gd name="connsiteY10" fmla="*/ 128077 h 184538"/>
                <a:gd name="connsiteX11" fmla="*/ 527841 w 573371"/>
                <a:gd name="connsiteY11" fmla="*/ 183640 h 184538"/>
                <a:gd name="connsiteX12" fmla="*/ 472278 w 573371"/>
                <a:gd name="connsiteY12" fmla="*/ 85215 h 184538"/>
                <a:gd name="connsiteX13" fmla="*/ 442116 w 573371"/>
                <a:gd name="connsiteY13" fmla="*/ 24890 h 184538"/>
                <a:gd name="connsiteX14" fmla="*/ 373853 w 573371"/>
                <a:gd name="connsiteY14" fmla="*/ 40765 h 184538"/>
                <a:gd name="connsiteX15" fmla="*/ 381791 w 573371"/>
                <a:gd name="connsiteY15" fmla="*/ 42352 h 184538"/>
                <a:gd name="connsiteX16" fmla="*/ 307178 w 573371"/>
                <a:gd name="connsiteY16" fmla="*/ 42352 h 184538"/>
                <a:gd name="connsiteX17" fmla="*/ 361153 w 573371"/>
                <a:gd name="connsiteY17" fmla="*/ 47115 h 184538"/>
                <a:gd name="connsiteX18" fmla="*/ 791 w 573371"/>
                <a:gd name="connsiteY18" fmla="*/ 69340 h 18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73371" h="184538">
                  <a:moveTo>
                    <a:pt x="791" y="69340"/>
                  </a:moveTo>
                  <a:cubicBezTo>
                    <a:pt x="19841" y="61932"/>
                    <a:pt x="402957" y="11396"/>
                    <a:pt x="475453" y="2665"/>
                  </a:cubicBezTo>
                  <a:cubicBezTo>
                    <a:pt x="547949" y="-6066"/>
                    <a:pt x="433120" y="8750"/>
                    <a:pt x="435766" y="16952"/>
                  </a:cubicBezTo>
                  <a:cubicBezTo>
                    <a:pt x="438412" y="25154"/>
                    <a:pt x="478364" y="39442"/>
                    <a:pt x="491328" y="51877"/>
                  </a:cubicBezTo>
                  <a:cubicBezTo>
                    <a:pt x="504292" y="64312"/>
                    <a:pt x="506938" y="82834"/>
                    <a:pt x="513553" y="91565"/>
                  </a:cubicBezTo>
                  <a:cubicBezTo>
                    <a:pt x="520168" y="100296"/>
                    <a:pt x="521226" y="97651"/>
                    <a:pt x="531016" y="104265"/>
                  </a:cubicBezTo>
                  <a:cubicBezTo>
                    <a:pt x="540806" y="110880"/>
                    <a:pt x="567264" y="118817"/>
                    <a:pt x="572291" y="131252"/>
                  </a:cubicBezTo>
                  <a:cubicBezTo>
                    <a:pt x="577318" y="143687"/>
                    <a:pt x="563295" y="181258"/>
                    <a:pt x="561178" y="178877"/>
                  </a:cubicBezTo>
                  <a:cubicBezTo>
                    <a:pt x="559061" y="176496"/>
                    <a:pt x="574408" y="141836"/>
                    <a:pt x="559591" y="116965"/>
                  </a:cubicBezTo>
                  <a:cubicBezTo>
                    <a:pt x="544774" y="92094"/>
                    <a:pt x="484978" y="27800"/>
                    <a:pt x="472278" y="29652"/>
                  </a:cubicBezTo>
                  <a:cubicBezTo>
                    <a:pt x="459578" y="31504"/>
                    <a:pt x="474131" y="102412"/>
                    <a:pt x="483391" y="128077"/>
                  </a:cubicBezTo>
                  <a:cubicBezTo>
                    <a:pt x="492651" y="153742"/>
                    <a:pt x="529693" y="190784"/>
                    <a:pt x="527841" y="183640"/>
                  </a:cubicBezTo>
                  <a:cubicBezTo>
                    <a:pt x="525989" y="176496"/>
                    <a:pt x="486565" y="111673"/>
                    <a:pt x="472278" y="85215"/>
                  </a:cubicBezTo>
                  <a:cubicBezTo>
                    <a:pt x="457991" y="58757"/>
                    <a:pt x="458520" y="32298"/>
                    <a:pt x="442116" y="24890"/>
                  </a:cubicBezTo>
                  <a:cubicBezTo>
                    <a:pt x="425712" y="17482"/>
                    <a:pt x="383907" y="37855"/>
                    <a:pt x="373853" y="40765"/>
                  </a:cubicBezTo>
                  <a:cubicBezTo>
                    <a:pt x="363799" y="43675"/>
                    <a:pt x="392903" y="42088"/>
                    <a:pt x="381791" y="42352"/>
                  </a:cubicBezTo>
                  <a:cubicBezTo>
                    <a:pt x="370679" y="42616"/>
                    <a:pt x="310618" y="41558"/>
                    <a:pt x="307178" y="42352"/>
                  </a:cubicBezTo>
                  <a:cubicBezTo>
                    <a:pt x="303738" y="43146"/>
                    <a:pt x="410101" y="43675"/>
                    <a:pt x="361153" y="47115"/>
                  </a:cubicBezTo>
                  <a:cubicBezTo>
                    <a:pt x="312205" y="50555"/>
                    <a:pt x="-18259" y="76748"/>
                    <a:pt x="791" y="693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: 図形 1189">
              <a:extLst>
                <a:ext uri="{FF2B5EF4-FFF2-40B4-BE49-F238E27FC236}">
                  <a16:creationId xmlns:a16="http://schemas.microsoft.com/office/drawing/2014/main" id="{B342B500-9868-46EF-B412-621CB3EB0874}"/>
                </a:ext>
              </a:extLst>
            </p:cNvPr>
            <p:cNvSpPr/>
            <p:nvPr/>
          </p:nvSpPr>
          <p:spPr>
            <a:xfrm>
              <a:off x="7742199" y="3214200"/>
              <a:ext cx="694894" cy="188036"/>
            </a:xfrm>
            <a:custGeom>
              <a:avLst/>
              <a:gdLst>
                <a:gd name="connsiteX0" fmla="*/ 158789 w 694894"/>
                <a:gd name="connsiteY0" fmla="*/ 488 h 188036"/>
                <a:gd name="connsiteX1" fmla="*/ 160376 w 694894"/>
                <a:gd name="connsiteY1" fmla="*/ 76688 h 188036"/>
                <a:gd name="connsiteX2" fmla="*/ 109576 w 694894"/>
                <a:gd name="connsiteY2" fmla="*/ 122725 h 188036"/>
                <a:gd name="connsiteX3" fmla="*/ 109576 w 694894"/>
                <a:gd name="connsiteY3" fmla="*/ 117963 h 188036"/>
                <a:gd name="connsiteX4" fmla="*/ 222289 w 694894"/>
                <a:gd name="connsiteY4" fmla="*/ 113200 h 188036"/>
                <a:gd name="connsiteX5" fmla="*/ 398501 w 694894"/>
                <a:gd name="connsiteY5" fmla="*/ 125900 h 188036"/>
                <a:gd name="connsiteX6" fmla="*/ 446126 w 694894"/>
                <a:gd name="connsiteY6" fmla="*/ 49700 h 188036"/>
                <a:gd name="connsiteX7" fmla="*/ 438189 w 694894"/>
                <a:gd name="connsiteY7" fmla="*/ 103675 h 188036"/>
                <a:gd name="connsiteX8" fmla="*/ 549314 w 694894"/>
                <a:gd name="connsiteY8" fmla="*/ 95738 h 188036"/>
                <a:gd name="connsiteX9" fmla="*/ 582651 w 694894"/>
                <a:gd name="connsiteY9" fmla="*/ 60813 h 188036"/>
                <a:gd name="connsiteX10" fmla="*/ 655676 w 694894"/>
                <a:gd name="connsiteY10" fmla="*/ 70338 h 188036"/>
                <a:gd name="connsiteX11" fmla="*/ 692189 w 694894"/>
                <a:gd name="connsiteY11" fmla="*/ 38588 h 188036"/>
                <a:gd name="connsiteX12" fmla="*/ 584239 w 694894"/>
                <a:gd name="connsiteY12" fmla="*/ 84625 h 188036"/>
                <a:gd name="connsiteX13" fmla="*/ 115926 w 694894"/>
                <a:gd name="connsiteY13" fmla="*/ 137013 h 188036"/>
                <a:gd name="connsiteX14" fmla="*/ 39 w 694894"/>
                <a:gd name="connsiteY14" fmla="*/ 187813 h 188036"/>
                <a:gd name="connsiteX15" fmla="*/ 122276 w 694894"/>
                <a:gd name="connsiteY15" fmla="*/ 116375 h 188036"/>
                <a:gd name="connsiteX16" fmla="*/ 158789 w 694894"/>
                <a:gd name="connsiteY16" fmla="*/ 488 h 188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94894" h="188036">
                  <a:moveTo>
                    <a:pt x="158789" y="488"/>
                  </a:moveTo>
                  <a:cubicBezTo>
                    <a:pt x="165139" y="-6126"/>
                    <a:pt x="168578" y="56315"/>
                    <a:pt x="160376" y="76688"/>
                  </a:cubicBezTo>
                  <a:cubicBezTo>
                    <a:pt x="152174" y="97061"/>
                    <a:pt x="118043" y="115846"/>
                    <a:pt x="109576" y="122725"/>
                  </a:cubicBezTo>
                  <a:cubicBezTo>
                    <a:pt x="101109" y="129604"/>
                    <a:pt x="90791" y="119550"/>
                    <a:pt x="109576" y="117963"/>
                  </a:cubicBezTo>
                  <a:cubicBezTo>
                    <a:pt x="128361" y="116376"/>
                    <a:pt x="174135" y="111877"/>
                    <a:pt x="222289" y="113200"/>
                  </a:cubicBezTo>
                  <a:cubicBezTo>
                    <a:pt x="270443" y="114523"/>
                    <a:pt x="361195" y="136483"/>
                    <a:pt x="398501" y="125900"/>
                  </a:cubicBezTo>
                  <a:cubicBezTo>
                    <a:pt x="435807" y="115317"/>
                    <a:pt x="439511" y="53404"/>
                    <a:pt x="446126" y="49700"/>
                  </a:cubicBezTo>
                  <a:cubicBezTo>
                    <a:pt x="452741" y="45996"/>
                    <a:pt x="420991" y="96002"/>
                    <a:pt x="438189" y="103675"/>
                  </a:cubicBezTo>
                  <a:cubicBezTo>
                    <a:pt x="455387" y="111348"/>
                    <a:pt x="525237" y="102882"/>
                    <a:pt x="549314" y="95738"/>
                  </a:cubicBezTo>
                  <a:cubicBezTo>
                    <a:pt x="573391" y="88594"/>
                    <a:pt x="564924" y="65046"/>
                    <a:pt x="582651" y="60813"/>
                  </a:cubicBezTo>
                  <a:cubicBezTo>
                    <a:pt x="600378" y="56580"/>
                    <a:pt x="637420" y="74042"/>
                    <a:pt x="655676" y="70338"/>
                  </a:cubicBezTo>
                  <a:cubicBezTo>
                    <a:pt x="673932" y="66634"/>
                    <a:pt x="704095" y="36207"/>
                    <a:pt x="692189" y="38588"/>
                  </a:cubicBezTo>
                  <a:cubicBezTo>
                    <a:pt x="680283" y="40969"/>
                    <a:pt x="680283" y="68221"/>
                    <a:pt x="584239" y="84625"/>
                  </a:cubicBezTo>
                  <a:cubicBezTo>
                    <a:pt x="488195" y="101029"/>
                    <a:pt x="213293" y="119815"/>
                    <a:pt x="115926" y="137013"/>
                  </a:cubicBezTo>
                  <a:cubicBezTo>
                    <a:pt x="18559" y="154211"/>
                    <a:pt x="-1019" y="191252"/>
                    <a:pt x="39" y="187813"/>
                  </a:cubicBezTo>
                  <a:cubicBezTo>
                    <a:pt x="1097" y="184374"/>
                    <a:pt x="94495" y="148125"/>
                    <a:pt x="122276" y="116375"/>
                  </a:cubicBezTo>
                  <a:cubicBezTo>
                    <a:pt x="150057" y="84625"/>
                    <a:pt x="152439" y="7102"/>
                    <a:pt x="158789" y="4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: 図形 1190">
              <a:extLst>
                <a:ext uri="{FF2B5EF4-FFF2-40B4-BE49-F238E27FC236}">
                  <a16:creationId xmlns:a16="http://schemas.microsoft.com/office/drawing/2014/main" id="{5B4B96C8-5951-41D7-849D-8FBE971F41F8}"/>
                </a:ext>
              </a:extLst>
            </p:cNvPr>
            <p:cNvSpPr/>
            <p:nvPr/>
          </p:nvSpPr>
          <p:spPr>
            <a:xfrm>
              <a:off x="7000912" y="2985744"/>
              <a:ext cx="734870" cy="51144"/>
            </a:xfrm>
            <a:custGeom>
              <a:avLst/>
              <a:gdLst>
                <a:gd name="connsiteX0" fmla="*/ 9488 w 734870"/>
                <a:gd name="connsiteY0" fmla="*/ 51144 h 51144"/>
                <a:gd name="connsiteX1" fmla="*/ 439701 w 734870"/>
                <a:gd name="connsiteY1" fmla="*/ 36856 h 51144"/>
                <a:gd name="connsiteX2" fmla="*/ 303176 w 734870"/>
                <a:gd name="connsiteY2" fmla="*/ 28919 h 51144"/>
                <a:gd name="connsiteX3" fmla="*/ 171413 w 734870"/>
                <a:gd name="connsiteY3" fmla="*/ 25744 h 51144"/>
                <a:gd name="connsiteX4" fmla="*/ 517488 w 734870"/>
                <a:gd name="connsiteY4" fmla="*/ 27331 h 51144"/>
                <a:gd name="connsiteX5" fmla="*/ 730213 w 734870"/>
                <a:gd name="connsiteY5" fmla="*/ 27331 h 51144"/>
                <a:gd name="connsiteX6" fmla="*/ 655601 w 734870"/>
                <a:gd name="connsiteY6" fmla="*/ 13044 h 51144"/>
                <a:gd name="connsiteX7" fmla="*/ 554001 w 734870"/>
                <a:gd name="connsiteY7" fmla="*/ 344 h 51144"/>
                <a:gd name="connsiteX8" fmla="*/ 330163 w 734870"/>
                <a:gd name="connsiteY8" fmla="*/ 27331 h 51144"/>
                <a:gd name="connsiteX9" fmla="*/ 157126 w 734870"/>
                <a:gd name="connsiteY9" fmla="*/ 27331 h 51144"/>
                <a:gd name="connsiteX10" fmla="*/ 9488 w 734870"/>
                <a:gd name="connsiteY10" fmla="*/ 51144 h 51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4870" h="51144">
                  <a:moveTo>
                    <a:pt x="9488" y="51144"/>
                  </a:moveTo>
                  <a:lnTo>
                    <a:pt x="439701" y="36856"/>
                  </a:lnTo>
                  <a:cubicBezTo>
                    <a:pt x="488649" y="33152"/>
                    <a:pt x="347891" y="30771"/>
                    <a:pt x="303176" y="28919"/>
                  </a:cubicBezTo>
                  <a:cubicBezTo>
                    <a:pt x="258461" y="27067"/>
                    <a:pt x="171413" y="25744"/>
                    <a:pt x="171413" y="25744"/>
                  </a:cubicBezTo>
                  <a:lnTo>
                    <a:pt x="517488" y="27331"/>
                  </a:lnTo>
                  <a:cubicBezTo>
                    <a:pt x="610621" y="27595"/>
                    <a:pt x="707194" y="29712"/>
                    <a:pt x="730213" y="27331"/>
                  </a:cubicBezTo>
                  <a:cubicBezTo>
                    <a:pt x="753232" y="24950"/>
                    <a:pt x="684970" y="17542"/>
                    <a:pt x="655601" y="13044"/>
                  </a:cubicBezTo>
                  <a:cubicBezTo>
                    <a:pt x="626232" y="8546"/>
                    <a:pt x="608241" y="-2037"/>
                    <a:pt x="554001" y="344"/>
                  </a:cubicBezTo>
                  <a:cubicBezTo>
                    <a:pt x="499761" y="2725"/>
                    <a:pt x="396309" y="22833"/>
                    <a:pt x="330163" y="27331"/>
                  </a:cubicBezTo>
                  <a:cubicBezTo>
                    <a:pt x="264017" y="31829"/>
                    <a:pt x="211101" y="25214"/>
                    <a:pt x="157126" y="27331"/>
                  </a:cubicBezTo>
                  <a:cubicBezTo>
                    <a:pt x="103151" y="29448"/>
                    <a:pt x="-37608" y="49557"/>
                    <a:pt x="9488" y="511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: 図形 1191">
              <a:extLst>
                <a:ext uri="{FF2B5EF4-FFF2-40B4-BE49-F238E27FC236}">
                  <a16:creationId xmlns:a16="http://schemas.microsoft.com/office/drawing/2014/main" id="{24869E81-4146-44B6-9225-EA98AE3EA010}"/>
                </a:ext>
              </a:extLst>
            </p:cNvPr>
            <p:cNvSpPr/>
            <p:nvPr/>
          </p:nvSpPr>
          <p:spPr>
            <a:xfrm>
              <a:off x="7126288" y="2993743"/>
              <a:ext cx="734641" cy="213444"/>
            </a:xfrm>
            <a:custGeom>
              <a:avLst/>
              <a:gdLst>
                <a:gd name="connsiteX0" fmla="*/ 0 w 734641"/>
                <a:gd name="connsiteY0" fmla="*/ 149507 h 213444"/>
                <a:gd name="connsiteX1" fmla="*/ 500062 w 734641"/>
                <a:gd name="connsiteY1" fmla="*/ 213007 h 213444"/>
                <a:gd name="connsiteX2" fmla="*/ 504825 w 734641"/>
                <a:gd name="connsiteY2" fmla="*/ 173320 h 213444"/>
                <a:gd name="connsiteX3" fmla="*/ 508000 w 734641"/>
                <a:gd name="connsiteY3" fmla="*/ 93945 h 213444"/>
                <a:gd name="connsiteX4" fmla="*/ 542925 w 734641"/>
                <a:gd name="connsiteY4" fmla="*/ 32032 h 213444"/>
                <a:gd name="connsiteX5" fmla="*/ 619125 w 734641"/>
                <a:gd name="connsiteY5" fmla="*/ 52670 h 213444"/>
                <a:gd name="connsiteX6" fmla="*/ 715962 w 734641"/>
                <a:gd name="connsiteY6" fmla="*/ 100295 h 213444"/>
                <a:gd name="connsiteX7" fmla="*/ 731837 w 734641"/>
                <a:gd name="connsiteY7" fmla="*/ 101882 h 213444"/>
                <a:gd name="connsiteX8" fmla="*/ 679450 w 734641"/>
                <a:gd name="connsiteY8" fmla="*/ 65370 h 213444"/>
                <a:gd name="connsiteX9" fmla="*/ 568325 w 734641"/>
                <a:gd name="connsiteY9" fmla="*/ 12982 h 213444"/>
                <a:gd name="connsiteX10" fmla="*/ 390525 w 734641"/>
                <a:gd name="connsiteY10" fmla="*/ 282 h 213444"/>
                <a:gd name="connsiteX11" fmla="*/ 620712 w 734641"/>
                <a:gd name="connsiteY11" fmla="*/ 20920 h 213444"/>
                <a:gd name="connsiteX12" fmla="*/ 676275 w 734641"/>
                <a:gd name="connsiteY12" fmla="*/ 73307 h 213444"/>
                <a:gd name="connsiteX13" fmla="*/ 506412 w 734641"/>
                <a:gd name="connsiteY13" fmla="*/ 38382 h 213444"/>
                <a:gd name="connsiteX14" fmla="*/ 506412 w 734641"/>
                <a:gd name="connsiteY14" fmla="*/ 201895 h 213444"/>
                <a:gd name="connsiteX15" fmla="*/ 430212 w 734641"/>
                <a:gd name="connsiteY15" fmla="*/ 178082 h 213444"/>
                <a:gd name="connsiteX16" fmla="*/ 234950 w 734641"/>
                <a:gd name="connsiteY16" fmla="*/ 151095 h 213444"/>
                <a:gd name="connsiteX17" fmla="*/ 461962 w 734641"/>
                <a:gd name="connsiteY17" fmla="*/ 193957 h 213444"/>
                <a:gd name="connsiteX18" fmla="*/ 307975 w 734641"/>
                <a:gd name="connsiteY18" fmla="*/ 181257 h 213444"/>
                <a:gd name="connsiteX19" fmla="*/ 0 w 734641"/>
                <a:gd name="connsiteY19" fmla="*/ 149507 h 213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34641" h="213444">
                  <a:moveTo>
                    <a:pt x="0" y="149507"/>
                  </a:moveTo>
                  <a:cubicBezTo>
                    <a:pt x="32014" y="154799"/>
                    <a:pt x="415925" y="209038"/>
                    <a:pt x="500062" y="213007"/>
                  </a:cubicBezTo>
                  <a:cubicBezTo>
                    <a:pt x="584200" y="216976"/>
                    <a:pt x="503502" y="193164"/>
                    <a:pt x="504825" y="173320"/>
                  </a:cubicBezTo>
                  <a:cubicBezTo>
                    <a:pt x="506148" y="153476"/>
                    <a:pt x="501650" y="117493"/>
                    <a:pt x="508000" y="93945"/>
                  </a:cubicBezTo>
                  <a:cubicBezTo>
                    <a:pt x="514350" y="70397"/>
                    <a:pt x="524404" y="38911"/>
                    <a:pt x="542925" y="32032"/>
                  </a:cubicBezTo>
                  <a:cubicBezTo>
                    <a:pt x="561446" y="25153"/>
                    <a:pt x="590286" y="41293"/>
                    <a:pt x="619125" y="52670"/>
                  </a:cubicBezTo>
                  <a:cubicBezTo>
                    <a:pt x="647965" y="64047"/>
                    <a:pt x="697177" y="92093"/>
                    <a:pt x="715962" y="100295"/>
                  </a:cubicBezTo>
                  <a:cubicBezTo>
                    <a:pt x="734747" y="108497"/>
                    <a:pt x="737922" y="107703"/>
                    <a:pt x="731837" y="101882"/>
                  </a:cubicBezTo>
                  <a:cubicBezTo>
                    <a:pt x="725752" y="96061"/>
                    <a:pt x="706702" y="80187"/>
                    <a:pt x="679450" y="65370"/>
                  </a:cubicBezTo>
                  <a:cubicBezTo>
                    <a:pt x="652198" y="50553"/>
                    <a:pt x="616479" y="23830"/>
                    <a:pt x="568325" y="12982"/>
                  </a:cubicBezTo>
                  <a:cubicBezTo>
                    <a:pt x="520171" y="2134"/>
                    <a:pt x="381794" y="-1041"/>
                    <a:pt x="390525" y="282"/>
                  </a:cubicBezTo>
                  <a:cubicBezTo>
                    <a:pt x="399256" y="1605"/>
                    <a:pt x="573087" y="8749"/>
                    <a:pt x="620712" y="20920"/>
                  </a:cubicBezTo>
                  <a:cubicBezTo>
                    <a:pt x="668337" y="33091"/>
                    <a:pt x="695325" y="70397"/>
                    <a:pt x="676275" y="73307"/>
                  </a:cubicBezTo>
                  <a:cubicBezTo>
                    <a:pt x="657225" y="76217"/>
                    <a:pt x="534722" y="16951"/>
                    <a:pt x="506412" y="38382"/>
                  </a:cubicBezTo>
                  <a:cubicBezTo>
                    <a:pt x="478102" y="59813"/>
                    <a:pt x="519112" y="178612"/>
                    <a:pt x="506412" y="201895"/>
                  </a:cubicBezTo>
                  <a:cubicBezTo>
                    <a:pt x="493712" y="225178"/>
                    <a:pt x="475455" y="186549"/>
                    <a:pt x="430212" y="178082"/>
                  </a:cubicBezTo>
                  <a:cubicBezTo>
                    <a:pt x="384969" y="169615"/>
                    <a:pt x="229658" y="148449"/>
                    <a:pt x="234950" y="151095"/>
                  </a:cubicBezTo>
                  <a:cubicBezTo>
                    <a:pt x="240242" y="153741"/>
                    <a:pt x="449791" y="188930"/>
                    <a:pt x="461962" y="193957"/>
                  </a:cubicBezTo>
                  <a:cubicBezTo>
                    <a:pt x="474133" y="198984"/>
                    <a:pt x="380735" y="189194"/>
                    <a:pt x="307975" y="181257"/>
                  </a:cubicBezTo>
                  <a:lnTo>
                    <a:pt x="0" y="14950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: 図形 1192">
              <a:extLst>
                <a:ext uri="{FF2B5EF4-FFF2-40B4-BE49-F238E27FC236}">
                  <a16:creationId xmlns:a16="http://schemas.microsoft.com/office/drawing/2014/main" id="{BE890E87-E9D3-4C86-8233-689C3BA740C4}"/>
                </a:ext>
              </a:extLst>
            </p:cNvPr>
            <p:cNvSpPr/>
            <p:nvPr/>
          </p:nvSpPr>
          <p:spPr>
            <a:xfrm>
              <a:off x="7835885" y="3052763"/>
              <a:ext cx="55646" cy="254269"/>
            </a:xfrm>
            <a:custGeom>
              <a:avLst/>
              <a:gdLst>
                <a:gd name="connsiteX0" fmla="*/ 22240 w 55646"/>
                <a:gd name="connsiteY0" fmla="*/ 0 h 254269"/>
                <a:gd name="connsiteX1" fmla="*/ 20653 w 55646"/>
                <a:gd name="connsiteY1" fmla="*/ 104775 h 254269"/>
                <a:gd name="connsiteX2" fmla="*/ 55578 w 55646"/>
                <a:gd name="connsiteY2" fmla="*/ 201612 h 254269"/>
                <a:gd name="connsiteX3" fmla="*/ 30178 w 55646"/>
                <a:gd name="connsiteY3" fmla="*/ 254000 h 254269"/>
                <a:gd name="connsiteX4" fmla="*/ 53990 w 55646"/>
                <a:gd name="connsiteY4" fmla="*/ 217487 h 254269"/>
                <a:gd name="connsiteX5" fmla="*/ 9540 w 55646"/>
                <a:gd name="connsiteY5" fmla="*/ 122237 h 254269"/>
                <a:gd name="connsiteX6" fmla="*/ 31765 w 55646"/>
                <a:gd name="connsiteY6" fmla="*/ 193675 h 254269"/>
                <a:gd name="connsiteX7" fmla="*/ 15 w 55646"/>
                <a:gd name="connsiteY7" fmla="*/ 104775 h 254269"/>
                <a:gd name="connsiteX8" fmla="*/ 22240 w 55646"/>
                <a:gd name="connsiteY8" fmla="*/ 0 h 25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646" h="254269">
                  <a:moveTo>
                    <a:pt x="22240" y="0"/>
                  </a:moveTo>
                  <a:cubicBezTo>
                    <a:pt x="25680" y="0"/>
                    <a:pt x="15097" y="71173"/>
                    <a:pt x="20653" y="104775"/>
                  </a:cubicBezTo>
                  <a:cubicBezTo>
                    <a:pt x="26209" y="138377"/>
                    <a:pt x="53991" y="176741"/>
                    <a:pt x="55578" y="201612"/>
                  </a:cubicBezTo>
                  <a:cubicBezTo>
                    <a:pt x="57166" y="226483"/>
                    <a:pt x="30443" y="251354"/>
                    <a:pt x="30178" y="254000"/>
                  </a:cubicBezTo>
                  <a:cubicBezTo>
                    <a:pt x="29913" y="256646"/>
                    <a:pt x="57430" y="239448"/>
                    <a:pt x="53990" y="217487"/>
                  </a:cubicBezTo>
                  <a:cubicBezTo>
                    <a:pt x="50550" y="195527"/>
                    <a:pt x="13244" y="126206"/>
                    <a:pt x="9540" y="122237"/>
                  </a:cubicBezTo>
                  <a:cubicBezTo>
                    <a:pt x="5836" y="118268"/>
                    <a:pt x="33352" y="196585"/>
                    <a:pt x="31765" y="193675"/>
                  </a:cubicBezTo>
                  <a:cubicBezTo>
                    <a:pt x="30178" y="190765"/>
                    <a:pt x="-779" y="136260"/>
                    <a:pt x="15" y="104775"/>
                  </a:cubicBezTo>
                  <a:cubicBezTo>
                    <a:pt x="809" y="73290"/>
                    <a:pt x="18800" y="0"/>
                    <a:pt x="22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: 図形 1193">
              <a:extLst>
                <a:ext uri="{FF2B5EF4-FFF2-40B4-BE49-F238E27FC236}">
                  <a16:creationId xmlns:a16="http://schemas.microsoft.com/office/drawing/2014/main" id="{A3289509-F263-4A58-87AA-4767F7C92514}"/>
                </a:ext>
              </a:extLst>
            </p:cNvPr>
            <p:cNvSpPr/>
            <p:nvPr/>
          </p:nvSpPr>
          <p:spPr>
            <a:xfrm>
              <a:off x="7592871" y="3122595"/>
              <a:ext cx="302212" cy="187470"/>
            </a:xfrm>
            <a:custGeom>
              <a:avLst/>
              <a:gdLst>
                <a:gd name="connsiteX0" fmla="*/ 142 w 302212"/>
                <a:gd name="connsiteY0" fmla="*/ 18 h 187470"/>
                <a:gd name="connsiteX1" fmla="*/ 128729 w 302212"/>
                <a:gd name="connsiteY1" fmla="*/ 136543 h 187470"/>
                <a:gd name="connsiteX2" fmla="*/ 101742 w 302212"/>
                <a:gd name="connsiteY2" fmla="*/ 114318 h 187470"/>
                <a:gd name="connsiteX3" fmla="*/ 192229 w 302212"/>
                <a:gd name="connsiteY3" fmla="*/ 168293 h 187470"/>
                <a:gd name="connsiteX4" fmla="*/ 219217 w 302212"/>
                <a:gd name="connsiteY4" fmla="*/ 123843 h 187470"/>
                <a:gd name="connsiteX5" fmla="*/ 208104 w 302212"/>
                <a:gd name="connsiteY5" fmla="*/ 187343 h 187470"/>
                <a:gd name="connsiteX6" fmla="*/ 301767 w 302212"/>
                <a:gd name="connsiteY6" fmla="*/ 141305 h 187470"/>
                <a:gd name="connsiteX7" fmla="*/ 239854 w 302212"/>
                <a:gd name="connsiteY7" fmla="*/ 180993 h 187470"/>
                <a:gd name="connsiteX8" fmla="*/ 157304 w 302212"/>
                <a:gd name="connsiteY8" fmla="*/ 127018 h 187470"/>
                <a:gd name="connsiteX9" fmla="*/ 142 w 302212"/>
                <a:gd name="connsiteY9" fmla="*/ 18 h 187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2212" h="187470">
                  <a:moveTo>
                    <a:pt x="142" y="18"/>
                  </a:moveTo>
                  <a:cubicBezTo>
                    <a:pt x="-4620" y="1605"/>
                    <a:pt x="111796" y="117493"/>
                    <a:pt x="128729" y="136543"/>
                  </a:cubicBezTo>
                  <a:cubicBezTo>
                    <a:pt x="145662" y="155593"/>
                    <a:pt x="91159" y="109026"/>
                    <a:pt x="101742" y="114318"/>
                  </a:cubicBezTo>
                  <a:cubicBezTo>
                    <a:pt x="112325" y="119610"/>
                    <a:pt x="172650" y="166706"/>
                    <a:pt x="192229" y="168293"/>
                  </a:cubicBezTo>
                  <a:cubicBezTo>
                    <a:pt x="211808" y="169880"/>
                    <a:pt x="216571" y="120668"/>
                    <a:pt x="219217" y="123843"/>
                  </a:cubicBezTo>
                  <a:cubicBezTo>
                    <a:pt x="221863" y="127018"/>
                    <a:pt x="194346" y="184433"/>
                    <a:pt x="208104" y="187343"/>
                  </a:cubicBezTo>
                  <a:cubicBezTo>
                    <a:pt x="221862" y="190253"/>
                    <a:pt x="296476" y="142363"/>
                    <a:pt x="301767" y="141305"/>
                  </a:cubicBezTo>
                  <a:cubicBezTo>
                    <a:pt x="307058" y="140247"/>
                    <a:pt x="263931" y="183374"/>
                    <a:pt x="239854" y="180993"/>
                  </a:cubicBezTo>
                  <a:cubicBezTo>
                    <a:pt x="215777" y="178612"/>
                    <a:pt x="193287" y="154799"/>
                    <a:pt x="157304" y="127018"/>
                  </a:cubicBezTo>
                  <a:cubicBezTo>
                    <a:pt x="121321" y="99237"/>
                    <a:pt x="4904" y="-1569"/>
                    <a:pt x="142" y="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: 図形 1194">
              <a:extLst>
                <a:ext uri="{FF2B5EF4-FFF2-40B4-BE49-F238E27FC236}">
                  <a16:creationId xmlns:a16="http://schemas.microsoft.com/office/drawing/2014/main" id="{65972A4C-CAB7-45BF-9407-F7756F20399D}"/>
                </a:ext>
              </a:extLst>
            </p:cNvPr>
            <p:cNvSpPr/>
            <p:nvPr/>
          </p:nvSpPr>
          <p:spPr>
            <a:xfrm>
              <a:off x="7245893" y="3254067"/>
              <a:ext cx="546898" cy="45203"/>
            </a:xfrm>
            <a:custGeom>
              <a:avLst/>
              <a:gdLst>
                <a:gd name="connsiteX0" fmla="*/ 4220 w 546898"/>
                <a:gd name="connsiteY0" fmla="*/ 308 h 45203"/>
                <a:gd name="connsiteX1" fmla="*/ 539207 w 546898"/>
                <a:gd name="connsiteY1" fmla="*/ 44758 h 45203"/>
                <a:gd name="connsiteX2" fmla="*/ 301082 w 546898"/>
                <a:gd name="connsiteY2" fmla="*/ 24121 h 45203"/>
                <a:gd name="connsiteX3" fmla="*/ 4220 w 546898"/>
                <a:gd name="connsiteY3" fmla="*/ 308 h 45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6898" h="45203">
                  <a:moveTo>
                    <a:pt x="4220" y="308"/>
                  </a:moveTo>
                  <a:lnTo>
                    <a:pt x="539207" y="44758"/>
                  </a:lnTo>
                  <a:cubicBezTo>
                    <a:pt x="588684" y="48727"/>
                    <a:pt x="386542" y="24915"/>
                    <a:pt x="301082" y="24121"/>
                  </a:cubicBezTo>
                  <a:cubicBezTo>
                    <a:pt x="215622" y="23327"/>
                    <a:pt x="-35467" y="-3131"/>
                    <a:pt x="4220" y="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: 図形 1195">
              <a:extLst>
                <a:ext uri="{FF2B5EF4-FFF2-40B4-BE49-F238E27FC236}">
                  <a16:creationId xmlns:a16="http://schemas.microsoft.com/office/drawing/2014/main" id="{A0F4EC7F-4800-4B16-B065-942A687E6EFE}"/>
                </a:ext>
              </a:extLst>
            </p:cNvPr>
            <p:cNvSpPr/>
            <p:nvPr/>
          </p:nvSpPr>
          <p:spPr>
            <a:xfrm>
              <a:off x="7280881" y="3253768"/>
              <a:ext cx="522164" cy="39101"/>
            </a:xfrm>
            <a:custGeom>
              <a:avLst/>
              <a:gdLst>
                <a:gd name="connsiteX0" fmla="*/ 4157 w 522164"/>
                <a:gd name="connsiteY0" fmla="*/ 32357 h 39101"/>
                <a:gd name="connsiteX1" fmla="*/ 472469 w 522164"/>
                <a:gd name="connsiteY1" fmla="*/ 16482 h 39101"/>
                <a:gd name="connsiteX2" fmla="*/ 266094 w 522164"/>
                <a:gd name="connsiteY2" fmla="*/ 21245 h 39101"/>
                <a:gd name="connsiteX3" fmla="*/ 521682 w 522164"/>
                <a:gd name="connsiteY3" fmla="*/ 38707 h 39101"/>
                <a:gd name="connsiteX4" fmla="*/ 328007 w 522164"/>
                <a:gd name="connsiteY4" fmla="*/ 2195 h 39101"/>
                <a:gd name="connsiteX5" fmla="*/ 247044 w 522164"/>
                <a:gd name="connsiteY5" fmla="*/ 8545 h 39101"/>
                <a:gd name="connsiteX6" fmla="*/ 4157 w 522164"/>
                <a:gd name="connsiteY6" fmla="*/ 32357 h 3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2164" h="39101">
                  <a:moveTo>
                    <a:pt x="4157" y="32357"/>
                  </a:moveTo>
                  <a:lnTo>
                    <a:pt x="472469" y="16482"/>
                  </a:lnTo>
                  <a:cubicBezTo>
                    <a:pt x="516125" y="14630"/>
                    <a:pt x="257892" y="17541"/>
                    <a:pt x="266094" y="21245"/>
                  </a:cubicBezTo>
                  <a:cubicBezTo>
                    <a:pt x="274296" y="24949"/>
                    <a:pt x="511363" y="41882"/>
                    <a:pt x="521682" y="38707"/>
                  </a:cubicBezTo>
                  <a:cubicBezTo>
                    <a:pt x="532001" y="35532"/>
                    <a:pt x="373780" y="7222"/>
                    <a:pt x="328007" y="2195"/>
                  </a:cubicBezTo>
                  <a:cubicBezTo>
                    <a:pt x="282234" y="-2832"/>
                    <a:pt x="299431" y="1401"/>
                    <a:pt x="247044" y="8545"/>
                  </a:cubicBezTo>
                  <a:cubicBezTo>
                    <a:pt x="194657" y="15689"/>
                    <a:pt x="-33414" y="31034"/>
                    <a:pt x="4157" y="323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: 図形 1196">
              <a:extLst>
                <a:ext uri="{FF2B5EF4-FFF2-40B4-BE49-F238E27FC236}">
                  <a16:creationId xmlns:a16="http://schemas.microsoft.com/office/drawing/2014/main" id="{FE43A1B5-41FF-47C4-948F-215AF2909FC2}"/>
                </a:ext>
              </a:extLst>
            </p:cNvPr>
            <p:cNvSpPr/>
            <p:nvPr/>
          </p:nvSpPr>
          <p:spPr>
            <a:xfrm>
              <a:off x="7120045" y="3182806"/>
              <a:ext cx="594036" cy="76332"/>
            </a:xfrm>
            <a:custGeom>
              <a:avLst/>
              <a:gdLst>
                <a:gd name="connsiteX0" fmla="*/ 7830 w 594036"/>
                <a:gd name="connsiteY0" fmla="*/ 132 h 76332"/>
                <a:gd name="connsiteX1" fmla="*/ 549168 w 594036"/>
                <a:gd name="connsiteY1" fmla="*/ 41407 h 76332"/>
                <a:gd name="connsiteX2" fmla="*/ 565043 w 594036"/>
                <a:gd name="connsiteY2" fmla="*/ 60457 h 76332"/>
                <a:gd name="connsiteX3" fmla="*/ 571393 w 594036"/>
                <a:gd name="connsiteY3" fmla="*/ 58869 h 76332"/>
                <a:gd name="connsiteX4" fmla="*/ 550755 w 594036"/>
                <a:gd name="connsiteY4" fmla="*/ 44582 h 76332"/>
                <a:gd name="connsiteX5" fmla="*/ 512655 w 594036"/>
                <a:gd name="connsiteY5" fmla="*/ 52519 h 76332"/>
                <a:gd name="connsiteX6" fmla="*/ 376130 w 594036"/>
                <a:gd name="connsiteY6" fmla="*/ 52519 h 76332"/>
                <a:gd name="connsiteX7" fmla="*/ 514243 w 594036"/>
                <a:gd name="connsiteY7" fmla="*/ 76332 h 76332"/>
                <a:gd name="connsiteX8" fmla="*/ 249130 w 594036"/>
                <a:gd name="connsiteY8" fmla="*/ 30294 h 76332"/>
                <a:gd name="connsiteX9" fmla="*/ 7830 w 594036"/>
                <a:gd name="connsiteY9" fmla="*/ 132 h 76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4036" h="76332">
                  <a:moveTo>
                    <a:pt x="7830" y="132"/>
                  </a:moveTo>
                  <a:cubicBezTo>
                    <a:pt x="57836" y="1984"/>
                    <a:pt x="456299" y="31353"/>
                    <a:pt x="549168" y="41407"/>
                  </a:cubicBezTo>
                  <a:cubicBezTo>
                    <a:pt x="642037" y="51461"/>
                    <a:pt x="561339" y="57547"/>
                    <a:pt x="565043" y="60457"/>
                  </a:cubicBezTo>
                  <a:cubicBezTo>
                    <a:pt x="568747" y="63367"/>
                    <a:pt x="573774" y="61515"/>
                    <a:pt x="571393" y="58869"/>
                  </a:cubicBezTo>
                  <a:cubicBezTo>
                    <a:pt x="569012" y="56223"/>
                    <a:pt x="560545" y="45640"/>
                    <a:pt x="550755" y="44582"/>
                  </a:cubicBezTo>
                  <a:cubicBezTo>
                    <a:pt x="540965" y="43524"/>
                    <a:pt x="541759" y="51196"/>
                    <a:pt x="512655" y="52519"/>
                  </a:cubicBezTo>
                  <a:cubicBezTo>
                    <a:pt x="483551" y="53842"/>
                    <a:pt x="375865" y="48550"/>
                    <a:pt x="376130" y="52519"/>
                  </a:cubicBezTo>
                  <a:cubicBezTo>
                    <a:pt x="376395" y="56488"/>
                    <a:pt x="514243" y="76332"/>
                    <a:pt x="514243" y="76332"/>
                  </a:cubicBezTo>
                  <a:lnTo>
                    <a:pt x="249130" y="30294"/>
                  </a:lnTo>
                  <a:cubicBezTo>
                    <a:pt x="160230" y="16271"/>
                    <a:pt x="-42176" y="-1720"/>
                    <a:pt x="7830" y="1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: 図形 1197">
              <a:extLst>
                <a:ext uri="{FF2B5EF4-FFF2-40B4-BE49-F238E27FC236}">
                  <a16:creationId xmlns:a16="http://schemas.microsoft.com/office/drawing/2014/main" id="{B31709F4-14A5-4730-8EFB-C69C6461C0C5}"/>
                </a:ext>
              </a:extLst>
            </p:cNvPr>
            <p:cNvSpPr/>
            <p:nvPr/>
          </p:nvSpPr>
          <p:spPr>
            <a:xfrm>
              <a:off x="7093298" y="3031176"/>
              <a:ext cx="530118" cy="95083"/>
            </a:xfrm>
            <a:custGeom>
              <a:avLst/>
              <a:gdLst>
                <a:gd name="connsiteX0" fmla="*/ 529877 w 530118"/>
                <a:gd name="connsiteY0" fmla="*/ 949 h 95083"/>
                <a:gd name="connsiteX1" fmla="*/ 461615 w 530118"/>
                <a:gd name="connsiteY1" fmla="*/ 61274 h 95083"/>
                <a:gd name="connsiteX2" fmla="*/ 415577 w 530118"/>
                <a:gd name="connsiteY2" fmla="*/ 67624 h 95083"/>
                <a:gd name="connsiteX3" fmla="*/ 237777 w 530118"/>
                <a:gd name="connsiteY3" fmla="*/ 69212 h 95083"/>
                <a:gd name="connsiteX4" fmla="*/ 134590 w 530118"/>
                <a:gd name="connsiteY4" fmla="*/ 77149 h 95083"/>
                <a:gd name="connsiteX5" fmla="*/ 448915 w 530118"/>
                <a:gd name="connsiteY5" fmla="*/ 32699 h 95083"/>
                <a:gd name="connsiteX6" fmla="*/ 113952 w 530118"/>
                <a:gd name="connsiteY6" fmla="*/ 77149 h 95083"/>
                <a:gd name="connsiteX7" fmla="*/ 406052 w 530118"/>
                <a:gd name="connsiteY7" fmla="*/ 91437 h 95083"/>
                <a:gd name="connsiteX8" fmla="*/ 9177 w 530118"/>
                <a:gd name="connsiteY8" fmla="*/ 94612 h 95083"/>
                <a:gd name="connsiteX9" fmla="*/ 137765 w 530118"/>
                <a:gd name="connsiteY9" fmla="*/ 83499 h 95083"/>
                <a:gd name="connsiteX10" fmla="*/ 263177 w 530118"/>
                <a:gd name="connsiteY10" fmla="*/ 64449 h 95083"/>
                <a:gd name="connsiteX11" fmla="*/ 426690 w 530118"/>
                <a:gd name="connsiteY11" fmla="*/ 66037 h 95083"/>
                <a:gd name="connsiteX12" fmla="*/ 452090 w 530118"/>
                <a:gd name="connsiteY12" fmla="*/ 59687 h 95083"/>
                <a:gd name="connsiteX13" fmla="*/ 483840 w 530118"/>
                <a:gd name="connsiteY13" fmla="*/ 26349 h 95083"/>
                <a:gd name="connsiteX14" fmla="*/ 529877 w 530118"/>
                <a:gd name="connsiteY14" fmla="*/ 949 h 95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0118" h="95083">
                  <a:moveTo>
                    <a:pt x="529877" y="949"/>
                  </a:moveTo>
                  <a:cubicBezTo>
                    <a:pt x="526173" y="6770"/>
                    <a:pt x="480665" y="50162"/>
                    <a:pt x="461615" y="61274"/>
                  </a:cubicBezTo>
                  <a:cubicBezTo>
                    <a:pt x="442565" y="72386"/>
                    <a:pt x="452883" y="66301"/>
                    <a:pt x="415577" y="67624"/>
                  </a:cubicBezTo>
                  <a:cubicBezTo>
                    <a:pt x="378271" y="68947"/>
                    <a:pt x="284608" y="67625"/>
                    <a:pt x="237777" y="69212"/>
                  </a:cubicBezTo>
                  <a:cubicBezTo>
                    <a:pt x="190946" y="70799"/>
                    <a:pt x="99400" y="83234"/>
                    <a:pt x="134590" y="77149"/>
                  </a:cubicBezTo>
                  <a:cubicBezTo>
                    <a:pt x="169780" y="71064"/>
                    <a:pt x="452355" y="32699"/>
                    <a:pt x="448915" y="32699"/>
                  </a:cubicBezTo>
                  <a:cubicBezTo>
                    <a:pt x="445475" y="32699"/>
                    <a:pt x="121096" y="67359"/>
                    <a:pt x="113952" y="77149"/>
                  </a:cubicBezTo>
                  <a:cubicBezTo>
                    <a:pt x="106808" y="86939"/>
                    <a:pt x="423514" y="88527"/>
                    <a:pt x="406052" y="91437"/>
                  </a:cubicBezTo>
                  <a:cubicBezTo>
                    <a:pt x="388590" y="94347"/>
                    <a:pt x="53891" y="95935"/>
                    <a:pt x="9177" y="94612"/>
                  </a:cubicBezTo>
                  <a:cubicBezTo>
                    <a:pt x="-35537" y="93289"/>
                    <a:pt x="95432" y="88526"/>
                    <a:pt x="137765" y="83499"/>
                  </a:cubicBezTo>
                  <a:cubicBezTo>
                    <a:pt x="180098" y="78472"/>
                    <a:pt x="215023" y="67359"/>
                    <a:pt x="263177" y="64449"/>
                  </a:cubicBezTo>
                  <a:cubicBezTo>
                    <a:pt x="311331" y="61539"/>
                    <a:pt x="395205" y="66831"/>
                    <a:pt x="426690" y="66037"/>
                  </a:cubicBezTo>
                  <a:cubicBezTo>
                    <a:pt x="458175" y="65243"/>
                    <a:pt x="442565" y="66302"/>
                    <a:pt x="452090" y="59687"/>
                  </a:cubicBezTo>
                  <a:cubicBezTo>
                    <a:pt x="461615" y="53072"/>
                    <a:pt x="474050" y="35080"/>
                    <a:pt x="483840" y="26349"/>
                  </a:cubicBezTo>
                  <a:cubicBezTo>
                    <a:pt x="493629" y="17618"/>
                    <a:pt x="533581" y="-4872"/>
                    <a:pt x="529877" y="9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31" name="グループ化 430">
            <a:extLst>
              <a:ext uri="{FF2B5EF4-FFF2-40B4-BE49-F238E27FC236}">
                <a16:creationId xmlns:a16="http://schemas.microsoft.com/office/drawing/2014/main" id="{46AF39C8-909B-4682-AAD2-9EA9DC4276BC}"/>
              </a:ext>
            </a:extLst>
          </p:cNvPr>
          <p:cNvGrpSpPr/>
          <p:nvPr/>
        </p:nvGrpSpPr>
        <p:grpSpPr>
          <a:xfrm>
            <a:off x="3315401" y="2325979"/>
            <a:ext cx="4037212" cy="2453576"/>
            <a:chOff x="3315401" y="2325979"/>
            <a:chExt cx="4037212" cy="2453576"/>
          </a:xfrm>
          <a:solidFill>
            <a:schemeClr val="bg2">
              <a:lumMod val="50000"/>
            </a:schemeClr>
          </a:solidFill>
        </p:grpSpPr>
        <p:sp>
          <p:nvSpPr>
            <p:cNvPr id="432" name="フリーフォーム: 図形 431">
              <a:extLst>
                <a:ext uri="{FF2B5EF4-FFF2-40B4-BE49-F238E27FC236}">
                  <a16:creationId xmlns:a16="http://schemas.microsoft.com/office/drawing/2014/main" id="{B9F21997-8912-4514-A460-AB0FC1352DE4}"/>
                </a:ext>
              </a:extLst>
            </p:cNvPr>
            <p:cNvSpPr/>
            <p:nvPr/>
          </p:nvSpPr>
          <p:spPr>
            <a:xfrm>
              <a:off x="5416550" y="2353733"/>
              <a:ext cx="1840996" cy="647229"/>
            </a:xfrm>
            <a:custGeom>
              <a:avLst/>
              <a:gdLst>
                <a:gd name="connsiteX0" fmla="*/ 0 w 1840996"/>
                <a:gd name="connsiteY0" fmla="*/ 0 h 647229"/>
                <a:gd name="connsiteX1" fmla="*/ 838200 w 1840996"/>
                <a:gd name="connsiteY1" fmla="*/ 317500 h 647229"/>
                <a:gd name="connsiteX2" fmla="*/ 806450 w 1840996"/>
                <a:gd name="connsiteY2" fmla="*/ 302684 h 647229"/>
                <a:gd name="connsiteX3" fmla="*/ 1051983 w 1840996"/>
                <a:gd name="connsiteY3" fmla="*/ 397934 h 647229"/>
                <a:gd name="connsiteX4" fmla="*/ 1259417 w 1840996"/>
                <a:gd name="connsiteY4" fmla="*/ 444500 h 647229"/>
                <a:gd name="connsiteX5" fmla="*/ 1225550 w 1840996"/>
                <a:gd name="connsiteY5" fmla="*/ 436034 h 647229"/>
                <a:gd name="connsiteX6" fmla="*/ 1625600 w 1840996"/>
                <a:gd name="connsiteY6" fmla="*/ 575734 h 647229"/>
                <a:gd name="connsiteX7" fmla="*/ 1837267 w 1840996"/>
                <a:gd name="connsiteY7" fmla="*/ 645584 h 647229"/>
                <a:gd name="connsiteX8" fmla="*/ 1456267 w 1840996"/>
                <a:gd name="connsiteY8" fmla="*/ 510117 h 647229"/>
                <a:gd name="connsiteX9" fmla="*/ 770467 w 1840996"/>
                <a:gd name="connsiteY9" fmla="*/ 270934 h 647229"/>
                <a:gd name="connsiteX10" fmla="*/ 0 w 1840996"/>
                <a:gd name="connsiteY10" fmla="*/ 0 h 647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40996" h="647229">
                  <a:moveTo>
                    <a:pt x="0" y="0"/>
                  </a:moveTo>
                  <a:lnTo>
                    <a:pt x="838200" y="317500"/>
                  </a:lnTo>
                  <a:cubicBezTo>
                    <a:pt x="972608" y="367947"/>
                    <a:pt x="770820" y="289278"/>
                    <a:pt x="806450" y="302684"/>
                  </a:cubicBezTo>
                  <a:cubicBezTo>
                    <a:pt x="842080" y="316090"/>
                    <a:pt x="976489" y="374298"/>
                    <a:pt x="1051983" y="397934"/>
                  </a:cubicBezTo>
                  <a:cubicBezTo>
                    <a:pt x="1127478" y="421570"/>
                    <a:pt x="1230489" y="438150"/>
                    <a:pt x="1259417" y="444500"/>
                  </a:cubicBezTo>
                  <a:cubicBezTo>
                    <a:pt x="1288345" y="450850"/>
                    <a:pt x="1164520" y="414162"/>
                    <a:pt x="1225550" y="436034"/>
                  </a:cubicBezTo>
                  <a:lnTo>
                    <a:pt x="1625600" y="575734"/>
                  </a:lnTo>
                  <a:cubicBezTo>
                    <a:pt x="1727553" y="610659"/>
                    <a:pt x="1865489" y="656520"/>
                    <a:pt x="1837267" y="645584"/>
                  </a:cubicBezTo>
                  <a:cubicBezTo>
                    <a:pt x="1809045" y="634648"/>
                    <a:pt x="1456267" y="510117"/>
                    <a:pt x="1456267" y="510117"/>
                  </a:cubicBezTo>
                  <a:lnTo>
                    <a:pt x="770467" y="27093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3" name="フリーフォーム: 図形 432">
              <a:extLst>
                <a:ext uri="{FF2B5EF4-FFF2-40B4-BE49-F238E27FC236}">
                  <a16:creationId xmlns:a16="http://schemas.microsoft.com/office/drawing/2014/main" id="{E1EE380E-2340-48C8-A600-B01D28350F50}"/>
                </a:ext>
              </a:extLst>
            </p:cNvPr>
            <p:cNvSpPr/>
            <p:nvPr/>
          </p:nvSpPr>
          <p:spPr>
            <a:xfrm>
              <a:off x="5299323" y="2327914"/>
              <a:ext cx="1989313" cy="665683"/>
            </a:xfrm>
            <a:custGeom>
              <a:avLst/>
              <a:gdLst>
                <a:gd name="connsiteX0" fmla="*/ 810 w 1989313"/>
                <a:gd name="connsiteY0" fmla="*/ 8886 h 665683"/>
                <a:gd name="connsiteX1" fmla="*/ 214594 w 1989313"/>
                <a:gd name="connsiteY1" fmla="*/ 38519 h 665683"/>
                <a:gd name="connsiteX2" fmla="*/ 1133227 w 1989313"/>
                <a:gd name="connsiteY2" fmla="*/ 364486 h 665683"/>
                <a:gd name="connsiteX3" fmla="*/ 671794 w 1989313"/>
                <a:gd name="connsiteY3" fmla="*/ 195153 h 665683"/>
                <a:gd name="connsiteX4" fmla="*/ 913094 w 1989313"/>
                <a:gd name="connsiteY4" fmla="*/ 296753 h 665683"/>
                <a:gd name="connsiteX5" fmla="*/ 324660 w 1989313"/>
                <a:gd name="connsiteY5" fmla="*/ 76619 h 665683"/>
                <a:gd name="connsiteX6" fmla="*/ 1516344 w 1989313"/>
                <a:gd name="connsiteY6" fmla="*/ 493603 h 665683"/>
                <a:gd name="connsiteX7" fmla="*/ 1442260 w 1989313"/>
                <a:gd name="connsiteY7" fmla="*/ 466086 h 665683"/>
                <a:gd name="connsiteX8" fmla="*/ 1988360 w 1989313"/>
                <a:gd name="connsiteY8" fmla="*/ 665053 h 665683"/>
                <a:gd name="connsiteX9" fmla="*/ 1571377 w 1989313"/>
                <a:gd name="connsiteY9" fmla="*/ 527469 h 665683"/>
                <a:gd name="connsiteX10" fmla="*/ 1450727 w 1989313"/>
                <a:gd name="connsiteY10" fmla="*/ 480903 h 665683"/>
                <a:gd name="connsiteX11" fmla="*/ 254810 w 1989313"/>
                <a:gd name="connsiteY11" fmla="*/ 61803 h 665683"/>
                <a:gd name="connsiteX12" fmla="*/ 810 w 1989313"/>
                <a:gd name="connsiteY12" fmla="*/ 8886 h 665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89313" h="665683">
                  <a:moveTo>
                    <a:pt x="810" y="8886"/>
                  </a:moveTo>
                  <a:cubicBezTo>
                    <a:pt x="-5893" y="5005"/>
                    <a:pt x="25858" y="-20748"/>
                    <a:pt x="214594" y="38519"/>
                  </a:cubicBezTo>
                  <a:cubicBezTo>
                    <a:pt x="403330" y="97786"/>
                    <a:pt x="1057027" y="338380"/>
                    <a:pt x="1133227" y="364486"/>
                  </a:cubicBezTo>
                  <a:cubicBezTo>
                    <a:pt x="1209427" y="390592"/>
                    <a:pt x="708483" y="206442"/>
                    <a:pt x="671794" y="195153"/>
                  </a:cubicBezTo>
                  <a:cubicBezTo>
                    <a:pt x="635105" y="183864"/>
                    <a:pt x="970950" y="316509"/>
                    <a:pt x="913094" y="296753"/>
                  </a:cubicBezTo>
                  <a:cubicBezTo>
                    <a:pt x="855238" y="276997"/>
                    <a:pt x="224118" y="43811"/>
                    <a:pt x="324660" y="76619"/>
                  </a:cubicBezTo>
                  <a:cubicBezTo>
                    <a:pt x="425202" y="109427"/>
                    <a:pt x="1330077" y="428692"/>
                    <a:pt x="1516344" y="493603"/>
                  </a:cubicBezTo>
                  <a:cubicBezTo>
                    <a:pt x="1702611" y="558514"/>
                    <a:pt x="1442260" y="466086"/>
                    <a:pt x="1442260" y="466086"/>
                  </a:cubicBezTo>
                  <a:lnTo>
                    <a:pt x="1988360" y="665053"/>
                  </a:lnTo>
                  <a:cubicBezTo>
                    <a:pt x="2009879" y="675283"/>
                    <a:pt x="1660982" y="558161"/>
                    <a:pt x="1571377" y="527469"/>
                  </a:cubicBezTo>
                  <a:cubicBezTo>
                    <a:pt x="1481772" y="496777"/>
                    <a:pt x="1450727" y="480903"/>
                    <a:pt x="1450727" y="480903"/>
                  </a:cubicBezTo>
                  <a:lnTo>
                    <a:pt x="254810" y="61803"/>
                  </a:lnTo>
                  <a:cubicBezTo>
                    <a:pt x="17038" y="-17219"/>
                    <a:pt x="7513" y="12767"/>
                    <a:pt x="810" y="888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4" name="フリーフォーム: 図形 433">
              <a:extLst>
                <a:ext uri="{FF2B5EF4-FFF2-40B4-BE49-F238E27FC236}">
                  <a16:creationId xmlns:a16="http://schemas.microsoft.com/office/drawing/2014/main" id="{F9CF02CA-3F7A-4353-BB5E-B10B395FA2D8}"/>
                </a:ext>
              </a:extLst>
            </p:cNvPr>
            <p:cNvSpPr/>
            <p:nvPr/>
          </p:nvSpPr>
          <p:spPr>
            <a:xfrm>
              <a:off x="4437367" y="2338855"/>
              <a:ext cx="924485" cy="131718"/>
            </a:xfrm>
            <a:custGeom>
              <a:avLst/>
              <a:gdLst>
                <a:gd name="connsiteX0" fmla="*/ 33033 w 924485"/>
                <a:gd name="connsiteY0" fmla="*/ 127062 h 131718"/>
                <a:gd name="connsiteX1" fmla="*/ 90183 w 924485"/>
                <a:gd name="connsiteY1" fmla="*/ 110128 h 131718"/>
                <a:gd name="connsiteX2" fmla="*/ 682850 w 924485"/>
                <a:gd name="connsiteY2" fmla="*/ 6412 h 131718"/>
                <a:gd name="connsiteX3" fmla="*/ 922033 w 924485"/>
                <a:gd name="connsiteY3" fmla="*/ 10645 h 131718"/>
                <a:gd name="connsiteX4" fmla="*/ 775983 w 924485"/>
                <a:gd name="connsiteY4" fmla="*/ 6412 h 131718"/>
                <a:gd name="connsiteX5" fmla="*/ 308200 w 924485"/>
                <a:gd name="connsiteY5" fmla="*/ 40278 h 131718"/>
                <a:gd name="connsiteX6" fmla="*/ 735766 w 924485"/>
                <a:gd name="connsiteY6" fmla="*/ 10645 h 131718"/>
                <a:gd name="connsiteX7" fmla="*/ 430966 w 924485"/>
                <a:gd name="connsiteY7" fmla="*/ 50862 h 131718"/>
                <a:gd name="connsiteX8" fmla="*/ 157916 w 924485"/>
                <a:gd name="connsiteY8" fmla="*/ 91078 h 131718"/>
                <a:gd name="connsiteX9" fmla="*/ 392866 w 924485"/>
                <a:gd name="connsiteY9" fmla="*/ 44512 h 131718"/>
                <a:gd name="connsiteX10" fmla="*/ 394983 w 924485"/>
                <a:gd name="connsiteY10" fmla="*/ 48745 h 131718"/>
                <a:gd name="connsiteX11" fmla="*/ 33033 w 924485"/>
                <a:gd name="connsiteY11" fmla="*/ 127062 h 13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4485" h="131718">
                  <a:moveTo>
                    <a:pt x="33033" y="127062"/>
                  </a:moveTo>
                  <a:cubicBezTo>
                    <a:pt x="-17767" y="137292"/>
                    <a:pt x="-18120" y="130236"/>
                    <a:pt x="90183" y="110128"/>
                  </a:cubicBezTo>
                  <a:cubicBezTo>
                    <a:pt x="198486" y="90020"/>
                    <a:pt x="544208" y="22992"/>
                    <a:pt x="682850" y="6412"/>
                  </a:cubicBezTo>
                  <a:cubicBezTo>
                    <a:pt x="821492" y="-10169"/>
                    <a:pt x="906511" y="10645"/>
                    <a:pt x="922033" y="10645"/>
                  </a:cubicBezTo>
                  <a:cubicBezTo>
                    <a:pt x="937555" y="10645"/>
                    <a:pt x="878288" y="1473"/>
                    <a:pt x="775983" y="6412"/>
                  </a:cubicBezTo>
                  <a:cubicBezTo>
                    <a:pt x="673678" y="11351"/>
                    <a:pt x="314903" y="39573"/>
                    <a:pt x="308200" y="40278"/>
                  </a:cubicBezTo>
                  <a:cubicBezTo>
                    <a:pt x="301497" y="40983"/>
                    <a:pt x="715305" y="8881"/>
                    <a:pt x="735766" y="10645"/>
                  </a:cubicBezTo>
                  <a:cubicBezTo>
                    <a:pt x="756227" y="12409"/>
                    <a:pt x="430966" y="50862"/>
                    <a:pt x="430966" y="50862"/>
                  </a:cubicBezTo>
                  <a:lnTo>
                    <a:pt x="157916" y="91078"/>
                  </a:lnTo>
                  <a:cubicBezTo>
                    <a:pt x="151566" y="90020"/>
                    <a:pt x="353355" y="51567"/>
                    <a:pt x="392866" y="44512"/>
                  </a:cubicBezTo>
                  <a:cubicBezTo>
                    <a:pt x="432377" y="37457"/>
                    <a:pt x="453544" y="36398"/>
                    <a:pt x="394983" y="48745"/>
                  </a:cubicBezTo>
                  <a:lnTo>
                    <a:pt x="33033" y="12706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5" name="フリーフォーム: 図形 434">
              <a:extLst>
                <a:ext uri="{FF2B5EF4-FFF2-40B4-BE49-F238E27FC236}">
                  <a16:creationId xmlns:a16="http://schemas.microsoft.com/office/drawing/2014/main" id="{1869621D-BAEF-4B94-BFF2-4A70527A3400}"/>
                </a:ext>
              </a:extLst>
            </p:cNvPr>
            <p:cNvSpPr/>
            <p:nvPr/>
          </p:nvSpPr>
          <p:spPr>
            <a:xfrm>
              <a:off x="4107957" y="2325979"/>
              <a:ext cx="1209922" cy="259592"/>
            </a:xfrm>
            <a:custGeom>
              <a:avLst/>
              <a:gdLst>
                <a:gd name="connsiteX0" fmla="*/ 1209110 w 1209922"/>
                <a:gd name="connsiteY0" fmla="*/ 238 h 259592"/>
                <a:gd name="connsiteX1" fmla="*/ 840810 w 1209922"/>
                <a:gd name="connsiteY1" fmla="*/ 12938 h 259592"/>
                <a:gd name="connsiteX2" fmla="*/ 559293 w 1209922"/>
                <a:gd name="connsiteY2" fmla="*/ 55271 h 259592"/>
                <a:gd name="connsiteX3" fmla="*/ 703226 w 1209922"/>
                <a:gd name="connsiteY3" fmla="*/ 36221 h 259592"/>
                <a:gd name="connsiteX4" fmla="*/ 241793 w 1209922"/>
                <a:gd name="connsiteY4" fmla="*/ 152638 h 259592"/>
                <a:gd name="connsiteX5" fmla="*/ 417476 w 1209922"/>
                <a:gd name="connsiteY5" fmla="*/ 101838 h 259592"/>
                <a:gd name="connsiteX6" fmla="*/ 241793 w 1209922"/>
                <a:gd name="connsiteY6" fmla="*/ 180154 h 259592"/>
                <a:gd name="connsiteX7" fmla="*/ 2610 w 1209922"/>
                <a:gd name="connsiteY7" fmla="*/ 258471 h 259592"/>
                <a:gd name="connsiteX8" fmla="*/ 406893 w 1209922"/>
                <a:gd name="connsiteY8" fmla="*/ 118771 h 259592"/>
                <a:gd name="connsiteX9" fmla="*/ 859860 w 1209922"/>
                <a:gd name="connsiteY9" fmla="*/ 40454 h 259592"/>
                <a:gd name="connsiteX10" fmla="*/ 654543 w 1209922"/>
                <a:gd name="connsiteY10" fmla="*/ 40454 h 259592"/>
                <a:gd name="connsiteX11" fmla="*/ 931826 w 1209922"/>
                <a:gd name="connsiteY11" fmla="*/ 21404 h 259592"/>
                <a:gd name="connsiteX12" fmla="*/ 1209110 w 1209922"/>
                <a:gd name="connsiteY12" fmla="*/ 238 h 259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09922" h="259592">
                  <a:moveTo>
                    <a:pt x="1209110" y="238"/>
                  </a:moveTo>
                  <a:cubicBezTo>
                    <a:pt x="1193941" y="-1173"/>
                    <a:pt x="949113" y="3766"/>
                    <a:pt x="840810" y="12938"/>
                  </a:cubicBezTo>
                  <a:cubicBezTo>
                    <a:pt x="732507" y="22110"/>
                    <a:pt x="582224" y="51391"/>
                    <a:pt x="559293" y="55271"/>
                  </a:cubicBezTo>
                  <a:cubicBezTo>
                    <a:pt x="536362" y="59152"/>
                    <a:pt x="756143" y="19993"/>
                    <a:pt x="703226" y="36221"/>
                  </a:cubicBezTo>
                  <a:cubicBezTo>
                    <a:pt x="650309" y="52449"/>
                    <a:pt x="289418" y="141702"/>
                    <a:pt x="241793" y="152638"/>
                  </a:cubicBezTo>
                  <a:cubicBezTo>
                    <a:pt x="194168" y="163574"/>
                    <a:pt x="417476" y="97252"/>
                    <a:pt x="417476" y="101838"/>
                  </a:cubicBezTo>
                  <a:cubicBezTo>
                    <a:pt x="417476" y="106424"/>
                    <a:pt x="310937" y="154049"/>
                    <a:pt x="241793" y="180154"/>
                  </a:cubicBezTo>
                  <a:cubicBezTo>
                    <a:pt x="172649" y="206260"/>
                    <a:pt x="-24907" y="268701"/>
                    <a:pt x="2610" y="258471"/>
                  </a:cubicBezTo>
                  <a:cubicBezTo>
                    <a:pt x="30127" y="248241"/>
                    <a:pt x="264018" y="155107"/>
                    <a:pt x="406893" y="118771"/>
                  </a:cubicBezTo>
                  <a:cubicBezTo>
                    <a:pt x="549768" y="82435"/>
                    <a:pt x="818585" y="53507"/>
                    <a:pt x="859860" y="40454"/>
                  </a:cubicBezTo>
                  <a:cubicBezTo>
                    <a:pt x="901135" y="27401"/>
                    <a:pt x="642549" y="43629"/>
                    <a:pt x="654543" y="40454"/>
                  </a:cubicBezTo>
                  <a:cubicBezTo>
                    <a:pt x="666537" y="37279"/>
                    <a:pt x="840457" y="24932"/>
                    <a:pt x="931826" y="21404"/>
                  </a:cubicBezTo>
                  <a:cubicBezTo>
                    <a:pt x="1023195" y="17876"/>
                    <a:pt x="1224279" y="1649"/>
                    <a:pt x="1209110" y="2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6" name="フリーフォーム: 図形 435">
              <a:extLst>
                <a:ext uri="{FF2B5EF4-FFF2-40B4-BE49-F238E27FC236}">
                  <a16:creationId xmlns:a16="http://schemas.microsoft.com/office/drawing/2014/main" id="{3BEB3CDB-9F1F-4BEF-AF12-C6B1DCA9AC62}"/>
                </a:ext>
              </a:extLst>
            </p:cNvPr>
            <p:cNvSpPr/>
            <p:nvPr/>
          </p:nvSpPr>
          <p:spPr>
            <a:xfrm>
              <a:off x="3407492" y="2587111"/>
              <a:ext cx="753288" cy="423157"/>
            </a:xfrm>
            <a:custGeom>
              <a:avLst/>
              <a:gdLst>
                <a:gd name="connsiteX0" fmla="*/ 749641 w 753288"/>
                <a:gd name="connsiteY0" fmla="*/ 3689 h 423157"/>
                <a:gd name="connsiteX1" fmla="*/ 339008 w 753288"/>
                <a:gd name="connsiteY1" fmla="*/ 215356 h 423157"/>
                <a:gd name="connsiteX2" fmla="*/ 603591 w 753288"/>
                <a:gd name="connsiteY2" fmla="*/ 65072 h 423157"/>
                <a:gd name="connsiteX3" fmla="*/ 328425 w 753288"/>
                <a:gd name="connsiteY3" fmla="*/ 198422 h 423157"/>
                <a:gd name="connsiteX4" fmla="*/ 32091 w 753288"/>
                <a:gd name="connsiteY4" fmla="*/ 393156 h 423157"/>
                <a:gd name="connsiteX5" fmla="*/ 283975 w 753288"/>
                <a:gd name="connsiteY5" fmla="*/ 261922 h 423157"/>
                <a:gd name="connsiteX6" fmla="*/ 341 w 753288"/>
                <a:gd name="connsiteY6" fmla="*/ 422789 h 423157"/>
                <a:gd name="connsiteX7" fmla="*/ 353825 w 753288"/>
                <a:gd name="connsiteY7" fmla="*/ 206889 h 423157"/>
                <a:gd name="connsiteX8" fmla="*/ 292441 w 753288"/>
                <a:gd name="connsiteY8" fmla="*/ 204772 h 423157"/>
                <a:gd name="connsiteX9" fmla="*/ 527391 w 753288"/>
                <a:gd name="connsiteY9" fmla="*/ 88356 h 423157"/>
                <a:gd name="connsiteX10" fmla="*/ 749641 w 753288"/>
                <a:gd name="connsiteY10" fmla="*/ 3689 h 423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53288" h="423157">
                  <a:moveTo>
                    <a:pt x="749641" y="3689"/>
                  </a:moveTo>
                  <a:cubicBezTo>
                    <a:pt x="718244" y="24856"/>
                    <a:pt x="363350" y="205126"/>
                    <a:pt x="339008" y="215356"/>
                  </a:cubicBezTo>
                  <a:cubicBezTo>
                    <a:pt x="314666" y="225586"/>
                    <a:pt x="605355" y="67894"/>
                    <a:pt x="603591" y="65072"/>
                  </a:cubicBezTo>
                  <a:cubicBezTo>
                    <a:pt x="601827" y="62250"/>
                    <a:pt x="423675" y="143741"/>
                    <a:pt x="328425" y="198422"/>
                  </a:cubicBezTo>
                  <a:cubicBezTo>
                    <a:pt x="233175" y="253103"/>
                    <a:pt x="39499" y="382573"/>
                    <a:pt x="32091" y="393156"/>
                  </a:cubicBezTo>
                  <a:cubicBezTo>
                    <a:pt x="24683" y="403739"/>
                    <a:pt x="289267" y="256983"/>
                    <a:pt x="283975" y="261922"/>
                  </a:cubicBezTo>
                  <a:cubicBezTo>
                    <a:pt x="278683" y="266861"/>
                    <a:pt x="-11301" y="431961"/>
                    <a:pt x="341" y="422789"/>
                  </a:cubicBezTo>
                  <a:cubicBezTo>
                    <a:pt x="11983" y="413617"/>
                    <a:pt x="305142" y="243225"/>
                    <a:pt x="353825" y="206889"/>
                  </a:cubicBezTo>
                  <a:cubicBezTo>
                    <a:pt x="402508" y="170553"/>
                    <a:pt x="263513" y="224527"/>
                    <a:pt x="292441" y="204772"/>
                  </a:cubicBezTo>
                  <a:cubicBezTo>
                    <a:pt x="321369" y="185017"/>
                    <a:pt x="453308" y="118695"/>
                    <a:pt x="527391" y="88356"/>
                  </a:cubicBezTo>
                  <a:cubicBezTo>
                    <a:pt x="601474" y="58017"/>
                    <a:pt x="781038" y="-17478"/>
                    <a:pt x="749641" y="36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7" name="フリーフォーム: 図形 436">
              <a:extLst>
                <a:ext uri="{FF2B5EF4-FFF2-40B4-BE49-F238E27FC236}">
                  <a16:creationId xmlns:a16="http://schemas.microsoft.com/office/drawing/2014/main" id="{9265A3E4-7ACD-49A4-8171-D0B3CE0B3D32}"/>
                </a:ext>
              </a:extLst>
            </p:cNvPr>
            <p:cNvSpPr/>
            <p:nvPr/>
          </p:nvSpPr>
          <p:spPr>
            <a:xfrm>
              <a:off x="3315401" y="2887029"/>
              <a:ext cx="268169" cy="689164"/>
            </a:xfrm>
            <a:custGeom>
              <a:avLst/>
              <a:gdLst>
                <a:gd name="connsiteX0" fmla="*/ 268116 w 268169"/>
                <a:gd name="connsiteY0" fmla="*/ 104 h 689164"/>
                <a:gd name="connsiteX1" fmla="*/ 90316 w 268169"/>
                <a:gd name="connsiteY1" fmla="*/ 139804 h 689164"/>
                <a:gd name="connsiteX2" fmla="*/ 14116 w 268169"/>
                <a:gd name="connsiteY2" fmla="*/ 154621 h 689164"/>
                <a:gd name="connsiteX3" fmla="*/ 33166 w 268169"/>
                <a:gd name="connsiteY3" fmla="*/ 188488 h 689164"/>
                <a:gd name="connsiteX4" fmla="*/ 24699 w 268169"/>
                <a:gd name="connsiteY4" fmla="*/ 285854 h 689164"/>
                <a:gd name="connsiteX5" fmla="*/ 5649 w 268169"/>
                <a:gd name="connsiteY5" fmla="*/ 688021 h 689164"/>
                <a:gd name="connsiteX6" fmla="*/ 3532 w 268169"/>
                <a:gd name="connsiteY6" fmla="*/ 412854 h 689164"/>
                <a:gd name="connsiteX7" fmla="*/ 50099 w 268169"/>
                <a:gd name="connsiteY7" fmla="*/ 586421 h 689164"/>
                <a:gd name="connsiteX8" fmla="*/ 58566 w 268169"/>
                <a:gd name="connsiteY8" fmla="*/ 444604 h 689164"/>
                <a:gd name="connsiteX9" fmla="*/ 16232 w 268169"/>
                <a:gd name="connsiteY9" fmla="*/ 237171 h 689164"/>
                <a:gd name="connsiteX10" fmla="*/ 62799 w 268169"/>
                <a:gd name="connsiteY10" fmla="*/ 154621 h 689164"/>
                <a:gd name="connsiteX11" fmla="*/ 105132 w 268169"/>
                <a:gd name="connsiteY11" fmla="*/ 116521 h 689164"/>
                <a:gd name="connsiteX12" fmla="*/ 71266 w 268169"/>
                <a:gd name="connsiteY12" fmla="*/ 116521 h 689164"/>
                <a:gd name="connsiteX13" fmla="*/ 268116 w 268169"/>
                <a:gd name="connsiteY13" fmla="*/ 104 h 68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8169" h="689164">
                  <a:moveTo>
                    <a:pt x="268116" y="104"/>
                  </a:moveTo>
                  <a:cubicBezTo>
                    <a:pt x="271291" y="3984"/>
                    <a:pt x="132649" y="114051"/>
                    <a:pt x="90316" y="139804"/>
                  </a:cubicBezTo>
                  <a:cubicBezTo>
                    <a:pt x="47983" y="165557"/>
                    <a:pt x="23641" y="146507"/>
                    <a:pt x="14116" y="154621"/>
                  </a:cubicBezTo>
                  <a:cubicBezTo>
                    <a:pt x="4591" y="162735"/>
                    <a:pt x="31402" y="166616"/>
                    <a:pt x="33166" y="188488"/>
                  </a:cubicBezTo>
                  <a:cubicBezTo>
                    <a:pt x="34930" y="210360"/>
                    <a:pt x="29285" y="202599"/>
                    <a:pt x="24699" y="285854"/>
                  </a:cubicBezTo>
                  <a:cubicBezTo>
                    <a:pt x="20113" y="369109"/>
                    <a:pt x="9177" y="666854"/>
                    <a:pt x="5649" y="688021"/>
                  </a:cubicBezTo>
                  <a:cubicBezTo>
                    <a:pt x="2121" y="709188"/>
                    <a:pt x="-3876" y="429787"/>
                    <a:pt x="3532" y="412854"/>
                  </a:cubicBezTo>
                  <a:cubicBezTo>
                    <a:pt x="10940" y="395921"/>
                    <a:pt x="40927" y="581129"/>
                    <a:pt x="50099" y="586421"/>
                  </a:cubicBezTo>
                  <a:cubicBezTo>
                    <a:pt x="59271" y="591713"/>
                    <a:pt x="64211" y="502812"/>
                    <a:pt x="58566" y="444604"/>
                  </a:cubicBezTo>
                  <a:cubicBezTo>
                    <a:pt x="52921" y="386396"/>
                    <a:pt x="15527" y="285501"/>
                    <a:pt x="16232" y="237171"/>
                  </a:cubicBezTo>
                  <a:cubicBezTo>
                    <a:pt x="16937" y="188841"/>
                    <a:pt x="47982" y="174729"/>
                    <a:pt x="62799" y="154621"/>
                  </a:cubicBezTo>
                  <a:cubicBezTo>
                    <a:pt x="77616" y="134513"/>
                    <a:pt x="103721" y="122871"/>
                    <a:pt x="105132" y="116521"/>
                  </a:cubicBezTo>
                  <a:cubicBezTo>
                    <a:pt x="106543" y="110171"/>
                    <a:pt x="44102" y="131691"/>
                    <a:pt x="71266" y="116521"/>
                  </a:cubicBezTo>
                  <a:cubicBezTo>
                    <a:pt x="98430" y="101352"/>
                    <a:pt x="264941" y="-3776"/>
                    <a:pt x="268116" y="1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8" name="フリーフォーム: 図形 437">
              <a:extLst>
                <a:ext uri="{FF2B5EF4-FFF2-40B4-BE49-F238E27FC236}">
                  <a16:creationId xmlns:a16="http://schemas.microsoft.com/office/drawing/2014/main" id="{143FA876-B34F-45F4-957D-D1A2538E5070}"/>
                </a:ext>
              </a:extLst>
            </p:cNvPr>
            <p:cNvSpPr/>
            <p:nvPr/>
          </p:nvSpPr>
          <p:spPr>
            <a:xfrm>
              <a:off x="3359070" y="3041383"/>
              <a:ext cx="345097" cy="209827"/>
            </a:xfrm>
            <a:custGeom>
              <a:avLst/>
              <a:gdLst>
                <a:gd name="connsiteX0" fmla="*/ 345097 w 345097"/>
                <a:gd name="connsiteY0" fmla="*/ 209817 h 209827"/>
                <a:gd name="connsiteX1" fmla="*/ 146130 w 345097"/>
                <a:gd name="connsiteY1" fmla="*/ 59534 h 209827"/>
                <a:gd name="connsiteX2" fmla="*/ 222330 w 345097"/>
                <a:gd name="connsiteY2" fmla="*/ 135734 h 209827"/>
                <a:gd name="connsiteX3" fmla="*/ 57230 w 345097"/>
                <a:gd name="connsiteY3" fmla="*/ 21434 h 209827"/>
                <a:gd name="connsiteX4" fmla="*/ 80 w 345097"/>
                <a:gd name="connsiteY4" fmla="*/ 46834 h 209827"/>
                <a:gd name="connsiteX5" fmla="*/ 46647 w 345097"/>
                <a:gd name="connsiteY5" fmla="*/ 267 h 209827"/>
                <a:gd name="connsiteX6" fmla="*/ 124963 w 345097"/>
                <a:gd name="connsiteY6" fmla="*/ 72234 h 209827"/>
                <a:gd name="connsiteX7" fmla="*/ 152480 w 345097"/>
                <a:gd name="connsiteY7" fmla="*/ 72234 h 209827"/>
                <a:gd name="connsiteX8" fmla="*/ 148247 w 345097"/>
                <a:gd name="connsiteY8" fmla="*/ 51067 h 209827"/>
                <a:gd name="connsiteX9" fmla="*/ 345097 w 345097"/>
                <a:gd name="connsiteY9" fmla="*/ 209817 h 209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5097" h="209827">
                  <a:moveTo>
                    <a:pt x="345097" y="209817"/>
                  </a:moveTo>
                  <a:cubicBezTo>
                    <a:pt x="344744" y="211228"/>
                    <a:pt x="166591" y="71881"/>
                    <a:pt x="146130" y="59534"/>
                  </a:cubicBezTo>
                  <a:cubicBezTo>
                    <a:pt x="125669" y="47187"/>
                    <a:pt x="237147" y="142084"/>
                    <a:pt x="222330" y="135734"/>
                  </a:cubicBezTo>
                  <a:cubicBezTo>
                    <a:pt x="207513" y="129384"/>
                    <a:pt x="94272" y="36251"/>
                    <a:pt x="57230" y="21434"/>
                  </a:cubicBezTo>
                  <a:cubicBezTo>
                    <a:pt x="20188" y="6617"/>
                    <a:pt x="1844" y="50362"/>
                    <a:pt x="80" y="46834"/>
                  </a:cubicBezTo>
                  <a:cubicBezTo>
                    <a:pt x="-1684" y="43306"/>
                    <a:pt x="25833" y="-3966"/>
                    <a:pt x="46647" y="267"/>
                  </a:cubicBezTo>
                  <a:cubicBezTo>
                    <a:pt x="67461" y="4500"/>
                    <a:pt x="107324" y="60240"/>
                    <a:pt x="124963" y="72234"/>
                  </a:cubicBezTo>
                  <a:cubicBezTo>
                    <a:pt x="142602" y="84228"/>
                    <a:pt x="148599" y="75762"/>
                    <a:pt x="152480" y="72234"/>
                  </a:cubicBezTo>
                  <a:cubicBezTo>
                    <a:pt x="156361" y="68706"/>
                    <a:pt x="114380" y="29900"/>
                    <a:pt x="148247" y="51067"/>
                  </a:cubicBezTo>
                  <a:cubicBezTo>
                    <a:pt x="182114" y="72234"/>
                    <a:pt x="345450" y="208406"/>
                    <a:pt x="345097" y="20981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9" name="フリーフォーム: 図形 438">
              <a:extLst>
                <a:ext uri="{FF2B5EF4-FFF2-40B4-BE49-F238E27FC236}">
                  <a16:creationId xmlns:a16="http://schemas.microsoft.com/office/drawing/2014/main" id="{F4A0FDA8-E3F7-4915-BD0D-7BF6077AECBF}"/>
                </a:ext>
              </a:extLst>
            </p:cNvPr>
            <p:cNvSpPr/>
            <p:nvPr/>
          </p:nvSpPr>
          <p:spPr>
            <a:xfrm>
              <a:off x="3664012" y="3215268"/>
              <a:ext cx="600848" cy="369520"/>
            </a:xfrm>
            <a:custGeom>
              <a:avLst/>
              <a:gdLst>
                <a:gd name="connsiteX0" fmla="*/ 27455 w 600848"/>
                <a:gd name="connsiteY0" fmla="*/ 21115 h 369520"/>
                <a:gd name="connsiteX1" fmla="*/ 584138 w 600848"/>
                <a:gd name="connsiteY1" fmla="*/ 361899 h 369520"/>
                <a:gd name="connsiteX2" fmla="*/ 431738 w 600848"/>
                <a:gd name="connsiteY2" fmla="*/ 245482 h 369520"/>
                <a:gd name="connsiteX3" fmla="*/ 188321 w 600848"/>
                <a:gd name="connsiteY3" fmla="*/ 99432 h 369520"/>
                <a:gd name="connsiteX4" fmla="*/ 374588 w 600848"/>
                <a:gd name="connsiteY4" fmla="*/ 243365 h 369520"/>
                <a:gd name="connsiteX5" fmla="*/ 190438 w 600848"/>
                <a:gd name="connsiteY5" fmla="*/ 139649 h 369520"/>
                <a:gd name="connsiteX6" fmla="*/ 482538 w 600848"/>
                <a:gd name="connsiteY6" fmla="*/ 311099 h 369520"/>
                <a:gd name="connsiteX7" fmla="*/ 124821 w 600848"/>
                <a:gd name="connsiteY7" fmla="*/ 65565 h 369520"/>
                <a:gd name="connsiteX8" fmla="*/ 27455 w 600848"/>
                <a:gd name="connsiteY8" fmla="*/ 21115 h 369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0848" h="369520">
                  <a:moveTo>
                    <a:pt x="27455" y="21115"/>
                  </a:moveTo>
                  <a:cubicBezTo>
                    <a:pt x="104008" y="70504"/>
                    <a:pt x="516758" y="324505"/>
                    <a:pt x="584138" y="361899"/>
                  </a:cubicBezTo>
                  <a:cubicBezTo>
                    <a:pt x="651518" y="399293"/>
                    <a:pt x="497707" y="289226"/>
                    <a:pt x="431738" y="245482"/>
                  </a:cubicBezTo>
                  <a:cubicBezTo>
                    <a:pt x="365769" y="201738"/>
                    <a:pt x="197846" y="99785"/>
                    <a:pt x="188321" y="99432"/>
                  </a:cubicBezTo>
                  <a:cubicBezTo>
                    <a:pt x="178796" y="99079"/>
                    <a:pt x="374235" y="236662"/>
                    <a:pt x="374588" y="243365"/>
                  </a:cubicBezTo>
                  <a:cubicBezTo>
                    <a:pt x="374941" y="250068"/>
                    <a:pt x="172446" y="128360"/>
                    <a:pt x="190438" y="139649"/>
                  </a:cubicBezTo>
                  <a:cubicBezTo>
                    <a:pt x="208430" y="150938"/>
                    <a:pt x="493474" y="323446"/>
                    <a:pt x="482538" y="311099"/>
                  </a:cubicBezTo>
                  <a:cubicBezTo>
                    <a:pt x="471602" y="298752"/>
                    <a:pt x="198552" y="112837"/>
                    <a:pt x="124821" y="65565"/>
                  </a:cubicBezTo>
                  <a:cubicBezTo>
                    <a:pt x="51090" y="18293"/>
                    <a:pt x="-49098" y="-28274"/>
                    <a:pt x="27455" y="211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0" name="フリーフォーム: 図形 439">
              <a:extLst>
                <a:ext uri="{FF2B5EF4-FFF2-40B4-BE49-F238E27FC236}">
                  <a16:creationId xmlns:a16="http://schemas.microsoft.com/office/drawing/2014/main" id="{5DA06898-7B79-4DEB-90A3-91031810C5F7}"/>
                </a:ext>
              </a:extLst>
            </p:cNvPr>
            <p:cNvSpPr/>
            <p:nvPr/>
          </p:nvSpPr>
          <p:spPr>
            <a:xfrm>
              <a:off x="4256606" y="3580209"/>
              <a:ext cx="485782" cy="303652"/>
            </a:xfrm>
            <a:custGeom>
              <a:avLst/>
              <a:gdLst>
                <a:gd name="connsiteX0" fmla="*/ 10594 w 485782"/>
                <a:gd name="connsiteY0" fmla="*/ 11774 h 303652"/>
                <a:gd name="connsiteX1" fmla="*/ 438161 w 485782"/>
                <a:gd name="connsiteY1" fmla="*/ 289058 h 303652"/>
                <a:gd name="connsiteX2" fmla="*/ 237077 w 485782"/>
                <a:gd name="connsiteY2" fmla="*/ 151474 h 303652"/>
                <a:gd name="connsiteX3" fmla="*/ 171461 w 485782"/>
                <a:gd name="connsiteY3" fmla="*/ 107024 h 303652"/>
                <a:gd name="connsiteX4" fmla="*/ 482611 w 485782"/>
                <a:gd name="connsiteY4" fmla="*/ 301758 h 303652"/>
                <a:gd name="connsiteX5" fmla="*/ 321744 w 485782"/>
                <a:gd name="connsiteY5" fmla="*/ 198041 h 303652"/>
                <a:gd name="connsiteX6" fmla="*/ 146061 w 485782"/>
                <a:gd name="connsiteY6" fmla="*/ 66808 h 303652"/>
                <a:gd name="connsiteX7" fmla="*/ 10594 w 485782"/>
                <a:gd name="connsiteY7" fmla="*/ 11774 h 303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5782" h="303652">
                  <a:moveTo>
                    <a:pt x="10594" y="11774"/>
                  </a:moveTo>
                  <a:cubicBezTo>
                    <a:pt x="59277" y="48816"/>
                    <a:pt x="400414" y="265775"/>
                    <a:pt x="438161" y="289058"/>
                  </a:cubicBezTo>
                  <a:cubicBezTo>
                    <a:pt x="475908" y="312341"/>
                    <a:pt x="237077" y="151474"/>
                    <a:pt x="237077" y="151474"/>
                  </a:cubicBezTo>
                  <a:cubicBezTo>
                    <a:pt x="192627" y="121135"/>
                    <a:pt x="130539" y="81977"/>
                    <a:pt x="171461" y="107024"/>
                  </a:cubicBezTo>
                  <a:cubicBezTo>
                    <a:pt x="212383" y="132071"/>
                    <a:pt x="457564" y="286589"/>
                    <a:pt x="482611" y="301758"/>
                  </a:cubicBezTo>
                  <a:cubicBezTo>
                    <a:pt x="507658" y="316927"/>
                    <a:pt x="377836" y="237199"/>
                    <a:pt x="321744" y="198041"/>
                  </a:cubicBezTo>
                  <a:cubicBezTo>
                    <a:pt x="265652" y="158883"/>
                    <a:pt x="198272" y="99616"/>
                    <a:pt x="146061" y="66808"/>
                  </a:cubicBezTo>
                  <a:cubicBezTo>
                    <a:pt x="93850" y="34000"/>
                    <a:pt x="-38089" y="-25268"/>
                    <a:pt x="10594" y="1177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1" name="フリーフォーム: 図形 440">
              <a:extLst>
                <a:ext uri="{FF2B5EF4-FFF2-40B4-BE49-F238E27FC236}">
                  <a16:creationId xmlns:a16="http://schemas.microsoft.com/office/drawing/2014/main" id="{9E1F041B-51B7-4909-B5A2-BBB0F6B5F4F2}"/>
                </a:ext>
              </a:extLst>
            </p:cNvPr>
            <p:cNvSpPr/>
            <p:nvPr/>
          </p:nvSpPr>
          <p:spPr>
            <a:xfrm>
              <a:off x="3316236" y="3580981"/>
              <a:ext cx="473283" cy="414652"/>
            </a:xfrm>
            <a:custGeom>
              <a:avLst/>
              <a:gdLst>
                <a:gd name="connsiteX0" fmla="*/ 9047 w 473283"/>
                <a:gd name="connsiteY0" fmla="*/ 13119 h 414652"/>
                <a:gd name="connsiteX1" fmla="*/ 459897 w 473283"/>
                <a:gd name="connsiteY1" fmla="*/ 406819 h 414652"/>
                <a:gd name="connsiteX2" fmla="*/ 339247 w 473283"/>
                <a:gd name="connsiteY2" fmla="*/ 265002 h 414652"/>
                <a:gd name="connsiteX3" fmla="*/ 182614 w 473283"/>
                <a:gd name="connsiteY3" fmla="*/ 133769 h 414652"/>
                <a:gd name="connsiteX4" fmla="*/ 292681 w 473283"/>
                <a:gd name="connsiteY4" fmla="*/ 239602 h 414652"/>
                <a:gd name="connsiteX5" fmla="*/ 415447 w 473283"/>
                <a:gd name="connsiteY5" fmla="*/ 364486 h 414652"/>
                <a:gd name="connsiteX6" fmla="*/ 133931 w 473283"/>
                <a:gd name="connsiteY6" fmla="*/ 140119 h 414652"/>
                <a:gd name="connsiteX7" fmla="*/ 246114 w 473283"/>
                <a:gd name="connsiteY7" fmla="*/ 203619 h 414652"/>
                <a:gd name="connsiteX8" fmla="*/ 163564 w 473283"/>
                <a:gd name="connsiteY8" fmla="*/ 102019 h 414652"/>
                <a:gd name="connsiteX9" fmla="*/ 9047 w 473283"/>
                <a:gd name="connsiteY9" fmla="*/ 13119 h 414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3283" h="414652">
                  <a:moveTo>
                    <a:pt x="9047" y="13119"/>
                  </a:moveTo>
                  <a:cubicBezTo>
                    <a:pt x="58436" y="63919"/>
                    <a:pt x="404864" y="364838"/>
                    <a:pt x="459897" y="406819"/>
                  </a:cubicBezTo>
                  <a:cubicBezTo>
                    <a:pt x="514930" y="448800"/>
                    <a:pt x="385461" y="310510"/>
                    <a:pt x="339247" y="265002"/>
                  </a:cubicBezTo>
                  <a:cubicBezTo>
                    <a:pt x="293033" y="219494"/>
                    <a:pt x="190375" y="138002"/>
                    <a:pt x="182614" y="133769"/>
                  </a:cubicBezTo>
                  <a:cubicBezTo>
                    <a:pt x="174853" y="129536"/>
                    <a:pt x="253876" y="201149"/>
                    <a:pt x="292681" y="239602"/>
                  </a:cubicBezTo>
                  <a:cubicBezTo>
                    <a:pt x="331486" y="278055"/>
                    <a:pt x="441905" y="381066"/>
                    <a:pt x="415447" y="364486"/>
                  </a:cubicBezTo>
                  <a:cubicBezTo>
                    <a:pt x="388989" y="347906"/>
                    <a:pt x="162153" y="166930"/>
                    <a:pt x="133931" y="140119"/>
                  </a:cubicBezTo>
                  <a:cubicBezTo>
                    <a:pt x="105709" y="113308"/>
                    <a:pt x="241175" y="209969"/>
                    <a:pt x="246114" y="203619"/>
                  </a:cubicBezTo>
                  <a:cubicBezTo>
                    <a:pt x="251053" y="197269"/>
                    <a:pt x="200253" y="130594"/>
                    <a:pt x="163564" y="102019"/>
                  </a:cubicBezTo>
                  <a:cubicBezTo>
                    <a:pt x="126875" y="73444"/>
                    <a:pt x="-40342" y="-37681"/>
                    <a:pt x="9047" y="131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2" name="フリーフォーム: 図形 441">
              <a:extLst>
                <a:ext uri="{FF2B5EF4-FFF2-40B4-BE49-F238E27FC236}">
                  <a16:creationId xmlns:a16="http://schemas.microsoft.com/office/drawing/2014/main" id="{7502F559-F801-4BFB-BD69-E6228981D5DA}"/>
                </a:ext>
              </a:extLst>
            </p:cNvPr>
            <p:cNvSpPr/>
            <p:nvPr/>
          </p:nvSpPr>
          <p:spPr>
            <a:xfrm>
              <a:off x="4343400" y="3600449"/>
              <a:ext cx="514519" cy="276235"/>
            </a:xfrm>
            <a:custGeom>
              <a:avLst/>
              <a:gdLst>
                <a:gd name="connsiteX0" fmla="*/ 0 w 514519"/>
                <a:gd name="connsiteY0" fmla="*/ 1 h 276235"/>
                <a:gd name="connsiteX1" fmla="*/ 393700 w 514519"/>
                <a:gd name="connsiteY1" fmla="*/ 213784 h 276235"/>
                <a:gd name="connsiteX2" fmla="*/ 103717 w 514519"/>
                <a:gd name="connsiteY2" fmla="*/ 6351 h 276235"/>
                <a:gd name="connsiteX3" fmla="*/ 414867 w 514519"/>
                <a:gd name="connsiteY3" fmla="*/ 247651 h 276235"/>
                <a:gd name="connsiteX4" fmla="*/ 448733 w 514519"/>
                <a:gd name="connsiteY4" fmla="*/ 266701 h 276235"/>
                <a:gd name="connsiteX5" fmla="*/ 514350 w 514519"/>
                <a:gd name="connsiteY5" fmla="*/ 256118 h 276235"/>
                <a:gd name="connsiteX6" fmla="*/ 427567 w 514519"/>
                <a:gd name="connsiteY6" fmla="*/ 275168 h 276235"/>
                <a:gd name="connsiteX7" fmla="*/ 364067 w 514519"/>
                <a:gd name="connsiteY7" fmla="*/ 218018 h 276235"/>
                <a:gd name="connsiteX8" fmla="*/ 0 w 514519"/>
                <a:gd name="connsiteY8" fmla="*/ 1 h 276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4519" h="276235">
                  <a:moveTo>
                    <a:pt x="0" y="1"/>
                  </a:moveTo>
                  <a:cubicBezTo>
                    <a:pt x="4939" y="-705"/>
                    <a:pt x="376414" y="212726"/>
                    <a:pt x="393700" y="213784"/>
                  </a:cubicBezTo>
                  <a:cubicBezTo>
                    <a:pt x="410986" y="214842"/>
                    <a:pt x="100189" y="707"/>
                    <a:pt x="103717" y="6351"/>
                  </a:cubicBezTo>
                  <a:cubicBezTo>
                    <a:pt x="107245" y="11996"/>
                    <a:pt x="357364" y="204259"/>
                    <a:pt x="414867" y="247651"/>
                  </a:cubicBezTo>
                  <a:cubicBezTo>
                    <a:pt x="472370" y="291043"/>
                    <a:pt x="432153" y="265290"/>
                    <a:pt x="448733" y="266701"/>
                  </a:cubicBezTo>
                  <a:cubicBezTo>
                    <a:pt x="465313" y="268112"/>
                    <a:pt x="517878" y="254707"/>
                    <a:pt x="514350" y="256118"/>
                  </a:cubicBezTo>
                  <a:cubicBezTo>
                    <a:pt x="510822" y="257529"/>
                    <a:pt x="452614" y="281518"/>
                    <a:pt x="427567" y="275168"/>
                  </a:cubicBezTo>
                  <a:cubicBezTo>
                    <a:pt x="402520" y="268818"/>
                    <a:pt x="434975" y="260704"/>
                    <a:pt x="364067" y="218018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3" name="フリーフォーム: 図形 442">
              <a:extLst>
                <a:ext uri="{FF2B5EF4-FFF2-40B4-BE49-F238E27FC236}">
                  <a16:creationId xmlns:a16="http://schemas.microsoft.com/office/drawing/2014/main" id="{D5DCBD9C-47D3-4C80-B575-96F0D624BA08}"/>
                </a:ext>
              </a:extLst>
            </p:cNvPr>
            <p:cNvSpPr/>
            <p:nvPr/>
          </p:nvSpPr>
          <p:spPr>
            <a:xfrm>
              <a:off x="3336147" y="3593494"/>
              <a:ext cx="510929" cy="762507"/>
            </a:xfrm>
            <a:custGeom>
              <a:avLst/>
              <a:gdLst>
                <a:gd name="connsiteX0" fmla="*/ 6070 w 510929"/>
                <a:gd name="connsiteY0" fmla="*/ 13306 h 762507"/>
                <a:gd name="connsiteX1" fmla="*/ 27236 w 510929"/>
                <a:gd name="connsiteY1" fmla="*/ 104323 h 762507"/>
                <a:gd name="connsiteX2" fmla="*/ 61103 w 510929"/>
                <a:gd name="connsiteY2" fmla="*/ 144539 h 762507"/>
                <a:gd name="connsiteX3" fmla="*/ 158470 w 510929"/>
                <a:gd name="connsiteY3" fmla="*/ 447223 h 762507"/>
                <a:gd name="connsiteX4" fmla="*/ 65336 w 510929"/>
                <a:gd name="connsiteY4" fmla="*/ 188989 h 762507"/>
                <a:gd name="connsiteX5" fmla="*/ 92853 w 510929"/>
                <a:gd name="connsiteY5" fmla="*/ 296939 h 762507"/>
                <a:gd name="connsiteX6" fmla="*/ 150003 w 510929"/>
                <a:gd name="connsiteY6" fmla="*/ 481089 h 762507"/>
                <a:gd name="connsiteX7" fmla="*/ 190220 w 510929"/>
                <a:gd name="connsiteY7" fmla="*/ 536123 h 762507"/>
                <a:gd name="connsiteX8" fmla="*/ 281236 w 510929"/>
                <a:gd name="connsiteY8" fmla="*/ 616556 h 762507"/>
                <a:gd name="connsiteX9" fmla="*/ 509836 w 510929"/>
                <a:gd name="connsiteY9" fmla="*/ 760489 h 762507"/>
                <a:gd name="connsiteX10" fmla="*/ 177520 w 510929"/>
                <a:gd name="connsiteY10" fmla="*/ 500139 h 762507"/>
                <a:gd name="connsiteX11" fmla="*/ 141536 w 510929"/>
                <a:gd name="connsiteY11" fmla="*/ 423939 h 762507"/>
                <a:gd name="connsiteX12" fmla="*/ 6070 w 510929"/>
                <a:gd name="connsiteY12" fmla="*/ 13306 h 762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0929" h="762507">
                  <a:moveTo>
                    <a:pt x="6070" y="13306"/>
                  </a:moveTo>
                  <a:cubicBezTo>
                    <a:pt x="-12980" y="-39963"/>
                    <a:pt x="18064" y="82451"/>
                    <a:pt x="27236" y="104323"/>
                  </a:cubicBezTo>
                  <a:cubicBezTo>
                    <a:pt x="36408" y="126195"/>
                    <a:pt x="39231" y="87389"/>
                    <a:pt x="61103" y="144539"/>
                  </a:cubicBezTo>
                  <a:cubicBezTo>
                    <a:pt x="82975" y="201689"/>
                    <a:pt x="157765" y="439815"/>
                    <a:pt x="158470" y="447223"/>
                  </a:cubicBezTo>
                  <a:cubicBezTo>
                    <a:pt x="159175" y="454631"/>
                    <a:pt x="76272" y="214036"/>
                    <a:pt x="65336" y="188989"/>
                  </a:cubicBezTo>
                  <a:cubicBezTo>
                    <a:pt x="54400" y="163942"/>
                    <a:pt x="78742" y="248256"/>
                    <a:pt x="92853" y="296939"/>
                  </a:cubicBezTo>
                  <a:cubicBezTo>
                    <a:pt x="106964" y="345622"/>
                    <a:pt x="133775" y="441225"/>
                    <a:pt x="150003" y="481089"/>
                  </a:cubicBezTo>
                  <a:cubicBezTo>
                    <a:pt x="166231" y="520953"/>
                    <a:pt x="168348" y="513545"/>
                    <a:pt x="190220" y="536123"/>
                  </a:cubicBezTo>
                  <a:cubicBezTo>
                    <a:pt x="212092" y="558701"/>
                    <a:pt x="227967" y="579162"/>
                    <a:pt x="281236" y="616556"/>
                  </a:cubicBezTo>
                  <a:cubicBezTo>
                    <a:pt x="334505" y="653950"/>
                    <a:pt x="527122" y="779892"/>
                    <a:pt x="509836" y="760489"/>
                  </a:cubicBezTo>
                  <a:cubicBezTo>
                    <a:pt x="492550" y="741086"/>
                    <a:pt x="238903" y="556231"/>
                    <a:pt x="177520" y="500139"/>
                  </a:cubicBezTo>
                  <a:cubicBezTo>
                    <a:pt x="116137" y="444047"/>
                    <a:pt x="169053" y="500844"/>
                    <a:pt x="141536" y="423939"/>
                  </a:cubicBezTo>
                  <a:cubicBezTo>
                    <a:pt x="114019" y="347034"/>
                    <a:pt x="25120" y="66575"/>
                    <a:pt x="6070" y="1330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4" name="フリーフォーム: 図形 443">
              <a:extLst>
                <a:ext uri="{FF2B5EF4-FFF2-40B4-BE49-F238E27FC236}">
                  <a16:creationId xmlns:a16="http://schemas.microsoft.com/office/drawing/2014/main" id="{E4CC5C70-4BE3-40F9-BCC2-C3E9131A38B3}"/>
                </a:ext>
              </a:extLst>
            </p:cNvPr>
            <p:cNvSpPr/>
            <p:nvPr/>
          </p:nvSpPr>
          <p:spPr>
            <a:xfrm>
              <a:off x="3847858" y="4059233"/>
              <a:ext cx="570067" cy="496462"/>
            </a:xfrm>
            <a:custGeom>
              <a:avLst/>
              <a:gdLst>
                <a:gd name="connsiteX0" fmla="*/ 12942 w 570067"/>
                <a:gd name="connsiteY0" fmla="*/ 17467 h 496462"/>
                <a:gd name="connsiteX1" fmla="*/ 65859 w 570067"/>
                <a:gd name="connsiteY1" fmla="*/ 49217 h 496462"/>
                <a:gd name="connsiteX2" fmla="*/ 554809 w 570067"/>
                <a:gd name="connsiteY2" fmla="*/ 481017 h 496462"/>
                <a:gd name="connsiteX3" fmla="*/ 423575 w 570067"/>
                <a:gd name="connsiteY3" fmla="*/ 379417 h 496462"/>
                <a:gd name="connsiteX4" fmla="*/ 190742 w 570067"/>
                <a:gd name="connsiteY4" fmla="*/ 176217 h 496462"/>
                <a:gd name="connsiteX5" fmla="*/ 480725 w 570067"/>
                <a:gd name="connsiteY5" fmla="*/ 440800 h 496462"/>
                <a:gd name="connsiteX6" fmla="*/ 334675 w 570067"/>
                <a:gd name="connsiteY6" fmla="*/ 307450 h 496462"/>
                <a:gd name="connsiteX7" fmla="*/ 142059 w 570067"/>
                <a:gd name="connsiteY7" fmla="*/ 119067 h 496462"/>
                <a:gd name="connsiteX8" fmla="*/ 12942 w 570067"/>
                <a:gd name="connsiteY8" fmla="*/ 17467 h 496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0067" h="496462">
                  <a:moveTo>
                    <a:pt x="12942" y="17467"/>
                  </a:moveTo>
                  <a:cubicBezTo>
                    <a:pt x="242" y="5825"/>
                    <a:pt x="-24452" y="-28041"/>
                    <a:pt x="65859" y="49217"/>
                  </a:cubicBezTo>
                  <a:cubicBezTo>
                    <a:pt x="156170" y="126475"/>
                    <a:pt x="495190" y="425984"/>
                    <a:pt x="554809" y="481017"/>
                  </a:cubicBezTo>
                  <a:cubicBezTo>
                    <a:pt x="614428" y="536050"/>
                    <a:pt x="484253" y="430217"/>
                    <a:pt x="423575" y="379417"/>
                  </a:cubicBezTo>
                  <a:cubicBezTo>
                    <a:pt x="362897" y="328617"/>
                    <a:pt x="181217" y="165987"/>
                    <a:pt x="190742" y="176217"/>
                  </a:cubicBezTo>
                  <a:cubicBezTo>
                    <a:pt x="200267" y="186448"/>
                    <a:pt x="480725" y="440800"/>
                    <a:pt x="480725" y="440800"/>
                  </a:cubicBezTo>
                  <a:cubicBezTo>
                    <a:pt x="504714" y="462672"/>
                    <a:pt x="391119" y="361072"/>
                    <a:pt x="334675" y="307450"/>
                  </a:cubicBezTo>
                  <a:cubicBezTo>
                    <a:pt x="278231" y="253828"/>
                    <a:pt x="197798" y="164575"/>
                    <a:pt x="142059" y="119067"/>
                  </a:cubicBezTo>
                  <a:cubicBezTo>
                    <a:pt x="86320" y="73559"/>
                    <a:pt x="25642" y="29109"/>
                    <a:pt x="12942" y="174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5" name="フリーフォーム: 図形 444">
              <a:extLst>
                <a:ext uri="{FF2B5EF4-FFF2-40B4-BE49-F238E27FC236}">
                  <a16:creationId xmlns:a16="http://schemas.microsoft.com/office/drawing/2014/main" id="{1D5B7FCE-2118-47BF-A065-EA6931EB30CB}"/>
                </a:ext>
              </a:extLst>
            </p:cNvPr>
            <p:cNvSpPr/>
            <p:nvPr/>
          </p:nvSpPr>
          <p:spPr>
            <a:xfrm>
              <a:off x="3797632" y="3968114"/>
              <a:ext cx="740656" cy="646753"/>
            </a:xfrm>
            <a:custGeom>
              <a:avLst/>
              <a:gdLst>
                <a:gd name="connsiteX0" fmla="*/ 16601 w 740656"/>
                <a:gd name="connsiteY0" fmla="*/ 15453 h 646753"/>
                <a:gd name="connsiteX1" fmla="*/ 569051 w 740656"/>
                <a:gd name="connsiteY1" fmla="*/ 491703 h 646753"/>
                <a:gd name="connsiteX2" fmla="*/ 255785 w 740656"/>
                <a:gd name="connsiteY2" fmla="*/ 182669 h 646753"/>
                <a:gd name="connsiteX3" fmla="*/ 92801 w 740656"/>
                <a:gd name="connsiteY3" fmla="*/ 47203 h 646753"/>
                <a:gd name="connsiteX4" fmla="*/ 207101 w 740656"/>
                <a:gd name="connsiteY4" fmla="*/ 161503 h 646753"/>
                <a:gd name="connsiteX5" fmla="*/ 717218 w 740656"/>
                <a:gd name="connsiteY5" fmla="*/ 627169 h 646753"/>
                <a:gd name="connsiteX6" fmla="*/ 607151 w 740656"/>
                <a:gd name="connsiteY6" fmla="*/ 519219 h 646753"/>
                <a:gd name="connsiteX7" fmla="*/ 183818 w 740656"/>
                <a:gd name="connsiteY7" fmla="*/ 150919 h 646753"/>
                <a:gd name="connsiteX8" fmla="*/ 16601 w 740656"/>
                <a:gd name="connsiteY8" fmla="*/ 15453 h 64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0656" h="646753">
                  <a:moveTo>
                    <a:pt x="16601" y="15453"/>
                  </a:moveTo>
                  <a:cubicBezTo>
                    <a:pt x="80807" y="72250"/>
                    <a:pt x="529187" y="463834"/>
                    <a:pt x="569051" y="491703"/>
                  </a:cubicBezTo>
                  <a:cubicBezTo>
                    <a:pt x="608915" y="519572"/>
                    <a:pt x="335160" y="256752"/>
                    <a:pt x="255785" y="182669"/>
                  </a:cubicBezTo>
                  <a:cubicBezTo>
                    <a:pt x="176410" y="108586"/>
                    <a:pt x="100915" y="50731"/>
                    <a:pt x="92801" y="47203"/>
                  </a:cubicBezTo>
                  <a:cubicBezTo>
                    <a:pt x="84687" y="43675"/>
                    <a:pt x="103032" y="64842"/>
                    <a:pt x="207101" y="161503"/>
                  </a:cubicBezTo>
                  <a:cubicBezTo>
                    <a:pt x="311170" y="258164"/>
                    <a:pt x="650543" y="567550"/>
                    <a:pt x="717218" y="627169"/>
                  </a:cubicBezTo>
                  <a:cubicBezTo>
                    <a:pt x="783893" y="686788"/>
                    <a:pt x="696051" y="598594"/>
                    <a:pt x="607151" y="519219"/>
                  </a:cubicBezTo>
                  <a:cubicBezTo>
                    <a:pt x="518251" y="439844"/>
                    <a:pt x="279068" y="230999"/>
                    <a:pt x="183818" y="150919"/>
                  </a:cubicBezTo>
                  <a:cubicBezTo>
                    <a:pt x="88568" y="70839"/>
                    <a:pt x="-47605" y="-41344"/>
                    <a:pt x="16601" y="154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6" name="フリーフォーム: 図形 445">
              <a:extLst>
                <a:ext uri="{FF2B5EF4-FFF2-40B4-BE49-F238E27FC236}">
                  <a16:creationId xmlns:a16="http://schemas.microsoft.com/office/drawing/2014/main" id="{A35D599E-0C25-4507-BFE8-F94F1AB017A9}"/>
                </a:ext>
              </a:extLst>
            </p:cNvPr>
            <p:cNvSpPr/>
            <p:nvPr/>
          </p:nvSpPr>
          <p:spPr>
            <a:xfrm>
              <a:off x="3713801" y="4234995"/>
              <a:ext cx="898362" cy="544560"/>
            </a:xfrm>
            <a:custGeom>
              <a:avLst/>
              <a:gdLst>
                <a:gd name="connsiteX0" fmla="*/ 24232 w 898362"/>
                <a:gd name="connsiteY0" fmla="*/ 13155 h 544560"/>
                <a:gd name="connsiteX1" fmla="*/ 722732 w 898362"/>
                <a:gd name="connsiteY1" fmla="*/ 459772 h 544560"/>
                <a:gd name="connsiteX2" fmla="*/ 614782 w 898362"/>
                <a:gd name="connsiteY2" fmla="*/ 364522 h 544560"/>
                <a:gd name="connsiteX3" fmla="*/ 168166 w 898362"/>
                <a:gd name="connsiteY3" fmla="*/ 95705 h 544560"/>
                <a:gd name="connsiteX4" fmla="*/ 451799 w 898362"/>
                <a:gd name="connsiteY4" fmla="*/ 277738 h 544560"/>
                <a:gd name="connsiteX5" fmla="*/ 885716 w 898362"/>
                <a:gd name="connsiteY5" fmla="*/ 538088 h 544560"/>
                <a:gd name="connsiteX6" fmla="*/ 731199 w 898362"/>
                <a:gd name="connsiteY6" fmla="*/ 438605 h 544560"/>
                <a:gd name="connsiteX7" fmla="*/ 212616 w 898362"/>
                <a:gd name="connsiteY7" fmla="*/ 146505 h 544560"/>
                <a:gd name="connsiteX8" fmla="*/ 24232 w 898362"/>
                <a:gd name="connsiteY8" fmla="*/ 13155 h 544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8362" h="544560">
                  <a:moveTo>
                    <a:pt x="24232" y="13155"/>
                  </a:moveTo>
                  <a:cubicBezTo>
                    <a:pt x="109251" y="65366"/>
                    <a:pt x="624307" y="401211"/>
                    <a:pt x="722732" y="459772"/>
                  </a:cubicBezTo>
                  <a:cubicBezTo>
                    <a:pt x="821157" y="518333"/>
                    <a:pt x="707210" y="425200"/>
                    <a:pt x="614782" y="364522"/>
                  </a:cubicBezTo>
                  <a:cubicBezTo>
                    <a:pt x="522354" y="303844"/>
                    <a:pt x="195330" y="110169"/>
                    <a:pt x="168166" y="95705"/>
                  </a:cubicBezTo>
                  <a:cubicBezTo>
                    <a:pt x="141002" y="81241"/>
                    <a:pt x="332207" y="204007"/>
                    <a:pt x="451799" y="277738"/>
                  </a:cubicBezTo>
                  <a:cubicBezTo>
                    <a:pt x="571391" y="351469"/>
                    <a:pt x="839149" y="511277"/>
                    <a:pt x="885716" y="538088"/>
                  </a:cubicBezTo>
                  <a:cubicBezTo>
                    <a:pt x="932283" y="564899"/>
                    <a:pt x="843382" y="503869"/>
                    <a:pt x="731199" y="438605"/>
                  </a:cubicBezTo>
                  <a:cubicBezTo>
                    <a:pt x="619016" y="373341"/>
                    <a:pt x="329033" y="216708"/>
                    <a:pt x="212616" y="146505"/>
                  </a:cubicBezTo>
                  <a:cubicBezTo>
                    <a:pt x="96199" y="76302"/>
                    <a:pt x="-60787" y="-39056"/>
                    <a:pt x="24232" y="131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7" name="フリーフォーム: 図形 446">
              <a:extLst>
                <a:ext uri="{FF2B5EF4-FFF2-40B4-BE49-F238E27FC236}">
                  <a16:creationId xmlns:a16="http://schemas.microsoft.com/office/drawing/2014/main" id="{6D45A403-C215-4AF9-BA94-62B56B0B2195}"/>
                </a:ext>
              </a:extLst>
            </p:cNvPr>
            <p:cNvSpPr/>
            <p:nvPr/>
          </p:nvSpPr>
          <p:spPr>
            <a:xfrm>
              <a:off x="3362897" y="3666281"/>
              <a:ext cx="508087" cy="468096"/>
            </a:xfrm>
            <a:custGeom>
              <a:avLst/>
              <a:gdLst>
                <a:gd name="connsiteX0" fmla="*/ 57636 w 508087"/>
                <a:gd name="connsiteY0" fmla="*/ 80219 h 468096"/>
                <a:gd name="connsiteX1" fmla="*/ 485203 w 508087"/>
                <a:gd name="connsiteY1" fmla="*/ 452752 h 468096"/>
                <a:gd name="connsiteX2" fmla="*/ 423820 w 508087"/>
                <a:gd name="connsiteY2" fmla="*/ 376552 h 468096"/>
                <a:gd name="connsiteX3" fmla="*/ 201570 w 508087"/>
                <a:gd name="connsiteY3" fmla="*/ 190286 h 468096"/>
                <a:gd name="connsiteX4" fmla="*/ 464036 w 508087"/>
                <a:gd name="connsiteY4" fmla="*/ 448519 h 468096"/>
                <a:gd name="connsiteX5" fmla="*/ 271420 w 508087"/>
                <a:gd name="connsiteY5" fmla="*/ 300352 h 468096"/>
                <a:gd name="connsiteX6" fmla="*/ 205803 w 508087"/>
                <a:gd name="connsiteY6" fmla="*/ 238969 h 468096"/>
                <a:gd name="connsiteX7" fmla="*/ 254486 w 508087"/>
                <a:gd name="connsiteY7" fmla="*/ 266486 h 468096"/>
                <a:gd name="connsiteX8" fmla="*/ 184636 w 508087"/>
                <a:gd name="connsiteY8" fmla="*/ 192402 h 468096"/>
                <a:gd name="connsiteX9" fmla="*/ 19536 w 508087"/>
                <a:gd name="connsiteY9" fmla="*/ 8252 h 468096"/>
                <a:gd name="connsiteX10" fmla="*/ 57636 w 508087"/>
                <a:gd name="connsiteY10" fmla="*/ 80219 h 468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8087" h="468096">
                  <a:moveTo>
                    <a:pt x="57636" y="80219"/>
                  </a:moveTo>
                  <a:cubicBezTo>
                    <a:pt x="135247" y="154302"/>
                    <a:pt x="424173" y="403363"/>
                    <a:pt x="485203" y="452752"/>
                  </a:cubicBezTo>
                  <a:cubicBezTo>
                    <a:pt x="546233" y="502141"/>
                    <a:pt x="471092" y="420296"/>
                    <a:pt x="423820" y="376552"/>
                  </a:cubicBezTo>
                  <a:cubicBezTo>
                    <a:pt x="376548" y="332808"/>
                    <a:pt x="194867" y="178292"/>
                    <a:pt x="201570" y="190286"/>
                  </a:cubicBezTo>
                  <a:cubicBezTo>
                    <a:pt x="208273" y="202280"/>
                    <a:pt x="452394" y="430175"/>
                    <a:pt x="464036" y="448519"/>
                  </a:cubicBezTo>
                  <a:cubicBezTo>
                    <a:pt x="475678" y="466863"/>
                    <a:pt x="314459" y="335277"/>
                    <a:pt x="271420" y="300352"/>
                  </a:cubicBezTo>
                  <a:cubicBezTo>
                    <a:pt x="228381" y="265427"/>
                    <a:pt x="208625" y="244613"/>
                    <a:pt x="205803" y="238969"/>
                  </a:cubicBezTo>
                  <a:cubicBezTo>
                    <a:pt x="202981" y="233325"/>
                    <a:pt x="258014" y="274247"/>
                    <a:pt x="254486" y="266486"/>
                  </a:cubicBezTo>
                  <a:cubicBezTo>
                    <a:pt x="250958" y="258725"/>
                    <a:pt x="223794" y="235441"/>
                    <a:pt x="184636" y="192402"/>
                  </a:cubicBezTo>
                  <a:cubicBezTo>
                    <a:pt x="145478" y="149363"/>
                    <a:pt x="43525" y="29771"/>
                    <a:pt x="19536" y="8252"/>
                  </a:cubicBezTo>
                  <a:cubicBezTo>
                    <a:pt x="-4453" y="-13267"/>
                    <a:pt x="-19975" y="6136"/>
                    <a:pt x="57636" y="802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8" name="フリーフォーム: 図形 447">
              <a:extLst>
                <a:ext uri="{FF2B5EF4-FFF2-40B4-BE49-F238E27FC236}">
                  <a16:creationId xmlns:a16="http://schemas.microsoft.com/office/drawing/2014/main" id="{A4F9F0FD-E952-4C94-87C3-A64EBDE24341}"/>
                </a:ext>
              </a:extLst>
            </p:cNvPr>
            <p:cNvSpPr/>
            <p:nvPr/>
          </p:nvSpPr>
          <p:spPr>
            <a:xfrm>
              <a:off x="4521338" y="3851022"/>
              <a:ext cx="355496" cy="853286"/>
            </a:xfrm>
            <a:custGeom>
              <a:avLst/>
              <a:gdLst>
                <a:gd name="connsiteX0" fmla="*/ 355462 w 355496"/>
                <a:gd name="connsiteY0" fmla="*/ 253 h 853286"/>
                <a:gd name="connsiteX1" fmla="*/ 255450 w 355496"/>
                <a:gd name="connsiteY1" fmla="*/ 54228 h 853286"/>
                <a:gd name="connsiteX2" fmla="*/ 184012 w 355496"/>
                <a:gd name="connsiteY2" fmla="*/ 306641 h 853286"/>
                <a:gd name="connsiteX3" fmla="*/ 209412 w 355496"/>
                <a:gd name="connsiteY3" fmla="*/ 212978 h 853286"/>
                <a:gd name="connsiteX4" fmla="*/ 252275 w 355496"/>
                <a:gd name="connsiteY4" fmla="*/ 98678 h 853286"/>
                <a:gd name="connsiteX5" fmla="*/ 122100 w 355496"/>
                <a:gd name="connsiteY5" fmla="*/ 449516 h 853286"/>
                <a:gd name="connsiteX6" fmla="*/ 161787 w 355496"/>
                <a:gd name="connsiteY6" fmla="*/ 336803 h 853286"/>
                <a:gd name="connsiteX7" fmla="*/ 36375 w 355496"/>
                <a:gd name="connsiteY7" fmla="*/ 690816 h 853286"/>
                <a:gd name="connsiteX8" fmla="*/ 120512 w 355496"/>
                <a:gd name="connsiteY8" fmla="*/ 454278 h 853286"/>
                <a:gd name="connsiteX9" fmla="*/ 14150 w 355496"/>
                <a:gd name="connsiteY9" fmla="*/ 763841 h 853286"/>
                <a:gd name="connsiteX10" fmla="*/ 20500 w 355496"/>
                <a:gd name="connsiteY10" fmla="*/ 779716 h 853286"/>
                <a:gd name="connsiteX11" fmla="*/ 104637 w 355496"/>
                <a:gd name="connsiteY11" fmla="*/ 851153 h 853286"/>
                <a:gd name="connsiteX12" fmla="*/ 42725 w 355496"/>
                <a:gd name="connsiteY12" fmla="*/ 827341 h 853286"/>
                <a:gd name="connsiteX13" fmla="*/ 10975 w 355496"/>
                <a:gd name="connsiteY13" fmla="*/ 754316 h 853286"/>
                <a:gd name="connsiteX14" fmla="*/ 237987 w 355496"/>
                <a:gd name="connsiteY14" fmla="*/ 130428 h 853286"/>
                <a:gd name="connsiteX15" fmla="*/ 266562 w 355496"/>
                <a:gd name="connsiteY15" fmla="*/ 63753 h 853286"/>
                <a:gd name="connsiteX16" fmla="*/ 355462 w 355496"/>
                <a:gd name="connsiteY16" fmla="*/ 253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5496" h="853286">
                  <a:moveTo>
                    <a:pt x="355462" y="253"/>
                  </a:moveTo>
                  <a:cubicBezTo>
                    <a:pt x="353610" y="-1334"/>
                    <a:pt x="284025" y="3163"/>
                    <a:pt x="255450" y="54228"/>
                  </a:cubicBezTo>
                  <a:cubicBezTo>
                    <a:pt x="226875" y="105293"/>
                    <a:pt x="191685" y="280183"/>
                    <a:pt x="184012" y="306641"/>
                  </a:cubicBezTo>
                  <a:cubicBezTo>
                    <a:pt x="176339" y="333099"/>
                    <a:pt x="198035" y="247639"/>
                    <a:pt x="209412" y="212978"/>
                  </a:cubicBezTo>
                  <a:cubicBezTo>
                    <a:pt x="220789" y="178317"/>
                    <a:pt x="266827" y="59255"/>
                    <a:pt x="252275" y="98678"/>
                  </a:cubicBezTo>
                  <a:cubicBezTo>
                    <a:pt x="237723" y="138101"/>
                    <a:pt x="137181" y="409829"/>
                    <a:pt x="122100" y="449516"/>
                  </a:cubicBezTo>
                  <a:cubicBezTo>
                    <a:pt x="107019" y="489203"/>
                    <a:pt x="161787" y="336803"/>
                    <a:pt x="161787" y="336803"/>
                  </a:cubicBezTo>
                  <a:lnTo>
                    <a:pt x="36375" y="690816"/>
                  </a:lnTo>
                  <a:cubicBezTo>
                    <a:pt x="29496" y="710395"/>
                    <a:pt x="124216" y="442107"/>
                    <a:pt x="120512" y="454278"/>
                  </a:cubicBezTo>
                  <a:cubicBezTo>
                    <a:pt x="116808" y="466449"/>
                    <a:pt x="30819" y="709601"/>
                    <a:pt x="14150" y="763841"/>
                  </a:cubicBezTo>
                  <a:cubicBezTo>
                    <a:pt x="-2519" y="818081"/>
                    <a:pt x="5419" y="765164"/>
                    <a:pt x="20500" y="779716"/>
                  </a:cubicBezTo>
                  <a:cubicBezTo>
                    <a:pt x="35581" y="794268"/>
                    <a:pt x="100933" y="843216"/>
                    <a:pt x="104637" y="851153"/>
                  </a:cubicBezTo>
                  <a:cubicBezTo>
                    <a:pt x="108341" y="859090"/>
                    <a:pt x="58335" y="843480"/>
                    <a:pt x="42725" y="827341"/>
                  </a:cubicBezTo>
                  <a:cubicBezTo>
                    <a:pt x="27115" y="811202"/>
                    <a:pt x="-21569" y="870468"/>
                    <a:pt x="10975" y="754316"/>
                  </a:cubicBezTo>
                  <a:cubicBezTo>
                    <a:pt x="43519" y="638164"/>
                    <a:pt x="195389" y="245522"/>
                    <a:pt x="237987" y="130428"/>
                  </a:cubicBezTo>
                  <a:cubicBezTo>
                    <a:pt x="280585" y="15334"/>
                    <a:pt x="249100" y="83597"/>
                    <a:pt x="266562" y="63753"/>
                  </a:cubicBezTo>
                  <a:cubicBezTo>
                    <a:pt x="284024" y="43909"/>
                    <a:pt x="357314" y="1840"/>
                    <a:pt x="355462" y="2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9" name="フリーフォーム: 図形 448">
              <a:extLst>
                <a:ext uri="{FF2B5EF4-FFF2-40B4-BE49-F238E27FC236}">
                  <a16:creationId xmlns:a16="http://schemas.microsoft.com/office/drawing/2014/main" id="{C852F2D1-1D81-463F-94BD-D57CEF3EE973}"/>
                </a:ext>
              </a:extLst>
            </p:cNvPr>
            <p:cNvSpPr/>
            <p:nvPr/>
          </p:nvSpPr>
          <p:spPr>
            <a:xfrm>
              <a:off x="4548944" y="3853832"/>
              <a:ext cx="359639" cy="839134"/>
            </a:xfrm>
            <a:custGeom>
              <a:avLst/>
              <a:gdLst>
                <a:gd name="connsiteX0" fmla="*/ 359606 w 359639"/>
                <a:gd name="connsiteY0" fmla="*/ 618 h 839134"/>
                <a:gd name="connsiteX1" fmla="*/ 248481 w 359639"/>
                <a:gd name="connsiteY1" fmla="*/ 78406 h 839134"/>
                <a:gd name="connsiteX2" fmla="*/ 273881 w 359639"/>
                <a:gd name="connsiteY2" fmla="*/ 60943 h 839134"/>
                <a:gd name="connsiteX3" fmla="*/ 256419 w 359639"/>
                <a:gd name="connsiteY3" fmla="*/ 99043 h 839134"/>
                <a:gd name="connsiteX4" fmla="*/ 115131 w 359639"/>
                <a:gd name="connsiteY4" fmla="*/ 468931 h 839134"/>
                <a:gd name="connsiteX5" fmla="*/ 224669 w 359639"/>
                <a:gd name="connsiteY5" fmla="*/ 156193 h 839134"/>
                <a:gd name="connsiteX6" fmla="*/ 34169 w 359639"/>
                <a:gd name="connsiteY6" fmla="*/ 659431 h 839134"/>
                <a:gd name="connsiteX7" fmla="*/ 18294 w 359639"/>
                <a:gd name="connsiteY7" fmla="*/ 714993 h 839134"/>
                <a:gd name="connsiteX8" fmla="*/ 7181 w 359639"/>
                <a:gd name="connsiteY8" fmla="*/ 746743 h 839134"/>
                <a:gd name="connsiteX9" fmla="*/ 7181 w 359639"/>
                <a:gd name="connsiteY9" fmla="*/ 770556 h 839134"/>
                <a:gd name="connsiteX10" fmla="*/ 78619 w 359639"/>
                <a:gd name="connsiteY10" fmla="*/ 838818 h 839134"/>
                <a:gd name="connsiteX11" fmla="*/ 15119 w 359639"/>
                <a:gd name="connsiteY11" fmla="*/ 794368 h 839134"/>
                <a:gd name="connsiteX12" fmla="*/ 7181 w 359639"/>
                <a:gd name="connsiteY12" fmla="*/ 754681 h 839134"/>
                <a:gd name="connsiteX13" fmla="*/ 104019 w 359639"/>
                <a:gd name="connsiteY13" fmla="*/ 475281 h 839134"/>
                <a:gd name="connsiteX14" fmla="*/ 205619 w 359639"/>
                <a:gd name="connsiteY14" fmla="*/ 240331 h 839134"/>
                <a:gd name="connsiteX15" fmla="*/ 83381 w 359639"/>
                <a:gd name="connsiteY15" fmla="*/ 541956 h 839134"/>
                <a:gd name="connsiteX16" fmla="*/ 235781 w 359639"/>
                <a:gd name="connsiteY16" fmla="*/ 127618 h 839134"/>
                <a:gd name="connsiteX17" fmla="*/ 359606 w 359639"/>
                <a:gd name="connsiteY17" fmla="*/ 618 h 839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59639" h="839134">
                  <a:moveTo>
                    <a:pt x="359606" y="618"/>
                  </a:moveTo>
                  <a:cubicBezTo>
                    <a:pt x="361723" y="-7584"/>
                    <a:pt x="262768" y="68352"/>
                    <a:pt x="248481" y="78406"/>
                  </a:cubicBezTo>
                  <a:cubicBezTo>
                    <a:pt x="234194" y="88460"/>
                    <a:pt x="272558" y="57504"/>
                    <a:pt x="273881" y="60943"/>
                  </a:cubicBezTo>
                  <a:cubicBezTo>
                    <a:pt x="275204" y="64382"/>
                    <a:pt x="282877" y="31045"/>
                    <a:pt x="256419" y="99043"/>
                  </a:cubicBezTo>
                  <a:cubicBezTo>
                    <a:pt x="229961" y="167041"/>
                    <a:pt x="120423" y="459406"/>
                    <a:pt x="115131" y="468931"/>
                  </a:cubicBezTo>
                  <a:cubicBezTo>
                    <a:pt x="109839" y="478456"/>
                    <a:pt x="238163" y="124443"/>
                    <a:pt x="224669" y="156193"/>
                  </a:cubicBezTo>
                  <a:cubicBezTo>
                    <a:pt x="211175" y="187943"/>
                    <a:pt x="68565" y="566298"/>
                    <a:pt x="34169" y="659431"/>
                  </a:cubicBezTo>
                  <a:cubicBezTo>
                    <a:pt x="-227" y="752564"/>
                    <a:pt x="22792" y="700441"/>
                    <a:pt x="18294" y="714993"/>
                  </a:cubicBezTo>
                  <a:cubicBezTo>
                    <a:pt x="13796" y="729545"/>
                    <a:pt x="9033" y="737483"/>
                    <a:pt x="7181" y="746743"/>
                  </a:cubicBezTo>
                  <a:cubicBezTo>
                    <a:pt x="5329" y="756003"/>
                    <a:pt x="-4725" y="755210"/>
                    <a:pt x="7181" y="770556"/>
                  </a:cubicBezTo>
                  <a:cubicBezTo>
                    <a:pt x="19087" y="785902"/>
                    <a:pt x="77296" y="834849"/>
                    <a:pt x="78619" y="838818"/>
                  </a:cubicBezTo>
                  <a:cubicBezTo>
                    <a:pt x="79942" y="842787"/>
                    <a:pt x="27025" y="808391"/>
                    <a:pt x="15119" y="794368"/>
                  </a:cubicBezTo>
                  <a:cubicBezTo>
                    <a:pt x="3213" y="780345"/>
                    <a:pt x="-7636" y="807862"/>
                    <a:pt x="7181" y="754681"/>
                  </a:cubicBezTo>
                  <a:cubicBezTo>
                    <a:pt x="21998" y="701500"/>
                    <a:pt x="70946" y="561006"/>
                    <a:pt x="104019" y="475281"/>
                  </a:cubicBezTo>
                  <a:cubicBezTo>
                    <a:pt x="137092" y="389556"/>
                    <a:pt x="209059" y="229219"/>
                    <a:pt x="205619" y="240331"/>
                  </a:cubicBezTo>
                  <a:cubicBezTo>
                    <a:pt x="202179" y="251444"/>
                    <a:pt x="78354" y="560741"/>
                    <a:pt x="83381" y="541956"/>
                  </a:cubicBezTo>
                  <a:cubicBezTo>
                    <a:pt x="88408" y="523171"/>
                    <a:pt x="193448" y="215724"/>
                    <a:pt x="235781" y="127618"/>
                  </a:cubicBezTo>
                  <a:cubicBezTo>
                    <a:pt x="278114" y="39512"/>
                    <a:pt x="357489" y="8820"/>
                    <a:pt x="359606" y="6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0" name="フリーフォーム: 図形 449">
              <a:extLst>
                <a:ext uri="{FF2B5EF4-FFF2-40B4-BE49-F238E27FC236}">
                  <a16:creationId xmlns:a16="http://schemas.microsoft.com/office/drawing/2014/main" id="{AC20E21A-B9AE-44EE-B080-68E4D2EC314C}"/>
                </a:ext>
              </a:extLst>
            </p:cNvPr>
            <p:cNvSpPr/>
            <p:nvPr/>
          </p:nvSpPr>
          <p:spPr>
            <a:xfrm>
              <a:off x="4879320" y="3227380"/>
              <a:ext cx="643593" cy="609978"/>
            </a:xfrm>
            <a:custGeom>
              <a:avLst/>
              <a:gdLst>
                <a:gd name="connsiteX0" fmla="*/ 643593 w 643593"/>
                <a:gd name="connsiteY0" fmla="*/ 8 h 609978"/>
                <a:gd name="connsiteX1" fmla="*/ 256243 w 643593"/>
                <a:gd name="connsiteY1" fmla="*/ 249245 h 609978"/>
                <a:gd name="connsiteX2" fmla="*/ 495955 w 643593"/>
                <a:gd name="connsiteY2" fmla="*/ 112720 h 609978"/>
                <a:gd name="connsiteX3" fmla="*/ 240368 w 643593"/>
                <a:gd name="connsiteY3" fmla="*/ 271470 h 609978"/>
                <a:gd name="connsiteX4" fmla="*/ 110193 w 643593"/>
                <a:gd name="connsiteY4" fmla="*/ 422283 h 609978"/>
                <a:gd name="connsiteX5" fmla="*/ 211793 w 643593"/>
                <a:gd name="connsiteY5" fmla="*/ 323858 h 609978"/>
                <a:gd name="connsiteX6" fmla="*/ 467380 w 643593"/>
                <a:gd name="connsiteY6" fmla="*/ 76208 h 609978"/>
                <a:gd name="connsiteX7" fmla="*/ 175280 w 643593"/>
                <a:gd name="connsiteY7" fmla="*/ 333383 h 609978"/>
                <a:gd name="connsiteX8" fmla="*/ 40343 w 643593"/>
                <a:gd name="connsiteY8" fmla="*/ 492133 h 609978"/>
                <a:gd name="connsiteX9" fmla="*/ 2243 w 643593"/>
                <a:gd name="connsiteY9" fmla="*/ 608020 h 609978"/>
                <a:gd name="connsiteX10" fmla="*/ 24468 w 643593"/>
                <a:gd name="connsiteY10" fmla="*/ 546108 h 609978"/>
                <a:gd name="connsiteX11" fmla="*/ 186393 w 643593"/>
                <a:gd name="connsiteY11" fmla="*/ 315920 h 609978"/>
                <a:gd name="connsiteX12" fmla="*/ 259418 w 643593"/>
                <a:gd name="connsiteY12" fmla="*/ 258770 h 609978"/>
                <a:gd name="connsiteX13" fmla="*/ 643593 w 643593"/>
                <a:gd name="connsiteY13" fmla="*/ 8 h 60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43593" h="609978">
                  <a:moveTo>
                    <a:pt x="643593" y="8"/>
                  </a:moveTo>
                  <a:cubicBezTo>
                    <a:pt x="643064" y="-1579"/>
                    <a:pt x="280849" y="230460"/>
                    <a:pt x="256243" y="249245"/>
                  </a:cubicBezTo>
                  <a:cubicBezTo>
                    <a:pt x="231637" y="268030"/>
                    <a:pt x="498601" y="109016"/>
                    <a:pt x="495955" y="112720"/>
                  </a:cubicBezTo>
                  <a:cubicBezTo>
                    <a:pt x="493309" y="116424"/>
                    <a:pt x="304662" y="219876"/>
                    <a:pt x="240368" y="271470"/>
                  </a:cubicBezTo>
                  <a:cubicBezTo>
                    <a:pt x="176074" y="323064"/>
                    <a:pt x="114955" y="413552"/>
                    <a:pt x="110193" y="422283"/>
                  </a:cubicBezTo>
                  <a:cubicBezTo>
                    <a:pt x="105431" y="431014"/>
                    <a:pt x="211793" y="323858"/>
                    <a:pt x="211793" y="323858"/>
                  </a:cubicBezTo>
                  <a:cubicBezTo>
                    <a:pt x="271324" y="266179"/>
                    <a:pt x="473465" y="74621"/>
                    <a:pt x="467380" y="76208"/>
                  </a:cubicBezTo>
                  <a:cubicBezTo>
                    <a:pt x="461295" y="77795"/>
                    <a:pt x="246453" y="264062"/>
                    <a:pt x="175280" y="333383"/>
                  </a:cubicBezTo>
                  <a:cubicBezTo>
                    <a:pt x="104107" y="402704"/>
                    <a:pt x="69182" y="446360"/>
                    <a:pt x="40343" y="492133"/>
                  </a:cubicBezTo>
                  <a:cubicBezTo>
                    <a:pt x="11503" y="537906"/>
                    <a:pt x="4889" y="599024"/>
                    <a:pt x="2243" y="608020"/>
                  </a:cubicBezTo>
                  <a:cubicBezTo>
                    <a:pt x="-403" y="617016"/>
                    <a:pt x="-6224" y="594791"/>
                    <a:pt x="24468" y="546108"/>
                  </a:cubicBezTo>
                  <a:cubicBezTo>
                    <a:pt x="55160" y="497425"/>
                    <a:pt x="147235" y="363810"/>
                    <a:pt x="186393" y="315920"/>
                  </a:cubicBezTo>
                  <a:cubicBezTo>
                    <a:pt x="225551" y="268030"/>
                    <a:pt x="181895" y="310628"/>
                    <a:pt x="259418" y="258770"/>
                  </a:cubicBezTo>
                  <a:lnTo>
                    <a:pt x="643593" y="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1" name="フリーフォーム: 図形 450">
              <a:extLst>
                <a:ext uri="{FF2B5EF4-FFF2-40B4-BE49-F238E27FC236}">
                  <a16:creationId xmlns:a16="http://schemas.microsoft.com/office/drawing/2014/main" id="{31B36821-F40A-48D1-9DF2-D295821971CD}"/>
                </a:ext>
              </a:extLst>
            </p:cNvPr>
            <p:cNvSpPr/>
            <p:nvPr/>
          </p:nvSpPr>
          <p:spPr>
            <a:xfrm>
              <a:off x="4883149" y="3259156"/>
              <a:ext cx="642667" cy="627211"/>
            </a:xfrm>
            <a:custGeom>
              <a:avLst/>
              <a:gdLst>
                <a:gd name="connsiteX0" fmla="*/ 638176 w 642667"/>
                <a:gd name="connsiteY0" fmla="*/ 4744 h 627211"/>
                <a:gd name="connsiteX1" fmla="*/ 327026 w 642667"/>
                <a:gd name="connsiteY1" fmla="*/ 195244 h 627211"/>
                <a:gd name="connsiteX2" fmla="*/ 504826 w 642667"/>
                <a:gd name="connsiteY2" fmla="*/ 98407 h 627211"/>
                <a:gd name="connsiteX3" fmla="*/ 382589 w 642667"/>
                <a:gd name="connsiteY3" fmla="*/ 184132 h 627211"/>
                <a:gd name="connsiteX4" fmla="*/ 187326 w 642667"/>
                <a:gd name="connsiteY4" fmla="*/ 331769 h 627211"/>
                <a:gd name="connsiteX5" fmla="*/ 292101 w 642667"/>
                <a:gd name="connsiteY5" fmla="*/ 249219 h 627211"/>
                <a:gd name="connsiteX6" fmla="*/ 138114 w 642667"/>
                <a:gd name="connsiteY6" fmla="*/ 366694 h 627211"/>
                <a:gd name="connsiteX7" fmla="*/ 63501 w 642667"/>
                <a:gd name="connsiteY7" fmla="*/ 490519 h 627211"/>
                <a:gd name="connsiteX8" fmla="*/ 1 w 642667"/>
                <a:gd name="connsiteY8" fmla="*/ 627044 h 627211"/>
                <a:gd name="connsiteX9" fmla="*/ 61914 w 642667"/>
                <a:gd name="connsiteY9" fmla="*/ 461944 h 627211"/>
                <a:gd name="connsiteX10" fmla="*/ 136526 w 642667"/>
                <a:gd name="connsiteY10" fmla="*/ 368282 h 627211"/>
                <a:gd name="connsiteX11" fmla="*/ 152401 w 642667"/>
                <a:gd name="connsiteY11" fmla="*/ 369869 h 627211"/>
                <a:gd name="connsiteX12" fmla="*/ 387351 w 642667"/>
                <a:gd name="connsiteY12" fmla="*/ 160319 h 627211"/>
                <a:gd name="connsiteX13" fmla="*/ 354014 w 642667"/>
                <a:gd name="connsiteY13" fmla="*/ 195244 h 627211"/>
                <a:gd name="connsiteX14" fmla="*/ 501651 w 642667"/>
                <a:gd name="connsiteY14" fmla="*/ 68244 h 627211"/>
                <a:gd name="connsiteX15" fmla="*/ 638176 w 642667"/>
                <a:gd name="connsiteY15" fmla="*/ 4744 h 627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2667" h="627211">
                  <a:moveTo>
                    <a:pt x="638176" y="4744"/>
                  </a:moveTo>
                  <a:cubicBezTo>
                    <a:pt x="609072" y="25911"/>
                    <a:pt x="349251" y="179634"/>
                    <a:pt x="327026" y="195244"/>
                  </a:cubicBezTo>
                  <a:cubicBezTo>
                    <a:pt x="304801" y="210854"/>
                    <a:pt x="495566" y="100259"/>
                    <a:pt x="504826" y="98407"/>
                  </a:cubicBezTo>
                  <a:cubicBezTo>
                    <a:pt x="514086" y="96555"/>
                    <a:pt x="435506" y="145238"/>
                    <a:pt x="382589" y="184132"/>
                  </a:cubicBezTo>
                  <a:cubicBezTo>
                    <a:pt x="329672" y="223026"/>
                    <a:pt x="202407" y="320921"/>
                    <a:pt x="187326" y="331769"/>
                  </a:cubicBezTo>
                  <a:cubicBezTo>
                    <a:pt x="172245" y="342617"/>
                    <a:pt x="300303" y="243398"/>
                    <a:pt x="292101" y="249219"/>
                  </a:cubicBezTo>
                  <a:cubicBezTo>
                    <a:pt x="283899" y="255040"/>
                    <a:pt x="176214" y="326477"/>
                    <a:pt x="138114" y="366694"/>
                  </a:cubicBezTo>
                  <a:cubicBezTo>
                    <a:pt x="100014" y="406911"/>
                    <a:pt x="86520" y="447127"/>
                    <a:pt x="63501" y="490519"/>
                  </a:cubicBezTo>
                  <a:cubicBezTo>
                    <a:pt x="40482" y="533911"/>
                    <a:pt x="265" y="631806"/>
                    <a:pt x="1" y="627044"/>
                  </a:cubicBezTo>
                  <a:cubicBezTo>
                    <a:pt x="-263" y="622282"/>
                    <a:pt x="39160" y="505071"/>
                    <a:pt x="61914" y="461944"/>
                  </a:cubicBezTo>
                  <a:cubicBezTo>
                    <a:pt x="84668" y="418817"/>
                    <a:pt x="121445" y="383628"/>
                    <a:pt x="136526" y="368282"/>
                  </a:cubicBezTo>
                  <a:cubicBezTo>
                    <a:pt x="151607" y="352936"/>
                    <a:pt x="110597" y="404530"/>
                    <a:pt x="152401" y="369869"/>
                  </a:cubicBezTo>
                  <a:cubicBezTo>
                    <a:pt x="194205" y="335209"/>
                    <a:pt x="353749" y="189423"/>
                    <a:pt x="387351" y="160319"/>
                  </a:cubicBezTo>
                  <a:cubicBezTo>
                    <a:pt x="420953" y="131215"/>
                    <a:pt x="334964" y="210590"/>
                    <a:pt x="354014" y="195244"/>
                  </a:cubicBezTo>
                  <a:cubicBezTo>
                    <a:pt x="373064" y="179898"/>
                    <a:pt x="456143" y="98142"/>
                    <a:pt x="501651" y="68244"/>
                  </a:cubicBezTo>
                  <a:cubicBezTo>
                    <a:pt x="547159" y="38346"/>
                    <a:pt x="667280" y="-16423"/>
                    <a:pt x="638176" y="47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2" name="フリーフォーム: 図形 451">
              <a:extLst>
                <a:ext uri="{FF2B5EF4-FFF2-40B4-BE49-F238E27FC236}">
                  <a16:creationId xmlns:a16="http://schemas.microsoft.com/office/drawing/2014/main" id="{C67BC318-EC70-4B72-B4FE-E1A24EF801F5}"/>
                </a:ext>
              </a:extLst>
            </p:cNvPr>
            <p:cNvSpPr/>
            <p:nvPr/>
          </p:nvSpPr>
          <p:spPr>
            <a:xfrm>
              <a:off x="5506815" y="3077407"/>
              <a:ext cx="541792" cy="189668"/>
            </a:xfrm>
            <a:custGeom>
              <a:avLst/>
              <a:gdLst>
                <a:gd name="connsiteX0" fmla="*/ 223 w 541792"/>
                <a:gd name="connsiteY0" fmla="*/ 189668 h 189668"/>
                <a:gd name="connsiteX1" fmla="*/ 262160 w 541792"/>
                <a:gd name="connsiteY1" fmla="*/ 65843 h 189668"/>
                <a:gd name="connsiteX2" fmla="*/ 468535 w 541792"/>
                <a:gd name="connsiteY2" fmla="*/ 34093 h 189668"/>
                <a:gd name="connsiteX3" fmla="*/ 541560 w 541792"/>
                <a:gd name="connsiteY3" fmla="*/ 756 h 189668"/>
                <a:gd name="connsiteX4" fmla="*/ 449485 w 541792"/>
                <a:gd name="connsiteY4" fmla="*/ 13456 h 189668"/>
                <a:gd name="connsiteX5" fmla="*/ 285973 w 541792"/>
                <a:gd name="connsiteY5" fmla="*/ 43618 h 189668"/>
                <a:gd name="connsiteX6" fmla="*/ 466948 w 541792"/>
                <a:gd name="connsiteY6" fmla="*/ 42031 h 189668"/>
                <a:gd name="connsiteX7" fmla="*/ 498698 w 541792"/>
                <a:gd name="connsiteY7" fmla="*/ 24568 h 189668"/>
                <a:gd name="connsiteX8" fmla="*/ 308198 w 541792"/>
                <a:gd name="connsiteY8" fmla="*/ 64256 h 189668"/>
                <a:gd name="connsiteX9" fmla="*/ 223 w 541792"/>
                <a:gd name="connsiteY9" fmla="*/ 189668 h 18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1792" h="189668">
                  <a:moveTo>
                    <a:pt x="223" y="189668"/>
                  </a:moveTo>
                  <a:cubicBezTo>
                    <a:pt x="-7450" y="189932"/>
                    <a:pt x="184108" y="91772"/>
                    <a:pt x="262160" y="65843"/>
                  </a:cubicBezTo>
                  <a:cubicBezTo>
                    <a:pt x="340212" y="39914"/>
                    <a:pt x="421968" y="44941"/>
                    <a:pt x="468535" y="34093"/>
                  </a:cubicBezTo>
                  <a:cubicBezTo>
                    <a:pt x="515102" y="23245"/>
                    <a:pt x="544735" y="4196"/>
                    <a:pt x="541560" y="756"/>
                  </a:cubicBezTo>
                  <a:cubicBezTo>
                    <a:pt x="538385" y="-2684"/>
                    <a:pt x="492083" y="6312"/>
                    <a:pt x="449485" y="13456"/>
                  </a:cubicBezTo>
                  <a:cubicBezTo>
                    <a:pt x="406887" y="20600"/>
                    <a:pt x="283063" y="38856"/>
                    <a:pt x="285973" y="43618"/>
                  </a:cubicBezTo>
                  <a:cubicBezTo>
                    <a:pt x="288883" y="48380"/>
                    <a:pt x="431494" y="45206"/>
                    <a:pt x="466948" y="42031"/>
                  </a:cubicBezTo>
                  <a:cubicBezTo>
                    <a:pt x="502402" y="38856"/>
                    <a:pt x="525156" y="20864"/>
                    <a:pt x="498698" y="24568"/>
                  </a:cubicBezTo>
                  <a:cubicBezTo>
                    <a:pt x="472240" y="28272"/>
                    <a:pt x="394981" y="34623"/>
                    <a:pt x="308198" y="64256"/>
                  </a:cubicBezTo>
                  <a:cubicBezTo>
                    <a:pt x="221415" y="93889"/>
                    <a:pt x="7896" y="189404"/>
                    <a:pt x="223" y="1896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3" name="フリーフォーム: 図形 452">
              <a:extLst>
                <a:ext uri="{FF2B5EF4-FFF2-40B4-BE49-F238E27FC236}">
                  <a16:creationId xmlns:a16="http://schemas.microsoft.com/office/drawing/2014/main" id="{5272E719-89E3-41E5-BA78-5ED88E500475}"/>
                </a:ext>
              </a:extLst>
            </p:cNvPr>
            <p:cNvSpPr/>
            <p:nvPr/>
          </p:nvSpPr>
          <p:spPr>
            <a:xfrm>
              <a:off x="5406967" y="3040512"/>
              <a:ext cx="877189" cy="245656"/>
            </a:xfrm>
            <a:custGeom>
              <a:avLst/>
              <a:gdLst>
                <a:gd name="connsiteX0" fmla="*/ 58 w 877189"/>
                <a:gd name="connsiteY0" fmla="*/ 245613 h 245656"/>
                <a:gd name="connsiteX1" fmla="*/ 409633 w 877189"/>
                <a:gd name="connsiteY1" fmla="*/ 67813 h 245656"/>
                <a:gd name="connsiteX2" fmla="*/ 141346 w 877189"/>
                <a:gd name="connsiteY2" fmla="*/ 182113 h 245656"/>
                <a:gd name="connsiteX3" fmla="*/ 296921 w 877189"/>
                <a:gd name="connsiteY3" fmla="*/ 140838 h 245656"/>
                <a:gd name="connsiteX4" fmla="*/ 449321 w 877189"/>
                <a:gd name="connsiteY4" fmla="*/ 67813 h 245656"/>
                <a:gd name="connsiteX5" fmla="*/ 574733 w 877189"/>
                <a:gd name="connsiteY5" fmla="*/ 37651 h 245656"/>
                <a:gd name="connsiteX6" fmla="*/ 876358 w 877189"/>
                <a:gd name="connsiteY6" fmla="*/ 2726 h 245656"/>
                <a:gd name="connsiteX7" fmla="*/ 657283 w 877189"/>
                <a:gd name="connsiteY7" fmla="*/ 7488 h 245656"/>
                <a:gd name="connsiteX8" fmla="*/ 442971 w 877189"/>
                <a:gd name="connsiteY8" fmla="*/ 48763 h 245656"/>
                <a:gd name="connsiteX9" fmla="*/ 58 w 877189"/>
                <a:gd name="connsiteY9" fmla="*/ 245613 h 24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7189" h="245656">
                  <a:moveTo>
                    <a:pt x="58" y="245613"/>
                  </a:moveTo>
                  <a:cubicBezTo>
                    <a:pt x="-5498" y="248788"/>
                    <a:pt x="386085" y="78396"/>
                    <a:pt x="409633" y="67813"/>
                  </a:cubicBezTo>
                  <a:cubicBezTo>
                    <a:pt x="433181" y="57230"/>
                    <a:pt x="160131" y="169942"/>
                    <a:pt x="141346" y="182113"/>
                  </a:cubicBezTo>
                  <a:cubicBezTo>
                    <a:pt x="122561" y="194284"/>
                    <a:pt x="245592" y="159888"/>
                    <a:pt x="296921" y="140838"/>
                  </a:cubicBezTo>
                  <a:cubicBezTo>
                    <a:pt x="348250" y="121788"/>
                    <a:pt x="403019" y="85011"/>
                    <a:pt x="449321" y="67813"/>
                  </a:cubicBezTo>
                  <a:cubicBezTo>
                    <a:pt x="495623" y="50615"/>
                    <a:pt x="503560" y="48499"/>
                    <a:pt x="574733" y="37651"/>
                  </a:cubicBezTo>
                  <a:cubicBezTo>
                    <a:pt x="645906" y="26803"/>
                    <a:pt x="862600" y="7753"/>
                    <a:pt x="876358" y="2726"/>
                  </a:cubicBezTo>
                  <a:cubicBezTo>
                    <a:pt x="890116" y="-2301"/>
                    <a:pt x="729514" y="-185"/>
                    <a:pt x="657283" y="7488"/>
                  </a:cubicBezTo>
                  <a:cubicBezTo>
                    <a:pt x="585052" y="15161"/>
                    <a:pt x="558594" y="6430"/>
                    <a:pt x="442971" y="48763"/>
                  </a:cubicBezTo>
                  <a:cubicBezTo>
                    <a:pt x="327348" y="91096"/>
                    <a:pt x="5614" y="242438"/>
                    <a:pt x="58" y="24561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4" name="フリーフォーム: 図形 453">
              <a:extLst>
                <a:ext uri="{FF2B5EF4-FFF2-40B4-BE49-F238E27FC236}">
                  <a16:creationId xmlns:a16="http://schemas.microsoft.com/office/drawing/2014/main" id="{4BB03638-1A75-48CF-AEEE-079C9F3695A6}"/>
                </a:ext>
              </a:extLst>
            </p:cNvPr>
            <p:cNvSpPr/>
            <p:nvPr/>
          </p:nvSpPr>
          <p:spPr>
            <a:xfrm>
              <a:off x="5956990" y="3041714"/>
              <a:ext cx="721721" cy="42913"/>
            </a:xfrm>
            <a:custGeom>
              <a:avLst/>
              <a:gdLst>
                <a:gd name="connsiteX0" fmla="*/ 4073 w 721721"/>
                <a:gd name="connsiteY0" fmla="*/ 42799 h 42913"/>
                <a:gd name="connsiteX1" fmla="*/ 396185 w 721721"/>
                <a:gd name="connsiteY1" fmla="*/ 1524 h 42913"/>
                <a:gd name="connsiteX2" fmla="*/ 621610 w 721721"/>
                <a:gd name="connsiteY2" fmla="*/ 11049 h 42913"/>
                <a:gd name="connsiteX3" fmla="*/ 234260 w 721721"/>
                <a:gd name="connsiteY3" fmla="*/ 31686 h 42913"/>
                <a:gd name="connsiteX4" fmla="*/ 439048 w 721721"/>
                <a:gd name="connsiteY4" fmla="*/ 15811 h 42913"/>
                <a:gd name="connsiteX5" fmla="*/ 721623 w 721721"/>
                <a:gd name="connsiteY5" fmla="*/ 14224 h 42913"/>
                <a:gd name="connsiteX6" fmla="*/ 473973 w 721721"/>
                <a:gd name="connsiteY6" fmla="*/ 12636 h 42913"/>
                <a:gd name="connsiteX7" fmla="*/ 207273 w 721721"/>
                <a:gd name="connsiteY7" fmla="*/ 14224 h 42913"/>
                <a:gd name="connsiteX8" fmla="*/ 4073 w 721721"/>
                <a:gd name="connsiteY8" fmla="*/ 42799 h 42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1721" h="42913">
                  <a:moveTo>
                    <a:pt x="4073" y="42799"/>
                  </a:moveTo>
                  <a:cubicBezTo>
                    <a:pt x="35558" y="40682"/>
                    <a:pt x="293262" y="6816"/>
                    <a:pt x="396185" y="1524"/>
                  </a:cubicBezTo>
                  <a:cubicBezTo>
                    <a:pt x="499108" y="-3768"/>
                    <a:pt x="648597" y="6022"/>
                    <a:pt x="621610" y="11049"/>
                  </a:cubicBezTo>
                  <a:cubicBezTo>
                    <a:pt x="594623" y="16076"/>
                    <a:pt x="264687" y="30892"/>
                    <a:pt x="234260" y="31686"/>
                  </a:cubicBezTo>
                  <a:cubicBezTo>
                    <a:pt x="203833" y="32480"/>
                    <a:pt x="357821" y="18721"/>
                    <a:pt x="439048" y="15811"/>
                  </a:cubicBezTo>
                  <a:cubicBezTo>
                    <a:pt x="520275" y="12901"/>
                    <a:pt x="715802" y="14753"/>
                    <a:pt x="721623" y="14224"/>
                  </a:cubicBezTo>
                  <a:cubicBezTo>
                    <a:pt x="727444" y="13695"/>
                    <a:pt x="473973" y="12636"/>
                    <a:pt x="473973" y="12636"/>
                  </a:cubicBezTo>
                  <a:lnTo>
                    <a:pt x="207273" y="14224"/>
                  </a:lnTo>
                  <a:cubicBezTo>
                    <a:pt x="131602" y="17134"/>
                    <a:pt x="-27412" y="44916"/>
                    <a:pt x="4073" y="427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5" name="フリーフォーム: 図形 454">
              <a:extLst>
                <a:ext uri="{FF2B5EF4-FFF2-40B4-BE49-F238E27FC236}">
                  <a16:creationId xmlns:a16="http://schemas.microsoft.com/office/drawing/2014/main" id="{30DB1896-3B7E-4786-AC85-F1667427DC50}"/>
                </a:ext>
              </a:extLst>
            </p:cNvPr>
            <p:cNvSpPr/>
            <p:nvPr/>
          </p:nvSpPr>
          <p:spPr>
            <a:xfrm>
              <a:off x="6215063" y="3017838"/>
              <a:ext cx="555704" cy="25400"/>
            </a:xfrm>
            <a:custGeom>
              <a:avLst/>
              <a:gdLst>
                <a:gd name="connsiteX0" fmla="*/ 0 w 555704"/>
                <a:gd name="connsiteY0" fmla="*/ 20637 h 25400"/>
                <a:gd name="connsiteX1" fmla="*/ 207962 w 555704"/>
                <a:gd name="connsiteY1" fmla="*/ 25400 h 25400"/>
                <a:gd name="connsiteX2" fmla="*/ 390525 w 555704"/>
                <a:gd name="connsiteY2" fmla="*/ 23812 h 25400"/>
                <a:gd name="connsiteX3" fmla="*/ 555625 w 555704"/>
                <a:gd name="connsiteY3" fmla="*/ 23812 h 25400"/>
                <a:gd name="connsiteX4" fmla="*/ 414337 w 555704"/>
                <a:gd name="connsiteY4" fmla="*/ 14287 h 25400"/>
                <a:gd name="connsiteX5" fmla="*/ 196850 w 555704"/>
                <a:gd name="connsiteY5" fmla="*/ 0 h 25400"/>
                <a:gd name="connsiteX6" fmla="*/ 276225 w 555704"/>
                <a:gd name="connsiteY6" fmla="*/ 14287 h 25400"/>
                <a:gd name="connsiteX7" fmla="*/ 160337 w 555704"/>
                <a:gd name="connsiteY7" fmla="*/ 9525 h 25400"/>
                <a:gd name="connsiteX8" fmla="*/ 233362 w 555704"/>
                <a:gd name="connsiteY8" fmla="*/ 9525 h 25400"/>
                <a:gd name="connsiteX9" fmla="*/ 417512 w 555704"/>
                <a:gd name="connsiteY9" fmla="*/ 23812 h 25400"/>
                <a:gd name="connsiteX10" fmla="*/ 0 w 555704"/>
                <a:gd name="connsiteY10" fmla="*/ 20637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5704" h="25400">
                  <a:moveTo>
                    <a:pt x="0" y="20637"/>
                  </a:moveTo>
                  <a:lnTo>
                    <a:pt x="207962" y="25400"/>
                  </a:lnTo>
                  <a:lnTo>
                    <a:pt x="390525" y="23812"/>
                  </a:lnTo>
                  <a:lnTo>
                    <a:pt x="555625" y="23812"/>
                  </a:lnTo>
                  <a:cubicBezTo>
                    <a:pt x="559594" y="22225"/>
                    <a:pt x="414337" y="14287"/>
                    <a:pt x="414337" y="14287"/>
                  </a:cubicBezTo>
                  <a:lnTo>
                    <a:pt x="196850" y="0"/>
                  </a:lnTo>
                  <a:cubicBezTo>
                    <a:pt x="173831" y="0"/>
                    <a:pt x="282310" y="12700"/>
                    <a:pt x="276225" y="14287"/>
                  </a:cubicBezTo>
                  <a:cubicBezTo>
                    <a:pt x="270140" y="15874"/>
                    <a:pt x="167481" y="10319"/>
                    <a:pt x="160337" y="9525"/>
                  </a:cubicBezTo>
                  <a:cubicBezTo>
                    <a:pt x="153193" y="8731"/>
                    <a:pt x="190500" y="7144"/>
                    <a:pt x="233362" y="9525"/>
                  </a:cubicBezTo>
                  <a:cubicBezTo>
                    <a:pt x="276225" y="11906"/>
                    <a:pt x="454289" y="21695"/>
                    <a:pt x="417512" y="23812"/>
                  </a:cubicBezTo>
                  <a:cubicBezTo>
                    <a:pt x="380735" y="25929"/>
                    <a:pt x="196717" y="24077"/>
                    <a:pt x="0" y="2063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6" name="フリーフォーム: 図形 455">
              <a:extLst>
                <a:ext uri="{FF2B5EF4-FFF2-40B4-BE49-F238E27FC236}">
                  <a16:creationId xmlns:a16="http://schemas.microsoft.com/office/drawing/2014/main" id="{426579D0-C325-458A-9672-37A32ECB409F}"/>
                </a:ext>
              </a:extLst>
            </p:cNvPr>
            <p:cNvSpPr/>
            <p:nvPr/>
          </p:nvSpPr>
          <p:spPr>
            <a:xfrm>
              <a:off x="6095927" y="3009892"/>
              <a:ext cx="506926" cy="40050"/>
            </a:xfrm>
            <a:custGeom>
              <a:avLst/>
              <a:gdLst>
                <a:gd name="connsiteX0" fmla="*/ 73 w 506926"/>
                <a:gd name="connsiteY0" fmla="*/ 39696 h 40050"/>
                <a:gd name="connsiteX1" fmla="*/ 217561 w 506926"/>
                <a:gd name="connsiteY1" fmla="*/ 19058 h 40050"/>
                <a:gd name="connsiteX2" fmla="*/ 292173 w 506926"/>
                <a:gd name="connsiteY2" fmla="*/ 11121 h 40050"/>
                <a:gd name="connsiteX3" fmla="*/ 479498 w 506926"/>
                <a:gd name="connsiteY3" fmla="*/ 7946 h 40050"/>
                <a:gd name="connsiteX4" fmla="*/ 269948 w 506926"/>
                <a:gd name="connsiteY4" fmla="*/ 7946 h 40050"/>
                <a:gd name="connsiteX5" fmla="*/ 506486 w 506926"/>
                <a:gd name="connsiteY5" fmla="*/ 25408 h 40050"/>
                <a:gd name="connsiteX6" fmla="*/ 196923 w 506926"/>
                <a:gd name="connsiteY6" fmla="*/ 8 h 40050"/>
                <a:gd name="connsiteX7" fmla="*/ 73 w 506926"/>
                <a:gd name="connsiteY7" fmla="*/ 39696 h 4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926" h="40050">
                  <a:moveTo>
                    <a:pt x="73" y="39696"/>
                  </a:moveTo>
                  <a:cubicBezTo>
                    <a:pt x="3513" y="42871"/>
                    <a:pt x="168878" y="23820"/>
                    <a:pt x="217561" y="19058"/>
                  </a:cubicBezTo>
                  <a:cubicBezTo>
                    <a:pt x="266244" y="14295"/>
                    <a:pt x="248517" y="12973"/>
                    <a:pt x="292173" y="11121"/>
                  </a:cubicBezTo>
                  <a:cubicBezTo>
                    <a:pt x="335829" y="9269"/>
                    <a:pt x="483202" y="8475"/>
                    <a:pt x="479498" y="7946"/>
                  </a:cubicBezTo>
                  <a:cubicBezTo>
                    <a:pt x="475794" y="7417"/>
                    <a:pt x="265450" y="5036"/>
                    <a:pt x="269948" y="7946"/>
                  </a:cubicBezTo>
                  <a:cubicBezTo>
                    <a:pt x="274446" y="10856"/>
                    <a:pt x="518657" y="26731"/>
                    <a:pt x="506486" y="25408"/>
                  </a:cubicBezTo>
                  <a:cubicBezTo>
                    <a:pt x="494315" y="24085"/>
                    <a:pt x="278415" y="-521"/>
                    <a:pt x="196923" y="8"/>
                  </a:cubicBezTo>
                  <a:cubicBezTo>
                    <a:pt x="115431" y="537"/>
                    <a:pt x="-3367" y="36521"/>
                    <a:pt x="73" y="3969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7" name="フリーフォーム: 図形 456">
              <a:extLst>
                <a:ext uri="{FF2B5EF4-FFF2-40B4-BE49-F238E27FC236}">
                  <a16:creationId xmlns:a16="http://schemas.microsoft.com/office/drawing/2014/main" id="{E3C4F89F-84F3-4221-8D1A-5194A30C0BCE}"/>
                </a:ext>
              </a:extLst>
            </p:cNvPr>
            <p:cNvSpPr/>
            <p:nvPr/>
          </p:nvSpPr>
          <p:spPr>
            <a:xfrm>
              <a:off x="6825756" y="2977655"/>
              <a:ext cx="526857" cy="59233"/>
            </a:xfrm>
            <a:custGeom>
              <a:avLst/>
              <a:gdLst>
                <a:gd name="connsiteX0" fmla="*/ 175119 w 526857"/>
                <a:gd name="connsiteY0" fmla="*/ 59233 h 59233"/>
                <a:gd name="connsiteX1" fmla="*/ 498969 w 526857"/>
                <a:gd name="connsiteY1" fmla="*/ 27483 h 59233"/>
                <a:gd name="connsiteX2" fmla="*/ 297357 w 526857"/>
                <a:gd name="connsiteY2" fmla="*/ 29070 h 59233"/>
                <a:gd name="connsiteX3" fmla="*/ 289419 w 526857"/>
                <a:gd name="connsiteY3" fmla="*/ 29070 h 59233"/>
                <a:gd name="connsiteX4" fmla="*/ 354507 w 526857"/>
                <a:gd name="connsiteY4" fmla="*/ 24308 h 59233"/>
                <a:gd name="connsiteX5" fmla="*/ 268782 w 526857"/>
                <a:gd name="connsiteY5" fmla="*/ 38595 h 59233"/>
                <a:gd name="connsiteX6" fmla="*/ 254494 w 526857"/>
                <a:gd name="connsiteY6" fmla="*/ 24308 h 59233"/>
                <a:gd name="connsiteX7" fmla="*/ 522782 w 526857"/>
                <a:gd name="connsiteY7" fmla="*/ 25895 h 59233"/>
                <a:gd name="connsiteX8" fmla="*/ 14782 w 526857"/>
                <a:gd name="connsiteY8" fmla="*/ 495 h 59233"/>
                <a:gd name="connsiteX9" fmla="*/ 125907 w 526857"/>
                <a:gd name="connsiteY9" fmla="*/ 8433 h 59233"/>
                <a:gd name="connsiteX10" fmla="*/ 441819 w 526857"/>
                <a:gd name="connsiteY10" fmla="*/ 27483 h 59233"/>
                <a:gd name="connsiteX11" fmla="*/ 175119 w 526857"/>
                <a:gd name="connsiteY11" fmla="*/ 59233 h 59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6857" h="59233">
                  <a:moveTo>
                    <a:pt x="175119" y="59233"/>
                  </a:moveTo>
                  <a:cubicBezTo>
                    <a:pt x="184644" y="59233"/>
                    <a:pt x="478596" y="32510"/>
                    <a:pt x="498969" y="27483"/>
                  </a:cubicBezTo>
                  <a:cubicBezTo>
                    <a:pt x="519342" y="22456"/>
                    <a:pt x="297357" y="29070"/>
                    <a:pt x="297357" y="29070"/>
                  </a:cubicBezTo>
                  <a:cubicBezTo>
                    <a:pt x="262432" y="29334"/>
                    <a:pt x="279894" y="29864"/>
                    <a:pt x="289419" y="29070"/>
                  </a:cubicBezTo>
                  <a:cubicBezTo>
                    <a:pt x="298944" y="28276"/>
                    <a:pt x="357946" y="22721"/>
                    <a:pt x="354507" y="24308"/>
                  </a:cubicBezTo>
                  <a:cubicBezTo>
                    <a:pt x="351068" y="25895"/>
                    <a:pt x="285451" y="38595"/>
                    <a:pt x="268782" y="38595"/>
                  </a:cubicBezTo>
                  <a:cubicBezTo>
                    <a:pt x="252113" y="38595"/>
                    <a:pt x="212161" y="26425"/>
                    <a:pt x="254494" y="24308"/>
                  </a:cubicBezTo>
                  <a:cubicBezTo>
                    <a:pt x="296827" y="22191"/>
                    <a:pt x="562734" y="29864"/>
                    <a:pt x="522782" y="25895"/>
                  </a:cubicBezTo>
                  <a:cubicBezTo>
                    <a:pt x="482830" y="21926"/>
                    <a:pt x="80928" y="3405"/>
                    <a:pt x="14782" y="495"/>
                  </a:cubicBezTo>
                  <a:cubicBezTo>
                    <a:pt x="-51364" y="-2415"/>
                    <a:pt x="125907" y="8433"/>
                    <a:pt x="125907" y="8433"/>
                  </a:cubicBezTo>
                  <a:cubicBezTo>
                    <a:pt x="197080" y="12931"/>
                    <a:pt x="431500" y="22191"/>
                    <a:pt x="441819" y="27483"/>
                  </a:cubicBezTo>
                  <a:cubicBezTo>
                    <a:pt x="452138" y="32775"/>
                    <a:pt x="165594" y="59233"/>
                    <a:pt x="175119" y="592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58" name="グループ化 457">
            <a:extLst>
              <a:ext uri="{FF2B5EF4-FFF2-40B4-BE49-F238E27FC236}">
                <a16:creationId xmlns:a16="http://schemas.microsoft.com/office/drawing/2014/main" id="{58254755-FB90-4B30-AB8B-BC0CD4DBFB1D}"/>
              </a:ext>
            </a:extLst>
          </p:cNvPr>
          <p:cNvGrpSpPr/>
          <p:nvPr/>
        </p:nvGrpSpPr>
        <p:grpSpPr>
          <a:xfrm>
            <a:off x="4277205" y="2468561"/>
            <a:ext cx="1470055" cy="490901"/>
            <a:chOff x="4277205" y="2468561"/>
            <a:chExt cx="1470055" cy="490901"/>
          </a:xfrm>
          <a:solidFill>
            <a:schemeClr val="bg2">
              <a:lumMod val="50000"/>
            </a:schemeClr>
          </a:solidFill>
        </p:grpSpPr>
        <p:sp>
          <p:nvSpPr>
            <p:cNvPr id="459" name="フリーフォーム: 図形 458">
              <a:extLst>
                <a:ext uri="{FF2B5EF4-FFF2-40B4-BE49-F238E27FC236}">
                  <a16:creationId xmlns:a16="http://schemas.microsoft.com/office/drawing/2014/main" id="{C2CDA634-C5F2-406D-99DF-8E61AFD264A8}"/>
                </a:ext>
              </a:extLst>
            </p:cNvPr>
            <p:cNvSpPr/>
            <p:nvPr/>
          </p:nvSpPr>
          <p:spPr>
            <a:xfrm>
              <a:off x="5232276" y="2475332"/>
              <a:ext cx="514984" cy="327174"/>
            </a:xfrm>
            <a:custGeom>
              <a:avLst/>
              <a:gdLst>
                <a:gd name="connsiteX0" fmla="*/ 124 w 514984"/>
                <a:gd name="connsiteY0" fmla="*/ 15456 h 327174"/>
                <a:gd name="connsiteX1" fmla="*/ 154112 w 514984"/>
                <a:gd name="connsiteY1" fmla="*/ 1168 h 327174"/>
                <a:gd name="connsiteX2" fmla="*/ 155699 w 514984"/>
                <a:gd name="connsiteY2" fmla="*/ 9106 h 327174"/>
                <a:gd name="connsiteX3" fmla="*/ 284287 w 514984"/>
                <a:gd name="connsiteY3" fmla="*/ 74193 h 327174"/>
                <a:gd name="connsiteX4" fmla="*/ 485899 w 514984"/>
                <a:gd name="connsiteY4" fmla="*/ 220243 h 327174"/>
                <a:gd name="connsiteX5" fmla="*/ 511299 w 514984"/>
                <a:gd name="connsiteY5" fmla="*/ 264693 h 327174"/>
                <a:gd name="connsiteX6" fmla="*/ 462087 w 514984"/>
                <a:gd name="connsiteY6" fmla="*/ 326606 h 327174"/>
                <a:gd name="connsiteX7" fmla="*/ 501774 w 514984"/>
                <a:gd name="connsiteY7" fmla="*/ 290093 h 327174"/>
                <a:gd name="connsiteX8" fmla="*/ 468437 w 514984"/>
                <a:gd name="connsiteY8" fmla="*/ 202781 h 327174"/>
                <a:gd name="connsiteX9" fmla="*/ 182687 w 514984"/>
                <a:gd name="connsiteY9" fmla="*/ 15456 h 327174"/>
                <a:gd name="connsiteX10" fmla="*/ 124 w 514984"/>
                <a:gd name="connsiteY10" fmla="*/ 15456 h 327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984" h="327174">
                  <a:moveTo>
                    <a:pt x="124" y="15456"/>
                  </a:moveTo>
                  <a:cubicBezTo>
                    <a:pt x="-4638" y="13075"/>
                    <a:pt x="128183" y="2226"/>
                    <a:pt x="154112" y="1168"/>
                  </a:cubicBezTo>
                  <a:cubicBezTo>
                    <a:pt x="180041" y="110"/>
                    <a:pt x="134003" y="-3065"/>
                    <a:pt x="155699" y="9106"/>
                  </a:cubicBezTo>
                  <a:cubicBezTo>
                    <a:pt x="177395" y="21277"/>
                    <a:pt x="229254" y="39004"/>
                    <a:pt x="284287" y="74193"/>
                  </a:cubicBezTo>
                  <a:cubicBezTo>
                    <a:pt x="339320" y="109382"/>
                    <a:pt x="448064" y="188493"/>
                    <a:pt x="485899" y="220243"/>
                  </a:cubicBezTo>
                  <a:cubicBezTo>
                    <a:pt x="523734" y="251993"/>
                    <a:pt x="515268" y="246966"/>
                    <a:pt x="511299" y="264693"/>
                  </a:cubicBezTo>
                  <a:cubicBezTo>
                    <a:pt x="507330" y="282420"/>
                    <a:pt x="463674" y="322373"/>
                    <a:pt x="462087" y="326606"/>
                  </a:cubicBezTo>
                  <a:cubicBezTo>
                    <a:pt x="460500" y="330839"/>
                    <a:pt x="500716" y="310730"/>
                    <a:pt x="501774" y="290093"/>
                  </a:cubicBezTo>
                  <a:cubicBezTo>
                    <a:pt x="502832" y="269456"/>
                    <a:pt x="521618" y="248554"/>
                    <a:pt x="468437" y="202781"/>
                  </a:cubicBezTo>
                  <a:cubicBezTo>
                    <a:pt x="415256" y="157008"/>
                    <a:pt x="254125" y="48264"/>
                    <a:pt x="182687" y="15456"/>
                  </a:cubicBezTo>
                  <a:cubicBezTo>
                    <a:pt x="111250" y="-17352"/>
                    <a:pt x="4886" y="17837"/>
                    <a:pt x="124" y="1545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0" name="フリーフォーム: 図形 459">
              <a:extLst>
                <a:ext uri="{FF2B5EF4-FFF2-40B4-BE49-F238E27FC236}">
                  <a16:creationId xmlns:a16="http://schemas.microsoft.com/office/drawing/2014/main" id="{59481F5D-C60B-4AC1-9076-5B4818152B6A}"/>
                </a:ext>
              </a:extLst>
            </p:cNvPr>
            <p:cNvSpPr/>
            <p:nvPr/>
          </p:nvSpPr>
          <p:spPr>
            <a:xfrm>
              <a:off x="4937125" y="2468561"/>
              <a:ext cx="731161" cy="322760"/>
            </a:xfrm>
            <a:custGeom>
              <a:avLst/>
              <a:gdLst>
                <a:gd name="connsiteX0" fmla="*/ 298450 w 731161"/>
                <a:gd name="connsiteY0" fmla="*/ 2 h 322760"/>
                <a:gd name="connsiteX1" fmla="*/ 620713 w 731161"/>
                <a:gd name="connsiteY1" fmla="*/ 196852 h 322760"/>
                <a:gd name="connsiteX2" fmla="*/ 574675 w 731161"/>
                <a:gd name="connsiteY2" fmla="*/ 161927 h 322760"/>
                <a:gd name="connsiteX3" fmla="*/ 420688 w 731161"/>
                <a:gd name="connsiteY3" fmla="*/ 63502 h 322760"/>
                <a:gd name="connsiteX4" fmla="*/ 684213 w 731161"/>
                <a:gd name="connsiteY4" fmla="*/ 236539 h 322760"/>
                <a:gd name="connsiteX5" fmla="*/ 714375 w 731161"/>
                <a:gd name="connsiteY5" fmla="*/ 298452 h 322760"/>
                <a:gd name="connsiteX6" fmla="*/ 674688 w 731161"/>
                <a:gd name="connsiteY6" fmla="*/ 303214 h 322760"/>
                <a:gd name="connsiteX7" fmla="*/ 577850 w 731161"/>
                <a:gd name="connsiteY7" fmla="*/ 284164 h 322760"/>
                <a:gd name="connsiteX8" fmla="*/ 647700 w 731161"/>
                <a:gd name="connsiteY8" fmla="*/ 306389 h 322760"/>
                <a:gd name="connsiteX9" fmla="*/ 539750 w 731161"/>
                <a:gd name="connsiteY9" fmla="*/ 284164 h 322760"/>
                <a:gd name="connsiteX10" fmla="*/ 395288 w 731161"/>
                <a:gd name="connsiteY10" fmla="*/ 242889 h 322760"/>
                <a:gd name="connsiteX11" fmla="*/ 430213 w 731161"/>
                <a:gd name="connsiteY11" fmla="*/ 258764 h 322760"/>
                <a:gd name="connsiteX12" fmla="*/ 284163 w 731161"/>
                <a:gd name="connsiteY12" fmla="*/ 200027 h 322760"/>
                <a:gd name="connsiteX13" fmla="*/ 0 w 731161"/>
                <a:gd name="connsiteY13" fmla="*/ 80964 h 322760"/>
                <a:gd name="connsiteX14" fmla="*/ 325438 w 731161"/>
                <a:gd name="connsiteY14" fmla="*/ 230189 h 322760"/>
                <a:gd name="connsiteX15" fmla="*/ 628650 w 731161"/>
                <a:gd name="connsiteY15" fmla="*/ 312739 h 322760"/>
                <a:gd name="connsiteX16" fmla="*/ 719138 w 731161"/>
                <a:gd name="connsiteY16" fmla="*/ 315914 h 322760"/>
                <a:gd name="connsiteX17" fmla="*/ 720725 w 731161"/>
                <a:gd name="connsiteY17" fmla="*/ 263527 h 322760"/>
                <a:gd name="connsiteX18" fmla="*/ 631825 w 731161"/>
                <a:gd name="connsiteY18" fmla="*/ 201614 h 322760"/>
                <a:gd name="connsiteX19" fmla="*/ 298450 w 731161"/>
                <a:gd name="connsiteY19" fmla="*/ 2 h 3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31161" h="322760">
                  <a:moveTo>
                    <a:pt x="298450" y="2"/>
                  </a:moveTo>
                  <a:cubicBezTo>
                    <a:pt x="296598" y="-792"/>
                    <a:pt x="574675" y="169864"/>
                    <a:pt x="620713" y="196852"/>
                  </a:cubicBezTo>
                  <a:cubicBezTo>
                    <a:pt x="666751" y="223840"/>
                    <a:pt x="608012" y="184152"/>
                    <a:pt x="574675" y="161927"/>
                  </a:cubicBezTo>
                  <a:cubicBezTo>
                    <a:pt x="541338" y="139702"/>
                    <a:pt x="402432" y="51067"/>
                    <a:pt x="420688" y="63502"/>
                  </a:cubicBezTo>
                  <a:cubicBezTo>
                    <a:pt x="438944" y="75937"/>
                    <a:pt x="635265" y="197381"/>
                    <a:pt x="684213" y="236539"/>
                  </a:cubicBezTo>
                  <a:cubicBezTo>
                    <a:pt x="733161" y="275697"/>
                    <a:pt x="715962" y="287340"/>
                    <a:pt x="714375" y="298452"/>
                  </a:cubicBezTo>
                  <a:cubicBezTo>
                    <a:pt x="712788" y="309564"/>
                    <a:pt x="697442" y="305595"/>
                    <a:pt x="674688" y="303214"/>
                  </a:cubicBezTo>
                  <a:cubicBezTo>
                    <a:pt x="651934" y="300833"/>
                    <a:pt x="582348" y="283635"/>
                    <a:pt x="577850" y="284164"/>
                  </a:cubicBezTo>
                  <a:cubicBezTo>
                    <a:pt x="573352" y="284693"/>
                    <a:pt x="654050" y="306389"/>
                    <a:pt x="647700" y="306389"/>
                  </a:cubicBezTo>
                  <a:cubicBezTo>
                    <a:pt x="641350" y="306389"/>
                    <a:pt x="581819" y="294747"/>
                    <a:pt x="539750" y="284164"/>
                  </a:cubicBezTo>
                  <a:cubicBezTo>
                    <a:pt x="497681" y="273581"/>
                    <a:pt x="413544" y="247122"/>
                    <a:pt x="395288" y="242889"/>
                  </a:cubicBezTo>
                  <a:cubicBezTo>
                    <a:pt x="377032" y="238656"/>
                    <a:pt x="448734" y="265908"/>
                    <a:pt x="430213" y="258764"/>
                  </a:cubicBezTo>
                  <a:cubicBezTo>
                    <a:pt x="411692" y="251620"/>
                    <a:pt x="284163" y="200027"/>
                    <a:pt x="284163" y="200027"/>
                  </a:cubicBezTo>
                  <a:lnTo>
                    <a:pt x="0" y="80964"/>
                  </a:lnTo>
                  <a:cubicBezTo>
                    <a:pt x="6879" y="85991"/>
                    <a:pt x="220663" y="191560"/>
                    <a:pt x="325438" y="230189"/>
                  </a:cubicBezTo>
                  <a:cubicBezTo>
                    <a:pt x="430213" y="268818"/>
                    <a:pt x="563033" y="298452"/>
                    <a:pt x="628650" y="312739"/>
                  </a:cubicBezTo>
                  <a:cubicBezTo>
                    <a:pt x="694267" y="327026"/>
                    <a:pt x="703792" y="324116"/>
                    <a:pt x="719138" y="315914"/>
                  </a:cubicBezTo>
                  <a:cubicBezTo>
                    <a:pt x="734484" y="307712"/>
                    <a:pt x="735277" y="282577"/>
                    <a:pt x="720725" y="263527"/>
                  </a:cubicBezTo>
                  <a:cubicBezTo>
                    <a:pt x="706173" y="244477"/>
                    <a:pt x="696383" y="242889"/>
                    <a:pt x="631825" y="201614"/>
                  </a:cubicBezTo>
                  <a:cubicBezTo>
                    <a:pt x="567267" y="160339"/>
                    <a:pt x="300302" y="796"/>
                    <a:pt x="298450" y="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1" name="フリーフォーム: 図形 460">
              <a:extLst>
                <a:ext uri="{FF2B5EF4-FFF2-40B4-BE49-F238E27FC236}">
                  <a16:creationId xmlns:a16="http://schemas.microsoft.com/office/drawing/2014/main" id="{C50E65FC-5F2F-41E7-B21A-3D2E75916092}"/>
                </a:ext>
              </a:extLst>
            </p:cNvPr>
            <p:cNvSpPr/>
            <p:nvPr/>
          </p:nvSpPr>
          <p:spPr>
            <a:xfrm>
              <a:off x="5160373" y="2734060"/>
              <a:ext cx="484168" cy="69896"/>
            </a:xfrm>
            <a:custGeom>
              <a:avLst/>
              <a:gdLst>
                <a:gd name="connsiteX0" fmla="*/ 24402 w 484168"/>
                <a:gd name="connsiteY0" fmla="*/ 2790 h 69896"/>
                <a:gd name="connsiteX1" fmla="*/ 467315 w 484168"/>
                <a:gd name="connsiteY1" fmla="*/ 66290 h 69896"/>
                <a:gd name="connsiteX2" fmla="*/ 380002 w 484168"/>
                <a:gd name="connsiteY2" fmla="*/ 59940 h 69896"/>
                <a:gd name="connsiteX3" fmla="*/ 268877 w 484168"/>
                <a:gd name="connsiteY3" fmla="*/ 42478 h 69896"/>
                <a:gd name="connsiteX4" fmla="*/ 406990 w 484168"/>
                <a:gd name="connsiteY4" fmla="*/ 63115 h 69896"/>
                <a:gd name="connsiteX5" fmla="*/ 248240 w 484168"/>
                <a:gd name="connsiteY5" fmla="*/ 40890 h 69896"/>
                <a:gd name="connsiteX6" fmla="*/ 76790 w 484168"/>
                <a:gd name="connsiteY6" fmla="*/ 13903 h 69896"/>
                <a:gd name="connsiteX7" fmla="*/ 24402 w 484168"/>
                <a:gd name="connsiteY7" fmla="*/ 2790 h 6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4168" h="69896">
                  <a:moveTo>
                    <a:pt x="24402" y="2790"/>
                  </a:moveTo>
                  <a:lnTo>
                    <a:pt x="467315" y="66290"/>
                  </a:lnTo>
                  <a:cubicBezTo>
                    <a:pt x="526582" y="75815"/>
                    <a:pt x="413075" y="63909"/>
                    <a:pt x="380002" y="59940"/>
                  </a:cubicBezTo>
                  <a:cubicBezTo>
                    <a:pt x="346929" y="55971"/>
                    <a:pt x="264379" y="41949"/>
                    <a:pt x="268877" y="42478"/>
                  </a:cubicBezTo>
                  <a:cubicBezTo>
                    <a:pt x="273375" y="43007"/>
                    <a:pt x="410429" y="63380"/>
                    <a:pt x="406990" y="63115"/>
                  </a:cubicBezTo>
                  <a:cubicBezTo>
                    <a:pt x="403551" y="62850"/>
                    <a:pt x="248240" y="40890"/>
                    <a:pt x="248240" y="40890"/>
                  </a:cubicBezTo>
                  <a:lnTo>
                    <a:pt x="76790" y="13903"/>
                  </a:lnTo>
                  <a:cubicBezTo>
                    <a:pt x="41071" y="8082"/>
                    <a:pt x="-40685" y="-5941"/>
                    <a:pt x="24402" y="279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2" name="フリーフォーム: 図形 461">
              <a:extLst>
                <a:ext uri="{FF2B5EF4-FFF2-40B4-BE49-F238E27FC236}">
                  <a16:creationId xmlns:a16="http://schemas.microsoft.com/office/drawing/2014/main" id="{6C982B42-5F00-4858-AA92-8AA48DB46B08}"/>
                </a:ext>
              </a:extLst>
            </p:cNvPr>
            <p:cNvSpPr/>
            <p:nvPr/>
          </p:nvSpPr>
          <p:spPr>
            <a:xfrm>
              <a:off x="5221640" y="2756317"/>
              <a:ext cx="468274" cy="60388"/>
            </a:xfrm>
            <a:custGeom>
              <a:avLst/>
              <a:gdLst>
                <a:gd name="connsiteX0" fmla="*/ 5998 w 468274"/>
                <a:gd name="connsiteY0" fmla="*/ 2758 h 60388"/>
                <a:gd name="connsiteX1" fmla="*/ 313973 w 468274"/>
                <a:gd name="connsiteY1" fmla="*/ 56733 h 60388"/>
                <a:gd name="connsiteX2" fmla="*/ 396523 w 468274"/>
                <a:gd name="connsiteY2" fmla="*/ 53558 h 60388"/>
                <a:gd name="connsiteX3" fmla="*/ 467960 w 468274"/>
                <a:gd name="connsiteY3" fmla="*/ 37683 h 60388"/>
                <a:gd name="connsiteX4" fmla="*/ 367948 w 468274"/>
                <a:gd name="connsiteY4" fmla="*/ 45621 h 60388"/>
                <a:gd name="connsiteX5" fmla="*/ 256823 w 468274"/>
                <a:gd name="connsiteY5" fmla="*/ 26571 h 60388"/>
                <a:gd name="connsiteX6" fmla="*/ 374298 w 468274"/>
                <a:gd name="connsiteY6" fmla="*/ 53558 h 60388"/>
                <a:gd name="connsiteX7" fmla="*/ 269523 w 468274"/>
                <a:gd name="connsiteY7" fmla="*/ 48796 h 60388"/>
                <a:gd name="connsiteX8" fmla="*/ 121885 w 468274"/>
                <a:gd name="connsiteY8" fmla="*/ 12283 h 60388"/>
                <a:gd name="connsiteX9" fmla="*/ 5998 w 468274"/>
                <a:gd name="connsiteY9" fmla="*/ 2758 h 60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8274" h="60388">
                  <a:moveTo>
                    <a:pt x="5998" y="2758"/>
                  </a:moveTo>
                  <a:cubicBezTo>
                    <a:pt x="38013" y="10166"/>
                    <a:pt x="248885" y="48266"/>
                    <a:pt x="313973" y="56733"/>
                  </a:cubicBezTo>
                  <a:cubicBezTo>
                    <a:pt x="379061" y="65200"/>
                    <a:pt x="370859" y="56733"/>
                    <a:pt x="396523" y="53558"/>
                  </a:cubicBezTo>
                  <a:cubicBezTo>
                    <a:pt x="422187" y="50383"/>
                    <a:pt x="472722" y="39006"/>
                    <a:pt x="467960" y="37683"/>
                  </a:cubicBezTo>
                  <a:cubicBezTo>
                    <a:pt x="463198" y="36360"/>
                    <a:pt x="403137" y="47473"/>
                    <a:pt x="367948" y="45621"/>
                  </a:cubicBezTo>
                  <a:cubicBezTo>
                    <a:pt x="332759" y="43769"/>
                    <a:pt x="255765" y="25248"/>
                    <a:pt x="256823" y="26571"/>
                  </a:cubicBezTo>
                  <a:cubicBezTo>
                    <a:pt x="257881" y="27894"/>
                    <a:pt x="372181" y="49854"/>
                    <a:pt x="374298" y="53558"/>
                  </a:cubicBezTo>
                  <a:cubicBezTo>
                    <a:pt x="376415" y="57262"/>
                    <a:pt x="311592" y="55675"/>
                    <a:pt x="269523" y="48796"/>
                  </a:cubicBezTo>
                  <a:cubicBezTo>
                    <a:pt x="227454" y="41917"/>
                    <a:pt x="165277" y="20221"/>
                    <a:pt x="121885" y="12283"/>
                  </a:cubicBezTo>
                  <a:cubicBezTo>
                    <a:pt x="78493" y="4345"/>
                    <a:pt x="-26017" y="-4650"/>
                    <a:pt x="5998" y="275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3" name="フリーフォーム: 図形 462">
              <a:extLst>
                <a:ext uri="{FF2B5EF4-FFF2-40B4-BE49-F238E27FC236}">
                  <a16:creationId xmlns:a16="http://schemas.microsoft.com/office/drawing/2014/main" id="{FF7D1286-1A3F-4F31-AB5B-60BF94C52CD6}"/>
                </a:ext>
              </a:extLst>
            </p:cNvPr>
            <p:cNvSpPr/>
            <p:nvPr/>
          </p:nvSpPr>
          <p:spPr>
            <a:xfrm>
              <a:off x="4435325" y="2549247"/>
              <a:ext cx="759075" cy="380169"/>
            </a:xfrm>
            <a:custGeom>
              <a:avLst/>
              <a:gdLst>
                <a:gd name="connsiteX0" fmla="*/ 520850 w 759075"/>
                <a:gd name="connsiteY0" fmla="*/ 278 h 380169"/>
                <a:gd name="connsiteX1" fmla="*/ 441475 w 759075"/>
                <a:gd name="connsiteY1" fmla="*/ 20916 h 380169"/>
                <a:gd name="connsiteX2" fmla="*/ 352575 w 759075"/>
                <a:gd name="connsiteY2" fmla="*/ 38378 h 380169"/>
                <a:gd name="connsiteX3" fmla="*/ 377975 w 759075"/>
                <a:gd name="connsiteY3" fmla="*/ 43141 h 380169"/>
                <a:gd name="connsiteX4" fmla="*/ 393850 w 759075"/>
                <a:gd name="connsiteY4" fmla="*/ 47903 h 380169"/>
                <a:gd name="connsiteX5" fmla="*/ 578000 w 759075"/>
                <a:gd name="connsiteY5" fmla="*/ 162203 h 380169"/>
                <a:gd name="connsiteX6" fmla="*/ 441475 w 759075"/>
                <a:gd name="connsiteY6" fmla="*/ 62191 h 380169"/>
                <a:gd name="connsiteX7" fmla="*/ 535138 w 759075"/>
                <a:gd name="connsiteY7" fmla="*/ 119341 h 380169"/>
                <a:gd name="connsiteX8" fmla="*/ 701825 w 759075"/>
                <a:gd name="connsiteY8" fmla="*/ 254278 h 380169"/>
                <a:gd name="connsiteX9" fmla="*/ 706588 w 759075"/>
                <a:gd name="connsiteY9" fmla="*/ 265391 h 380169"/>
                <a:gd name="connsiteX10" fmla="*/ 727225 w 759075"/>
                <a:gd name="connsiteY10" fmla="*/ 300316 h 380169"/>
                <a:gd name="connsiteX11" fmla="*/ 716113 w 759075"/>
                <a:gd name="connsiteY11" fmla="*/ 346353 h 380169"/>
                <a:gd name="connsiteX12" fmla="*/ 733575 w 759075"/>
                <a:gd name="connsiteY12" fmla="*/ 292378 h 380169"/>
                <a:gd name="connsiteX13" fmla="*/ 738338 w 759075"/>
                <a:gd name="connsiteY13" fmla="*/ 282853 h 380169"/>
                <a:gd name="connsiteX14" fmla="*/ 724050 w 759075"/>
                <a:gd name="connsiteY14" fmla="*/ 344766 h 380169"/>
                <a:gd name="connsiteX15" fmla="*/ 697063 w 759075"/>
                <a:gd name="connsiteY15" fmla="*/ 355878 h 380169"/>
                <a:gd name="connsiteX16" fmla="*/ 646263 w 759075"/>
                <a:gd name="connsiteY16" fmla="*/ 363816 h 380169"/>
                <a:gd name="connsiteX17" fmla="*/ 552600 w 759075"/>
                <a:gd name="connsiteY17" fmla="*/ 352703 h 380169"/>
                <a:gd name="connsiteX18" fmla="*/ 411313 w 759075"/>
                <a:gd name="connsiteY18" fmla="*/ 316191 h 380169"/>
                <a:gd name="connsiteX19" fmla="*/ 379563 w 759075"/>
                <a:gd name="connsiteY19" fmla="*/ 309841 h 380169"/>
                <a:gd name="connsiteX20" fmla="*/ 455763 w 759075"/>
                <a:gd name="connsiteY20" fmla="*/ 338416 h 380169"/>
                <a:gd name="connsiteX21" fmla="*/ 304950 w 759075"/>
                <a:gd name="connsiteY21" fmla="*/ 286028 h 380169"/>
                <a:gd name="connsiteX22" fmla="*/ 27138 w 759075"/>
                <a:gd name="connsiteY22" fmla="*/ 184428 h 380169"/>
                <a:gd name="connsiteX23" fmla="*/ 92225 w 759075"/>
                <a:gd name="connsiteY23" fmla="*/ 222528 h 380169"/>
                <a:gd name="connsiteX24" fmla="*/ 1738 w 759075"/>
                <a:gd name="connsiteY24" fmla="*/ 174903 h 380169"/>
                <a:gd name="connsiteX25" fmla="*/ 39838 w 759075"/>
                <a:gd name="connsiteY25" fmla="*/ 187603 h 380169"/>
                <a:gd name="connsiteX26" fmla="*/ 127150 w 759075"/>
                <a:gd name="connsiteY26" fmla="*/ 233641 h 380169"/>
                <a:gd name="connsiteX27" fmla="*/ 698650 w 759075"/>
                <a:gd name="connsiteY27" fmla="*/ 376516 h 380169"/>
                <a:gd name="connsiteX28" fmla="*/ 743100 w 759075"/>
                <a:gd name="connsiteY28" fmla="*/ 332066 h 380169"/>
                <a:gd name="connsiteX29" fmla="*/ 706588 w 759075"/>
                <a:gd name="connsiteY29" fmla="*/ 270153 h 380169"/>
                <a:gd name="connsiteX30" fmla="*/ 422425 w 759075"/>
                <a:gd name="connsiteY30" fmla="*/ 49491 h 380169"/>
                <a:gd name="connsiteX31" fmla="*/ 430363 w 759075"/>
                <a:gd name="connsiteY31" fmla="*/ 36791 h 380169"/>
                <a:gd name="connsiteX32" fmla="*/ 520850 w 759075"/>
                <a:gd name="connsiteY32" fmla="*/ 278 h 38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759075" h="380169">
                  <a:moveTo>
                    <a:pt x="520850" y="278"/>
                  </a:moveTo>
                  <a:cubicBezTo>
                    <a:pt x="522702" y="-2368"/>
                    <a:pt x="469521" y="14566"/>
                    <a:pt x="441475" y="20916"/>
                  </a:cubicBezTo>
                  <a:cubicBezTo>
                    <a:pt x="413429" y="27266"/>
                    <a:pt x="363158" y="34674"/>
                    <a:pt x="352575" y="38378"/>
                  </a:cubicBezTo>
                  <a:cubicBezTo>
                    <a:pt x="341992" y="42082"/>
                    <a:pt x="371096" y="41554"/>
                    <a:pt x="377975" y="43141"/>
                  </a:cubicBezTo>
                  <a:cubicBezTo>
                    <a:pt x="384854" y="44728"/>
                    <a:pt x="360513" y="28059"/>
                    <a:pt x="393850" y="47903"/>
                  </a:cubicBezTo>
                  <a:cubicBezTo>
                    <a:pt x="427187" y="67747"/>
                    <a:pt x="570063" y="159822"/>
                    <a:pt x="578000" y="162203"/>
                  </a:cubicBezTo>
                  <a:cubicBezTo>
                    <a:pt x="585937" y="164584"/>
                    <a:pt x="448619" y="69335"/>
                    <a:pt x="441475" y="62191"/>
                  </a:cubicBezTo>
                  <a:cubicBezTo>
                    <a:pt x="434331" y="55047"/>
                    <a:pt x="491746" y="87327"/>
                    <a:pt x="535138" y="119341"/>
                  </a:cubicBezTo>
                  <a:cubicBezTo>
                    <a:pt x="578530" y="151355"/>
                    <a:pt x="673250" y="229936"/>
                    <a:pt x="701825" y="254278"/>
                  </a:cubicBezTo>
                  <a:cubicBezTo>
                    <a:pt x="730400" y="278620"/>
                    <a:pt x="702355" y="257718"/>
                    <a:pt x="706588" y="265391"/>
                  </a:cubicBezTo>
                  <a:cubicBezTo>
                    <a:pt x="710821" y="273064"/>
                    <a:pt x="725638" y="286822"/>
                    <a:pt x="727225" y="300316"/>
                  </a:cubicBezTo>
                  <a:cubicBezTo>
                    <a:pt x="728812" y="313810"/>
                    <a:pt x="715055" y="347676"/>
                    <a:pt x="716113" y="346353"/>
                  </a:cubicBezTo>
                  <a:cubicBezTo>
                    <a:pt x="717171" y="345030"/>
                    <a:pt x="729871" y="302961"/>
                    <a:pt x="733575" y="292378"/>
                  </a:cubicBezTo>
                  <a:cubicBezTo>
                    <a:pt x="737279" y="281795"/>
                    <a:pt x="739926" y="274122"/>
                    <a:pt x="738338" y="282853"/>
                  </a:cubicBezTo>
                  <a:cubicBezTo>
                    <a:pt x="736750" y="291584"/>
                    <a:pt x="730929" y="332595"/>
                    <a:pt x="724050" y="344766"/>
                  </a:cubicBezTo>
                  <a:cubicBezTo>
                    <a:pt x="717171" y="356937"/>
                    <a:pt x="710028" y="352703"/>
                    <a:pt x="697063" y="355878"/>
                  </a:cubicBezTo>
                  <a:cubicBezTo>
                    <a:pt x="684098" y="359053"/>
                    <a:pt x="670340" y="364345"/>
                    <a:pt x="646263" y="363816"/>
                  </a:cubicBezTo>
                  <a:cubicBezTo>
                    <a:pt x="622186" y="363287"/>
                    <a:pt x="591758" y="360640"/>
                    <a:pt x="552600" y="352703"/>
                  </a:cubicBezTo>
                  <a:cubicBezTo>
                    <a:pt x="513442" y="344766"/>
                    <a:pt x="440152" y="323335"/>
                    <a:pt x="411313" y="316191"/>
                  </a:cubicBezTo>
                  <a:cubicBezTo>
                    <a:pt x="382473" y="309047"/>
                    <a:pt x="372155" y="306137"/>
                    <a:pt x="379563" y="309841"/>
                  </a:cubicBezTo>
                  <a:cubicBezTo>
                    <a:pt x="386971" y="313545"/>
                    <a:pt x="468199" y="342385"/>
                    <a:pt x="455763" y="338416"/>
                  </a:cubicBezTo>
                  <a:cubicBezTo>
                    <a:pt x="443327" y="334447"/>
                    <a:pt x="304950" y="286028"/>
                    <a:pt x="304950" y="286028"/>
                  </a:cubicBezTo>
                  <a:lnTo>
                    <a:pt x="27138" y="184428"/>
                  </a:lnTo>
                  <a:cubicBezTo>
                    <a:pt x="-8316" y="173845"/>
                    <a:pt x="96458" y="224115"/>
                    <a:pt x="92225" y="222528"/>
                  </a:cubicBezTo>
                  <a:cubicBezTo>
                    <a:pt x="87992" y="220941"/>
                    <a:pt x="10469" y="180724"/>
                    <a:pt x="1738" y="174903"/>
                  </a:cubicBezTo>
                  <a:cubicBezTo>
                    <a:pt x="-6993" y="169082"/>
                    <a:pt x="18936" y="177813"/>
                    <a:pt x="39838" y="187603"/>
                  </a:cubicBezTo>
                  <a:cubicBezTo>
                    <a:pt x="60740" y="197393"/>
                    <a:pt x="17348" y="202156"/>
                    <a:pt x="127150" y="233641"/>
                  </a:cubicBezTo>
                  <a:cubicBezTo>
                    <a:pt x="236952" y="265126"/>
                    <a:pt x="595992" y="360112"/>
                    <a:pt x="698650" y="376516"/>
                  </a:cubicBezTo>
                  <a:cubicBezTo>
                    <a:pt x="801308" y="392920"/>
                    <a:pt x="741777" y="349793"/>
                    <a:pt x="743100" y="332066"/>
                  </a:cubicBezTo>
                  <a:cubicBezTo>
                    <a:pt x="744423" y="314339"/>
                    <a:pt x="760034" y="317249"/>
                    <a:pt x="706588" y="270153"/>
                  </a:cubicBezTo>
                  <a:cubicBezTo>
                    <a:pt x="653142" y="223057"/>
                    <a:pt x="468462" y="88385"/>
                    <a:pt x="422425" y="49491"/>
                  </a:cubicBezTo>
                  <a:cubicBezTo>
                    <a:pt x="376388" y="10597"/>
                    <a:pt x="412636" y="42612"/>
                    <a:pt x="430363" y="36791"/>
                  </a:cubicBezTo>
                  <a:cubicBezTo>
                    <a:pt x="448090" y="30970"/>
                    <a:pt x="518998" y="2924"/>
                    <a:pt x="520850" y="27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4" name="フリーフォーム: 図形 463">
              <a:extLst>
                <a:ext uri="{FF2B5EF4-FFF2-40B4-BE49-F238E27FC236}">
                  <a16:creationId xmlns:a16="http://schemas.microsoft.com/office/drawing/2014/main" id="{86486184-1A52-4AD4-B03C-FF7474B49358}"/>
                </a:ext>
              </a:extLst>
            </p:cNvPr>
            <p:cNvSpPr/>
            <p:nvPr/>
          </p:nvSpPr>
          <p:spPr>
            <a:xfrm>
              <a:off x="4759306" y="2730345"/>
              <a:ext cx="506609" cy="225778"/>
            </a:xfrm>
            <a:custGeom>
              <a:avLst/>
              <a:gdLst>
                <a:gd name="connsiteX0" fmla="*/ 457219 w 506609"/>
                <a:gd name="connsiteY0" fmla="*/ 155 h 225778"/>
                <a:gd name="connsiteX1" fmla="*/ 503257 w 506609"/>
                <a:gd name="connsiteY1" fmla="*/ 114455 h 225778"/>
                <a:gd name="connsiteX2" fmla="*/ 503257 w 506609"/>
                <a:gd name="connsiteY2" fmla="*/ 79530 h 225778"/>
                <a:gd name="connsiteX3" fmla="*/ 504844 w 506609"/>
                <a:gd name="connsiteY3" fmla="*/ 146205 h 225778"/>
                <a:gd name="connsiteX4" fmla="*/ 482619 w 506609"/>
                <a:gd name="connsiteY4" fmla="*/ 184305 h 225778"/>
                <a:gd name="connsiteX5" fmla="*/ 420707 w 506609"/>
                <a:gd name="connsiteY5" fmla="*/ 201768 h 225778"/>
                <a:gd name="connsiteX6" fmla="*/ 331807 w 506609"/>
                <a:gd name="connsiteY6" fmla="*/ 220818 h 225778"/>
                <a:gd name="connsiteX7" fmla="*/ 19 w 506609"/>
                <a:gd name="connsiteY7" fmla="*/ 195418 h 225778"/>
                <a:gd name="connsiteX8" fmla="*/ 347682 w 506609"/>
                <a:gd name="connsiteY8" fmla="*/ 222405 h 225778"/>
                <a:gd name="connsiteX9" fmla="*/ 122257 w 506609"/>
                <a:gd name="connsiteY9" fmla="*/ 222405 h 225778"/>
                <a:gd name="connsiteX10" fmla="*/ 455632 w 506609"/>
                <a:gd name="connsiteY10" fmla="*/ 195418 h 225778"/>
                <a:gd name="connsiteX11" fmla="*/ 485794 w 506609"/>
                <a:gd name="connsiteY11" fmla="*/ 143030 h 225778"/>
                <a:gd name="connsiteX12" fmla="*/ 457219 w 506609"/>
                <a:gd name="connsiteY12" fmla="*/ 155 h 22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06609" h="225778">
                  <a:moveTo>
                    <a:pt x="457219" y="155"/>
                  </a:moveTo>
                  <a:cubicBezTo>
                    <a:pt x="460129" y="-4607"/>
                    <a:pt x="495584" y="101226"/>
                    <a:pt x="503257" y="114455"/>
                  </a:cubicBezTo>
                  <a:cubicBezTo>
                    <a:pt x="510930" y="127684"/>
                    <a:pt x="502993" y="74238"/>
                    <a:pt x="503257" y="79530"/>
                  </a:cubicBezTo>
                  <a:cubicBezTo>
                    <a:pt x="503521" y="84822"/>
                    <a:pt x="508284" y="128743"/>
                    <a:pt x="504844" y="146205"/>
                  </a:cubicBezTo>
                  <a:cubicBezTo>
                    <a:pt x="501404" y="163668"/>
                    <a:pt x="496642" y="175045"/>
                    <a:pt x="482619" y="184305"/>
                  </a:cubicBezTo>
                  <a:cubicBezTo>
                    <a:pt x="468596" y="193566"/>
                    <a:pt x="445842" y="195683"/>
                    <a:pt x="420707" y="201768"/>
                  </a:cubicBezTo>
                  <a:cubicBezTo>
                    <a:pt x="395572" y="207854"/>
                    <a:pt x="401922" y="221876"/>
                    <a:pt x="331807" y="220818"/>
                  </a:cubicBezTo>
                  <a:cubicBezTo>
                    <a:pt x="261692" y="219760"/>
                    <a:pt x="-2627" y="195154"/>
                    <a:pt x="19" y="195418"/>
                  </a:cubicBezTo>
                  <a:cubicBezTo>
                    <a:pt x="2665" y="195682"/>
                    <a:pt x="327309" y="217907"/>
                    <a:pt x="347682" y="222405"/>
                  </a:cubicBezTo>
                  <a:cubicBezTo>
                    <a:pt x="368055" y="226903"/>
                    <a:pt x="104265" y="226903"/>
                    <a:pt x="122257" y="222405"/>
                  </a:cubicBezTo>
                  <a:cubicBezTo>
                    <a:pt x="140249" y="217907"/>
                    <a:pt x="395043" y="208647"/>
                    <a:pt x="455632" y="195418"/>
                  </a:cubicBezTo>
                  <a:cubicBezTo>
                    <a:pt x="516221" y="182189"/>
                    <a:pt x="482884" y="170811"/>
                    <a:pt x="485794" y="143030"/>
                  </a:cubicBezTo>
                  <a:cubicBezTo>
                    <a:pt x="488704" y="115249"/>
                    <a:pt x="454309" y="4917"/>
                    <a:pt x="457219" y="1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5" name="フリーフォーム: 図形 464">
              <a:extLst>
                <a:ext uri="{FF2B5EF4-FFF2-40B4-BE49-F238E27FC236}">
                  <a16:creationId xmlns:a16="http://schemas.microsoft.com/office/drawing/2014/main" id="{FA8CB666-7E92-414F-8F9F-95E575C2CC67}"/>
                </a:ext>
              </a:extLst>
            </p:cNvPr>
            <p:cNvSpPr/>
            <p:nvPr/>
          </p:nvSpPr>
          <p:spPr>
            <a:xfrm>
              <a:off x="4277205" y="2701925"/>
              <a:ext cx="695255" cy="257537"/>
            </a:xfrm>
            <a:custGeom>
              <a:avLst/>
              <a:gdLst>
                <a:gd name="connsiteX0" fmla="*/ 183670 w 695255"/>
                <a:gd name="connsiteY0" fmla="*/ 0 h 257537"/>
                <a:gd name="connsiteX1" fmla="*/ 4283 w 695255"/>
                <a:gd name="connsiteY1" fmla="*/ 80963 h 257537"/>
                <a:gd name="connsiteX2" fmla="*/ 55083 w 695255"/>
                <a:gd name="connsiteY2" fmla="*/ 63500 h 257537"/>
                <a:gd name="connsiteX3" fmla="*/ 43970 w 695255"/>
                <a:gd name="connsiteY3" fmla="*/ 82550 h 257537"/>
                <a:gd name="connsiteX4" fmla="*/ 97945 w 695255"/>
                <a:gd name="connsiteY4" fmla="*/ 106363 h 257537"/>
                <a:gd name="connsiteX5" fmla="*/ 385283 w 695255"/>
                <a:gd name="connsiteY5" fmla="*/ 225425 h 257537"/>
                <a:gd name="connsiteX6" fmla="*/ 174145 w 695255"/>
                <a:gd name="connsiteY6" fmla="*/ 120650 h 257537"/>
                <a:gd name="connsiteX7" fmla="*/ 440845 w 695255"/>
                <a:gd name="connsiteY7" fmla="*/ 234950 h 257537"/>
                <a:gd name="connsiteX8" fmla="*/ 694845 w 695255"/>
                <a:gd name="connsiteY8" fmla="*/ 255588 h 257537"/>
                <a:gd name="connsiteX9" fmla="*/ 488470 w 695255"/>
                <a:gd name="connsiteY9" fmla="*/ 206375 h 257537"/>
                <a:gd name="connsiteX10" fmla="*/ 59845 w 695255"/>
                <a:gd name="connsiteY10" fmla="*/ 80963 h 257537"/>
                <a:gd name="connsiteX11" fmla="*/ 97945 w 695255"/>
                <a:gd name="connsiteY11" fmla="*/ 82550 h 257537"/>
                <a:gd name="connsiteX12" fmla="*/ 183670 w 695255"/>
                <a:gd name="connsiteY12" fmla="*/ 0 h 25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5255" h="257537">
                  <a:moveTo>
                    <a:pt x="183670" y="0"/>
                  </a:moveTo>
                  <a:cubicBezTo>
                    <a:pt x="168060" y="-264"/>
                    <a:pt x="25714" y="70380"/>
                    <a:pt x="4283" y="80963"/>
                  </a:cubicBezTo>
                  <a:cubicBezTo>
                    <a:pt x="-17148" y="91546"/>
                    <a:pt x="48469" y="63236"/>
                    <a:pt x="55083" y="63500"/>
                  </a:cubicBezTo>
                  <a:cubicBezTo>
                    <a:pt x="61697" y="63764"/>
                    <a:pt x="36826" y="75406"/>
                    <a:pt x="43970" y="82550"/>
                  </a:cubicBezTo>
                  <a:cubicBezTo>
                    <a:pt x="51114" y="89694"/>
                    <a:pt x="97945" y="106363"/>
                    <a:pt x="97945" y="106363"/>
                  </a:cubicBezTo>
                  <a:cubicBezTo>
                    <a:pt x="154830" y="130175"/>
                    <a:pt x="372583" y="223044"/>
                    <a:pt x="385283" y="225425"/>
                  </a:cubicBezTo>
                  <a:cubicBezTo>
                    <a:pt x="397983" y="227806"/>
                    <a:pt x="164885" y="119063"/>
                    <a:pt x="174145" y="120650"/>
                  </a:cubicBezTo>
                  <a:cubicBezTo>
                    <a:pt x="183405" y="122238"/>
                    <a:pt x="354062" y="212460"/>
                    <a:pt x="440845" y="234950"/>
                  </a:cubicBezTo>
                  <a:cubicBezTo>
                    <a:pt x="527628" y="257440"/>
                    <a:pt x="686908" y="260351"/>
                    <a:pt x="694845" y="255588"/>
                  </a:cubicBezTo>
                  <a:cubicBezTo>
                    <a:pt x="702783" y="250826"/>
                    <a:pt x="594303" y="235479"/>
                    <a:pt x="488470" y="206375"/>
                  </a:cubicBezTo>
                  <a:cubicBezTo>
                    <a:pt x="382637" y="177271"/>
                    <a:pt x="124932" y="101600"/>
                    <a:pt x="59845" y="80963"/>
                  </a:cubicBezTo>
                  <a:cubicBezTo>
                    <a:pt x="-5242" y="60326"/>
                    <a:pt x="78630" y="93398"/>
                    <a:pt x="97945" y="82550"/>
                  </a:cubicBezTo>
                  <a:cubicBezTo>
                    <a:pt x="117260" y="71702"/>
                    <a:pt x="199280" y="264"/>
                    <a:pt x="18367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A1CED849-756B-4592-8C1E-07D815A2C4C0}"/>
              </a:ext>
            </a:extLst>
          </p:cNvPr>
          <p:cNvSpPr/>
          <p:nvPr/>
        </p:nvSpPr>
        <p:spPr>
          <a:xfrm>
            <a:off x="4514161" y="2339975"/>
            <a:ext cx="2663497" cy="699159"/>
          </a:xfrm>
          <a:custGeom>
            <a:avLst/>
            <a:gdLst>
              <a:gd name="connsiteX0" fmla="*/ 794439 w 2663497"/>
              <a:gd name="connsiteY0" fmla="*/ 0 h 699159"/>
              <a:gd name="connsiteX1" fmla="*/ 870639 w 2663497"/>
              <a:gd name="connsiteY1" fmla="*/ 28575 h 699159"/>
              <a:gd name="connsiteX2" fmla="*/ 1908864 w 2663497"/>
              <a:gd name="connsiteY2" fmla="*/ 412750 h 699159"/>
              <a:gd name="connsiteX3" fmla="*/ 1362764 w 2663497"/>
              <a:gd name="connsiteY3" fmla="*/ 212725 h 699159"/>
              <a:gd name="connsiteX4" fmla="*/ 2648639 w 2663497"/>
              <a:gd name="connsiteY4" fmla="*/ 679450 h 699159"/>
              <a:gd name="connsiteX5" fmla="*/ 2048564 w 2663497"/>
              <a:gd name="connsiteY5" fmla="*/ 606425 h 699159"/>
              <a:gd name="connsiteX6" fmla="*/ 1832664 w 2663497"/>
              <a:gd name="connsiteY6" fmla="*/ 552450 h 699159"/>
              <a:gd name="connsiteX7" fmla="*/ 2251764 w 2663497"/>
              <a:gd name="connsiteY7" fmla="*/ 619125 h 699159"/>
              <a:gd name="connsiteX8" fmla="*/ 1658039 w 2663497"/>
              <a:gd name="connsiteY8" fmla="*/ 415925 h 699159"/>
              <a:gd name="connsiteX9" fmla="*/ 1134164 w 2663497"/>
              <a:gd name="connsiteY9" fmla="*/ 285750 h 699159"/>
              <a:gd name="connsiteX10" fmla="*/ 1334189 w 2663497"/>
              <a:gd name="connsiteY10" fmla="*/ 323850 h 699159"/>
              <a:gd name="connsiteX11" fmla="*/ 975414 w 2663497"/>
              <a:gd name="connsiteY11" fmla="*/ 142875 h 699159"/>
              <a:gd name="connsiteX12" fmla="*/ 553139 w 2663497"/>
              <a:gd name="connsiteY12" fmla="*/ 12700 h 699159"/>
              <a:gd name="connsiteX13" fmla="*/ 689 w 2663497"/>
              <a:gd name="connsiteY13" fmla="*/ 95250 h 699159"/>
              <a:gd name="connsiteX14" fmla="*/ 429314 w 2663497"/>
              <a:gd name="connsiteY14" fmla="*/ 57150 h 699159"/>
              <a:gd name="connsiteX15" fmla="*/ 794439 w 2663497"/>
              <a:gd name="connsiteY15" fmla="*/ 0 h 699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63497" h="699159">
                <a:moveTo>
                  <a:pt x="794439" y="0"/>
                </a:moveTo>
                <a:lnTo>
                  <a:pt x="870639" y="28575"/>
                </a:lnTo>
                <a:lnTo>
                  <a:pt x="1908864" y="412750"/>
                </a:lnTo>
                <a:lnTo>
                  <a:pt x="1362764" y="212725"/>
                </a:lnTo>
                <a:cubicBezTo>
                  <a:pt x="1486060" y="257175"/>
                  <a:pt x="2534339" y="613833"/>
                  <a:pt x="2648639" y="679450"/>
                </a:cubicBezTo>
                <a:cubicBezTo>
                  <a:pt x="2762939" y="745067"/>
                  <a:pt x="2184560" y="627592"/>
                  <a:pt x="2048564" y="606425"/>
                </a:cubicBezTo>
                <a:cubicBezTo>
                  <a:pt x="1912568" y="585258"/>
                  <a:pt x="1798797" y="550333"/>
                  <a:pt x="1832664" y="552450"/>
                </a:cubicBezTo>
                <a:cubicBezTo>
                  <a:pt x="1866531" y="554567"/>
                  <a:pt x="2280868" y="641879"/>
                  <a:pt x="2251764" y="619125"/>
                </a:cubicBezTo>
                <a:cubicBezTo>
                  <a:pt x="2222660" y="596371"/>
                  <a:pt x="1844306" y="471488"/>
                  <a:pt x="1658039" y="415925"/>
                </a:cubicBezTo>
                <a:cubicBezTo>
                  <a:pt x="1471772" y="360363"/>
                  <a:pt x="1188139" y="301096"/>
                  <a:pt x="1134164" y="285750"/>
                </a:cubicBezTo>
                <a:cubicBezTo>
                  <a:pt x="1080189" y="270404"/>
                  <a:pt x="1360647" y="347662"/>
                  <a:pt x="1334189" y="323850"/>
                </a:cubicBezTo>
                <a:cubicBezTo>
                  <a:pt x="1307731" y="300038"/>
                  <a:pt x="1105589" y="194733"/>
                  <a:pt x="975414" y="142875"/>
                </a:cubicBezTo>
                <a:cubicBezTo>
                  <a:pt x="845239" y="91017"/>
                  <a:pt x="715593" y="20637"/>
                  <a:pt x="553139" y="12700"/>
                </a:cubicBezTo>
                <a:cubicBezTo>
                  <a:pt x="390685" y="4763"/>
                  <a:pt x="21326" y="87842"/>
                  <a:pt x="689" y="95250"/>
                </a:cubicBezTo>
                <a:cubicBezTo>
                  <a:pt x="-19948" y="102658"/>
                  <a:pt x="429314" y="57150"/>
                  <a:pt x="429314" y="57150"/>
                </a:cubicBezTo>
                <a:lnTo>
                  <a:pt x="794439" y="0"/>
                </a:ln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9062D73A-5CF9-41D9-90F3-39C91551F2E4}"/>
              </a:ext>
            </a:extLst>
          </p:cNvPr>
          <p:cNvSpPr/>
          <p:nvPr/>
        </p:nvSpPr>
        <p:spPr>
          <a:xfrm>
            <a:off x="4288796" y="2319025"/>
            <a:ext cx="2421237" cy="799873"/>
          </a:xfrm>
          <a:custGeom>
            <a:avLst/>
            <a:gdLst>
              <a:gd name="connsiteX0" fmla="*/ 22854 w 2421237"/>
              <a:gd name="connsiteY0" fmla="*/ 230500 h 799873"/>
              <a:gd name="connsiteX1" fmla="*/ 924554 w 2421237"/>
              <a:gd name="connsiteY1" fmla="*/ 90800 h 799873"/>
              <a:gd name="connsiteX2" fmla="*/ 1124579 w 2421237"/>
              <a:gd name="connsiteY2" fmla="*/ 122550 h 799873"/>
              <a:gd name="connsiteX3" fmla="*/ 1235704 w 2421237"/>
              <a:gd name="connsiteY3" fmla="*/ 179700 h 799873"/>
              <a:gd name="connsiteX4" fmla="*/ 1569079 w 2421237"/>
              <a:gd name="connsiteY4" fmla="*/ 367025 h 799873"/>
              <a:gd name="connsiteX5" fmla="*/ 2356479 w 2421237"/>
              <a:gd name="connsiteY5" fmla="*/ 617850 h 799873"/>
              <a:gd name="connsiteX6" fmla="*/ 2223129 w 2421237"/>
              <a:gd name="connsiteY6" fmla="*/ 617850 h 799873"/>
              <a:gd name="connsiteX7" fmla="*/ 1013454 w 2421237"/>
              <a:gd name="connsiteY7" fmla="*/ 798825 h 799873"/>
              <a:gd name="connsiteX8" fmla="*/ 2032629 w 2421237"/>
              <a:gd name="connsiteY8" fmla="*/ 690875 h 799873"/>
              <a:gd name="connsiteX9" fmla="*/ 2334254 w 2421237"/>
              <a:gd name="connsiteY9" fmla="*/ 662300 h 799873"/>
              <a:gd name="connsiteX10" fmla="*/ 1616704 w 2421237"/>
              <a:gd name="connsiteY10" fmla="*/ 370200 h 799873"/>
              <a:gd name="connsiteX11" fmla="*/ 835654 w 2421237"/>
              <a:gd name="connsiteY11" fmla="*/ 24125 h 799873"/>
              <a:gd name="connsiteX12" fmla="*/ 454654 w 2421237"/>
              <a:gd name="connsiteY12" fmla="*/ 43175 h 799873"/>
              <a:gd name="connsiteX13" fmla="*/ 283204 w 2421237"/>
              <a:gd name="connsiteY13" fmla="*/ 154300 h 799873"/>
              <a:gd name="connsiteX14" fmla="*/ 22854 w 2421237"/>
              <a:gd name="connsiteY14" fmla="*/ 230500 h 799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21237" h="799873">
                <a:moveTo>
                  <a:pt x="22854" y="230500"/>
                </a:moveTo>
                <a:cubicBezTo>
                  <a:pt x="129746" y="219917"/>
                  <a:pt x="740933" y="108792"/>
                  <a:pt x="924554" y="90800"/>
                </a:cubicBezTo>
                <a:cubicBezTo>
                  <a:pt x="1108175" y="72808"/>
                  <a:pt x="1072721" y="107733"/>
                  <a:pt x="1124579" y="122550"/>
                </a:cubicBezTo>
                <a:cubicBezTo>
                  <a:pt x="1176437" y="137367"/>
                  <a:pt x="1161621" y="138954"/>
                  <a:pt x="1235704" y="179700"/>
                </a:cubicBezTo>
                <a:cubicBezTo>
                  <a:pt x="1309787" y="220446"/>
                  <a:pt x="1382283" y="294000"/>
                  <a:pt x="1569079" y="367025"/>
                </a:cubicBezTo>
                <a:cubicBezTo>
                  <a:pt x="1755875" y="440050"/>
                  <a:pt x="2247471" y="576046"/>
                  <a:pt x="2356479" y="617850"/>
                </a:cubicBezTo>
                <a:cubicBezTo>
                  <a:pt x="2465487" y="659654"/>
                  <a:pt x="2446966" y="587688"/>
                  <a:pt x="2223129" y="617850"/>
                </a:cubicBezTo>
                <a:cubicBezTo>
                  <a:pt x="1999292" y="648012"/>
                  <a:pt x="1045204" y="786654"/>
                  <a:pt x="1013454" y="798825"/>
                </a:cubicBezTo>
                <a:cubicBezTo>
                  <a:pt x="981704" y="810996"/>
                  <a:pt x="1812496" y="713629"/>
                  <a:pt x="2032629" y="690875"/>
                </a:cubicBezTo>
                <a:cubicBezTo>
                  <a:pt x="2252762" y="668121"/>
                  <a:pt x="2403575" y="715746"/>
                  <a:pt x="2334254" y="662300"/>
                </a:cubicBezTo>
                <a:cubicBezTo>
                  <a:pt x="2264933" y="608854"/>
                  <a:pt x="1866471" y="476563"/>
                  <a:pt x="1616704" y="370200"/>
                </a:cubicBezTo>
                <a:cubicBezTo>
                  <a:pt x="1366937" y="263838"/>
                  <a:pt x="1029329" y="78629"/>
                  <a:pt x="835654" y="24125"/>
                </a:cubicBezTo>
                <a:cubicBezTo>
                  <a:pt x="641979" y="-30379"/>
                  <a:pt x="546729" y="21479"/>
                  <a:pt x="454654" y="43175"/>
                </a:cubicBezTo>
                <a:cubicBezTo>
                  <a:pt x="362579" y="64871"/>
                  <a:pt x="351466" y="125725"/>
                  <a:pt x="283204" y="154300"/>
                </a:cubicBezTo>
                <a:cubicBezTo>
                  <a:pt x="214942" y="182875"/>
                  <a:pt x="-84038" y="241083"/>
                  <a:pt x="22854" y="23050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193B2323-2B1E-4E90-8A3D-C2816B37A85A}"/>
              </a:ext>
            </a:extLst>
          </p:cNvPr>
          <p:cNvSpPr/>
          <p:nvPr/>
        </p:nvSpPr>
        <p:spPr>
          <a:xfrm>
            <a:off x="4478692" y="2369361"/>
            <a:ext cx="1155390" cy="377218"/>
          </a:xfrm>
          <a:custGeom>
            <a:avLst/>
            <a:gdLst>
              <a:gd name="connsiteX0" fmla="*/ 579083 w 1155390"/>
              <a:gd name="connsiteY0" fmla="*/ 2364 h 377218"/>
              <a:gd name="connsiteX1" fmla="*/ 1134708 w 1155390"/>
              <a:gd name="connsiteY1" fmla="*/ 357964 h 377218"/>
              <a:gd name="connsiteX2" fmla="*/ 1045808 w 1155390"/>
              <a:gd name="connsiteY2" fmla="*/ 332564 h 377218"/>
              <a:gd name="connsiteX3" fmla="*/ 785458 w 1155390"/>
              <a:gd name="connsiteY3" fmla="*/ 256364 h 377218"/>
              <a:gd name="connsiteX4" fmla="*/ 572733 w 1155390"/>
              <a:gd name="connsiteY4" fmla="*/ 164289 h 377218"/>
              <a:gd name="connsiteX5" fmla="*/ 509233 w 1155390"/>
              <a:gd name="connsiteY5" fmla="*/ 142064 h 377218"/>
              <a:gd name="connsiteX6" fmla="*/ 309208 w 1155390"/>
              <a:gd name="connsiteY6" fmla="*/ 180164 h 377218"/>
              <a:gd name="connsiteX7" fmla="*/ 1233 w 1155390"/>
              <a:gd name="connsiteY7" fmla="*/ 240489 h 377218"/>
              <a:gd name="connsiteX8" fmla="*/ 433033 w 1155390"/>
              <a:gd name="connsiteY8" fmla="*/ 186514 h 377218"/>
              <a:gd name="connsiteX9" fmla="*/ 518758 w 1155390"/>
              <a:gd name="connsiteY9" fmla="*/ 192864 h 377218"/>
              <a:gd name="connsiteX10" fmla="*/ 912458 w 1155390"/>
              <a:gd name="connsiteY10" fmla="*/ 345264 h 377218"/>
              <a:gd name="connsiteX11" fmla="*/ 1029933 w 1155390"/>
              <a:gd name="connsiteY11" fmla="*/ 348439 h 377218"/>
              <a:gd name="connsiteX12" fmla="*/ 779108 w 1155390"/>
              <a:gd name="connsiteY12" fmla="*/ 208739 h 377218"/>
              <a:gd name="connsiteX13" fmla="*/ 579083 w 1155390"/>
              <a:gd name="connsiteY13" fmla="*/ 2364 h 37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5390" h="377218">
                <a:moveTo>
                  <a:pt x="579083" y="2364"/>
                </a:moveTo>
                <a:cubicBezTo>
                  <a:pt x="638350" y="27235"/>
                  <a:pt x="1056921" y="302931"/>
                  <a:pt x="1134708" y="357964"/>
                </a:cubicBezTo>
                <a:cubicBezTo>
                  <a:pt x="1212495" y="412997"/>
                  <a:pt x="1045808" y="332564"/>
                  <a:pt x="1045808" y="332564"/>
                </a:cubicBezTo>
                <a:cubicBezTo>
                  <a:pt x="987600" y="315631"/>
                  <a:pt x="864304" y="284410"/>
                  <a:pt x="785458" y="256364"/>
                </a:cubicBezTo>
                <a:cubicBezTo>
                  <a:pt x="706612" y="228318"/>
                  <a:pt x="618770" y="183339"/>
                  <a:pt x="572733" y="164289"/>
                </a:cubicBezTo>
                <a:cubicBezTo>
                  <a:pt x="526696" y="145239"/>
                  <a:pt x="553154" y="139418"/>
                  <a:pt x="509233" y="142064"/>
                </a:cubicBezTo>
                <a:cubicBezTo>
                  <a:pt x="465312" y="144710"/>
                  <a:pt x="309208" y="180164"/>
                  <a:pt x="309208" y="180164"/>
                </a:cubicBezTo>
                <a:cubicBezTo>
                  <a:pt x="224541" y="196568"/>
                  <a:pt x="-19404" y="239431"/>
                  <a:pt x="1233" y="240489"/>
                </a:cubicBezTo>
                <a:cubicBezTo>
                  <a:pt x="21870" y="241547"/>
                  <a:pt x="346779" y="194451"/>
                  <a:pt x="433033" y="186514"/>
                </a:cubicBezTo>
                <a:cubicBezTo>
                  <a:pt x="519287" y="178577"/>
                  <a:pt x="438854" y="166406"/>
                  <a:pt x="518758" y="192864"/>
                </a:cubicBezTo>
                <a:cubicBezTo>
                  <a:pt x="598662" y="219322"/>
                  <a:pt x="827262" y="319335"/>
                  <a:pt x="912458" y="345264"/>
                </a:cubicBezTo>
                <a:cubicBezTo>
                  <a:pt x="997654" y="371193"/>
                  <a:pt x="1052158" y="371193"/>
                  <a:pt x="1029933" y="348439"/>
                </a:cubicBezTo>
                <a:cubicBezTo>
                  <a:pt x="1007708" y="325685"/>
                  <a:pt x="851604" y="261656"/>
                  <a:pt x="779108" y="208739"/>
                </a:cubicBezTo>
                <a:cubicBezTo>
                  <a:pt x="706612" y="155822"/>
                  <a:pt x="519816" y="-22507"/>
                  <a:pt x="579083" y="2364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B59AA596-A6CA-4F2D-8572-8F99AD226C29}"/>
              </a:ext>
            </a:extLst>
          </p:cNvPr>
          <p:cNvSpPr/>
          <p:nvPr/>
        </p:nvSpPr>
        <p:spPr>
          <a:xfrm>
            <a:off x="4955846" y="2383788"/>
            <a:ext cx="1466620" cy="795502"/>
          </a:xfrm>
          <a:custGeom>
            <a:avLst/>
            <a:gdLst>
              <a:gd name="connsiteX0" fmla="*/ 220992 w 1466620"/>
              <a:gd name="connsiteY0" fmla="*/ 102237 h 795502"/>
              <a:gd name="connsiteX1" fmla="*/ 417842 w 1466620"/>
              <a:gd name="connsiteY1" fmla="*/ 76837 h 795502"/>
              <a:gd name="connsiteX2" fmla="*/ 454354 w 1466620"/>
              <a:gd name="connsiteY2" fmla="*/ 94300 h 795502"/>
              <a:gd name="connsiteX3" fmla="*/ 516267 w 1466620"/>
              <a:gd name="connsiteY3" fmla="*/ 130812 h 795502"/>
              <a:gd name="connsiteX4" fmla="*/ 635329 w 1466620"/>
              <a:gd name="connsiteY4" fmla="*/ 184787 h 795502"/>
              <a:gd name="connsiteX5" fmla="*/ 816304 w 1466620"/>
              <a:gd name="connsiteY5" fmla="*/ 345125 h 795502"/>
              <a:gd name="connsiteX6" fmla="*/ 878217 w 1466620"/>
              <a:gd name="connsiteY6" fmla="*/ 378462 h 795502"/>
              <a:gd name="connsiteX7" fmla="*/ 865517 w 1466620"/>
              <a:gd name="connsiteY7" fmla="*/ 348300 h 795502"/>
              <a:gd name="connsiteX8" fmla="*/ 1449717 w 1466620"/>
              <a:gd name="connsiteY8" fmla="*/ 583250 h 795502"/>
              <a:gd name="connsiteX9" fmla="*/ 1321129 w 1466620"/>
              <a:gd name="connsiteY9" fmla="*/ 581662 h 795502"/>
              <a:gd name="connsiteX10" fmla="*/ 957592 w 1466620"/>
              <a:gd name="connsiteY10" fmla="*/ 581662 h 795502"/>
              <a:gd name="connsiteX11" fmla="*/ 751217 w 1466620"/>
              <a:gd name="connsiteY11" fmla="*/ 570550 h 795502"/>
              <a:gd name="connsiteX12" fmla="*/ 803604 w 1466620"/>
              <a:gd name="connsiteY12" fmla="*/ 429262 h 795502"/>
              <a:gd name="connsiteX13" fmla="*/ 695654 w 1466620"/>
              <a:gd name="connsiteY13" fmla="*/ 473712 h 795502"/>
              <a:gd name="connsiteX14" fmla="*/ 473404 w 1466620"/>
              <a:gd name="connsiteY14" fmla="*/ 465775 h 795502"/>
              <a:gd name="connsiteX15" fmla="*/ 303542 w 1466620"/>
              <a:gd name="connsiteY15" fmla="*/ 426087 h 795502"/>
              <a:gd name="connsiteX16" fmla="*/ 392442 w 1466620"/>
              <a:gd name="connsiteY16" fmla="*/ 462600 h 795502"/>
              <a:gd name="connsiteX17" fmla="*/ 335292 w 1466620"/>
              <a:gd name="connsiteY17" fmla="*/ 526100 h 795502"/>
              <a:gd name="connsiteX18" fmla="*/ 143204 w 1466620"/>
              <a:gd name="connsiteY18" fmla="*/ 705487 h 795502"/>
              <a:gd name="connsiteX19" fmla="*/ 271792 w 1466620"/>
              <a:gd name="connsiteY19" fmla="*/ 707075 h 795502"/>
              <a:gd name="connsiteX20" fmla="*/ 481342 w 1466620"/>
              <a:gd name="connsiteY20" fmla="*/ 791212 h 795502"/>
              <a:gd name="connsiteX21" fmla="*/ 590879 w 1466620"/>
              <a:gd name="connsiteY21" fmla="*/ 770575 h 795502"/>
              <a:gd name="connsiteX22" fmla="*/ 886154 w 1466620"/>
              <a:gd name="connsiteY22" fmla="*/ 662625 h 795502"/>
              <a:gd name="connsiteX23" fmla="*/ 1376692 w 1466620"/>
              <a:gd name="connsiteY23" fmla="*/ 461012 h 795502"/>
              <a:gd name="connsiteX24" fmla="*/ 862342 w 1466620"/>
              <a:gd name="connsiteY24" fmla="*/ 270512 h 795502"/>
              <a:gd name="connsiteX25" fmla="*/ 397204 w 1466620"/>
              <a:gd name="connsiteY25" fmla="*/ 10162 h 795502"/>
              <a:gd name="connsiteX26" fmla="*/ 3504 w 1466620"/>
              <a:gd name="connsiteY26" fmla="*/ 57787 h 795502"/>
              <a:gd name="connsiteX27" fmla="*/ 220992 w 1466620"/>
              <a:gd name="connsiteY27" fmla="*/ 102237 h 79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466620" h="795502">
                <a:moveTo>
                  <a:pt x="220992" y="102237"/>
                </a:moveTo>
                <a:cubicBezTo>
                  <a:pt x="290048" y="105412"/>
                  <a:pt x="378948" y="78160"/>
                  <a:pt x="417842" y="76837"/>
                </a:cubicBezTo>
                <a:cubicBezTo>
                  <a:pt x="456736" y="75514"/>
                  <a:pt x="437950" y="85304"/>
                  <a:pt x="454354" y="94300"/>
                </a:cubicBezTo>
                <a:cubicBezTo>
                  <a:pt x="470758" y="103296"/>
                  <a:pt x="486105" y="115731"/>
                  <a:pt x="516267" y="130812"/>
                </a:cubicBezTo>
                <a:cubicBezTo>
                  <a:pt x="546429" y="145893"/>
                  <a:pt x="585323" y="149068"/>
                  <a:pt x="635329" y="184787"/>
                </a:cubicBezTo>
                <a:cubicBezTo>
                  <a:pt x="685335" y="220506"/>
                  <a:pt x="775823" y="312846"/>
                  <a:pt x="816304" y="345125"/>
                </a:cubicBezTo>
                <a:cubicBezTo>
                  <a:pt x="856785" y="377404"/>
                  <a:pt x="870015" y="377933"/>
                  <a:pt x="878217" y="378462"/>
                </a:cubicBezTo>
                <a:cubicBezTo>
                  <a:pt x="886419" y="378991"/>
                  <a:pt x="770267" y="314169"/>
                  <a:pt x="865517" y="348300"/>
                </a:cubicBezTo>
                <a:cubicBezTo>
                  <a:pt x="960767" y="382431"/>
                  <a:pt x="1373782" y="544356"/>
                  <a:pt x="1449717" y="583250"/>
                </a:cubicBezTo>
                <a:cubicBezTo>
                  <a:pt x="1525652" y="622144"/>
                  <a:pt x="1321129" y="581662"/>
                  <a:pt x="1321129" y="581662"/>
                </a:cubicBezTo>
                <a:lnTo>
                  <a:pt x="957592" y="581662"/>
                </a:lnTo>
                <a:cubicBezTo>
                  <a:pt x="862607" y="579810"/>
                  <a:pt x="776882" y="595950"/>
                  <a:pt x="751217" y="570550"/>
                </a:cubicBezTo>
                <a:cubicBezTo>
                  <a:pt x="725552" y="545150"/>
                  <a:pt x="812864" y="445402"/>
                  <a:pt x="803604" y="429262"/>
                </a:cubicBezTo>
                <a:cubicBezTo>
                  <a:pt x="794344" y="413122"/>
                  <a:pt x="750687" y="467627"/>
                  <a:pt x="695654" y="473712"/>
                </a:cubicBezTo>
                <a:cubicBezTo>
                  <a:pt x="640621" y="479797"/>
                  <a:pt x="538756" y="473712"/>
                  <a:pt x="473404" y="465775"/>
                </a:cubicBezTo>
                <a:cubicBezTo>
                  <a:pt x="408052" y="457838"/>
                  <a:pt x="317036" y="426616"/>
                  <a:pt x="303542" y="426087"/>
                </a:cubicBezTo>
                <a:cubicBezTo>
                  <a:pt x="290048" y="425558"/>
                  <a:pt x="387150" y="445931"/>
                  <a:pt x="392442" y="462600"/>
                </a:cubicBezTo>
                <a:cubicBezTo>
                  <a:pt x="397734" y="479269"/>
                  <a:pt x="376832" y="485619"/>
                  <a:pt x="335292" y="526100"/>
                </a:cubicBezTo>
                <a:cubicBezTo>
                  <a:pt x="293752" y="566581"/>
                  <a:pt x="153787" y="675325"/>
                  <a:pt x="143204" y="705487"/>
                </a:cubicBezTo>
                <a:cubicBezTo>
                  <a:pt x="132621" y="735650"/>
                  <a:pt x="215436" y="692788"/>
                  <a:pt x="271792" y="707075"/>
                </a:cubicBezTo>
                <a:cubicBezTo>
                  <a:pt x="328148" y="721363"/>
                  <a:pt x="428161" y="780629"/>
                  <a:pt x="481342" y="791212"/>
                </a:cubicBezTo>
                <a:cubicBezTo>
                  <a:pt x="534523" y="801795"/>
                  <a:pt x="523410" y="792006"/>
                  <a:pt x="590879" y="770575"/>
                </a:cubicBezTo>
                <a:cubicBezTo>
                  <a:pt x="658348" y="749144"/>
                  <a:pt x="886154" y="662625"/>
                  <a:pt x="886154" y="662625"/>
                </a:cubicBezTo>
                <a:cubicBezTo>
                  <a:pt x="1017123" y="611031"/>
                  <a:pt x="1380661" y="526364"/>
                  <a:pt x="1376692" y="461012"/>
                </a:cubicBezTo>
                <a:cubicBezTo>
                  <a:pt x="1372723" y="395660"/>
                  <a:pt x="1025590" y="345654"/>
                  <a:pt x="862342" y="270512"/>
                </a:cubicBezTo>
                <a:cubicBezTo>
                  <a:pt x="699094" y="195370"/>
                  <a:pt x="540344" y="45616"/>
                  <a:pt x="397204" y="10162"/>
                </a:cubicBezTo>
                <a:cubicBezTo>
                  <a:pt x="254064" y="-25292"/>
                  <a:pt x="34196" y="42177"/>
                  <a:pt x="3504" y="57787"/>
                </a:cubicBezTo>
                <a:cubicBezTo>
                  <a:pt x="-27188" y="73397"/>
                  <a:pt x="151936" y="99062"/>
                  <a:pt x="220992" y="102237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B2B63AC3-1984-4F0D-A09C-968B15314B16}"/>
              </a:ext>
            </a:extLst>
          </p:cNvPr>
          <p:cNvSpPr/>
          <p:nvPr/>
        </p:nvSpPr>
        <p:spPr>
          <a:xfrm>
            <a:off x="4135014" y="2344495"/>
            <a:ext cx="1518537" cy="431595"/>
          </a:xfrm>
          <a:custGeom>
            <a:avLst/>
            <a:gdLst>
              <a:gd name="connsiteX0" fmla="*/ 11536 w 1518537"/>
              <a:gd name="connsiteY0" fmla="*/ 225668 h 431595"/>
              <a:gd name="connsiteX1" fmla="*/ 659236 w 1518537"/>
              <a:gd name="connsiteY1" fmla="*/ 33580 h 431595"/>
              <a:gd name="connsiteX2" fmla="*/ 902124 w 1518537"/>
              <a:gd name="connsiteY2" fmla="*/ 5005 h 431595"/>
              <a:gd name="connsiteX3" fmla="*/ 554461 w 1518537"/>
              <a:gd name="connsiteY3" fmla="*/ 90730 h 431595"/>
              <a:gd name="connsiteX4" fmla="*/ 1038649 w 1518537"/>
              <a:gd name="connsiteY4" fmla="*/ 174868 h 431595"/>
              <a:gd name="connsiteX5" fmla="*/ 1497436 w 1518537"/>
              <a:gd name="connsiteY5" fmla="*/ 386005 h 431595"/>
              <a:gd name="connsiteX6" fmla="*/ 1443461 w 1518537"/>
              <a:gd name="connsiteY6" fmla="*/ 392355 h 431595"/>
              <a:gd name="connsiteX7" fmla="*/ 1460924 w 1518537"/>
              <a:gd name="connsiteY7" fmla="*/ 416168 h 431595"/>
              <a:gd name="connsiteX8" fmla="*/ 1259311 w 1518537"/>
              <a:gd name="connsiteY8" fmla="*/ 362193 h 431595"/>
              <a:gd name="connsiteX9" fmla="*/ 883074 w 1518537"/>
              <a:gd name="connsiteY9" fmla="*/ 244718 h 431595"/>
              <a:gd name="connsiteX10" fmla="*/ 775124 w 1518537"/>
              <a:gd name="connsiteY10" fmla="*/ 192330 h 431595"/>
              <a:gd name="connsiteX11" fmla="*/ 640186 w 1518537"/>
              <a:gd name="connsiteY11" fmla="*/ 216143 h 431595"/>
              <a:gd name="connsiteX12" fmla="*/ 248074 w 1518537"/>
              <a:gd name="connsiteY12" fmla="*/ 333618 h 431595"/>
              <a:gd name="connsiteX13" fmla="*/ 19474 w 1518537"/>
              <a:gd name="connsiteY13" fmla="*/ 428868 h 431595"/>
              <a:gd name="connsiteX14" fmla="*/ 333799 w 1518537"/>
              <a:gd name="connsiteY14" fmla="*/ 224080 h 431595"/>
              <a:gd name="connsiteX15" fmla="*/ 249661 w 1518537"/>
              <a:gd name="connsiteY15" fmla="*/ 243130 h 431595"/>
              <a:gd name="connsiteX16" fmla="*/ 11536 w 1518537"/>
              <a:gd name="connsiteY16" fmla="*/ 225668 h 43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8537" h="431595">
                <a:moveTo>
                  <a:pt x="11536" y="225668"/>
                </a:moveTo>
                <a:cubicBezTo>
                  <a:pt x="79799" y="190743"/>
                  <a:pt x="510805" y="70357"/>
                  <a:pt x="659236" y="33580"/>
                </a:cubicBezTo>
                <a:cubicBezTo>
                  <a:pt x="807667" y="-3197"/>
                  <a:pt x="919587" y="-4520"/>
                  <a:pt x="902124" y="5005"/>
                </a:cubicBezTo>
                <a:cubicBezTo>
                  <a:pt x="884662" y="14530"/>
                  <a:pt x="531707" y="62420"/>
                  <a:pt x="554461" y="90730"/>
                </a:cubicBezTo>
                <a:cubicBezTo>
                  <a:pt x="577215" y="119040"/>
                  <a:pt x="881487" y="125656"/>
                  <a:pt x="1038649" y="174868"/>
                </a:cubicBezTo>
                <a:cubicBezTo>
                  <a:pt x="1195811" y="224080"/>
                  <a:pt x="1429968" y="349757"/>
                  <a:pt x="1497436" y="386005"/>
                </a:cubicBezTo>
                <a:cubicBezTo>
                  <a:pt x="1564904" y="422253"/>
                  <a:pt x="1449546" y="387328"/>
                  <a:pt x="1443461" y="392355"/>
                </a:cubicBezTo>
                <a:cubicBezTo>
                  <a:pt x="1437376" y="397382"/>
                  <a:pt x="1491616" y="421195"/>
                  <a:pt x="1460924" y="416168"/>
                </a:cubicBezTo>
                <a:cubicBezTo>
                  <a:pt x="1430232" y="411141"/>
                  <a:pt x="1355619" y="390768"/>
                  <a:pt x="1259311" y="362193"/>
                </a:cubicBezTo>
                <a:cubicBezTo>
                  <a:pt x="1163003" y="333618"/>
                  <a:pt x="963772" y="273028"/>
                  <a:pt x="883074" y="244718"/>
                </a:cubicBezTo>
                <a:cubicBezTo>
                  <a:pt x="802376" y="216408"/>
                  <a:pt x="815605" y="197092"/>
                  <a:pt x="775124" y="192330"/>
                </a:cubicBezTo>
                <a:cubicBezTo>
                  <a:pt x="734643" y="187568"/>
                  <a:pt x="728028" y="192595"/>
                  <a:pt x="640186" y="216143"/>
                </a:cubicBezTo>
                <a:cubicBezTo>
                  <a:pt x="552344" y="239691"/>
                  <a:pt x="351526" y="298164"/>
                  <a:pt x="248074" y="333618"/>
                </a:cubicBezTo>
                <a:cubicBezTo>
                  <a:pt x="144622" y="369072"/>
                  <a:pt x="5186" y="447124"/>
                  <a:pt x="19474" y="428868"/>
                </a:cubicBezTo>
                <a:cubicBezTo>
                  <a:pt x="33762" y="410612"/>
                  <a:pt x="295435" y="255036"/>
                  <a:pt x="333799" y="224080"/>
                </a:cubicBezTo>
                <a:cubicBezTo>
                  <a:pt x="372163" y="193124"/>
                  <a:pt x="301255" y="242336"/>
                  <a:pt x="249661" y="243130"/>
                </a:cubicBezTo>
                <a:cubicBezTo>
                  <a:pt x="198067" y="243924"/>
                  <a:pt x="-56727" y="260593"/>
                  <a:pt x="11536" y="225668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0CC3CDA2-11E6-488A-B40A-936AC6966532}"/>
              </a:ext>
            </a:extLst>
          </p:cNvPr>
          <p:cNvSpPr/>
          <p:nvPr/>
        </p:nvSpPr>
        <p:spPr>
          <a:xfrm>
            <a:off x="4137173" y="2500312"/>
            <a:ext cx="1014844" cy="404600"/>
          </a:xfrm>
          <a:custGeom>
            <a:avLst/>
            <a:gdLst>
              <a:gd name="connsiteX0" fmla="*/ 547540 w 1014844"/>
              <a:gd name="connsiteY0" fmla="*/ 1 h 404600"/>
              <a:gd name="connsiteX1" fmla="*/ 819002 w 1014844"/>
              <a:gd name="connsiteY1" fmla="*/ 188913 h 404600"/>
              <a:gd name="connsiteX2" fmla="*/ 704702 w 1014844"/>
              <a:gd name="connsiteY2" fmla="*/ 142876 h 404600"/>
              <a:gd name="connsiteX3" fmla="*/ 1012677 w 1014844"/>
              <a:gd name="connsiteY3" fmla="*/ 342901 h 404600"/>
              <a:gd name="connsiteX4" fmla="*/ 849165 w 1014844"/>
              <a:gd name="connsiteY4" fmla="*/ 204788 h 404600"/>
              <a:gd name="connsiteX5" fmla="*/ 993627 w 1014844"/>
              <a:gd name="connsiteY5" fmla="*/ 388938 h 404600"/>
              <a:gd name="connsiteX6" fmla="*/ 938065 w 1014844"/>
              <a:gd name="connsiteY6" fmla="*/ 387351 h 404600"/>
              <a:gd name="connsiteX7" fmla="*/ 796777 w 1014844"/>
              <a:gd name="connsiteY7" fmla="*/ 325438 h 404600"/>
              <a:gd name="connsiteX8" fmla="*/ 301477 w 1014844"/>
              <a:gd name="connsiteY8" fmla="*/ 168276 h 404600"/>
              <a:gd name="connsiteX9" fmla="*/ 193527 w 1014844"/>
              <a:gd name="connsiteY9" fmla="*/ 201613 h 404600"/>
              <a:gd name="connsiteX10" fmla="*/ 1440 w 1014844"/>
              <a:gd name="connsiteY10" fmla="*/ 282576 h 404600"/>
              <a:gd name="connsiteX11" fmla="*/ 303065 w 1014844"/>
              <a:gd name="connsiteY11" fmla="*/ 204788 h 404600"/>
              <a:gd name="connsiteX12" fmla="*/ 372915 w 1014844"/>
              <a:gd name="connsiteY12" fmla="*/ 225426 h 404600"/>
              <a:gd name="connsiteX13" fmla="*/ 514202 w 1014844"/>
              <a:gd name="connsiteY13" fmla="*/ 273051 h 404600"/>
              <a:gd name="connsiteX14" fmla="*/ 888852 w 1014844"/>
              <a:gd name="connsiteY14" fmla="*/ 381001 h 404600"/>
              <a:gd name="connsiteX15" fmla="*/ 680890 w 1014844"/>
              <a:gd name="connsiteY15" fmla="*/ 279401 h 404600"/>
              <a:gd name="connsiteX16" fmla="*/ 287190 w 1014844"/>
              <a:gd name="connsiteY16" fmla="*/ 163513 h 404600"/>
              <a:gd name="connsiteX17" fmla="*/ 384027 w 1014844"/>
              <a:gd name="connsiteY17" fmla="*/ 104776 h 404600"/>
              <a:gd name="connsiteX18" fmla="*/ 488802 w 1014844"/>
              <a:gd name="connsiteY18" fmla="*/ 73026 h 404600"/>
              <a:gd name="connsiteX19" fmla="*/ 517377 w 1014844"/>
              <a:gd name="connsiteY19" fmla="*/ 192088 h 404600"/>
              <a:gd name="connsiteX20" fmla="*/ 547540 w 1014844"/>
              <a:gd name="connsiteY20" fmla="*/ 1 h 40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14844" h="404600">
                <a:moveTo>
                  <a:pt x="547540" y="1"/>
                </a:moveTo>
                <a:cubicBezTo>
                  <a:pt x="597811" y="-528"/>
                  <a:pt x="792808" y="165101"/>
                  <a:pt x="819002" y="188913"/>
                </a:cubicBezTo>
                <a:cubicBezTo>
                  <a:pt x="845196" y="212725"/>
                  <a:pt x="672423" y="117211"/>
                  <a:pt x="704702" y="142876"/>
                </a:cubicBezTo>
                <a:cubicBezTo>
                  <a:pt x="736981" y="168541"/>
                  <a:pt x="988600" y="332582"/>
                  <a:pt x="1012677" y="342901"/>
                </a:cubicBezTo>
                <a:cubicBezTo>
                  <a:pt x="1036754" y="353220"/>
                  <a:pt x="852340" y="197115"/>
                  <a:pt x="849165" y="204788"/>
                </a:cubicBezTo>
                <a:cubicBezTo>
                  <a:pt x="845990" y="212461"/>
                  <a:pt x="978810" y="358511"/>
                  <a:pt x="993627" y="388938"/>
                </a:cubicBezTo>
                <a:cubicBezTo>
                  <a:pt x="1008444" y="419365"/>
                  <a:pt x="970873" y="397934"/>
                  <a:pt x="938065" y="387351"/>
                </a:cubicBezTo>
                <a:cubicBezTo>
                  <a:pt x="905257" y="376768"/>
                  <a:pt x="902875" y="361951"/>
                  <a:pt x="796777" y="325438"/>
                </a:cubicBezTo>
                <a:cubicBezTo>
                  <a:pt x="690679" y="288926"/>
                  <a:pt x="402019" y="188914"/>
                  <a:pt x="301477" y="168276"/>
                </a:cubicBezTo>
                <a:cubicBezTo>
                  <a:pt x="200935" y="147639"/>
                  <a:pt x="243533" y="182563"/>
                  <a:pt x="193527" y="201613"/>
                </a:cubicBezTo>
                <a:cubicBezTo>
                  <a:pt x="143521" y="220663"/>
                  <a:pt x="-16816" y="282047"/>
                  <a:pt x="1440" y="282576"/>
                </a:cubicBezTo>
                <a:cubicBezTo>
                  <a:pt x="19696" y="283105"/>
                  <a:pt x="241152" y="214313"/>
                  <a:pt x="303065" y="204788"/>
                </a:cubicBezTo>
                <a:cubicBezTo>
                  <a:pt x="364977" y="195263"/>
                  <a:pt x="337726" y="214049"/>
                  <a:pt x="372915" y="225426"/>
                </a:cubicBezTo>
                <a:cubicBezTo>
                  <a:pt x="408104" y="236803"/>
                  <a:pt x="428212" y="247122"/>
                  <a:pt x="514202" y="273051"/>
                </a:cubicBezTo>
                <a:cubicBezTo>
                  <a:pt x="600192" y="298980"/>
                  <a:pt x="861071" y="379943"/>
                  <a:pt x="888852" y="381001"/>
                </a:cubicBezTo>
                <a:cubicBezTo>
                  <a:pt x="916633" y="382059"/>
                  <a:pt x="781167" y="315649"/>
                  <a:pt x="680890" y="279401"/>
                </a:cubicBezTo>
                <a:cubicBezTo>
                  <a:pt x="580613" y="243153"/>
                  <a:pt x="336667" y="192617"/>
                  <a:pt x="287190" y="163513"/>
                </a:cubicBezTo>
                <a:cubicBezTo>
                  <a:pt x="237713" y="134409"/>
                  <a:pt x="350425" y="119857"/>
                  <a:pt x="384027" y="104776"/>
                </a:cubicBezTo>
                <a:cubicBezTo>
                  <a:pt x="417629" y="89695"/>
                  <a:pt x="466577" y="58474"/>
                  <a:pt x="488802" y="73026"/>
                </a:cubicBezTo>
                <a:cubicBezTo>
                  <a:pt x="511027" y="87578"/>
                  <a:pt x="507323" y="199761"/>
                  <a:pt x="517377" y="192088"/>
                </a:cubicBezTo>
                <a:cubicBezTo>
                  <a:pt x="527431" y="184415"/>
                  <a:pt x="497269" y="530"/>
                  <a:pt x="547540" y="1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889D84BE-2E91-4F9A-8596-DD70C0FB6E26}"/>
              </a:ext>
            </a:extLst>
          </p:cNvPr>
          <p:cNvSpPr/>
          <p:nvPr/>
        </p:nvSpPr>
        <p:spPr>
          <a:xfrm>
            <a:off x="3339329" y="2361886"/>
            <a:ext cx="1658421" cy="1296325"/>
          </a:xfrm>
          <a:custGeom>
            <a:avLst/>
            <a:gdLst>
              <a:gd name="connsiteX0" fmla="*/ 1267596 w 1658421"/>
              <a:gd name="connsiteY0" fmla="*/ 216214 h 1296325"/>
              <a:gd name="connsiteX1" fmla="*/ 956446 w 1658421"/>
              <a:gd name="connsiteY1" fmla="*/ 432114 h 1296325"/>
              <a:gd name="connsiteX2" fmla="*/ 578621 w 1658421"/>
              <a:gd name="connsiteY2" fmla="*/ 746439 h 1296325"/>
              <a:gd name="connsiteX3" fmla="*/ 727846 w 1658421"/>
              <a:gd name="connsiteY3" fmla="*/ 562289 h 1296325"/>
              <a:gd name="connsiteX4" fmla="*/ 537346 w 1658421"/>
              <a:gd name="connsiteY4" fmla="*/ 819464 h 1296325"/>
              <a:gd name="connsiteX5" fmla="*/ 708796 w 1658421"/>
              <a:gd name="connsiteY5" fmla="*/ 975039 h 1296325"/>
              <a:gd name="connsiteX6" fmla="*/ 1239021 w 1658421"/>
              <a:gd name="connsiteY6" fmla="*/ 1295714 h 1296325"/>
              <a:gd name="connsiteX7" fmla="*/ 753246 w 1658421"/>
              <a:gd name="connsiteY7" fmla="*/ 1044889 h 1296325"/>
              <a:gd name="connsiteX8" fmla="*/ 57921 w 1658421"/>
              <a:gd name="connsiteY8" fmla="*/ 663889 h 1296325"/>
              <a:gd name="connsiteX9" fmla="*/ 619896 w 1658421"/>
              <a:gd name="connsiteY9" fmla="*/ 936939 h 1296325"/>
              <a:gd name="connsiteX10" fmla="*/ 26171 w 1658421"/>
              <a:gd name="connsiteY10" fmla="*/ 714689 h 1296325"/>
              <a:gd name="connsiteX11" fmla="*/ 184921 w 1658421"/>
              <a:gd name="connsiteY11" fmla="*/ 600389 h 1296325"/>
              <a:gd name="connsiteX12" fmla="*/ 896121 w 1658421"/>
              <a:gd name="connsiteY12" fmla="*/ 190814 h 1296325"/>
              <a:gd name="connsiteX13" fmla="*/ 1623196 w 1658421"/>
              <a:gd name="connsiteY13" fmla="*/ 6664 h 1296325"/>
              <a:gd name="connsiteX14" fmla="*/ 1518421 w 1658421"/>
              <a:gd name="connsiteY14" fmla="*/ 57464 h 1296325"/>
              <a:gd name="connsiteX15" fmla="*/ 1267596 w 1658421"/>
              <a:gd name="connsiteY15" fmla="*/ 216214 h 129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58421" h="1296325">
                <a:moveTo>
                  <a:pt x="1267596" y="216214"/>
                </a:moveTo>
                <a:cubicBezTo>
                  <a:pt x="1173934" y="278656"/>
                  <a:pt x="1071275" y="343743"/>
                  <a:pt x="956446" y="432114"/>
                </a:cubicBezTo>
                <a:cubicBezTo>
                  <a:pt x="841617" y="520485"/>
                  <a:pt x="616721" y="724743"/>
                  <a:pt x="578621" y="746439"/>
                </a:cubicBezTo>
                <a:cubicBezTo>
                  <a:pt x="540521" y="768135"/>
                  <a:pt x="734725" y="550118"/>
                  <a:pt x="727846" y="562289"/>
                </a:cubicBezTo>
                <a:cubicBezTo>
                  <a:pt x="720967" y="574460"/>
                  <a:pt x="540521" y="750672"/>
                  <a:pt x="537346" y="819464"/>
                </a:cubicBezTo>
                <a:cubicBezTo>
                  <a:pt x="534171" y="888256"/>
                  <a:pt x="591850" y="895664"/>
                  <a:pt x="708796" y="975039"/>
                </a:cubicBezTo>
                <a:cubicBezTo>
                  <a:pt x="825742" y="1054414"/>
                  <a:pt x="1231613" y="1284072"/>
                  <a:pt x="1239021" y="1295714"/>
                </a:cubicBezTo>
                <a:cubicBezTo>
                  <a:pt x="1246429" y="1307356"/>
                  <a:pt x="950096" y="1150193"/>
                  <a:pt x="753246" y="1044889"/>
                </a:cubicBezTo>
                <a:cubicBezTo>
                  <a:pt x="556396" y="939585"/>
                  <a:pt x="80146" y="681881"/>
                  <a:pt x="57921" y="663889"/>
                </a:cubicBezTo>
                <a:cubicBezTo>
                  <a:pt x="35696" y="645897"/>
                  <a:pt x="625188" y="928472"/>
                  <a:pt x="619896" y="936939"/>
                </a:cubicBezTo>
                <a:cubicBezTo>
                  <a:pt x="614604" y="945406"/>
                  <a:pt x="98667" y="770781"/>
                  <a:pt x="26171" y="714689"/>
                </a:cubicBezTo>
                <a:cubicBezTo>
                  <a:pt x="-46325" y="658597"/>
                  <a:pt x="39929" y="687701"/>
                  <a:pt x="184921" y="600389"/>
                </a:cubicBezTo>
                <a:cubicBezTo>
                  <a:pt x="329913" y="513077"/>
                  <a:pt x="656409" y="289768"/>
                  <a:pt x="896121" y="190814"/>
                </a:cubicBezTo>
                <a:cubicBezTo>
                  <a:pt x="1135833" y="91860"/>
                  <a:pt x="1519479" y="28889"/>
                  <a:pt x="1623196" y="6664"/>
                </a:cubicBezTo>
                <a:cubicBezTo>
                  <a:pt x="1726913" y="-15561"/>
                  <a:pt x="1573983" y="22010"/>
                  <a:pt x="1518421" y="57464"/>
                </a:cubicBezTo>
                <a:cubicBezTo>
                  <a:pt x="1462859" y="92918"/>
                  <a:pt x="1361258" y="153772"/>
                  <a:pt x="1267596" y="216214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3A09A716-F131-4C85-BF3C-2636DC91566F}"/>
              </a:ext>
            </a:extLst>
          </p:cNvPr>
          <p:cNvSpPr/>
          <p:nvPr/>
        </p:nvSpPr>
        <p:spPr>
          <a:xfrm>
            <a:off x="3914659" y="2775116"/>
            <a:ext cx="1146806" cy="260834"/>
          </a:xfrm>
          <a:custGeom>
            <a:avLst/>
            <a:gdLst>
              <a:gd name="connsiteX0" fmla="*/ 417629 w 1146806"/>
              <a:gd name="connsiteY0" fmla="*/ 1422 h 260834"/>
              <a:gd name="connsiteX1" fmla="*/ 781166 w 1146806"/>
              <a:gd name="connsiteY1" fmla="*/ 142709 h 260834"/>
              <a:gd name="connsiteX2" fmla="*/ 670041 w 1146806"/>
              <a:gd name="connsiteY2" fmla="*/ 114134 h 260834"/>
              <a:gd name="connsiteX3" fmla="*/ 1138354 w 1146806"/>
              <a:gd name="connsiteY3" fmla="*/ 190334 h 260834"/>
              <a:gd name="connsiteX4" fmla="*/ 974841 w 1146806"/>
              <a:gd name="connsiteY4" fmla="*/ 195097 h 260834"/>
              <a:gd name="connsiteX5" fmla="*/ 1016116 w 1146806"/>
              <a:gd name="connsiteY5" fmla="*/ 212559 h 260834"/>
              <a:gd name="connsiteX6" fmla="*/ 731954 w 1146806"/>
              <a:gd name="connsiteY6" fmla="*/ 226847 h 260834"/>
              <a:gd name="connsiteX7" fmla="*/ 287454 w 1146806"/>
              <a:gd name="connsiteY7" fmla="*/ 241134 h 260834"/>
              <a:gd name="connsiteX8" fmla="*/ 1704 w 1146806"/>
              <a:gd name="connsiteY8" fmla="*/ 244309 h 260834"/>
              <a:gd name="connsiteX9" fmla="*/ 417629 w 1146806"/>
              <a:gd name="connsiteY9" fmla="*/ 1422 h 26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6806" h="260834">
                <a:moveTo>
                  <a:pt x="417629" y="1422"/>
                </a:moveTo>
                <a:cubicBezTo>
                  <a:pt x="547539" y="-15511"/>
                  <a:pt x="739097" y="123924"/>
                  <a:pt x="781166" y="142709"/>
                </a:cubicBezTo>
                <a:cubicBezTo>
                  <a:pt x="823235" y="161494"/>
                  <a:pt x="610510" y="106197"/>
                  <a:pt x="670041" y="114134"/>
                </a:cubicBezTo>
                <a:cubicBezTo>
                  <a:pt x="729572" y="122071"/>
                  <a:pt x="1087554" y="176840"/>
                  <a:pt x="1138354" y="190334"/>
                </a:cubicBezTo>
                <a:cubicBezTo>
                  <a:pt x="1189154" y="203828"/>
                  <a:pt x="995214" y="191393"/>
                  <a:pt x="974841" y="195097"/>
                </a:cubicBezTo>
                <a:cubicBezTo>
                  <a:pt x="954468" y="198801"/>
                  <a:pt x="1056597" y="207267"/>
                  <a:pt x="1016116" y="212559"/>
                </a:cubicBezTo>
                <a:cubicBezTo>
                  <a:pt x="975635" y="217851"/>
                  <a:pt x="731954" y="226847"/>
                  <a:pt x="731954" y="226847"/>
                </a:cubicBezTo>
                <a:lnTo>
                  <a:pt x="287454" y="241134"/>
                </a:lnTo>
                <a:cubicBezTo>
                  <a:pt x="165746" y="244044"/>
                  <a:pt x="-19727" y="281880"/>
                  <a:pt x="1704" y="244309"/>
                </a:cubicBezTo>
                <a:cubicBezTo>
                  <a:pt x="23135" y="206738"/>
                  <a:pt x="287719" y="18355"/>
                  <a:pt x="417629" y="142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08311482-A873-4432-B7D2-82B5CE89B873}"/>
              </a:ext>
            </a:extLst>
          </p:cNvPr>
          <p:cNvSpPr/>
          <p:nvPr/>
        </p:nvSpPr>
        <p:spPr>
          <a:xfrm>
            <a:off x="3854450" y="2463800"/>
            <a:ext cx="252413" cy="20638"/>
          </a:xfrm>
          <a:custGeom>
            <a:avLst/>
            <a:gdLst>
              <a:gd name="connsiteX0" fmla="*/ 0 w 252413"/>
              <a:gd name="connsiteY0" fmla="*/ 20638 h 20638"/>
              <a:gd name="connsiteX1" fmla="*/ 252413 w 252413"/>
              <a:gd name="connsiteY1" fmla="*/ 7938 h 20638"/>
              <a:gd name="connsiteX2" fmla="*/ 177800 w 252413"/>
              <a:gd name="connsiteY2" fmla="*/ 0 h 20638"/>
              <a:gd name="connsiteX3" fmla="*/ 0 w 252413"/>
              <a:gd name="connsiteY3" fmla="*/ 20638 h 2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13" h="20638">
                <a:moveTo>
                  <a:pt x="0" y="20638"/>
                </a:moveTo>
                <a:lnTo>
                  <a:pt x="252413" y="7938"/>
                </a:lnTo>
                <a:lnTo>
                  <a:pt x="177800" y="0"/>
                </a:lnTo>
                <a:lnTo>
                  <a:pt x="0" y="20638"/>
                </a:ln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0C5BBDE9-CE6B-496F-A70D-268861C0C3AC}"/>
              </a:ext>
            </a:extLst>
          </p:cNvPr>
          <p:cNvSpPr/>
          <p:nvPr/>
        </p:nvSpPr>
        <p:spPr>
          <a:xfrm>
            <a:off x="3857625" y="2435225"/>
            <a:ext cx="243632" cy="38100"/>
          </a:xfrm>
          <a:custGeom>
            <a:avLst/>
            <a:gdLst>
              <a:gd name="connsiteX0" fmla="*/ 0 w 243632"/>
              <a:gd name="connsiteY0" fmla="*/ 38100 h 38100"/>
              <a:gd name="connsiteX1" fmla="*/ 215900 w 243632"/>
              <a:gd name="connsiteY1" fmla="*/ 0 h 3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3632" h="38100">
                <a:moveTo>
                  <a:pt x="0" y="38100"/>
                </a:moveTo>
                <a:cubicBezTo>
                  <a:pt x="153987" y="23283"/>
                  <a:pt x="307975" y="8467"/>
                  <a:pt x="215900" y="0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8D8F6795-4C46-43E3-A95F-079C5D7FA6BE}"/>
              </a:ext>
            </a:extLst>
          </p:cNvPr>
          <p:cNvSpPr/>
          <p:nvPr/>
        </p:nvSpPr>
        <p:spPr>
          <a:xfrm>
            <a:off x="4703687" y="2513958"/>
            <a:ext cx="329783" cy="93709"/>
          </a:xfrm>
          <a:custGeom>
            <a:avLst/>
            <a:gdLst>
              <a:gd name="connsiteX0" fmla="*/ 328688 w 329783"/>
              <a:gd name="connsiteY0" fmla="*/ 642 h 93709"/>
              <a:gd name="connsiteX1" fmla="*/ 131838 w 329783"/>
              <a:gd name="connsiteY1" fmla="*/ 73667 h 93709"/>
              <a:gd name="connsiteX2" fmla="*/ 19126 w 329783"/>
              <a:gd name="connsiteY2" fmla="*/ 91130 h 93709"/>
              <a:gd name="connsiteX3" fmla="*/ 9601 w 329783"/>
              <a:gd name="connsiteY3" fmla="*/ 87955 h 93709"/>
              <a:gd name="connsiteX4" fmla="*/ 117551 w 329783"/>
              <a:gd name="connsiteY4" fmla="*/ 38742 h 93709"/>
              <a:gd name="connsiteX5" fmla="*/ 36588 w 329783"/>
              <a:gd name="connsiteY5" fmla="*/ 38742 h 93709"/>
              <a:gd name="connsiteX6" fmla="*/ 328688 w 329783"/>
              <a:gd name="connsiteY6" fmla="*/ 642 h 9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783" h="93709">
                <a:moveTo>
                  <a:pt x="328688" y="642"/>
                </a:moveTo>
                <a:cubicBezTo>
                  <a:pt x="344563" y="6463"/>
                  <a:pt x="183431" y="58586"/>
                  <a:pt x="131838" y="73667"/>
                </a:cubicBezTo>
                <a:cubicBezTo>
                  <a:pt x="80245" y="88748"/>
                  <a:pt x="39499" y="88749"/>
                  <a:pt x="19126" y="91130"/>
                </a:cubicBezTo>
                <a:cubicBezTo>
                  <a:pt x="-1247" y="93511"/>
                  <a:pt x="-6803" y="96686"/>
                  <a:pt x="9601" y="87955"/>
                </a:cubicBezTo>
                <a:cubicBezTo>
                  <a:pt x="26005" y="79224"/>
                  <a:pt x="113053" y="46944"/>
                  <a:pt x="117551" y="38742"/>
                </a:cubicBezTo>
                <a:cubicBezTo>
                  <a:pt x="122049" y="30540"/>
                  <a:pt x="3515" y="47209"/>
                  <a:pt x="36588" y="38742"/>
                </a:cubicBezTo>
                <a:cubicBezTo>
                  <a:pt x="69661" y="30275"/>
                  <a:pt x="312813" y="-5179"/>
                  <a:pt x="328688" y="64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3DD74E79-045D-4E77-9AB3-A9F86F97FD0A}"/>
              </a:ext>
            </a:extLst>
          </p:cNvPr>
          <p:cNvSpPr/>
          <p:nvPr/>
        </p:nvSpPr>
        <p:spPr>
          <a:xfrm>
            <a:off x="4609120" y="2537795"/>
            <a:ext cx="569384" cy="379187"/>
          </a:xfrm>
          <a:custGeom>
            <a:avLst/>
            <a:gdLst>
              <a:gd name="connsiteX0" fmla="*/ 166080 w 569384"/>
              <a:gd name="connsiteY0" fmla="*/ 3793 h 379187"/>
              <a:gd name="connsiteX1" fmla="*/ 345468 w 569384"/>
              <a:gd name="connsiteY1" fmla="*/ 132380 h 379187"/>
              <a:gd name="connsiteX2" fmla="*/ 488343 w 569384"/>
              <a:gd name="connsiteY2" fmla="*/ 232393 h 379187"/>
              <a:gd name="connsiteX3" fmla="*/ 566130 w 569384"/>
              <a:gd name="connsiteY3" fmla="*/ 326055 h 379187"/>
              <a:gd name="connsiteX4" fmla="*/ 548668 w 569384"/>
              <a:gd name="connsiteY4" fmla="*/ 367330 h 379187"/>
              <a:gd name="connsiteX5" fmla="*/ 493105 w 569384"/>
              <a:gd name="connsiteY5" fmla="*/ 370505 h 379187"/>
              <a:gd name="connsiteX6" fmla="*/ 434368 w 569384"/>
              <a:gd name="connsiteY6" fmla="*/ 351455 h 379187"/>
              <a:gd name="connsiteX7" fmla="*/ 288318 w 569384"/>
              <a:gd name="connsiteY7" fmla="*/ 321293 h 379187"/>
              <a:gd name="connsiteX8" fmla="*/ 2568 w 569384"/>
              <a:gd name="connsiteY8" fmla="*/ 237155 h 379187"/>
              <a:gd name="connsiteX9" fmla="*/ 469293 w 569384"/>
              <a:gd name="connsiteY9" fmla="*/ 370505 h 379187"/>
              <a:gd name="connsiteX10" fmla="*/ 455005 w 569384"/>
              <a:gd name="connsiteY10" fmla="*/ 357805 h 379187"/>
              <a:gd name="connsiteX11" fmla="*/ 418493 w 569384"/>
              <a:gd name="connsiteY11" fmla="*/ 289543 h 379187"/>
              <a:gd name="connsiteX12" fmla="*/ 166080 w 569384"/>
              <a:gd name="connsiteY12" fmla="*/ 3793 h 37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9384" h="379187">
                <a:moveTo>
                  <a:pt x="166080" y="3793"/>
                </a:moveTo>
                <a:cubicBezTo>
                  <a:pt x="153909" y="-22401"/>
                  <a:pt x="291758" y="94280"/>
                  <a:pt x="345468" y="132380"/>
                </a:cubicBezTo>
                <a:cubicBezTo>
                  <a:pt x="399178" y="170480"/>
                  <a:pt x="451566" y="200114"/>
                  <a:pt x="488343" y="232393"/>
                </a:cubicBezTo>
                <a:cubicBezTo>
                  <a:pt x="525120" y="264672"/>
                  <a:pt x="556076" y="303566"/>
                  <a:pt x="566130" y="326055"/>
                </a:cubicBezTo>
                <a:cubicBezTo>
                  <a:pt x="576184" y="348545"/>
                  <a:pt x="560839" y="359922"/>
                  <a:pt x="548668" y="367330"/>
                </a:cubicBezTo>
                <a:cubicBezTo>
                  <a:pt x="536497" y="374738"/>
                  <a:pt x="512155" y="373151"/>
                  <a:pt x="493105" y="370505"/>
                </a:cubicBezTo>
                <a:cubicBezTo>
                  <a:pt x="474055" y="367859"/>
                  <a:pt x="468499" y="359657"/>
                  <a:pt x="434368" y="351455"/>
                </a:cubicBezTo>
                <a:cubicBezTo>
                  <a:pt x="400237" y="343253"/>
                  <a:pt x="360285" y="340343"/>
                  <a:pt x="288318" y="321293"/>
                </a:cubicBezTo>
                <a:cubicBezTo>
                  <a:pt x="216351" y="302243"/>
                  <a:pt x="-27594" y="228953"/>
                  <a:pt x="2568" y="237155"/>
                </a:cubicBezTo>
                <a:cubicBezTo>
                  <a:pt x="32730" y="245357"/>
                  <a:pt x="393887" y="350397"/>
                  <a:pt x="469293" y="370505"/>
                </a:cubicBezTo>
                <a:cubicBezTo>
                  <a:pt x="544699" y="390613"/>
                  <a:pt x="463472" y="371299"/>
                  <a:pt x="455005" y="357805"/>
                </a:cubicBezTo>
                <a:cubicBezTo>
                  <a:pt x="446538" y="344311"/>
                  <a:pt x="466382" y="347222"/>
                  <a:pt x="418493" y="289543"/>
                </a:cubicBezTo>
                <a:cubicBezTo>
                  <a:pt x="370604" y="231864"/>
                  <a:pt x="178251" y="29987"/>
                  <a:pt x="166080" y="379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CCAA0D9-2504-4F84-80B3-2B926FA87B06}"/>
              </a:ext>
            </a:extLst>
          </p:cNvPr>
          <p:cNvSpPr/>
          <p:nvPr/>
        </p:nvSpPr>
        <p:spPr>
          <a:xfrm>
            <a:off x="4199200" y="2660829"/>
            <a:ext cx="962069" cy="249843"/>
          </a:xfrm>
          <a:custGeom>
            <a:avLst/>
            <a:gdLst>
              <a:gd name="connsiteX0" fmla="*/ 174363 w 962069"/>
              <a:gd name="connsiteY0" fmla="*/ 36334 h 249843"/>
              <a:gd name="connsiteX1" fmla="*/ 375975 w 962069"/>
              <a:gd name="connsiteY1" fmla="*/ 117296 h 249843"/>
              <a:gd name="connsiteX2" fmla="*/ 639500 w 962069"/>
              <a:gd name="connsiteY2" fmla="*/ 196671 h 249843"/>
              <a:gd name="connsiteX3" fmla="*/ 545838 w 962069"/>
              <a:gd name="connsiteY3" fmla="*/ 160159 h 249843"/>
              <a:gd name="connsiteX4" fmla="*/ 953825 w 962069"/>
              <a:gd name="connsiteY4" fmla="*/ 249059 h 249843"/>
              <a:gd name="connsiteX5" fmla="*/ 795075 w 962069"/>
              <a:gd name="connsiteY5" fmla="*/ 196671 h 249843"/>
              <a:gd name="connsiteX6" fmla="*/ 502975 w 962069"/>
              <a:gd name="connsiteY6" fmla="*/ 80784 h 249843"/>
              <a:gd name="connsiteX7" fmla="*/ 291838 w 962069"/>
              <a:gd name="connsiteY7" fmla="*/ 6171 h 249843"/>
              <a:gd name="connsiteX8" fmla="*/ 1325 w 962069"/>
              <a:gd name="connsiteY8" fmla="*/ 7759 h 249843"/>
              <a:gd name="connsiteX9" fmla="*/ 174363 w 962069"/>
              <a:gd name="connsiteY9" fmla="*/ 36334 h 249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2069" h="249843">
                <a:moveTo>
                  <a:pt x="174363" y="36334"/>
                </a:moveTo>
                <a:cubicBezTo>
                  <a:pt x="236804" y="54590"/>
                  <a:pt x="298452" y="90573"/>
                  <a:pt x="375975" y="117296"/>
                </a:cubicBezTo>
                <a:cubicBezTo>
                  <a:pt x="453498" y="144019"/>
                  <a:pt x="611190" y="189527"/>
                  <a:pt x="639500" y="196671"/>
                </a:cubicBezTo>
                <a:cubicBezTo>
                  <a:pt x="667810" y="203815"/>
                  <a:pt x="493451" y="151428"/>
                  <a:pt x="545838" y="160159"/>
                </a:cubicBezTo>
                <a:cubicBezTo>
                  <a:pt x="598225" y="168890"/>
                  <a:pt x="912286" y="242974"/>
                  <a:pt x="953825" y="249059"/>
                </a:cubicBezTo>
                <a:cubicBezTo>
                  <a:pt x="995365" y="255144"/>
                  <a:pt x="870217" y="224717"/>
                  <a:pt x="795075" y="196671"/>
                </a:cubicBezTo>
                <a:cubicBezTo>
                  <a:pt x="719933" y="168625"/>
                  <a:pt x="586848" y="112534"/>
                  <a:pt x="502975" y="80784"/>
                </a:cubicBezTo>
                <a:cubicBezTo>
                  <a:pt x="419102" y="49034"/>
                  <a:pt x="375446" y="18342"/>
                  <a:pt x="291838" y="6171"/>
                </a:cubicBezTo>
                <a:cubicBezTo>
                  <a:pt x="208230" y="-6000"/>
                  <a:pt x="16935" y="2732"/>
                  <a:pt x="1325" y="7759"/>
                </a:cubicBezTo>
                <a:cubicBezTo>
                  <a:pt x="-14285" y="12786"/>
                  <a:pt x="111922" y="18078"/>
                  <a:pt x="174363" y="36334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BFA3A80-8541-4692-9D8E-D16C94F7BB35}"/>
              </a:ext>
            </a:extLst>
          </p:cNvPr>
          <p:cNvSpPr/>
          <p:nvPr/>
        </p:nvSpPr>
        <p:spPr>
          <a:xfrm>
            <a:off x="4747226" y="2422097"/>
            <a:ext cx="757029" cy="112647"/>
          </a:xfrm>
          <a:custGeom>
            <a:avLst/>
            <a:gdLst>
              <a:gd name="connsiteX0" fmla="*/ 756637 w 757029"/>
              <a:gd name="connsiteY0" fmla="*/ 54403 h 112647"/>
              <a:gd name="connsiteX1" fmla="*/ 569312 w 757029"/>
              <a:gd name="connsiteY1" fmla="*/ 49641 h 112647"/>
              <a:gd name="connsiteX2" fmla="*/ 520099 w 757029"/>
              <a:gd name="connsiteY2" fmla="*/ 76628 h 112647"/>
              <a:gd name="connsiteX3" fmla="*/ 550262 w 757029"/>
              <a:gd name="connsiteY3" fmla="*/ 102028 h 112647"/>
              <a:gd name="connsiteX4" fmla="*/ 566137 w 757029"/>
              <a:gd name="connsiteY4" fmla="*/ 111553 h 112647"/>
              <a:gd name="connsiteX5" fmla="*/ 521687 w 757029"/>
              <a:gd name="connsiteY5" fmla="*/ 78216 h 112647"/>
              <a:gd name="connsiteX6" fmla="*/ 440724 w 757029"/>
              <a:gd name="connsiteY6" fmla="*/ 92503 h 112647"/>
              <a:gd name="connsiteX7" fmla="*/ 369287 w 757029"/>
              <a:gd name="connsiteY7" fmla="*/ 86153 h 112647"/>
              <a:gd name="connsiteX8" fmla="*/ 987 w 757029"/>
              <a:gd name="connsiteY8" fmla="*/ 60753 h 112647"/>
              <a:gd name="connsiteX9" fmla="*/ 262924 w 757029"/>
              <a:gd name="connsiteY9" fmla="*/ 428 h 112647"/>
              <a:gd name="connsiteX10" fmla="*/ 321662 w 757029"/>
              <a:gd name="connsiteY10" fmla="*/ 33766 h 112647"/>
              <a:gd name="connsiteX11" fmla="*/ 513749 w 757029"/>
              <a:gd name="connsiteY11" fmla="*/ 33766 h 112647"/>
              <a:gd name="connsiteX12" fmla="*/ 756637 w 757029"/>
              <a:gd name="connsiteY12" fmla="*/ 54403 h 112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7029" h="112647">
                <a:moveTo>
                  <a:pt x="756637" y="54403"/>
                </a:moveTo>
                <a:cubicBezTo>
                  <a:pt x="765898" y="57049"/>
                  <a:pt x="608735" y="45937"/>
                  <a:pt x="569312" y="49641"/>
                </a:cubicBezTo>
                <a:cubicBezTo>
                  <a:pt x="529889" y="53345"/>
                  <a:pt x="523274" y="67897"/>
                  <a:pt x="520099" y="76628"/>
                </a:cubicBezTo>
                <a:cubicBezTo>
                  <a:pt x="516924" y="85359"/>
                  <a:pt x="542589" y="96207"/>
                  <a:pt x="550262" y="102028"/>
                </a:cubicBezTo>
                <a:cubicBezTo>
                  <a:pt x="557935" y="107849"/>
                  <a:pt x="570899" y="115522"/>
                  <a:pt x="566137" y="111553"/>
                </a:cubicBezTo>
                <a:cubicBezTo>
                  <a:pt x="561375" y="107584"/>
                  <a:pt x="542589" y="81391"/>
                  <a:pt x="521687" y="78216"/>
                </a:cubicBezTo>
                <a:cubicBezTo>
                  <a:pt x="500785" y="75041"/>
                  <a:pt x="466124" y="91180"/>
                  <a:pt x="440724" y="92503"/>
                </a:cubicBezTo>
                <a:cubicBezTo>
                  <a:pt x="415324" y="93826"/>
                  <a:pt x="369287" y="86153"/>
                  <a:pt x="369287" y="86153"/>
                </a:cubicBezTo>
                <a:cubicBezTo>
                  <a:pt x="295998" y="80861"/>
                  <a:pt x="18714" y="75040"/>
                  <a:pt x="987" y="60753"/>
                </a:cubicBezTo>
                <a:cubicBezTo>
                  <a:pt x="-16740" y="46466"/>
                  <a:pt x="209478" y="4926"/>
                  <a:pt x="262924" y="428"/>
                </a:cubicBezTo>
                <a:cubicBezTo>
                  <a:pt x="316370" y="-4070"/>
                  <a:pt x="279858" y="28210"/>
                  <a:pt x="321662" y="33766"/>
                </a:cubicBezTo>
                <a:cubicBezTo>
                  <a:pt x="363466" y="39322"/>
                  <a:pt x="443635" y="32708"/>
                  <a:pt x="513749" y="33766"/>
                </a:cubicBezTo>
                <a:cubicBezTo>
                  <a:pt x="583863" y="34824"/>
                  <a:pt x="747376" y="51757"/>
                  <a:pt x="756637" y="5440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B06BE3DC-7A94-4BA8-8092-11332A3BB373}"/>
              </a:ext>
            </a:extLst>
          </p:cNvPr>
          <p:cNvSpPr/>
          <p:nvPr/>
        </p:nvSpPr>
        <p:spPr>
          <a:xfrm>
            <a:off x="5210834" y="2427288"/>
            <a:ext cx="615893" cy="427201"/>
          </a:xfrm>
          <a:custGeom>
            <a:avLst/>
            <a:gdLst>
              <a:gd name="connsiteX0" fmla="*/ 115229 w 615893"/>
              <a:gd name="connsiteY0" fmla="*/ 0 h 427201"/>
              <a:gd name="connsiteX1" fmla="*/ 221591 w 615893"/>
              <a:gd name="connsiteY1" fmla="*/ 60325 h 427201"/>
              <a:gd name="connsiteX2" fmla="*/ 161266 w 615893"/>
              <a:gd name="connsiteY2" fmla="*/ 36512 h 427201"/>
              <a:gd name="connsiteX3" fmla="*/ 234291 w 615893"/>
              <a:gd name="connsiteY3" fmla="*/ 80962 h 427201"/>
              <a:gd name="connsiteX4" fmla="*/ 332716 w 615893"/>
              <a:gd name="connsiteY4" fmla="*/ 146050 h 427201"/>
              <a:gd name="connsiteX5" fmla="*/ 432729 w 615893"/>
              <a:gd name="connsiteY5" fmla="*/ 193675 h 427201"/>
              <a:gd name="connsiteX6" fmla="*/ 504166 w 615893"/>
              <a:gd name="connsiteY6" fmla="*/ 260350 h 427201"/>
              <a:gd name="connsiteX7" fmla="*/ 537504 w 615893"/>
              <a:gd name="connsiteY7" fmla="*/ 323850 h 427201"/>
              <a:gd name="connsiteX8" fmla="*/ 510516 w 615893"/>
              <a:gd name="connsiteY8" fmla="*/ 374650 h 427201"/>
              <a:gd name="connsiteX9" fmla="*/ 464479 w 615893"/>
              <a:gd name="connsiteY9" fmla="*/ 387350 h 427201"/>
              <a:gd name="connsiteX10" fmla="*/ 361291 w 615893"/>
              <a:gd name="connsiteY10" fmla="*/ 376237 h 427201"/>
              <a:gd name="connsiteX11" fmla="*/ 258104 w 615893"/>
              <a:gd name="connsiteY11" fmla="*/ 376237 h 427201"/>
              <a:gd name="connsiteX12" fmla="*/ 929 w 615893"/>
              <a:gd name="connsiteY12" fmla="*/ 328612 h 427201"/>
              <a:gd name="connsiteX13" fmla="*/ 167616 w 615893"/>
              <a:gd name="connsiteY13" fmla="*/ 363537 h 427201"/>
              <a:gd name="connsiteX14" fmla="*/ 51729 w 615893"/>
              <a:gd name="connsiteY14" fmla="*/ 361950 h 427201"/>
              <a:gd name="connsiteX15" fmla="*/ 189841 w 615893"/>
              <a:gd name="connsiteY15" fmla="*/ 388937 h 427201"/>
              <a:gd name="connsiteX16" fmla="*/ 545441 w 615893"/>
              <a:gd name="connsiteY16" fmla="*/ 427037 h 427201"/>
              <a:gd name="connsiteX17" fmla="*/ 596241 w 615893"/>
              <a:gd name="connsiteY17" fmla="*/ 373062 h 427201"/>
              <a:gd name="connsiteX18" fmla="*/ 574016 w 615893"/>
              <a:gd name="connsiteY18" fmla="*/ 319087 h 427201"/>
              <a:gd name="connsiteX19" fmla="*/ 612116 w 615893"/>
              <a:gd name="connsiteY19" fmla="*/ 174625 h 427201"/>
              <a:gd name="connsiteX20" fmla="*/ 464479 w 615893"/>
              <a:gd name="connsiteY20" fmla="*/ 123825 h 427201"/>
              <a:gd name="connsiteX21" fmla="*/ 115229 w 615893"/>
              <a:gd name="connsiteY21" fmla="*/ 0 h 42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15893" h="427201">
                <a:moveTo>
                  <a:pt x="115229" y="0"/>
                </a:moveTo>
                <a:cubicBezTo>
                  <a:pt x="164573" y="27120"/>
                  <a:pt x="213918" y="54240"/>
                  <a:pt x="221591" y="60325"/>
                </a:cubicBezTo>
                <a:cubicBezTo>
                  <a:pt x="229264" y="66410"/>
                  <a:pt x="159149" y="33073"/>
                  <a:pt x="161266" y="36512"/>
                </a:cubicBezTo>
                <a:cubicBezTo>
                  <a:pt x="163383" y="39952"/>
                  <a:pt x="205716" y="62706"/>
                  <a:pt x="234291" y="80962"/>
                </a:cubicBezTo>
                <a:cubicBezTo>
                  <a:pt x="262866" y="99218"/>
                  <a:pt x="299643" y="127265"/>
                  <a:pt x="332716" y="146050"/>
                </a:cubicBezTo>
                <a:cubicBezTo>
                  <a:pt x="365789" y="164836"/>
                  <a:pt x="404154" y="174625"/>
                  <a:pt x="432729" y="193675"/>
                </a:cubicBezTo>
                <a:cubicBezTo>
                  <a:pt x="461304" y="212725"/>
                  <a:pt x="486704" y="238654"/>
                  <a:pt x="504166" y="260350"/>
                </a:cubicBezTo>
                <a:cubicBezTo>
                  <a:pt x="521628" y="282046"/>
                  <a:pt x="536446" y="304800"/>
                  <a:pt x="537504" y="323850"/>
                </a:cubicBezTo>
                <a:cubicBezTo>
                  <a:pt x="538562" y="342900"/>
                  <a:pt x="522687" y="364067"/>
                  <a:pt x="510516" y="374650"/>
                </a:cubicBezTo>
                <a:cubicBezTo>
                  <a:pt x="498345" y="385233"/>
                  <a:pt x="489350" y="387086"/>
                  <a:pt x="464479" y="387350"/>
                </a:cubicBezTo>
                <a:cubicBezTo>
                  <a:pt x="439608" y="387614"/>
                  <a:pt x="395687" y="378089"/>
                  <a:pt x="361291" y="376237"/>
                </a:cubicBezTo>
                <a:cubicBezTo>
                  <a:pt x="326895" y="374385"/>
                  <a:pt x="318164" y="384175"/>
                  <a:pt x="258104" y="376237"/>
                </a:cubicBezTo>
                <a:cubicBezTo>
                  <a:pt x="198044" y="368300"/>
                  <a:pt x="16010" y="330729"/>
                  <a:pt x="929" y="328612"/>
                </a:cubicBezTo>
                <a:cubicBezTo>
                  <a:pt x="-14152" y="326495"/>
                  <a:pt x="159149" y="357981"/>
                  <a:pt x="167616" y="363537"/>
                </a:cubicBezTo>
                <a:cubicBezTo>
                  <a:pt x="176083" y="369093"/>
                  <a:pt x="48025" y="357717"/>
                  <a:pt x="51729" y="361950"/>
                </a:cubicBezTo>
                <a:cubicBezTo>
                  <a:pt x="55433" y="366183"/>
                  <a:pt x="107556" y="378089"/>
                  <a:pt x="189841" y="388937"/>
                </a:cubicBezTo>
                <a:cubicBezTo>
                  <a:pt x="272126" y="399785"/>
                  <a:pt x="477708" y="429683"/>
                  <a:pt x="545441" y="427037"/>
                </a:cubicBezTo>
                <a:cubicBezTo>
                  <a:pt x="613174" y="424391"/>
                  <a:pt x="591479" y="391054"/>
                  <a:pt x="596241" y="373062"/>
                </a:cubicBezTo>
                <a:cubicBezTo>
                  <a:pt x="601004" y="355070"/>
                  <a:pt x="571370" y="352160"/>
                  <a:pt x="574016" y="319087"/>
                </a:cubicBezTo>
                <a:cubicBezTo>
                  <a:pt x="576662" y="286014"/>
                  <a:pt x="630372" y="207169"/>
                  <a:pt x="612116" y="174625"/>
                </a:cubicBezTo>
                <a:cubicBezTo>
                  <a:pt x="593860" y="142081"/>
                  <a:pt x="464479" y="123825"/>
                  <a:pt x="464479" y="123825"/>
                </a:cubicBezTo>
                <a:lnTo>
                  <a:pt x="115229" y="0"/>
                </a:ln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74367029-8796-4DC3-AF3B-18853216A6D5}"/>
              </a:ext>
            </a:extLst>
          </p:cNvPr>
          <p:cNvSpPr/>
          <p:nvPr/>
        </p:nvSpPr>
        <p:spPr>
          <a:xfrm>
            <a:off x="4620457" y="2733904"/>
            <a:ext cx="1348570" cy="537041"/>
          </a:xfrm>
          <a:custGeom>
            <a:avLst/>
            <a:gdLst>
              <a:gd name="connsiteX0" fmla="*/ 1156456 w 1348570"/>
              <a:gd name="connsiteY0" fmla="*/ 77559 h 537041"/>
              <a:gd name="connsiteX1" fmla="*/ 967543 w 1348570"/>
              <a:gd name="connsiteY1" fmla="*/ 75971 h 537041"/>
              <a:gd name="connsiteX2" fmla="*/ 827843 w 1348570"/>
              <a:gd name="connsiteY2" fmla="*/ 47396 h 537041"/>
              <a:gd name="connsiteX3" fmla="*/ 589718 w 1348570"/>
              <a:gd name="connsiteY3" fmla="*/ 1359 h 537041"/>
              <a:gd name="connsiteX4" fmla="*/ 619881 w 1348570"/>
              <a:gd name="connsiteY4" fmla="*/ 18821 h 537041"/>
              <a:gd name="connsiteX5" fmla="*/ 650043 w 1348570"/>
              <a:gd name="connsiteY5" fmla="*/ 85496 h 537041"/>
              <a:gd name="connsiteX6" fmla="*/ 651631 w 1348570"/>
              <a:gd name="connsiteY6" fmla="*/ 139471 h 537041"/>
              <a:gd name="connsiteX7" fmla="*/ 634168 w 1348570"/>
              <a:gd name="connsiteY7" fmla="*/ 161696 h 537041"/>
              <a:gd name="connsiteX8" fmla="*/ 567493 w 1348570"/>
              <a:gd name="connsiteY8" fmla="*/ 180746 h 537041"/>
              <a:gd name="connsiteX9" fmla="*/ 64256 w 1348570"/>
              <a:gd name="connsiteY9" fmla="*/ 236309 h 537041"/>
              <a:gd name="connsiteX10" fmla="*/ 465893 w 1348570"/>
              <a:gd name="connsiteY10" fmla="*/ 228371 h 537041"/>
              <a:gd name="connsiteX11" fmla="*/ 111881 w 1348570"/>
              <a:gd name="connsiteY11" fmla="*/ 331559 h 537041"/>
              <a:gd name="connsiteX12" fmla="*/ 45206 w 1348570"/>
              <a:gd name="connsiteY12" fmla="*/ 355371 h 537041"/>
              <a:gd name="connsiteX13" fmla="*/ 742118 w 1348570"/>
              <a:gd name="connsiteY13" fmla="*/ 255359 h 537041"/>
              <a:gd name="connsiteX14" fmla="*/ 22981 w 1348570"/>
              <a:gd name="connsiteY14" fmla="*/ 534759 h 537041"/>
              <a:gd name="connsiteX15" fmla="*/ 742118 w 1348570"/>
              <a:gd name="connsiteY15" fmla="*/ 380771 h 537041"/>
              <a:gd name="connsiteX16" fmla="*/ 1042156 w 1348570"/>
              <a:gd name="connsiteY16" fmla="*/ 255359 h 537041"/>
              <a:gd name="connsiteX17" fmla="*/ 945318 w 1348570"/>
              <a:gd name="connsiteY17" fmla="*/ 225196 h 537041"/>
              <a:gd name="connsiteX18" fmla="*/ 1094543 w 1348570"/>
              <a:gd name="connsiteY18" fmla="*/ 201384 h 537041"/>
              <a:gd name="connsiteX19" fmla="*/ 1348543 w 1348570"/>
              <a:gd name="connsiteY19" fmla="*/ 209321 h 537041"/>
              <a:gd name="connsiteX20" fmla="*/ 1078668 w 1348570"/>
              <a:gd name="connsiteY20" fmla="*/ 179159 h 537041"/>
              <a:gd name="connsiteX21" fmla="*/ 1265993 w 1348570"/>
              <a:gd name="connsiteY21" fmla="*/ 120421 h 537041"/>
              <a:gd name="connsiteX22" fmla="*/ 1340606 w 1348570"/>
              <a:gd name="connsiteY22" fmla="*/ 28346 h 537041"/>
              <a:gd name="connsiteX23" fmla="*/ 1280281 w 1348570"/>
              <a:gd name="connsiteY23" fmla="*/ 58509 h 537041"/>
              <a:gd name="connsiteX24" fmla="*/ 1156456 w 1348570"/>
              <a:gd name="connsiteY24" fmla="*/ 77559 h 537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8570" h="537041">
                <a:moveTo>
                  <a:pt x="1156456" y="77559"/>
                </a:moveTo>
                <a:cubicBezTo>
                  <a:pt x="1104333" y="80469"/>
                  <a:pt x="1022312" y="80998"/>
                  <a:pt x="967543" y="75971"/>
                </a:cubicBezTo>
                <a:cubicBezTo>
                  <a:pt x="912774" y="70944"/>
                  <a:pt x="827843" y="47396"/>
                  <a:pt x="827843" y="47396"/>
                </a:cubicBezTo>
                <a:lnTo>
                  <a:pt x="589718" y="1359"/>
                </a:lnTo>
                <a:cubicBezTo>
                  <a:pt x="555058" y="-3403"/>
                  <a:pt x="609827" y="4798"/>
                  <a:pt x="619881" y="18821"/>
                </a:cubicBezTo>
                <a:cubicBezTo>
                  <a:pt x="629935" y="32844"/>
                  <a:pt x="644751" y="65388"/>
                  <a:pt x="650043" y="85496"/>
                </a:cubicBezTo>
                <a:cubicBezTo>
                  <a:pt x="655335" y="105604"/>
                  <a:pt x="654277" y="126771"/>
                  <a:pt x="651631" y="139471"/>
                </a:cubicBezTo>
                <a:cubicBezTo>
                  <a:pt x="648985" y="152171"/>
                  <a:pt x="648191" y="154817"/>
                  <a:pt x="634168" y="161696"/>
                </a:cubicBezTo>
                <a:cubicBezTo>
                  <a:pt x="620145" y="168575"/>
                  <a:pt x="662478" y="168311"/>
                  <a:pt x="567493" y="180746"/>
                </a:cubicBezTo>
                <a:cubicBezTo>
                  <a:pt x="472508" y="193181"/>
                  <a:pt x="81189" y="228372"/>
                  <a:pt x="64256" y="236309"/>
                </a:cubicBezTo>
                <a:cubicBezTo>
                  <a:pt x="47323" y="244246"/>
                  <a:pt x="457956" y="212496"/>
                  <a:pt x="465893" y="228371"/>
                </a:cubicBezTo>
                <a:cubicBezTo>
                  <a:pt x="473830" y="244246"/>
                  <a:pt x="181995" y="310392"/>
                  <a:pt x="111881" y="331559"/>
                </a:cubicBezTo>
                <a:cubicBezTo>
                  <a:pt x="41767" y="352726"/>
                  <a:pt x="-59833" y="368071"/>
                  <a:pt x="45206" y="355371"/>
                </a:cubicBezTo>
                <a:cubicBezTo>
                  <a:pt x="150245" y="342671"/>
                  <a:pt x="745822" y="225461"/>
                  <a:pt x="742118" y="255359"/>
                </a:cubicBezTo>
                <a:cubicBezTo>
                  <a:pt x="738414" y="285257"/>
                  <a:pt x="22981" y="513857"/>
                  <a:pt x="22981" y="534759"/>
                </a:cubicBezTo>
                <a:cubicBezTo>
                  <a:pt x="22981" y="555661"/>
                  <a:pt x="572255" y="427338"/>
                  <a:pt x="742118" y="380771"/>
                </a:cubicBezTo>
                <a:cubicBezTo>
                  <a:pt x="911981" y="334204"/>
                  <a:pt x="1008289" y="281288"/>
                  <a:pt x="1042156" y="255359"/>
                </a:cubicBezTo>
                <a:cubicBezTo>
                  <a:pt x="1076023" y="229430"/>
                  <a:pt x="936587" y="234192"/>
                  <a:pt x="945318" y="225196"/>
                </a:cubicBezTo>
                <a:cubicBezTo>
                  <a:pt x="954049" y="216200"/>
                  <a:pt x="1027339" y="204030"/>
                  <a:pt x="1094543" y="201384"/>
                </a:cubicBezTo>
                <a:cubicBezTo>
                  <a:pt x="1161747" y="198738"/>
                  <a:pt x="1351189" y="213025"/>
                  <a:pt x="1348543" y="209321"/>
                </a:cubicBezTo>
                <a:cubicBezTo>
                  <a:pt x="1345897" y="205617"/>
                  <a:pt x="1092426" y="193976"/>
                  <a:pt x="1078668" y="179159"/>
                </a:cubicBezTo>
                <a:cubicBezTo>
                  <a:pt x="1064910" y="164342"/>
                  <a:pt x="1222337" y="145556"/>
                  <a:pt x="1265993" y="120421"/>
                </a:cubicBezTo>
                <a:cubicBezTo>
                  <a:pt x="1309649" y="95286"/>
                  <a:pt x="1338225" y="38665"/>
                  <a:pt x="1340606" y="28346"/>
                </a:cubicBezTo>
                <a:cubicBezTo>
                  <a:pt x="1342987" y="18027"/>
                  <a:pt x="1305416" y="49778"/>
                  <a:pt x="1280281" y="58509"/>
                </a:cubicBezTo>
                <a:cubicBezTo>
                  <a:pt x="1255146" y="67240"/>
                  <a:pt x="1208579" y="74649"/>
                  <a:pt x="1156456" y="7755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3A1D8F52-87DC-400F-BB0B-B6D789328247}"/>
              </a:ext>
            </a:extLst>
          </p:cNvPr>
          <p:cNvSpPr/>
          <p:nvPr/>
        </p:nvSpPr>
        <p:spPr>
          <a:xfrm>
            <a:off x="3529644" y="2917200"/>
            <a:ext cx="2807520" cy="993294"/>
          </a:xfrm>
          <a:custGeom>
            <a:avLst/>
            <a:gdLst>
              <a:gd name="connsiteX0" fmla="*/ 261306 w 2807520"/>
              <a:gd name="connsiteY0" fmla="*/ 32375 h 993294"/>
              <a:gd name="connsiteX1" fmla="*/ 331156 w 2807520"/>
              <a:gd name="connsiteY1" fmla="*/ 38725 h 993294"/>
              <a:gd name="connsiteX2" fmla="*/ 1505906 w 2807520"/>
              <a:gd name="connsiteY2" fmla="*/ 32375 h 993294"/>
              <a:gd name="connsiteX3" fmla="*/ 2001206 w 2807520"/>
              <a:gd name="connsiteY3" fmla="*/ 3800 h 993294"/>
              <a:gd name="connsiteX4" fmla="*/ 1528131 w 2807520"/>
              <a:gd name="connsiteY4" fmla="*/ 127625 h 993294"/>
              <a:gd name="connsiteX5" fmla="*/ 2052006 w 2807520"/>
              <a:gd name="connsiteY5" fmla="*/ 210175 h 993294"/>
              <a:gd name="connsiteX6" fmla="*/ 2804481 w 2807520"/>
              <a:gd name="connsiteY6" fmla="*/ 83175 h 993294"/>
              <a:gd name="connsiteX7" fmla="*/ 2312356 w 2807520"/>
              <a:gd name="connsiteY7" fmla="*/ 83175 h 993294"/>
              <a:gd name="connsiteX8" fmla="*/ 2194881 w 2807520"/>
              <a:gd name="connsiteY8" fmla="*/ 143500 h 993294"/>
              <a:gd name="connsiteX9" fmla="*/ 1829756 w 2807520"/>
              <a:gd name="connsiteY9" fmla="*/ 391150 h 993294"/>
              <a:gd name="connsiteX10" fmla="*/ 1350331 w 2807520"/>
              <a:gd name="connsiteY10" fmla="*/ 962650 h 993294"/>
              <a:gd name="connsiteX11" fmla="*/ 1296356 w 2807520"/>
              <a:gd name="connsiteY11" fmla="*/ 902325 h 993294"/>
              <a:gd name="connsiteX12" fmla="*/ 1032831 w 2807520"/>
              <a:gd name="connsiteY12" fmla="*/ 788025 h 993294"/>
              <a:gd name="connsiteX13" fmla="*/ 4131 w 2807520"/>
              <a:gd name="connsiteY13" fmla="*/ 181600 h 993294"/>
              <a:gd name="connsiteX14" fmla="*/ 658181 w 2807520"/>
              <a:gd name="connsiteY14" fmla="*/ 473700 h 993294"/>
              <a:gd name="connsiteX15" fmla="*/ 312106 w 2807520"/>
              <a:gd name="connsiteY15" fmla="*/ 248275 h 993294"/>
              <a:gd name="connsiteX16" fmla="*/ 356556 w 2807520"/>
              <a:gd name="connsiteY16" fmla="*/ 165725 h 993294"/>
              <a:gd name="connsiteX17" fmla="*/ 302581 w 2807520"/>
              <a:gd name="connsiteY17" fmla="*/ 60950 h 993294"/>
              <a:gd name="connsiteX18" fmla="*/ 261306 w 2807520"/>
              <a:gd name="connsiteY18" fmla="*/ 32375 h 993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07520" h="993294">
                <a:moveTo>
                  <a:pt x="261306" y="32375"/>
                </a:moveTo>
                <a:lnTo>
                  <a:pt x="331156" y="38725"/>
                </a:lnTo>
                <a:lnTo>
                  <a:pt x="1505906" y="32375"/>
                </a:lnTo>
                <a:cubicBezTo>
                  <a:pt x="1784248" y="26554"/>
                  <a:pt x="1997502" y="-12075"/>
                  <a:pt x="2001206" y="3800"/>
                </a:cubicBezTo>
                <a:cubicBezTo>
                  <a:pt x="2004910" y="19675"/>
                  <a:pt x="1519664" y="93229"/>
                  <a:pt x="1528131" y="127625"/>
                </a:cubicBezTo>
                <a:cubicBezTo>
                  <a:pt x="1536598" y="162021"/>
                  <a:pt x="1839281" y="217583"/>
                  <a:pt x="2052006" y="210175"/>
                </a:cubicBezTo>
                <a:cubicBezTo>
                  <a:pt x="2264731" y="202767"/>
                  <a:pt x="2761089" y="104342"/>
                  <a:pt x="2804481" y="83175"/>
                </a:cubicBezTo>
                <a:cubicBezTo>
                  <a:pt x="2847873" y="62008"/>
                  <a:pt x="2413956" y="73121"/>
                  <a:pt x="2312356" y="83175"/>
                </a:cubicBezTo>
                <a:cubicBezTo>
                  <a:pt x="2210756" y="93229"/>
                  <a:pt x="2275314" y="92171"/>
                  <a:pt x="2194881" y="143500"/>
                </a:cubicBezTo>
                <a:cubicBezTo>
                  <a:pt x="2114448" y="194829"/>
                  <a:pt x="1970514" y="254625"/>
                  <a:pt x="1829756" y="391150"/>
                </a:cubicBezTo>
                <a:cubicBezTo>
                  <a:pt x="1688998" y="527675"/>
                  <a:pt x="1439231" y="877454"/>
                  <a:pt x="1350331" y="962650"/>
                </a:cubicBezTo>
                <a:cubicBezTo>
                  <a:pt x="1261431" y="1047846"/>
                  <a:pt x="1349273" y="931429"/>
                  <a:pt x="1296356" y="902325"/>
                </a:cubicBezTo>
                <a:cubicBezTo>
                  <a:pt x="1243439" y="873221"/>
                  <a:pt x="1248202" y="908146"/>
                  <a:pt x="1032831" y="788025"/>
                </a:cubicBezTo>
                <a:cubicBezTo>
                  <a:pt x="817460" y="667904"/>
                  <a:pt x="66573" y="233987"/>
                  <a:pt x="4131" y="181600"/>
                </a:cubicBezTo>
                <a:cubicBezTo>
                  <a:pt x="-58311" y="129213"/>
                  <a:pt x="606852" y="462588"/>
                  <a:pt x="658181" y="473700"/>
                </a:cubicBezTo>
                <a:cubicBezTo>
                  <a:pt x="709510" y="484812"/>
                  <a:pt x="362377" y="299604"/>
                  <a:pt x="312106" y="248275"/>
                </a:cubicBezTo>
                <a:cubicBezTo>
                  <a:pt x="261835" y="196946"/>
                  <a:pt x="358143" y="196946"/>
                  <a:pt x="356556" y="165725"/>
                </a:cubicBezTo>
                <a:cubicBezTo>
                  <a:pt x="354969" y="134504"/>
                  <a:pt x="315281" y="82117"/>
                  <a:pt x="302581" y="60950"/>
                </a:cubicBezTo>
                <a:cubicBezTo>
                  <a:pt x="289881" y="39783"/>
                  <a:pt x="285118" y="39254"/>
                  <a:pt x="261306" y="32375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4944427E-9F08-4BFE-81E3-05C0AC8EF11C}"/>
              </a:ext>
            </a:extLst>
          </p:cNvPr>
          <p:cNvSpPr/>
          <p:nvPr/>
        </p:nvSpPr>
        <p:spPr>
          <a:xfrm>
            <a:off x="4306402" y="2914068"/>
            <a:ext cx="1426159" cy="265219"/>
          </a:xfrm>
          <a:custGeom>
            <a:avLst/>
            <a:gdLst>
              <a:gd name="connsiteX0" fmla="*/ 466681 w 1426159"/>
              <a:gd name="connsiteY0" fmla="*/ 108532 h 265219"/>
              <a:gd name="connsiteX1" fmla="*/ 523831 w 1426159"/>
              <a:gd name="connsiteY1" fmla="*/ 108532 h 265219"/>
              <a:gd name="connsiteX2" fmla="*/ 1402248 w 1426159"/>
              <a:gd name="connsiteY2" fmla="*/ 2699 h 265219"/>
              <a:gd name="connsiteX3" fmla="*/ 1150365 w 1426159"/>
              <a:gd name="connsiteY3" fmla="*/ 45032 h 265219"/>
              <a:gd name="connsiteX4" fmla="*/ 860381 w 1426159"/>
              <a:gd name="connsiteY4" fmla="*/ 188965 h 265219"/>
              <a:gd name="connsiteX5" fmla="*/ 701631 w 1426159"/>
              <a:gd name="connsiteY5" fmla="*/ 265165 h 265219"/>
              <a:gd name="connsiteX6" fmla="*/ 375665 w 1426159"/>
              <a:gd name="connsiteY6" fmla="*/ 178382 h 265219"/>
              <a:gd name="connsiteX7" fmla="*/ 5248 w 1426159"/>
              <a:gd name="connsiteY7" fmla="*/ 85249 h 265219"/>
              <a:gd name="connsiteX8" fmla="*/ 667765 w 1426159"/>
              <a:gd name="connsiteY8" fmla="*/ 191082 h 265219"/>
              <a:gd name="connsiteX9" fmla="*/ 466681 w 1426159"/>
              <a:gd name="connsiteY9" fmla="*/ 108532 h 26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6159" h="265219">
                <a:moveTo>
                  <a:pt x="466681" y="108532"/>
                </a:moveTo>
                <a:cubicBezTo>
                  <a:pt x="417292" y="117351"/>
                  <a:pt x="523831" y="108532"/>
                  <a:pt x="523831" y="108532"/>
                </a:cubicBezTo>
                <a:lnTo>
                  <a:pt x="1402248" y="2699"/>
                </a:lnTo>
                <a:cubicBezTo>
                  <a:pt x="1506670" y="-7884"/>
                  <a:pt x="1240676" y="13988"/>
                  <a:pt x="1150365" y="45032"/>
                </a:cubicBezTo>
                <a:cubicBezTo>
                  <a:pt x="1060054" y="76076"/>
                  <a:pt x="935170" y="152276"/>
                  <a:pt x="860381" y="188965"/>
                </a:cubicBezTo>
                <a:cubicBezTo>
                  <a:pt x="785592" y="225654"/>
                  <a:pt x="782417" y="266929"/>
                  <a:pt x="701631" y="265165"/>
                </a:cubicBezTo>
                <a:cubicBezTo>
                  <a:pt x="620845" y="263401"/>
                  <a:pt x="375665" y="178382"/>
                  <a:pt x="375665" y="178382"/>
                </a:cubicBezTo>
                <a:cubicBezTo>
                  <a:pt x="259601" y="148396"/>
                  <a:pt x="-43435" y="83132"/>
                  <a:pt x="5248" y="85249"/>
                </a:cubicBezTo>
                <a:cubicBezTo>
                  <a:pt x="53931" y="87366"/>
                  <a:pt x="590154" y="186143"/>
                  <a:pt x="667765" y="191082"/>
                </a:cubicBezTo>
                <a:cubicBezTo>
                  <a:pt x="745376" y="196021"/>
                  <a:pt x="608145" y="155451"/>
                  <a:pt x="466681" y="10853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1E363791-A239-4698-9078-8C1941BD2C78}"/>
              </a:ext>
            </a:extLst>
          </p:cNvPr>
          <p:cNvSpPr/>
          <p:nvPr/>
        </p:nvSpPr>
        <p:spPr>
          <a:xfrm>
            <a:off x="5109803" y="2315394"/>
            <a:ext cx="1493197" cy="436501"/>
          </a:xfrm>
          <a:custGeom>
            <a:avLst/>
            <a:gdLst>
              <a:gd name="connsiteX0" fmla="*/ 4064 w 1493197"/>
              <a:gd name="connsiteY0" fmla="*/ 12939 h 436501"/>
              <a:gd name="connsiteX1" fmla="*/ 291930 w 1493197"/>
              <a:gd name="connsiteY1" fmla="*/ 23523 h 436501"/>
              <a:gd name="connsiteX2" fmla="*/ 871897 w 1493197"/>
              <a:gd name="connsiteY2" fmla="*/ 199206 h 436501"/>
              <a:gd name="connsiteX3" fmla="*/ 711030 w 1493197"/>
              <a:gd name="connsiteY3" fmla="*/ 190739 h 436501"/>
              <a:gd name="connsiteX4" fmla="*/ 1464564 w 1493197"/>
              <a:gd name="connsiteY4" fmla="*/ 429923 h 436501"/>
              <a:gd name="connsiteX5" fmla="*/ 1293114 w 1493197"/>
              <a:gd name="connsiteY5" fmla="*/ 362189 h 436501"/>
              <a:gd name="connsiteX6" fmla="*/ 890947 w 1493197"/>
              <a:gd name="connsiteY6" fmla="*/ 285989 h 436501"/>
              <a:gd name="connsiteX7" fmla="*/ 490897 w 1493197"/>
              <a:gd name="connsiteY7" fmla="*/ 127239 h 436501"/>
              <a:gd name="connsiteX8" fmla="*/ 4064 w 1493197"/>
              <a:gd name="connsiteY8" fmla="*/ 12939 h 436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3197" h="436501">
                <a:moveTo>
                  <a:pt x="4064" y="12939"/>
                </a:moveTo>
                <a:cubicBezTo>
                  <a:pt x="-29097" y="-4347"/>
                  <a:pt x="147291" y="-7521"/>
                  <a:pt x="291930" y="23523"/>
                </a:cubicBezTo>
                <a:cubicBezTo>
                  <a:pt x="436569" y="54567"/>
                  <a:pt x="802047" y="171337"/>
                  <a:pt x="871897" y="199206"/>
                </a:cubicBezTo>
                <a:cubicBezTo>
                  <a:pt x="941747" y="227075"/>
                  <a:pt x="612252" y="152286"/>
                  <a:pt x="711030" y="190739"/>
                </a:cubicBezTo>
                <a:cubicBezTo>
                  <a:pt x="809808" y="229192"/>
                  <a:pt x="1367550" y="401348"/>
                  <a:pt x="1464564" y="429923"/>
                </a:cubicBezTo>
                <a:cubicBezTo>
                  <a:pt x="1561578" y="458498"/>
                  <a:pt x="1388717" y="386178"/>
                  <a:pt x="1293114" y="362189"/>
                </a:cubicBezTo>
                <a:cubicBezTo>
                  <a:pt x="1197511" y="338200"/>
                  <a:pt x="1024650" y="325147"/>
                  <a:pt x="890947" y="285989"/>
                </a:cubicBezTo>
                <a:cubicBezTo>
                  <a:pt x="757244" y="246831"/>
                  <a:pt x="642592" y="170983"/>
                  <a:pt x="490897" y="127239"/>
                </a:cubicBezTo>
                <a:cubicBezTo>
                  <a:pt x="339203" y="83495"/>
                  <a:pt x="37225" y="30225"/>
                  <a:pt x="4064" y="1293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8FF3064-0337-417D-90EE-056EC9CC479A}"/>
              </a:ext>
            </a:extLst>
          </p:cNvPr>
          <p:cNvSpPr/>
          <p:nvPr/>
        </p:nvSpPr>
        <p:spPr>
          <a:xfrm>
            <a:off x="5634474" y="2494999"/>
            <a:ext cx="1561782" cy="544181"/>
          </a:xfrm>
          <a:custGeom>
            <a:avLst/>
            <a:gdLst>
              <a:gd name="connsiteX0" fmla="*/ 366276 w 1561782"/>
              <a:gd name="connsiteY0" fmla="*/ 19601 h 544181"/>
              <a:gd name="connsiteX1" fmla="*/ 461526 w 1561782"/>
              <a:gd name="connsiteY1" fmla="*/ 74634 h 544181"/>
              <a:gd name="connsiteX2" fmla="*/ 1521976 w 1561782"/>
              <a:gd name="connsiteY2" fmla="*/ 451401 h 544181"/>
              <a:gd name="connsiteX3" fmla="*/ 1352643 w 1561782"/>
              <a:gd name="connsiteY3" fmla="*/ 394251 h 544181"/>
              <a:gd name="connsiteX4" fmla="*/ 1502926 w 1561782"/>
              <a:gd name="connsiteY4" fmla="*/ 485268 h 544181"/>
              <a:gd name="connsiteX5" fmla="*/ 1312426 w 1561782"/>
              <a:gd name="connsiteY5" fmla="*/ 466218 h 544181"/>
              <a:gd name="connsiteX6" fmla="*/ 1193893 w 1561782"/>
              <a:gd name="connsiteY6" fmla="*/ 470451 h 544181"/>
              <a:gd name="connsiteX7" fmla="*/ 93 w 1561782"/>
              <a:gd name="connsiteY7" fmla="*/ 540301 h 544181"/>
              <a:gd name="connsiteX8" fmla="*/ 1126159 w 1561782"/>
              <a:gd name="connsiteY8" fmla="*/ 533951 h 544181"/>
              <a:gd name="connsiteX9" fmla="*/ 755743 w 1561782"/>
              <a:gd name="connsiteY9" fmla="*/ 523368 h 544181"/>
              <a:gd name="connsiteX10" fmla="*/ 546193 w 1561782"/>
              <a:gd name="connsiteY10" fmla="*/ 485268 h 544181"/>
              <a:gd name="connsiteX11" fmla="*/ 410726 w 1561782"/>
              <a:gd name="connsiteY11" fmla="*/ 315934 h 544181"/>
              <a:gd name="connsiteX12" fmla="*/ 366276 w 1561782"/>
              <a:gd name="connsiteY12" fmla="*/ 19601 h 544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61782" h="544181">
                <a:moveTo>
                  <a:pt x="366276" y="19601"/>
                </a:moveTo>
                <a:cubicBezTo>
                  <a:pt x="374743" y="-20615"/>
                  <a:pt x="268909" y="2667"/>
                  <a:pt x="461526" y="74634"/>
                </a:cubicBezTo>
                <a:cubicBezTo>
                  <a:pt x="654143" y="146601"/>
                  <a:pt x="1373457" y="398132"/>
                  <a:pt x="1521976" y="451401"/>
                </a:cubicBezTo>
                <a:cubicBezTo>
                  <a:pt x="1670496" y="504671"/>
                  <a:pt x="1355818" y="388606"/>
                  <a:pt x="1352643" y="394251"/>
                </a:cubicBezTo>
                <a:cubicBezTo>
                  <a:pt x="1349468" y="399896"/>
                  <a:pt x="1509629" y="473274"/>
                  <a:pt x="1502926" y="485268"/>
                </a:cubicBezTo>
                <a:cubicBezTo>
                  <a:pt x="1496223" y="497262"/>
                  <a:pt x="1363931" y="468687"/>
                  <a:pt x="1312426" y="466218"/>
                </a:cubicBezTo>
                <a:cubicBezTo>
                  <a:pt x="1260921" y="463749"/>
                  <a:pt x="1193893" y="470451"/>
                  <a:pt x="1193893" y="470451"/>
                </a:cubicBezTo>
                <a:lnTo>
                  <a:pt x="93" y="540301"/>
                </a:lnTo>
                <a:cubicBezTo>
                  <a:pt x="-11196" y="550884"/>
                  <a:pt x="1000217" y="536773"/>
                  <a:pt x="1126159" y="533951"/>
                </a:cubicBezTo>
                <a:cubicBezTo>
                  <a:pt x="1252101" y="531129"/>
                  <a:pt x="852404" y="531482"/>
                  <a:pt x="755743" y="523368"/>
                </a:cubicBezTo>
                <a:cubicBezTo>
                  <a:pt x="659082" y="515254"/>
                  <a:pt x="603696" y="519840"/>
                  <a:pt x="546193" y="485268"/>
                </a:cubicBezTo>
                <a:cubicBezTo>
                  <a:pt x="488690" y="450696"/>
                  <a:pt x="444593" y="392487"/>
                  <a:pt x="410726" y="315934"/>
                </a:cubicBezTo>
                <a:cubicBezTo>
                  <a:pt x="376859" y="239381"/>
                  <a:pt x="357809" y="59817"/>
                  <a:pt x="366276" y="19601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1516550B-1931-4A58-9950-7C6E77AED583}"/>
              </a:ext>
            </a:extLst>
          </p:cNvPr>
          <p:cNvSpPr/>
          <p:nvPr/>
        </p:nvSpPr>
        <p:spPr>
          <a:xfrm>
            <a:off x="5445489" y="2595033"/>
            <a:ext cx="1188701" cy="445345"/>
          </a:xfrm>
          <a:custGeom>
            <a:avLst/>
            <a:gdLst>
              <a:gd name="connsiteX0" fmla="*/ 371111 w 1188701"/>
              <a:gd name="connsiteY0" fmla="*/ 0 h 445345"/>
              <a:gd name="connsiteX1" fmla="*/ 316078 w 1188701"/>
              <a:gd name="connsiteY1" fmla="*/ 201084 h 445345"/>
              <a:gd name="connsiteX2" fmla="*/ 212361 w 1188701"/>
              <a:gd name="connsiteY2" fmla="*/ 347134 h 445345"/>
              <a:gd name="connsiteX3" fmla="*/ 4928 w 1188701"/>
              <a:gd name="connsiteY3" fmla="*/ 440267 h 445345"/>
              <a:gd name="connsiteX4" fmla="*/ 440961 w 1188701"/>
              <a:gd name="connsiteY4" fmla="*/ 421217 h 445345"/>
              <a:gd name="connsiteX5" fmla="*/ 1171211 w 1188701"/>
              <a:gd name="connsiteY5" fmla="*/ 321734 h 445345"/>
              <a:gd name="connsiteX6" fmla="*/ 936261 w 1188701"/>
              <a:gd name="connsiteY6" fmla="*/ 292100 h 445345"/>
              <a:gd name="connsiteX7" fmla="*/ 656861 w 1188701"/>
              <a:gd name="connsiteY7" fmla="*/ 203200 h 445345"/>
              <a:gd name="connsiteX8" fmla="*/ 371111 w 1188701"/>
              <a:gd name="connsiteY8" fmla="*/ 0 h 44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8701" h="445345">
                <a:moveTo>
                  <a:pt x="371111" y="0"/>
                </a:moveTo>
                <a:cubicBezTo>
                  <a:pt x="314314" y="-353"/>
                  <a:pt x="342536" y="143228"/>
                  <a:pt x="316078" y="201084"/>
                </a:cubicBezTo>
                <a:cubicBezTo>
                  <a:pt x="289620" y="258940"/>
                  <a:pt x="264219" y="307270"/>
                  <a:pt x="212361" y="347134"/>
                </a:cubicBezTo>
                <a:cubicBezTo>
                  <a:pt x="160503" y="386998"/>
                  <a:pt x="-33172" y="427920"/>
                  <a:pt x="4928" y="440267"/>
                </a:cubicBezTo>
                <a:cubicBezTo>
                  <a:pt x="43028" y="452614"/>
                  <a:pt x="246581" y="440972"/>
                  <a:pt x="440961" y="421217"/>
                </a:cubicBezTo>
                <a:cubicBezTo>
                  <a:pt x="635341" y="401462"/>
                  <a:pt x="1088661" y="343254"/>
                  <a:pt x="1171211" y="321734"/>
                </a:cubicBezTo>
                <a:cubicBezTo>
                  <a:pt x="1253761" y="300215"/>
                  <a:pt x="1021986" y="311856"/>
                  <a:pt x="936261" y="292100"/>
                </a:cubicBezTo>
                <a:cubicBezTo>
                  <a:pt x="850536" y="272344"/>
                  <a:pt x="751053" y="250825"/>
                  <a:pt x="656861" y="203200"/>
                </a:cubicBezTo>
                <a:cubicBezTo>
                  <a:pt x="562669" y="155575"/>
                  <a:pt x="427908" y="353"/>
                  <a:pt x="371111" y="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6B34E05D-9A12-43BA-AC1C-59675B996F8B}"/>
              </a:ext>
            </a:extLst>
          </p:cNvPr>
          <p:cNvSpPr/>
          <p:nvPr/>
        </p:nvSpPr>
        <p:spPr>
          <a:xfrm>
            <a:off x="3297772" y="3041021"/>
            <a:ext cx="1638655" cy="1513034"/>
          </a:xfrm>
          <a:custGeom>
            <a:avLst/>
            <a:gdLst>
              <a:gd name="connsiteX0" fmla="*/ 34708 w 1638655"/>
              <a:gd name="connsiteY0" fmla="*/ 1899 h 1513034"/>
              <a:gd name="connsiteX1" fmla="*/ 1182788 w 1638655"/>
              <a:gd name="connsiteY1" fmla="*/ 530219 h 1513034"/>
              <a:gd name="connsiteX2" fmla="*/ 761148 w 1638655"/>
              <a:gd name="connsiteY2" fmla="*/ 240659 h 1513034"/>
              <a:gd name="connsiteX3" fmla="*/ 1589188 w 1638655"/>
              <a:gd name="connsiteY3" fmla="*/ 860419 h 1513034"/>
              <a:gd name="connsiteX4" fmla="*/ 1512988 w 1638655"/>
              <a:gd name="connsiteY4" fmla="*/ 875659 h 1513034"/>
              <a:gd name="connsiteX5" fmla="*/ 1253908 w 1638655"/>
              <a:gd name="connsiteY5" fmla="*/ 1444619 h 1513034"/>
              <a:gd name="connsiteX6" fmla="*/ 1396148 w 1638655"/>
              <a:gd name="connsiteY6" fmla="*/ 941699 h 1513034"/>
              <a:gd name="connsiteX7" fmla="*/ 1172628 w 1638655"/>
              <a:gd name="connsiteY7" fmla="*/ 1485259 h 1513034"/>
              <a:gd name="connsiteX8" fmla="*/ 989748 w 1638655"/>
              <a:gd name="connsiteY8" fmla="*/ 1348099 h 1513034"/>
              <a:gd name="connsiteX9" fmla="*/ 95668 w 1638655"/>
              <a:gd name="connsiteY9" fmla="*/ 616579 h 1513034"/>
              <a:gd name="connsiteX10" fmla="*/ 969428 w 1638655"/>
              <a:gd name="connsiteY10" fmla="*/ 1129659 h 1513034"/>
              <a:gd name="connsiteX11" fmla="*/ 639228 w 1638655"/>
              <a:gd name="connsiteY11" fmla="*/ 880739 h 1513034"/>
              <a:gd name="connsiteX12" fmla="*/ 1126908 w 1638655"/>
              <a:gd name="connsiteY12" fmla="*/ 946779 h 1513034"/>
              <a:gd name="connsiteX13" fmla="*/ 893228 w 1638655"/>
              <a:gd name="connsiteY13" fmla="*/ 631819 h 1513034"/>
              <a:gd name="connsiteX14" fmla="*/ 349668 w 1638655"/>
              <a:gd name="connsiteY14" fmla="*/ 362579 h 1513034"/>
              <a:gd name="connsiteX15" fmla="*/ 34708 w 1638655"/>
              <a:gd name="connsiteY15" fmla="*/ 1899 h 151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38655" h="1513034">
                <a:moveTo>
                  <a:pt x="34708" y="1899"/>
                </a:moveTo>
                <a:cubicBezTo>
                  <a:pt x="173561" y="29839"/>
                  <a:pt x="1061715" y="490426"/>
                  <a:pt x="1182788" y="530219"/>
                </a:cubicBezTo>
                <a:cubicBezTo>
                  <a:pt x="1303861" y="570012"/>
                  <a:pt x="693415" y="185626"/>
                  <a:pt x="761148" y="240659"/>
                </a:cubicBezTo>
                <a:cubicBezTo>
                  <a:pt x="828881" y="295692"/>
                  <a:pt x="1463881" y="754586"/>
                  <a:pt x="1589188" y="860419"/>
                </a:cubicBezTo>
                <a:cubicBezTo>
                  <a:pt x="1714495" y="966252"/>
                  <a:pt x="1568868" y="778292"/>
                  <a:pt x="1512988" y="875659"/>
                </a:cubicBezTo>
                <a:cubicBezTo>
                  <a:pt x="1457108" y="973026"/>
                  <a:pt x="1273381" y="1433612"/>
                  <a:pt x="1253908" y="1444619"/>
                </a:cubicBezTo>
                <a:cubicBezTo>
                  <a:pt x="1234435" y="1455626"/>
                  <a:pt x="1409695" y="934926"/>
                  <a:pt x="1396148" y="941699"/>
                </a:cubicBezTo>
                <a:cubicBezTo>
                  <a:pt x="1382601" y="948472"/>
                  <a:pt x="1240361" y="1417526"/>
                  <a:pt x="1172628" y="1485259"/>
                </a:cubicBezTo>
                <a:cubicBezTo>
                  <a:pt x="1104895" y="1552992"/>
                  <a:pt x="1169241" y="1492879"/>
                  <a:pt x="989748" y="1348099"/>
                </a:cubicBezTo>
                <a:cubicBezTo>
                  <a:pt x="810255" y="1203319"/>
                  <a:pt x="99055" y="652986"/>
                  <a:pt x="95668" y="616579"/>
                </a:cubicBezTo>
                <a:cubicBezTo>
                  <a:pt x="92281" y="580172"/>
                  <a:pt x="878835" y="1085632"/>
                  <a:pt x="969428" y="1129659"/>
                </a:cubicBezTo>
                <a:cubicBezTo>
                  <a:pt x="1060021" y="1173686"/>
                  <a:pt x="612981" y="911219"/>
                  <a:pt x="639228" y="880739"/>
                </a:cubicBezTo>
                <a:cubicBezTo>
                  <a:pt x="665475" y="850259"/>
                  <a:pt x="1084575" y="988266"/>
                  <a:pt x="1126908" y="946779"/>
                </a:cubicBezTo>
                <a:cubicBezTo>
                  <a:pt x="1169241" y="905292"/>
                  <a:pt x="1022768" y="729186"/>
                  <a:pt x="893228" y="631819"/>
                </a:cubicBezTo>
                <a:cubicBezTo>
                  <a:pt x="763688" y="534452"/>
                  <a:pt x="490215" y="463332"/>
                  <a:pt x="349668" y="362579"/>
                </a:cubicBezTo>
                <a:cubicBezTo>
                  <a:pt x="209121" y="261826"/>
                  <a:pt x="-104145" y="-26041"/>
                  <a:pt x="34708" y="189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5AE0C6C0-A5B1-4EED-986C-F09CFB5B3803}"/>
              </a:ext>
            </a:extLst>
          </p:cNvPr>
          <p:cNvSpPr/>
          <p:nvPr/>
        </p:nvSpPr>
        <p:spPr>
          <a:xfrm>
            <a:off x="3325597" y="2986148"/>
            <a:ext cx="1364656" cy="1614720"/>
          </a:xfrm>
          <a:custGeom>
            <a:avLst/>
            <a:gdLst>
              <a:gd name="connsiteX0" fmla="*/ 83083 w 1364656"/>
              <a:gd name="connsiteY0" fmla="*/ 61852 h 1614720"/>
              <a:gd name="connsiteX1" fmla="*/ 159283 w 1364656"/>
              <a:gd name="connsiteY1" fmla="*/ 92332 h 1614720"/>
              <a:gd name="connsiteX2" fmla="*/ 1119403 w 1364656"/>
              <a:gd name="connsiteY2" fmla="*/ 722252 h 1614720"/>
              <a:gd name="connsiteX3" fmla="*/ 1022883 w 1364656"/>
              <a:gd name="connsiteY3" fmla="*/ 778132 h 1614720"/>
              <a:gd name="connsiteX4" fmla="*/ 1124483 w 1364656"/>
              <a:gd name="connsiteY4" fmla="*/ 1235332 h 1614720"/>
              <a:gd name="connsiteX5" fmla="*/ 692683 w 1364656"/>
              <a:gd name="connsiteY5" fmla="*/ 1098172 h 1614720"/>
              <a:gd name="connsiteX6" fmla="*/ 1058443 w 1364656"/>
              <a:gd name="connsiteY6" fmla="*/ 1413132 h 1614720"/>
              <a:gd name="connsiteX7" fmla="*/ 1175283 w 1364656"/>
              <a:gd name="connsiteY7" fmla="*/ 1606172 h 1614720"/>
              <a:gd name="connsiteX8" fmla="*/ 1363243 w 1364656"/>
              <a:gd name="connsiteY8" fmla="*/ 1133732 h 1614720"/>
              <a:gd name="connsiteX9" fmla="*/ 1068603 w 1364656"/>
              <a:gd name="connsiteY9" fmla="*/ 1321692 h 1614720"/>
              <a:gd name="connsiteX10" fmla="*/ 586003 w 1364656"/>
              <a:gd name="connsiteY10" fmla="*/ 1037212 h 1614720"/>
              <a:gd name="connsiteX11" fmla="*/ 32283 w 1364656"/>
              <a:gd name="connsiteY11" fmla="*/ 651132 h 1614720"/>
              <a:gd name="connsiteX12" fmla="*/ 83083 w 1364656"/>
              <a:gd name="connsiteY12" fmla="*/ 61852 h 161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4656" h="1614720">
                <a:moveTo>
                  <a:pt x="83083" y="61852"/>
                </a:moveTo>
                <a:cubicBezTo>
                  <a:pt x="104250" y="-31281"/>
                  <a:pt x="-13437" y="-17735"/>
                  <a:pt x="159283" y="92332"/>
                </a:cubicBezTo>
                <a:cubicBezTo>
                  <a:pt x="332003" y="202399"/>
                  <a:pt x="975470" y="607952"/>
                  <a:pt x="1119403" y="722252"/>
                </a:cubicBezTo>
                <a:cubicBezTo>
                  <a:pt x="1263336" y="836552"/>
                  <a:pt x="1022036" y="692619"/>
                  <a:pt x="1022883" y="778132"/>
                </a:cubicBezTo>
                <a:cubicBezTo>
                  <a:pt x="1023730" y="863645"/>
                  <a:pt x="1179516" y="1181992"/>
                  <a:pt x="1124483" y="1235332"/>
                </a:cubicBezTo>
                <a:cubicBezTo>
                  <a:pt x="1069450" y="1288672"/>
                  <a:pt x="703690" y="1068539"/>
                  <a:pt x="692683" y="1098172"/>
                </a:cubicBezTo>
                <a:cubicBezTo>
                  <a:pt x="681676" y="1127805"/>
                  <a:pt x="978010" y="1328465"/>
                  <a:pt x="1058443" y="1413132"/>
                </a:cubicBezTo>
                <a:cubicBezTo>
                  <a:pt x="1138876" y="1497799"/>
                  <a:pt x="1124483" y="1652739"/>
                  <a:pt x="1175283" y="1606172"/>
                </a:cubicBezTo>
                <a:cubicBezTo>
                  <a:pt x="1226083" y="1559605"/>
                  <a:pt x="1381023" y="1181145"/>
                  <a:pt x="1363243" y="1133732"/>
                </a:cubicBezTo>
                <a:cubicBezTo>
                  <a:pt x="1345463" y="1086319"/>
                  <a:pt x="1198143" y="1337779"/>
                  <a:pt x="1068603" y="1321692"/>
                </a:cubicBezTo>
                <a:cubicBezTo>
                  <a:pt x="939063" y="1305605"/>
                  <a:pt x="758723" y="1148972"/>
                  <a:pt x="586003" y="1037212"/>
                </a:cubicBezTo>
                <a:cubicBezTo>
                  <a:pt x="413283" y="925452"/>
                  <a:pt x="120336" y="814539"/>
                  <a:pt x="32283" y="651132"/>
                </a:cubicBezTo>
                <a:cubicBezTo>
                  <a:pt x="-55770" y="487725"/>
                  <a:pt x="61916" y="154985"/>
                  <a:pt x="83083" y="6185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D0955AC4-FF3D-4443-96F6-D4CE75A8EBD5}"/>
              </a:ext>
            </a:extLst>
          </p:cNvPr>
          <p:cNvSpPr/>
          <p:nvPr/>
        </p:nvSpPr>
        <p:spPr>
          <a:xfrm>
            <a:off x="3330001" y="3525596"/>
            <a:ext cx="1252623" cy="1150050"/>
          </a:xfrm>
          <a:custGeom>
            <a:avLst/>
            <a:gdLst>
              <a:gd name="connsiteX0" fmla="*/ 7559 w 1252623"/>
              <a:gd name="connsiteY0" fmla="*/ 45644 h 1150050"/>
              <a:gd name="connsiteX1" fmla="*/ 114239 w 1252623"/>
              <a:gd name="connsiteY1" fmla="*/ 86284 h 1150050"/>
              <a:gd name="connsiteX2" fmla="*/ 962599 w 1252623"/>
              <a:gd name="connsiteY2" fmla="*/ 751764 h 1150050"/>
              <a:gd name="connsiteX3" fmla="*/ 764479 w 1252623"/>
              <a:gd name="connsiteY3" fmla="*/ 665404 h 1150050"/>
              <a:gd name="connsiteX4" fmla="*/ 1221679 w 1252623"/>
              <a:gd name="connsiteY4" fmla="*/ 1092124 h 1150050"/>
              <a:gd name="connsiteX5" fmla="*/ 1196279 w 1252623"/>
              <a:gd name="connsiteY5" fmla="*/ 1148004 h 1150050"/>
              <a:gd name="connsiteX6" fmla="*/ 1074359 w 1252623"/>
              <a:gd name="connsiteY6" fmla="*/ 1112444 h 1150050"/>
              <a:gd name="connsiteX7" fmla="*/ 769559 w 1252623"/>
              <a:gd name="connsiteY7" fmla="*/ 975284 h 1150050"/>
              <a:gd name="connsiteX8" fmla="*/ 266639 w 1252623"/>
              <a:gd name="connsiteY8" fmla="*/ 736524 h 1150050"/>
              <a:gd name="connsiteX9" fmla="*/ 251399 w 1252623"/>
              <a:gd name="connsiteY9" fmla="*/ 629844 h 1150050"/>
              <a:gd name="connsiteX10" fmla="*/ 261559 w 1252623"/>
              <a:gd name="connsiteY10" fmla="*/ 655244 h 1150050"/>
              <a:gd name="connsiteX11" fmla="*/ 165039 w 1252623"/>
              <a:gd name="connsiteY11" fmla="*/ 518084 h 1150050"/>
              <a:gd name="connsiteX12" fmla="*/ 104079 w 1252623"/>
              <a:gd name="connsiteY12" fmla="*/ 345364 h 1150050"/>
              <a:gd name="connsiteX13" fmla="*/ 104079 w 1252623"/>
              <a:gd name="connsiteY13" fmla="*/ 396164 h 1150050"/>
              <a:gd name="connsiteX14" fmla="*/ 104079 w 1252623"/>
              <a:gd name="connsiteY14" fmla="*/ 431724 h 1150050"/>
              <a:gd name="connsiteX15" fmla="*/ 7559 w 1252623"/>
              <a:gd name="connsiteY15" fmla="*/ 45644 h 115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52623" h="1150050">
                <a:moveTo>
                  <a:pt x="7559" y="45644"/>
                </a:moveTo>
                <a:cubicBezTo>
                  <a:pt x="9252" y="-11929"/>
                  <a:pt x="-44934" y="-31403"/>
                  <a:pt x="114239" y="86284"/>
                </a:cubicBezTo>
                <a:cubicBezTo>
                  <a:pt x="273412" y="203971"/>
                  <a:pt x="854226" y="655244"/>
                  <a:pt x="962599" y="751764"/>
                </a:cubicBezTo>
                <a:cubicBezTo>
                  <a:pt x="1070972" y="848284"/>
                  <a:pt x="721299" y="608677"/>
                  <a:pt x="764479" y="665404"/>
                </a:cubicBezTo>
                <a:cubicBezTo>
                  <a:pt x="807659" y="722131"/>
                  <a:pt x="1149712" y="1011691"/>
                  <a:pt x="1221679" y="1092124"/>
                </a:cubicBezTo>
                <a:cubicBezTo>
                  <a:pt x="1293646" y="1172557"/>
                  <a:pt x="1220832" y="1144617"/>
                  <a:pt x="1196279" y="1148004"/>
                </a:cubicBezTo>
                <a:cubicBezTo>
                  <a:pt x="1171726" y="1151391"/>
                  <a:pt x="1145479" y="1141231"/>
                  <a:pt x="1074359" y="1112444"/>
                </a:cubicBezTo>
                <a:cubicBezTo>
                  <a:pt x="1003239" y="1083657"/>
                  <a:pt x="769559" y="975284"/>
                  <a:pt x="769559" y="975284"/>
                </a:cubicBezTo>
                <a:cubicBezTo>
                  <a:pt x="634939" y="912631"/>
                  <a:pt x="352999" y="794097"/>
                  <a:pt x="266639" y="736524"/>
                </a:cubicBezTo>
                <a:cubicBezTo>
                  <a:pt x="180279" y="678951"/>
                  <a:pt x="252246" y="643390"/>
                  <a:pt x="251399" y="629844"/>
                </a:cubicBezTo>
                <a:cubicBezTo>
                  <a:pt x="250552" y="616298"/>
                  <a:pt x="275952" y="673871"/>
                  <a:pt x="261559" y="655244"/>
                </a:cubicBezTo>
                <a:cubicBezTo>
                  <a:pt x="247166" y="636617"/>
                  <a:pt x="191286" y="569731"/>
                  <a:pt x="165039" y="518084"/>
                </a:cubicBezTo>
                <a:cubicBezTo>
                  <a:pt x="138792" y="466437"/>
                  <a:pt x="114239" y="365684"/>
                  <a:pt x="104079" y="345364"/>
                </a:cubicBezTo>
                <a:cubicBezTo>
                  <a:pt x="93919" y="325044"/>
                  <a:pt x="104079" y="396164"/>
                  <a:pt x="104079" y="396164"/>
                </a:cubicBezTo>
                <a:cubicBezTo>
                  <a:pt x="104079" y="410557"/>
                  <a:pt x="126092" y="490991"/>
                  <a:pt x="104079" y="431724"/>
                </a:cubicBezTo>
                <a:cubicBezTo>
                  <a:pt x="82066" y="372457"/>
                  <a:pt x="5866" y="103217"/>
                  <a:pt x="7559" y="45644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67FF0821-6567-4E28-8BB3-9FDC8A5489A2}"/>
              </a:ext>
            </a:extLst>
          </p:cNvPr>
          <p:cNvSpPr/>
          <p:nvPr/>
        </p:nvSpPr>
        <p:spPr>
          <a:xfrm>
            <a:off x="5140220" y="2462680"/>
            <a:ext cx="613913" cy="356724"/>
          </a:xfrm>
          <a:custGeom>
            <a:avLst/>
            <a:gdLst>
              <a:gd name="connsiteX0" fmla="*/ 9630 w 613913"/>
              <a:gd name="connsiteY0" fmla="*/ 16995 h 356724"/>
              <a:gd name="connsiteX1" fmla="*/ 82655 w 613913"/>
              <a:gd name="connsiteY1" fmla="*/ 1120 h 356724"/>
              <a:gd name="connsiteX2" fmla="*/ 298555 w 613913"/>
              <a:gd name="connsiteY2" fmla="*/ 16995 h 356724"/>
              <a:gd name="connsiteX3" fmla="*/ 482705 w 613913"/>
              <a:gd name="connsiteY3" fmla="*/ 140820 h 356724"/>
              <a:gd name="connsiteX4" fmla="*/ 612880 w 613913"/>
              <a:gd name="connsiteY4" fmla="*/ 274170 h 356724"/>
              <a:gd name="connsiteX5" fmla="*/ 412855 w 613913"/>
              <a:gd name="connsiteY5" fmla="*/ 356720 h 356724"/>
              <a:gd name="connsiteX6" fmla="*/ 485880 w 613913"/>
              <a:gd name="connsiteY6" fmla="*/ 270995 h 356724"/>
              <a:gd name="connsiteX7" fmla="*/ 323955 w 613913"/>
              <a:gd name="connsiteY7" fmla="*/ 182095 h 356724"/>
              <a:gd name="connsiteX8" fmla="*/ 254105 w 613913"/>
              <a:gd name="connsiteY8" fmla="*/ 102720 h 356724"/>
              <a:gd name="connsiteX9" fmla="*/ 279505 w 613913"/>
              <a:gd name="connsiteY9" fmla="*/ 93195 h 356724"/>
              <a:gd name="connsiteX10" fmla="*/ 9630 w 613913"/>
              <a:gd name="connsiteY10" fmla="*/ 16995 h 356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3913" h="356724">
                <a:moveTo>
                  <a:pt x="9630" y="16995"/>
                </a:moveTo>
                <a:cubicBezTo>
                  <a:pt x="-23178" y="1649"/>
                  <a:pt x="34501" y="1120"/>
                  <a:pt x="82655" y="1120"/>
                </a:cubicBezTo>
                <a:cubicBezTo>
                  <a:pt x="130809" y="1120"/>
                  <a:pt x="231880" y="-6288"/>
                  <a:pt x="298555" y="16995"/>
                </a:cubicBezTo>
                <a:cubicBezTo>
                  <a:pt x="365230" y="40278"/>
                  <a:pt x="430318" y="97958"/>
                  <a:pt x="482705" y="140820"/>
                </a:cubicBezTo>
                <a:cubicBezTo>
                  <a:pt x="535092" y="183682"/>
                  <a:pt x="624522" y="238187"/>
                  <a:pt x="612880" y="274170"/>
                </a:cubicBezTo>
                <a:cubicBezTo>
                  <a:pt x="601238" y="310153"/>
                  <a:pt x="434022" y="357249"/>
                  <a:pt x="412855" y="356720"/>
                </a:cubicBezTo>
                <a:cubicBezTo>
                  <a:pt x="391688" y="356191"/>
                  <a:pt x="500697" y="300099"/>
                  <a:pt x="485880" y="270995"/>
                </a:cubicBezTo>
                <a:cubicBezTo>
                  <a:pt x="471063" y="241891"/>
                  <a:pt x="362584" y="210141"/>
                  <a:pt x="323955" y="182095"/>
                </a:cubicBezTo>
                <a:cubicBezTo>
                  <a:pt x="285326" y="154049"/>
                  <a:pt x="261513" y="117537"/>
                  <a:pt x="254105" y="102720"/>
                </a:cubicBezTo>
                <a:cubicBezTo>
                  <a:pt x="246697" y="87903"/>
                  <a:pt x="313372" y="108012"/>
                  <a:pt x="279505" y="93195"/>
                </a:cubicBezTo>
                <a:cubicBezTo>
                  <a:pt x="245638" y="78378"/>
                  <a:pt x="42438" y="32341"/>
                  <a:pt x="9630" y="16995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920C8735-E74B-4F65-89BA-A2251DF4E136}"/>
              </a:ext>
            </a:extLst>
          </p:cNvPr>
          <p:cNvSpPr/>
          <p:nvPr/>
        </p:nvSpPr>
        <p:spPr>
          <a:xfrm>
            <a:off x="4808781" y="2539394"/>
            <a:ext cx="941173" cy="262411"/>
          </a:xfrm>
          <a:custGeom>
            <a:avLst/>
            <a:gdLst>
              <a:gd name="connsiteX0" fmla="*/ 6107 w 941173"/>
              <a:gd name="connsiteY0" fmla="*/ 43469 h 262411"/>
              <a:gd name="connsiteX1" fmla="*/ 377582 w 941173"/>
              <a:gd name="connsiteY1" fmla="*/ 168881 h 262411"/>
              <a:gd name="connsiteX2" fmla="*/ 329957 w 941173"/>
              <a:gd name="connsiteY2" fmla="*/ 170469 h 262411"/>
              <a:gd name="connsiteX3" fmla="*/ 752232 w 941173"/>
              <a:gd name="connsiteY3" fmla="*/ 254606 h 262411"/>
              <a:gd name="connsiteX4" fmla="*/ 672857 w 941173"/>
              <a:gd name="connsiteY4" fmla="*/ 248256 h 262411"/>
              <a:gd name="connsiteX5" fmla="*/ 926857 w 941173"/>
              <a:gd name="connsiteY5" fmla="*/ 257781 h 262411"/>
              <a:gd name="connsiteX6" fmla="*/ 903044 w 941173"/>
              <a:gd name="connsiteY6" fmla="*/ 162531 h 262411"/>
              <a:gd name="connsiteX7" fmla="*/ 850657 w 941173"/>
              <a:gd name="connsiteY7" fmla="*/ 119669 h 262411"/>
              <a:gd name="connsiteX8" fmla="*/ 899869 w 941173"/>
              <a:gd name="connsiteY8" fmla="*/ 200631 h 262411"/>
              <a:gd name="connsiteX9" fmla="*/ 806207 w 941173"/>
              <a:gd name="connsiteY9" fmla="*/ 216506 h 262411"/>
              <a:gd name="connsiteX10" fmla="*/ 750644 w 941173"/>
              <a:gd name="connsiteY10" fmla="*/ 210156 h 262411"/>
              <a:gd name="connsiteX11" fmla="*/ 553794 w 941173"/>
              <a:gd name="connsiteY11" fmla="*/ 149831 h 262411"/>
              <a:gd name="connsiteX12" fmla="*/ 610944 w 941173"/>
              <a:gd name="connsiteY12" fmla="*/ 170469 h 262411"/>
              <a:gd name="connsiteX13" fmla="*/ 150569 w 941173"/>
              <a:gd name="connsiteY13" fmla="*/ 13306 h 262411"/>
              <a:gd name="connsiteX14" fmla="*/ 156919 w 941173"/>
              <a:gd name="connsiteY14" fmla="*/ 10131 h 262411"/>
              <a:gd name="connsiteX15" fmla="*/ 145807 w 941173"/>
              <a:gd name="connsiteY15" fmla="*/ 26006 h 262411"/>
              <a:gd name="connsiteX16" fmla="*/ 6107 w 941173"/>
              <a:gd name="connsiteY16" fmla="*/ 43469 h 262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41173" h="262411">
                <a:moveTo>
                  <a:pt x="6107" y="43469"/>
                </a:moveTo>
                <a:cubicBezTo>
                  <a:pt x="44736" y="67282"/>
                  <a:pt x="323607" y="147714"/>
                  <a:pt x="377582" y="168881"/>
                </a:cubicBezTo>
                <a:cubicBezTo>
                  <a:pt x="431557" y="190048"/>
                  <a:pt x="267515" y="156182"/>
                  <a:pt x="329957" y="170469"/>
                </a:cubicBezTo>
                <a:cubicBezTo>
                  <a:pt x="392399" y="184756"/>
                  <a:pt x="695082" y="241642"/>
                  <a:pt x="752232" y="254606"/>
                </a:cubicBezTo>
                <a:cubicBezTo>
                  <a:pt x="809382" y="267570"/>
                  <a:pt x="643753" y="247727"/>
                  <a:pt x="672857" y="248256"/>
                </a:cubicBezTo>
                <a:cubicBezTo>
                  <a:pt x="701961" y="248785"/>
                  <a:pt x="888493" y="272068"/>
                  <a:pt x="926857" y="257781"/>
                </a:cubicBezTo>
                <a:cubicBezTo>
                  <a:pt x="965221" y="243494"/>
                  <a:pt x="915744" y="185550"/>
                  <a:pt x="903044" y="162531"/>
                </a:cubicBezTo>
                <a:cubicBezTo>
                  <a:pt x="890344" y="139512"/>
                  <a:pt x="851186" y="113319"/>
                  <a:pt x="850657" y="119669"/>
                </a:cubicBezTo>
                <a:cubicBezTo>
                  <a:pt x="850128" y="126019"/>
                  <a:pt x="907277" y="184492"/>
                  <a:pt x="899869" y="200631"/>
                </a:cubicBezTo>
                <a:cubicBezTo>
                  <a:pt x="892461" y="216770"/>
                  <a:pt x="831078" y="214919"/>
                  <a:pt x="806207" y="216506"/>
                </a:cubicBezTo>
                <a:cubicBezTo>
                  <a:pt x="781336" y="218094"/>
                  <a:pt x="792713" y="221268"/>
                  <a:pt x="750644" y="210156"/>
                </a:cubicBezTo>
                <a:cubicBezTo>
                  <a:pt x="708575" y="199044"/>
                  <a:pt x="577077" y="156445"/>
                  <a:pt x="553794" y="149831"/>
                </a:cubicBezTo>
                <a:cubicBezTo>
                  <a:pt x="530511" y="143217"/>
                  <a:pt x="610944" y="170469"/>
                  <a:pt x="610944" y="170469"/>
                </a:cubicBezTo>
                <a:lnTo>
                  <a:pt x="150569" y="13306"/>
                </a:lnTo>
                <a:cubicBezTo>
                  <a:pt x="74898" y="-13417"/>
                  <a:pt x="157713" y="8014"/>
                  <a:pt x="156919" y="10131"/>
                </a:cubicBezTo>
                <a:cubicBezTo>
                  <a:pt x="156125" y="12248"/>
                  <a:pt x="167767" y="23360"/>
                  <a:pt x="145807" y="26006"/>
                </a:cubicBezTo>
                <a:cubicBezTo>
                  <a:pt x="123847" y="28652"/>
                  <a:pt x="-32522" y="19656"/>
                  <a:pt x="6107" y="43469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8FC652E5-841C-4013-B668-8B75C6626372}"/>
              </a:ext>
            </a:extLst>
          </p:cNvPr>
          <p:cNvSpPr/>
          <p:nvPr/>
        </p:nvSpPr>
        <p:spPr>
          <a:xfrm>
            <a:off x="4798543" y="2557154"/>
            <a:ext cx="476343" cy="404715"/>
          </a:xfrm>
          <a:custGeom>
            <a:avLst/>
            <a:gdLst>
              <a:gd name="connsiteX0" fmla="*/ 249707 w 476343"/>
              <a:gd name="connsiteY0" fmla="*/ 63279 h 404715"/>
              <a:gd name="connsiteX1" fmla="*/ 427507 w 476343"/>
              <a:gd name="connsiteY1" fmla="*/ 192396 h 404715"/>
              <a:gd name="connsiteX2" fmla="*/ 474074 w 476343"/>
              <a:gd name="connsiteY2" fmla="*/ 315163 h 404715"/>
              <a:gd name="connsiteX3" fmla="*/ 463490 w 476343"/>
              <a:gd name="connsiteY3" fmla="*/ 359613 h 404715"/>
              <a:gd name="connsiteX4" fmla="*/ 414807 w 476343"/>
              <a:gd name="connsiteY4" fmla="*/ 365963 h 404715"/>
              <a:gd name="connsiteX5" fmla="*/ 239124 w 476343"/>
              <a:gd name="connsiteY5" fmla="*/ 365963 h 404715"/>
              <a:gd name="connsiteX6" fmla="*/ 2057 w 476343"/>
              <a:gd name="connsiteY6" fmla="*/ 365963 h 404715"/>
              <a:gd name="connsiteX7" fmla="*/ 383057 w 476343"/>
              <a:gd name="connsiteY7" fmla="*/ 401946 h 404715"/>
              <a:gd name="connsiteX8" fmla="*/ 325907 w 476343"/>
              <a:gd name="connsiteY8" fmla="*/ 281296 h 404715"/>
              <a:gd name="connsiteX9" fmla="*/ 165040 w 476343"/>
              <a:gd name="connsiteY9" fmla="*/ 122546 h 404715"/>
              <a:gd name="connsiteX10" fmla="*/ 40157 w 476343"/>
              <a:gd name="connsiteY10" fmla="*/ 16713 h 404715"/>
              <a:gd name="connsiteX11" fmla="*/ 156574 w 476343"/>
              <a:gd name="connsiteY11" fmla="*/ 6129 h 404715"/>
              <a:gd name="connsiteX12" fmla="*/ 249707 w 476343"/>
              <a:gd name="connsiteY12" fmla="*/ 63279 h 40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6343" h="404715">
                <a:moveTo>
                  <a:pt x="249707" y="63279"/>
                </a:moveTo>
                <a:cubicBezTo>
                  <a:pt x="294862" y="94323"/>
                  <a:pt x="390113" y="150415"/>
                  <a:pt x="427507" y="192396"/>
                </a:cubicBezTo>
                <a:cubicBezTo>
                  <a:pt x="464901" y="234377"/>
                  <a:pt x="468077" y="287294"/>
                  <a:pt x="474074" y="315163"/>
                </a:cubicBezTo>
                <a:cubicBezTo>
                  <a:pt x="480071" y="343032"/>
                  <a:pt x="473368" y="351147"/>
                  <a:pt x="463490" y="359613"/>
                </a:cubicBezTo>
                <a:cubicBezTo>
                  <a:pt x="453612" y="368079"/>
                  <a:pt x="452201" y="364905"/>
                  <a:pt x="414807" y="365963"/>
                </a:cubicBezTo>
                <a:cubicBezTo>
                  <a:pt x="377413" y="367021"/>
                  <a:pt x="239124" y="365963"/>
                  <a:pt x="239124" y="365963"/>
                </a:cubicBezTo>
                <a:cubicBezTo>
                  <a:pt x="170332" y="365963"/>
                  <a:pt x="-21932" y="359966"/>
                  <a:pt x="2057" y="365963"/>
                </a:cubicBezTo>
                <a:cubicBezTo>
                  <a:pt x="26046" y="371960"/>
                  <a:pt x="329082" y="416057"/>
                  <a:pt x="383057" y="401946"/>
                </a:cubicBezTo>
                <a:cubicBezTo>
                  <a:pt x="437032" y="387835"/>
                  <a:pt x="362243" y="327863"/>
                  <a:pt x="325907" y="281296"/>
                </a:cubicBezTo>
                <a:cubicBezTo>
                  <a:pt x="289571" y="234729"/>
                  <a:pt x="212665" y="166643"/>
                  <a:pt x="165040" y="122546"/>
                </a:cubicBezTo>
                <a:cubicBezTo>
                  <a:pt x="117415" y="78449"/>
                  <a:pt x="41568" y="36116"/>
                  <a:pt x="40157" y="16713"/>
                </a:cubicBezTo>
                <a:cubicBezTo>
                  <a:pt x="38746" y="-2690"/>
                  <a:pt x="123413" y="-3749"/>
                  <a:pt x="156574" y="6129"/>
                </a:cubicBezTo>
                <a:cubicBezTo>
                  <a:pt x="189735" y="16007"/>
                  <a:pt x="204552" y="32235"/>
                  <a:pt x="249707" y="63279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741E21B8-2997-4FD2-B8CB-E9C1A89A9F68}"/>
              </a:ext>
            </a:extLst>
          </p:cNvPr>
          <p:cNvSpPr/>
          <p:nvPr/>
        </p:nvSpPr>
        <p:spPr>
          <a:xfrm>
            <a:off x="4290914" y="2658365"/>
            <a:ext cx="924588" cy="296194"/>
          </a:xfrm>
          <a:custGeom>
            <a:avLst/>
            <a:gdLst>
              <a:gd name="connsiteX0" fmla="*/ 924553 w 924588"/>
              <a:gd name="connsiteY0" fmla="*/ 235118 h 296194"/>
              <a:gd name="connsiteX1" fmla="*/ 700186 w 924588"/>
              <a:gd name="connsiteY1" fmla="*/ 171618 h 296194"/>
              <a:gd name="connsiteX2" fmla="*/ 139269 w 924588"/>
              <a:gd name="connsiteY2" fmla="*/ 168 h 296194"/>
              <a:gd name="connsiteX3" fmla="*/ 611286 w 924588"/>
              <a:gd name="connsiteY3" fmla="*/ 205485 h 296194"/>
              <a:gd name="connsiteX4" fmla="*/ 253569 w 924588"/>
              <a:gd name="connsiteY4" fmla="*/ 86952 h 296194"/>
              <a:gd name="connsiteX5" fmla="*/ 10153 w 924588"/>
              <a:gd name="connsiteY5" fmla="*/ 86952 h 296194"/>
              <a:gd name="connsiteX6" fmla="*/ 69419 w 924588"/>
              <a:gd name="connsiteY6" fmla="*/ 118702 h 296194"/>
              <a:gd name="connsiteX7" fmla="*/ 283203 w 924588"/>
              <a:gd name="connsiteY7" fmla="*/ 213952 h 296194"/>
              <a:gd name="connsiteX8" fmla="*/ 681136 w 924588"/>
              <a:gd name="connsiteY8" fmla="*/ 271102 h 296194"/>
              <a:gd name="connsiteX9" fmla="*/ 691719 w 924588"/>
              <a:gd name="connsiteY9" fmla="*/ 271102 h 296194"/>
              <a:gd name="connsiteX10" fmla="*/ 221819 w 924588"/>
              <a:gd name="connsiteY10" fmla="*/ 190668 h 296194"/>
              <a:gd name="connsiteX11" fmla="*/ 712886 w 924588"/>
              <a:gd name="connsiteY11" fmla="*/ 294385 h 296194"/>
              <a:gd name="connsiteX12" fmla="*/ 924553 w 924588"/>
              <a:gd name="connsiteY12" fmla="*/ 235118 h 29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588" h="296194">
                <a:moveTo>
                  <a:pt x="924553" y="235118"/>
                </a:moveTo>
                <a:cubicBezTo>
                  <a:pt x="922436" y="214657"/>
                  <a:pt x="700186" y="171618"/>
                  <a:pt x="700186" y="171618"/>
                </a:cubicBezTo>
                <a:cubicBezTo>
                  <a:pt x="569305" y="132460"/>
                  <a:pt x="154085" y="-5476"/>
                  <a:pt x="139269" y="168"/>
                </a:cubicBezTo>
                <a:cubicBezTo>
                  <a:pt x="124453" y="5812"/>
                  <a:pt x="592236" y="191021"/>
                  <a:pt x="611286" y="205485"/>
                </a:cubicBezTo>
                <a:cubicBezTo>
                  <a:pt x="630336" y="219949"/>
                  <a:pt x="353758" y="106707"/>
                  <a:pt x="253569" y="86952"/>
                </a:cubicBezTo>
                <a:cubicBezTo>
                  <a:pt x="153380" y="67197"/>
                  <a:pt x="40845" y="81660"/>
                  <a:pt x="10153" y="86952"/>
                </a:cubicBezTo>
                <a:cubicBezTo>
                  <a:pt x="-20539" y="92244"/>
                  <a:pt x="23911" y="97535"/>
                  <a:pt x="69419" y="118702"/>
                </a:cubicBezTo>
                <a:cubicBezTo>
                  <a:pt x="114927" y="139869"/>
                  <a:pt x="181250" y="188552"/>
                  <a:pt x="283203" y="213952"/>
                </a:cubicBezTo>
                <a:cubicBezTo>
                  <a:pt x="385156" y="239352"/>
                  <a:pt x="613050" y="261577"/>
                  <a:pt x="681136" y="271102"/>
                </a:cubicBezTo>
                <a:cubicBezTo>
                  <a:pt x="749222" y="280627"/>
                  <a:pt x="691719" y="271102"/>
                  <a:pt x="691719" y="271102"/>
                </a:cubicBezTo>
                <a:lnTo>
                  <a:pt x="221819" y="190668"/>
                </a:lnTo>
                <a:cubicBezTo>
                  <a:pt x="225347" y="194548"/>
                  <a:pt x="592236" y="282391"/>
                  <a:pt x="712886" y="294385"/>
                </a:cubicBezTo>
                <a:cubicBezTo>
                  <a:pt x="833536" y="306379"/>
                  <a:pt x="926670" y="255579"/>
                  <a:pt x="924553" y="235118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27D7462-A593-4714-AC68-8F718DD79657}"/>
              </a:ext>
            </a:extLst>
          </p:cNvPr>
          <p:cNvSpPr/>
          <p:nvPr/>
        </p:nvSpPr>
        <p:spPr>
          <a:xfrm>
            <a:off x="6791382" y="2981956"/>
            <a:ext cx="1557913" cy="297673"/>
          </a:xfrm>
          <a:custGeom>
            <a:avLst/>
            <a:gdLst>
              <a:gd name="connsiteX0" fmla="*/ 66618 w 1557913"/>
              <a:gd name="connsiteY0" fmla="*/ 49111 h 297673"/>
              <a:gd name="connsiteX1" fmla="*/ 235951 w 1557913"/>
              <a:gd name="connsiteY1" fmla="*/ 49111 h 297673"/>
              <a:gd name="connsiteX2" fmla="*/ 1218085 w 1557913"/>
              <a:gd name="connsiteY2" fmla="*/ 108377 h 297673"/>
              <a:gd name="connsiteX3" fmla="*/ 667751 w 1557913"/>
              <a:gd name="connsiteY3" fmla="*/ 209977 h 297673"/>
              <a:gd name="connsiteX4" fmla="*/ 1556751 w 1557913"/>
              <a:gd name="connsiteY4" fmla="*/ 243844 h 297673"/>
              <a:gd name="connsiteX5" fmla="*/ 837085 w 1557913"/>
              <a:gd name="connsiteY5" fmla="*/ 286177 h 297673"/>
              <a:gd name="connsiteX6" fmla="*/ 24285 w 1557913"/>
              <a:gd name="connsiteY6" fmla="*/ 15244 h 297673"/>
              <a:gd name="connsiteX7" fmla="*/ 202085 w 1557913"/>
              <a:gd name="connsiteY7" fmla="*/ 32177 h 297673"/>
              <a:gd name="connsiteX8" fmla="*/ 66618 w 1557913"/>
              <a:gd name="connsiteY8" fmla="*/ 49111 h 297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7913" h="297673">
                <a:moveTo>
                  <a:pt x="66618" y="49111"/>
                </a:moveTo>
                <a:cubicBezTo>
                  <a:pt x="72262" y="51933"/>
                  <a:pt x="235951" y="49111"/>
                  <a:pt x="235951" y="49111"/>
                </a:cubicBezTo>
                <a:cubicBezTo>
                  <a:pt x="427862" y="58989"/>
                  <a:pt x="1146119" y="81566"/>
                  <a:pt x="1218085" y="108377"/>
                </a:cubicBezTo>
                <a:cubicBezTo>
                  <a:pt x="1290051" y="135188"/>
                  <a:pt x="611307" y="187399"/>
                  <a:pt x="667751" y="209977"/>
                </a:cubicBezTo>
                <a:cubicBezTo>
                  <a:pt x="724195" y="232555"/>
                  <a:pt x="1528529" y="231144"/>
                  <a:pt x="1556751" y="243844"/>
                </a:cubicBezTo>
                <a:cubicBezTo>
                  <a:pt x="1584973" y="256544"/>
                  <a:pt x="1092496" y="324277"/>
                  <a:pt x="837085" y="286177"/>
                </a:cubicBezTo>
                <a:cubicBezTo>
                  <a:pt x="581674" y="248077"/>
                  <a:pt x="130118" y="57577"/>
                  <a:pt x="24285" y="15244"/>
                </a:cubicBezTo>
                <a:cubicBezTo>
                  <a:pt x="-81548" y="-27089"/>
                  <a:pt x="192207" y="32177"/>
                  <a:pt x="202085" y="32177"/>
                </a:cubicBezTo>
                <a:cubicBezTo>
                  <a:pt x="211963" y="32177"/>
                  <a:pt x="60974" y="46289"/>
                  <a:pt x="66618" y="49111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4CC3F350-8EFD-4F55-A216-18173464F7A9}"/>
              </a:ext>
            </a:extLst>
          </p:cNvPr>
          <p:cNvSpPr/>
          <p:nvPr/>
        </p:nvSpPr>
        <p:spPr>
          <a:xfrm>
            <a:off x="6714067" y="3035300"/>
            <a:ext cx="2075102" cy="384827"/>
          </a:xfrm>
          <a:custGeom>
            <a:avLst/>
            <a:gdLst>
              <a:gd name="connsiteX0" fmla="*/ 0 w 2075102"/>
              <a:gd name="connsiteY0" fmla="*/ 0 h 384827"/>
              <a:gd name="connsiteX1" fmla="*/ 1210733 w 2075102"/>
              <a:gd name="connsiteY1" fmla="*/ 105833 h 384827"/>
              <a:gd name="connsiteX2" fmla="*/ 1549400 w 2075102"/>
              <a:gd name="connsiteY2" fmla="*/ 118533 h 384827"/>
              <a:gd name="connsiteX3" fmla="*/ 1054100 w 2075102"/>
              <a:gd name="connsiteY3" fmla="*/ 127000 h 384827"/>
              <a:gd name="connsiteX4" fmla="*/ 1858433 w 2075102"/>
              <a:gd name="connsiteY4" fmla="*/ 25400 h 384827"/>
              <a:gd name="connsiteX5" fmla="*/ 1680633 w 2075102"/>
              <a:gd name="connsiteY5" fmla="*/ 25400 h 384827"/>
              <a:gd name="connsiteX6" fmla="*/ 1866900 w 2075102"/>
              <a:gd name="connsiteY6" fmla="*/ 67733 h 384827"/>
              <a:gd name="connsiteX7" fmla="*/ 2070100 w 2075102"/>
              <a:gd name="connsiteY7" fmla="*/ 270933 h 384827"/>
              <a:gd name="connsiteX8" fmla="*/ 1646766 w 2075102"/>
              <a:gd name="connsiteY8" fmla="*/ 270933 h 384827"/>
              <a:gd name="connsiteX9" fmla="*/ 817033 w 2075102"/>
              <a:gd name="connsiteY9" fmla="*/ 351367 h 384827"/>
              <a:gd name="connsiteX10" fmla="*/ 1113366 w 2075102"/>
              <a:gd name="connsiteY10" fmla="*/ 381000 h 384827"/>
              <a:gd name="connsiteX11" fmla="*/ 812800 w 2075102"/>
              <a:gd name="connsiteY11" fmla="*/ 270933 h 384827"/>
              <a:gd name="connsiteX12" fmla="*/ 0 w 2075102"/>
              <a:gd name="connsiteY12" fmla="*/ 0 h 38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75102" h="384827">
                <a:moveTo>
                  <a:pt x="0" y="0"/>
                </a:moveTo>
                <a:lnTo>
                  <a:pt x="1210733" y="105833"/>
                </a:lnTo>
                <a:cubicBezTo>
                  <a:pt x="1468966" y="125589"/>
                  <a:pt x="1575505" y="115005"/>
                  <a:pt x="1549400" y="118533"/>
                </a:cubicBezTo>
                <a:cubicBezTo>
                  <a:pt x="1523295" y="122061"/>
                  <a:pt x="1002595" y="142522"/>
                  <a:pt x="1054100" y="127000"/>
                </a:cubicBezTo>
                <a:cubicBezTo>
                  <a:pt x="1105605" y="111478"/>
                  <a:pt x="1754011" y="42333"/>
                  <a:pt x="1858433" y="25400"/>
                </a:cubicBezTo>
                <a:cubicBezTo>
                  <a:pt x="1962855" y="8467"/>
                  <a:pt x="1679222" y="18345"/>
                  <a:pt x="1680633" y="25400"/>
                </a:cubicBezTo>
                <a:cubicBezTo>
                  <a:pt x="1682044" y="32456"/>
                  <a:pt x="1801989" y="26811"/>
                  <a:pt x="1866900" y="67733"/>
                </a:cubicBezTo>
                <a:cubicBezTo>
                  <a:pt x="1931811" y="108655"/>
                  <a:pt x="2106789" y="237066"/>
                  <a:pt x="2070100" y="270933"/>
                </a:cubicBezTo>
                <a:cubicBezTo>
                  <a:pt x="2033411" y="304800"/>
                  <a:pt x="1855610" y="257527"/>
                  <a:pt x="1646766" y="270933"/>
                </a:cubicBezTo>
                <a:cubicBezTo>
                  <a:pt x="1437922" y="284339"/>
                  <a:pt x="905933" y="333023"/>
                  <a:pt x="817033" y="351367"/>
                </a:cubicBezTo>
                <a:cubicBezTo>
                  <a:pt x="728133" y="369711"/>
                  <a:pt x="1114071" y="394406"/>
                  <a:pt x="1113366" y="381000"/>
                </a:cubicBezTo>
                <a:cubicBezTo>
                  <a:pt x="1112661" y="367594"/>
                  <a:pt x="812800" y="270933"/>
                  <a:pt x="812800" y="27093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D8CE353-15A1-4A6D-9246-AF043048DCE8}"/>
              </a:ext>
            </a:extLst>
          </p:cNvPr>
          <p:cNvSpPr/>
          <p:nvPr/>
        </p:nvSpPr>
        <p:spPr>
          <a:xfrm>
            <a:off x="7004102" y="3064036"/>
            <a:ext cx="2275265" cy="712841"/>
          </a:xfrm>
          <a:custGeom>
            <a:avLst/>
            <a:gdLst>
              <a:gd name="connsiteX0" fmla="*/ 90965 w 2275265"/>
              <a:gd name="connsiteY0" fmla="*/ 30531 h 712841"/>
              <a:gd name="connsiteX1" fmla="*/ 150231 w 2275265"/>
              <a:gd name="connsiteY1" fmla="*/ 43231 h 712841"/>
              <a:gd name="connsiteX2" fmla="*/ 1293231 w 2275265"/>
              <a:gd name="connsiteY2" fmla="*/ 445397 h 712841"/>
              <a:gd name="connsiteX3" fmla="*/ 2067931 w 2275265"/>
              <a:gd name="connsiteY3" fmla="*/ 508897 h 712841"/>
              <a:gd name="connsiteX4" fmla="*/ 1521831 w 2275265"/>
              <a:gd name="connsiteY4" fmla="*/ 441164 h 712841"/>
              <a:gd name="connsiteX5" fmla="*/ 2271131 w 2275265"/>
              <a:gd name="connsiteY5" fmla="*/ 504664 h 712841"/>
              <a:gd name="connsiteX6" fmla="*/ 1813931 w 2275265"/>
              <a:gd name="connsiteY6" fmla="*/ 606264 h 712841"/>
              <a:gd name="connsiteX7" fmla="*/ 1606498 w 2275265"/>
              <a:gd name="connsiteY7" fmla="*/ 712097 h 712841"/>
              <a:gd name="connsiteX8" fmla="*/ 1293231 w 2275265"/>
              <a:gd name="connsiteY8" fmla="*/ 644364 h 712841"/>
              <a:gd name="connsiteX9" fmla="*/ 780998 w 2275265"/>
              <a:gd name="connsiteY9" fmla="*/ 479264 h 712841"/>
              <a:gd name="connsiteX10" fmla="*/ 383065 w 2275265"/>
              <a:gd name="connsiteY10" fmla="*/ 356497 h 712841"/>
              <a:gd name="connsiteX11" fmla="*/ 1174698 w 2275265"/>
              <a:gd name="connsiteY11" fmla="*/ 618964 h 712841"/>
              <a:gd name="connsiteX12" fmla="*/ 505831 w 2275265"/>
              <a:gd name="connsiteY12" fmla="*/ 352264 h 712841"/>
              <a:gd name="connsiteX13" fmla="*/ 35931 w 2275265"/>
              <a:gd name="connsiteY13" fmla="*/ 26297 h 712841"/>
              <a:gd name="connsiteX14" fmla="*/ 35931 w 2275265"/>
              <a:gd name="connsiteY14" fmla="*/ 22064 h 712841"/>
              <a:gd name="connsiteX15" fmla="*/ 90965 w 2275265"/>
              <a:gd name="connsiteY15" fmla="*/ 30531 h 712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75265" h="712841">
                <a:moveTo>
                  <a:pt x="90965" y="30531"/>
                </a:moveTo>
                <a:cubicBezTo>
                  <a:pt x="110015" y="34059"/>
                  <a:pt x="150231" y="43231"/>
                  <a:pt x="150231" y="43231"/>
                </a:cubicBezTo>
                <a:cubicBezTo>
                  <a:pt x="350609" y="112375"/>
                  <a:pt x="973614" y="367786"/>
                  <a:pt x="1293231" y="445397"/>
                </a:cubicBezTo>
                <a:cubicBezTo>
                  <a:pt x="1612848" y="523008"/>
                  <a:pt x="2029831" y="509602"/>
                  <a:pt x="2067931" y="508897"/>
                </a:cubicBezTo>
                <a:cubicBezTo>
                  <a:pt x="2106031" y="508192"/>
                  <a:pt x="1487964" y="441870"/>
                  <a:pt x="1521831" y="441164"/>
                </a:cubicBezTo>
                <a:cubicBezTo>
                  <a:pt x="1555698" y="440459"/>
                  <a:pt x="2222448" y="477147"/>
                  <a:pt x="2271131" y="504664"/>
                </a:cubicBezTo>
                <a:cubicBezTo>
                  <a:pt x="2319814" y="532181"/>
                  <a:pt x="1924703" y="571692"/>
                  <a:pt x="1813931" y="606264"/>
                </a:cubicBezTo>
                <a:cubicBezTo>
                  <a:pt x="1703159" y="640836"/>
                  <a:pt x="1693281" y="705747"/>
                  <a:pt x="1606498" y="712097"/>
                </a:cubicBezTo>
                <a:cubicBezTo>
                  <a:pt x="1519715" y="718447"/>
                  <a:pt x="1430814" y="683169"/>
                  <a:pt x="1293231" y="644364"/>
                </a:cubicBezTo>
                <a:cubicBezTo>
                  <a:pt x="1155648" y="605559"/>
                  <a:pt x="932692" y="527242"/>
                  <a:pt x="780998" y="479264"/>
                </a:cubicBezTo>
                <a:lnTo>
                  <a:pt x="383065" y="356497"/>
                </a:lnTo>
                <a:cubicBezTo>
                  <a:pt x="448682" y="379780"/>
                  <a:pt x="1154237" y="619669"/>
                  <a:pt x="1174698" y="618964"/>
                </a:cubicBezTo>
                <a:cubicBezTo>
                  <a:pt x="1195159" y="618259"/>
                  <a:pt x="695625" y="451042"/>
                  <a:pt x="505831" y="352264"/>
                </a:cubicBezTo>
                <a:cubicBezTo>
                  <a:pt x="316037" y="253486"/>
                  <a:pt x="114248" y="81330"/>
                  <a:pt x="35931" y="26297"/>
                </a:cubicBezTo>
                <a:cubicBezTo>
                  <a:pt x="-42386" y="-28736"/>
                  <a:pt x="30992" y="19242"/>
                  <a:pt x="35931" y="22064"/>
                </a:cubicBezTo>
                <a:cubicBezTo>
                  <a:pt x="40870" y="24886"/>
                  <a:pt x="71915" y="27003"/>
                  <a:pt x="90965" y="30531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F2264D4B-DC72-477F-A983-54B9FD519595}"/>
              </a:ext>
            </a:extLst>
          </p:cNvPr>
          <p:cNvSpPr/>
          <p:nvPr/>
        </p:nvSpPr>
        <p:spPr>
          <a:xfrm>
            <a:off x="6129008" y="3042267"/>
            <a:ext cx="3011665" cy="1077835"/>
          </a:xfrm>
          <a:custGeom>
            <a:avLst/>
            <a:gdLst>
              <a:gd name="connsiteX0" fmla="*/ 2993825 w 3011665"/>
              <a:gd name="connsiteY0" fmla="*/ 513733 h 1077835"/>
              <a:gd name="connsiteX1" fmla="*/ 2828725 w 3011665"/>
              <a:gd name="connsiteY1" fmla="*/ 678833 h 1077835"/>
              <a:gd name="connsiteX2" fmla="*/ 2536625 w 3011665"/>
              <a:gd name="connsiteY2" fmla="*/ 687300 h 1077835"/>
              <a:gd name="connsiteX3" fmla="*/ 2058259 w 3011665"/>
              <a:gd name="connsiteY3" fmla="*/ 678833 h 1077835"/>
              <a:gd name="connsiteX4" fmla="*/ 1694192 w 3011665"/>
              <a:gd name="connsiteY4" fmla="*/ 594166 h 1077835"/>
              <a:gd name="connsiteX5" fmla="*/ 1207359 w 3011665"/>
              <a:gd name="connsiteY5" fmla="*/ 331700 h 1077835"/>
              <a:gd name="connsiteX6" fmla="*/ 784025 w 3011665"/>
              <a:gd name="connsiteY6" fmla="*/ 136966 h 1077835"/>
              <a:gd name="connsiteX7" fmla="*/ 199825 w 3011665"/>
              <a:gd name="connsiteY7" fmla="*/ 1500 h 1077835"/>
              <a:gd name="connsiteX8" fmla="*/ 822125 w 3011665"/>
              <a:gd name="connsiteY8" fmla="*/ 65000 h 1077835"/>
              <a:gd name="connsiteX9" fmla="*/ 9325 w 3011665"/>
              <a:gd name="connsiteY9" fmla="*/ 73466 h 1077835"/>
              <a:gd name="connsiteX10" fmla="*/ 415725 w 3011665"/>
              <a:gd name="connsiteY10" fmla="*/ 208933 h 1077835"/>
              <a:gd name="connsiteX11" fmla="*/ 944892 w 3011665"/>
              <a:gd name="connsiteY11" fmla="*/ 407900 h 1077835"/>
              <a:gd name="connsiteX12" fmla="*/ 1469825 w 3011665"/>
              <a:gd name="connsiteY12" fmla="*/ 611100 h 1077835"/>
              <a:gd name="connsiteX13" fmla="*/ 2303792 w 3011665"/>
              <a:gd name="connsiteY13" fmla="*/ 958233 h 1077835"/>
              <a:gd name="connsiteX14" fmla="*/ 1482525 w 3011665"/>
              <a:gd name="connsiteY14" fmla="*/ 784666 h 1077835"/>
              <a:gd name="connsiteX15" fmla="*/ 2147159 w 3011665"/>
              <a:gd name="connsiteY15" fmla="*/ 920133 h 1077835"/>
              <a:gd name="connsiteX16" fmla="*/ 2447725 w 3011665"/>
              <a:gd name="connsiteY16" fmla="*/ 848166 h 1077835"/>
              <a:gd name="connsiteX17" fmla="*/ 2346125 w 3011665"/>
              <a:gd name="connsiteY17" fmla="*/ 1076766 h 1077835"/>
              <a:gd name="connsiteX18" fmla="*/ 2401159 w 3011665"/>
              <a:gd name="connsiteY18" fmla="*/ 915900 h 1077835"/>
              <a:gd name="connsiteX19" fmla="*/ 2993825 w 3011665"/>
              <a:gd name="connsiteY19" fmla="*/ 513733 h 1077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011665" h="1077835">
                <a:moveTo>
                  <a:pt x="2993825" y="513733"/>
                </a:moveTo>
                <a:cubicBezTo>
                  <a:pt x="3065086" y="474222"/>
                  <a:pt x="2904925" y="649905"/>
                  <a:pt x="2828725" y="678833"/>
                </a:cubicBezTo>
                <a:cubicBezTo>
                  <a:pt x="2752525" y="707761"/>
                  <a:pt x="2665036" y="687300"/>
                  <a:pt x="2536625" y="687300"/>
                </a:cubicBezTo>
                <a:cubicBezTo>
                  <a:pt x="2408214" y="687300"/>
                  <a:pt x="2198664" y="694355"/>
                  <a:pt x="2058259" y="678833"/>
                </a:cubicBezTo>
                <a:cubicBezTo>
                  <a:pt x="1917854" y="663311"/>
                  <a:pt x="1836009" y="652022"/>
                  <a:pt x="1694192" y="594166"/>
                </a:cubicBezTo>
                <a:cubicBezTo>
                  <a:pt x="1552375" y="536311"/>
                  <a:pt x="1359053" y="407900"/>
                  <a:pt x="1207359" y="331700"/>
                </a:cubicBezTo>
                <a:cubicBezTo>
                  <a:pt x="1055665" y="255500"/>
                  <a:pt x="951947" y="191999"/>
                  <a:pt x="784025" y="136966"/>
                </a:cubicBezTo>
                <a:cubicBezTo>
                  <a:pt x="616103" y="81933"/>
                  <a:pt x="193475" y="13494"/>
                  <a:pt x="199825" y="1500"/>
                </a:cubicBezTo>
                <a:cubicBezTo>
                  <a:pt x="206175" y="-10494"/>
                  <a:pt x="853875" y="53006"/>
                  <a:pt x="822125" y="65000"/>
                </a:cubicBezTo>
                <a:cubicBezTo>
                  <a:pt x="790375" y="76994"/>
                  <a:pt x="77058" y="49477"/>
                  <a:pt x="9325" y="73466"/>
                </a:cubicBezTo>
                <a:cubicBezTo>
                  <a:pt x="-58408" y="97455"/>
                  <a:pt x="259797" y="153194"/>
                  <a:pt x="415725" y="208933"/>
                </a:cubicBezTo>
                <a:cubicBezTo>
                  <a:pt x="571653" y="264672"/>
                  <a:pt x="944892" y="407900"/>
                  <a:pt x="944892" y="407900"/>
                </a:cubicBezTo>
                <a:lnTo>
                  <a:pt x="1469825" y="611100"/>
                </a:lnTo>
                <a:cubicBezTo>
                  <a:pt x="1696308" y="702822"/>
                  <a:pt x="2301675" y="929305"/>
                  <a:pt x="2303792" y="958233"/>
                </a:cubicBezTo>
                <a:cubicBezTo>
                  <a:pt x="2305909" y="987161"/>
                  <a:pt x="1508630" y="791016"/>
                  <a:pt x="1482525" y="784666"/>
                </a:cubicBezTo>
                <a:cubicBezTo>
                  <a:pt x="1456420" y="778316"/>
                  <a:pt x="1986292" y="909550"/>
                  <a:pt x="2147159" y="920133"/>
                </a:cubicBezTo>
                <a:cubicBezTo>
                  <a:pt x="2308026" y="930716"/>
                  <a:pt x="2414564" y="822061"/>
                  <a:pt x="2447725" y="848166"/>
                </a:cubicBezTo>
                <a:cubicBezTo>
                  <a:pt x="2480886" y="874271"/>
                  <a:pt x="2353886" y="1065477"/>
                  <a:pt x="2346125" y="1076766"/>
                </a:cubicBezTo>
                <a:cubicBezTo>
                  <a:pt x="2338364" y="1088055"/>
                  <a:pt x="2293209" y="1008328"/>
                  <a:pt x="2401159" y="915900"/>
                </a:cubicBezTo>
                <a:cubicBezTo>
                  <a:pt x="2509109" y="823472"/>
                  <a:pt x="2922564" y="553244"/>
                  <a:pt x="2993825" y="513733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EC1FCC9A-8D2C-4C87-8466-BAF3893C13E5}"/>
              </a:ext>
            </a:extLst>
          </p:cNvPr>
          <p:cNvSpPr/>
          <p:nvPr/>
        </p:nvSpPr>
        <p:spPr>
          <a:xfrm>
            <a:off x="6258556" y="2952516"/>
            <a:ext cx="2689722" cy="860086"/>
          </a:xfrm>
          <a:custGeom>
            <a:avLst/>
            <a:gdLst>
              <a:gd name="connsiteX0" fmla="*/ 2544 w 2689722"/>
              <a:gd name="connsiteY0" fmla="*/ 19284 h 860086"/>
              <a:gd name="connsiteX1" fmla="*/ 850269 w 2689722"/>
              <a:gd name="connsiteY1" fmla="*/ 19284 h 860086"/>
              <a:gd name="connsiteX2" fmla="*/ 624844 w 2689722"/>
              <a:gd name="connsiteY2" fmla="*/ 92309 h 860086"/>
              <a:gd name="connsiteX3" fmla="*/ 999494 w 2689722"/>
              <a:gd name="connsiteY3" fmla="*/ 273284 h 860086"/>
              <a:gd name="connsiteX4" fmla="*/ 1551944 w 2689722"/>
              <a:gd name="connsiteY4" fmla="*/ 546334 h 860086"/>
              <a:gd name="connsiteX5" fmla="*/ 1329694 w 2689722"/>
              <a:gd name="connsiteY5" fmla="*/ 463784 h 860086"/>
              <a:gd name="connsiteX6" fmla="*/ 2444119 w 2689722"/>
              <a:gd name="connsiteY6" fmla="*/ 847959 h 860086"/>
              <a:gd name="connsiteX7" fmla="*/ 2672719 w 2689722"/>
              <a:gd name="connsiteY7" fmla="*/ 768584 h 860086"/>
              <a:gd name="connsiteX8" fmla="*/ 2145669 w 2689722"/>
              <a:gd name="connsiteY8" fmla="*/ 816209 h 860086"/>
              <a:gd name="connsiteX9" fmla="*/ 1802769 w 2689722"/>
              <a:gd name="connsiteY9" fmla="*/ 736834 h 860086"/>
              <a:gd name="connsiteX10" fmla="*/ 1301119 w 2689722"/>
              <a:gd name="connsiteY10" fmla="*/ 549509 h 860086"/>
              <a:gd name="connsiteX11" fmla="*/ 612144 w 2689722"/>
              <a:gd name="connsiteY11" fmla="*/ 238359 h 860086"/>
              <a:gd name="connsiteX12" fmla="*/ 2544 w 2689722"/>
              <a:gd name="connsiteY12" fmla="*/ 19284 h 860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89722" h="860086">
                <a:moveTo>
                  <a:pt x="2544" y="19284"/>
                </a:moveTo>
                <a:cubicBezTo>
                  <a:pt x="42231" y="-17228"/>
                  <a:pt x="746552" y="7113"/>
                  <a:pt x="850269" y="19284"/>
                </a:cubicBezTo>
                <a:cubicBezTo>
                  <a:pt x="953986" y="31455"/>
                  <a:pt x="599973" y="49976"/>
                  <a:pt x="624844" y="92309"/>
                </a:cubicBezTo>
                <a:cubicBezTo>
                  <a:pt x="649715" y="134642"/>
                  <a:pt x="999494" y="273284"/>
                  <a:pt x="999494" y="273284"/>
                </a:cubicBezTo>
                <a:lnTo>
                  <a:pt x="1551944" y="546334"/>
                </a:lnTo>
                <a:cubicBezTo>
                  <a:pt x="1606977" y="578084"/>
                  <a:pt x="1329694" y="463784"/>
                  <a:pt x="1329694" y="463784"/>
                </a:cubicBezTo>
                <a:cubicBezTo>
                  <a:pt x="1478390" y="514055"/>
                  <a:pt x="2220282" y="797159"/>
                  <a:pt x="2444119" y="847959"/>
                </a:cubicBezTo>
                <a:cubicBezTo>
                  <a:pt x="2667956" y="898759"/>
                  <a:pt x="2722461" y="773876"/>
                  <a:pt x="2672719" y="768584"/>
                </a:cubicBezTo>
                <a:cubicBezTo>
                  <a:pt x="2622977" y="763292"/>
                  <a:pt x="2290661" y="821501"/>
                  <a:pt x="2145669" y="816209"/>
                </a:cubicBezTo>
                <a:cubicBezTo>
                  <a:pt x="2000677" y="810917"/>
                  <a:pt x="1943527" y="781284"/>
                  <a:pt x="1802769" y="736834"/>
                </a:cubicBezTo>
                <a:cubicBezTo>
                  <a:pt x="1662011" y="692384"/>
                  <a:pt x="1499556" y="632588"/>
                  <a:pt x="1301119" y="549509"/>
                </a:cubicBezTo>
                <a:cubicBezTo>
                  <a:pt x="1102682" y="466430"/>
                  <a:pt x="826986" y="325672"/>
                  <a:pt x="612144" y="238359"/>
                </a:cubicBezTo>
                <a:cubicBezTo>
                  <a:pt x="397302" y="151047"/>
                  <a:pt x="-37143" y="55796"/>
                  <a:pt x="2544" y="19284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939C6D04-BE25-495F-B5EF-BE0E49EB867B}"/>
              </a:ext>
            </a:extLst>
          </p:cNvPr>
          <p:cNvSpPr/>
          <p:nvPr/>
        </p:nvSpPr>
        <p:spPr>
          <a:xfrm>
            <a:off x="6928242" y="3365447"/>
            <a:ext cx="1174383" cy="548213"/>
          </a:xfrm>
          <a:custGeom>
            <a:avLst/>
            <a:gdLst>
              <a:gd name="connsiteX0" fmla="*/ 47233 w 1174383"/>
              <a:gd name="connsiteY0" fmla="*/ 34978 h 548213"/>
              <a:gd name="connsiteX1" fmla="*/ 98033 w 1174383"/>
              <a:gd name="connsiteY1" fmla="*/ 54028 h 548213"/>
              <a:gd name="connsiteX2" fmla="*/ 923533 w 1174383"/>
              <a:gd name="connsiteY2" fmla="*/ 546153 h 548213"/>
              <a:gd name="connsiteX3" fmla="*/ 291708 w 1174383"/>
              <a:gd name="connsiteY3" fmla="*/ 241353 h 548213"/>
              <a:gd name="connsiteX4" fmla="*/ 872733 w 1174383"/>
              <a:gd name="connsiteY4" fmla="*/ 533453 h 548213"/>
              <a:gd name="connsiteX5" fmla="*/ 1174358 w 1174383"/>
              <a:gd name="connsiteY5" fmla="*/ 454078 h 548213"/>
              <a:gd name="connsiteX6" fmla="*/ 888608 w 1174383"/>
              <a:gd name="connsiteY6" fmla="*/ 244528 h 548213"/>
              <a:gd name="connsiteX7" fmla="*/ 688583 w 1174383"/>
              <a:gd name="connsiteY7" fmla="*/ 190553 h 548213"/>
              <a:gd name="connsiteX8" fmla="*/ 47233 w 1174383"/>
              <a:gd name="connsiteY8" fmla="*/ 34978 h 548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383" h="548213">
                <a:moveTo>
                  <a:pt x="47233" y="34978"/>
                </a:moveTo>
                <a:cubicBezTo>
                  <a:pt x="-392" y="1905"/>
                  <a:pt x="-48017" y="-31168"/>
                  <a:pt x="98033" y="54028"/>
                </a:cubicBezTo>
                <a:cubicBezTo>
                  <a:pt x="244083" y="139224"/>
                  <a:pt x="891254" y="514932"/>
                  <a:pt x="923533" y="546153"/>
                </a:cubicBezTo>
                <a:cubicBezTo>
                  <a:pt x="955812" y="577374"/>
                  <a:pt x="300175" y="243470"/>
                  <a:pt x="291708" y="241353"/>
                </a:cubicBezTo>
                <a:cubicBezTo>
                  <a:pt x="283241" y="239236"/>
                  <a:pt x="725625" y="497999"/>
                  <a:pt x="872733" y="533453"/>
                </a:cubicBezTo>
                <a:cubicBezTo>
                  <a:pt x="1019841" y="568907"/>
                  <a:pt x="1171712" y="502232"/>
                  <a:pt x="1174358" y="454078"/>
                </a:cubicBezTo>
                <a:cubicBezTo>
                  <a:pt x="1177004" y="405924"/>
                  <a:pt x="969570" y="288449"/>
                  <a:pt x="888608" y="244528"/>
                </a:cubicBezTo>
                <a:cubicBezTo>
                  <a:pt x="807646" y="200607"/>
                  <a:pt x="688583" y="190553"/>
                  <a:pt x="688583" y="190553"/>
                </a:cubicBezTo>
                <a:lnTo>
                  <a:pt x="47233" y="34978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50C26DA2-B896-45E4-86DB-924D0C61CD6C}"/>
              </a:ext>
            </a:extLst>
          </p:cNvPr>
          <p:cNvSpPr/>
          <p:nvPr/>
        </p:nvSpPr>
        <p:spPr>
          <a:xfrm>
            <a:off x="7755509" y="3825680"/>
            <a:ext cx="897166" cy="217749"/>
          </a:xfrm>
          <a:custGeom>
            <a:avLst/>
            <a:gdLst>
              <a:gd name="connsiteX0" fmla="*/ 255016 w 897166"/>
              <a:gd name="connsiteY0" fmla="*/ 195 h 217749"/>
              <a:gd name="connsiteX1" fmla="*/ 721741 w 897166"/>
              <a:gd name="connsiteY1" fmla="*/ 82745 h 217749"/>
              <a:gd name="connsiteX2" fmla="*/ 896366 w 897166"/>
              <a:gd name="connsiteY2" fmla="*/ 22420 h 217749"/>
              <a:gd name="connsiteX3" fmla="*/ 785241 w 897166"/>
              <a:gd name="connsiteY3" fmla="*/ 130370 h 217749"/>
              <a:gd name="connsiteX4" fmla="*/ 750316 w 897166"/>
              <a:gd name="connsiteY4" fmla="*/ 216095 h 217749"/>
              <a:gd name="connsiteX5" fmla="*/ 540766 w 897166"/>
              <a:gd name="connsiteY5" fmla="*/ 181170 h 217749"/>
              <a:gd name="connsiteX6" fmla="*/ 4191 w 897166"/>
              <a:gd name="connsiteY6" fmla="*/ 111320 h 217749"/>
              <a:gd name="connsiteX7" fmla="*/ 289941 w 897166"/>
              <a:gd name="connsiteY7" fmla="*/ 111320 h 217749"/>
              <a:gd name="connsiteX8" fmla="*/ 255016 w 897166"/>
              <a:gd name="connsiteY8" fmla="*/ 195 h 21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7166" h="217749">
                <a:moveTo>
                  <a:pt x="255016" y="195"/>
                </a:moveTo>
                <a:cubicBezTo>
                  <a:pt x="326983" y="-4567"/>
                  <a:pt x="614849" y="79041"/>
                  <a:pt x="721741" y="82745"/>
                </a:cubicBezTo>
                <a:cubicBezTo>
                  <a:pt x="828633" y="86449"/>
                  <a:pt x="885783" y="14483"/>
                  <a:pt x="896366" y="22420"/>
                </a:cubicBezTo>
                <a:cubicBezTo>
                  <a:pt x="906949" y="30357"/>
                  <a:pt x="809583" y="98091"/>
                  <a:pt x="785241" y="130370"/>
                </a:cubicBezTo>
                <a:cubicBezTo>
                  <a:pt x="760899" y="162649"/>
                  <a:pt x="791062" y="207628"/>
                  <a:pt x="750316" y="216095"/>
                </a:cubicBezTo>
                <a:cubicBezTo>
                  <a:pt x="709570" y="224562"/>
                  <a:pt x="665120" y="198633"/>
                  <a:pt x="540766" y="181170"/>
                </a:cubicBezTo>
                <a:cubicBezTo>
                  <a:pt x="416412" y="163708"/>
                  <a:pt x="45995" y="122962"/>
                  <a:pt x="4191" y="111320"/>
                </a:cubicBezTo>
                <a:cubicBezTo>
                  <a:pt x="-37613" y="99678"/>
                  <a:pt x="246020" y="129312"/>
                  <a:pt x="289941" y="111320"/>
                </a:cubicBezTo>
                <a:cubicBezTo>
                  <a:pt x="333862" y="93328"/>
                  <a:pt x="183049" y="4957"/>
                  <a:pt x="255016" y="195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9D43E47C-CFEC-4DAE-A5E2-266FCAEC5F80}"/>
              </a:ext>
            </a:extLst>
          </p:cNvPr>
          <p:cNvSpPr/>
          <p:nvPr/>
        </p:nvSpPr>
        <p:spPr>
          <a:xfrm>
            <a:off x="6054694" y="3022593"/>
            <a:ext cx="1029879" cy="488964"/>
          </a:xfrm>
          <a:custGeom>
            <a:avLst/>
            <a:gdLst>
              <a:gd name="connsiteX0" fmla="*/ 73056 w 1029879"/>
              <a:gd name="connsiteY0" fmla="*/ 50807 h 488964"/>
              <a:gd name="connsiteX1" fmla="*/ 911256 w 1029879"/>
              <a:gd name="connsiteY1" fmla="*/ 7 h 488964"/>
              <a:gd name="connsiteX2" fmla="*/ 1025556 w 1029879"/>
              <a:gd name="connsiteY2" fmla="*/ 47632 h 488964"/>
              <a:gd name="connsiteX3" fmla="*/ 930306 w 1029879"/>
              <a:gd name="connsiteY3" fmla="*/ 127007 h 488964"/>
              <a:gd name="connsiteX4" fmla="*/ 882681 w 1029879"/>
              <a:gd name="connsiteY4" fmla="*/ 212732 h 488964"/>
              <a:gd name="connsiteX5" fmla="*/ 603281 w 1029879"/>
              <a:gd name="connsiteY5" fmla="*/ 336557 h 488964"/>
              <a:gd name="connsiteX6" fmla="*/ 269906 w 1029879"/>
              <a:gd name="connsiteY6" fmla="*/ 488957 h 488964"/>
              <a:gd name="connsiteX7" fmla="*/ 673131 w 1029879"/>
              <a:gd name="connsiteY7" fmla="*/ 330207 h 488964"/>
              <a:gd name="connsiteX8" fmla="*/ 308006 w 1029879"/>
              <a:gd name="connsiteY8" fmla="*/ 355607 h 488964"/>
              <a:gd name="connsiteX9" fmla="*/ 79406 w 1029879"/>
              <a:gd name="connsiteY9" fmla="*/ 161932 h 488964"/>
              <a:gd name="connsiteX10" fmla="*/ 22256 w 1029879"/>
              <a:gd name="connsiteY10" fmla="*/ 114307 h 488964"/>
              <a:gd name="connsiteX11" fmla="*/ 425481 w 1029879"/>
              <a:gd name="connsiteY11" fmla="*/ 282582 h 488964"/>
              <a:gd name="connsiteX12" fmla="*/ 73056 w 1029879"/>
              <a:gd name="connsiteY12" fmla="*/ 50807 h 488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9879" h="488964">
                <a:moveTo>
                  <a:pt x="73056" y="50807"/>
                </a:moveTo>
                <a:cubicBezTo>
                  <a:pt x="154019" y="3711"/>
                  <a:pt x="752506" y="536"/>
                  <a:pt x="911256" y="7"/>
                </a:cubicBezTo>
                <a:cubicBezTo>
                  <a:pt x="1070006" y="-522"/>
                  <a:pt x="1022381" y="26465"/>
                  <a:pt x="1025556" y="47632"/>
                </a:cubicBezTo>
                <a:cubicBezTo>
                  <a:pt x="1028731" y="68799"/>
                  <a:pt x="954118" y="99490"/>
                  <a:pt x="930306" y="127007"/>
                </a:cubicBezTo>
                <a:cubicBezTo>
                  <a:pt x="906494" y="154524"/>
                  <a:pt x="937185" y="177807"/>
                  <a:pt x="882681" y="212732"/>
                </a:cubicBezTo>
                <a:cubicBezTo>
                  <a:pt x="828177" y="247657"/>
                  <a:pt x="603281" y="336557"/>
                  <a:pt x="603281" y="336557"/>
                </a:cubicBezTo>
                <a:cubicBezTo>
                  <a:pt x="501152" y="382595"/>
                  <a:pt x="258264" y="490015"/>
                  <a:pt x="269906" y="488957"/>
                </a:cubicBezTo>
                <a:cubicBezTo>
                  <a:pt x="281548" y="487899"/>
                  <a:pt x="666781" y="352432"/>
                  <a:pt x="673131" y="330207"/>
                </a:cubicBezTo>
                <a:cubicBezTo>
                  <a:pt x="679481" y="307982"/>
                  <a:pt x="406960" y="383653"/>
                  <a:pt x="308006" y="355607"/>
                </a:cubicBezTo>
                <a:cubicBezTo>
                  <a:pt x="209052" y="327561"/>
                  <a:pt x="127031" y="202149"/>
                  <a:pt x="79406" y="161932"/>
                </a:cubicBezTo>
                <a:cubicBezTo>
                  <a:pt x="31781" y="121715"/>
                  <a:pt x="-35423" y="94199"/>
                  <a:pt x="22256" y="114307"/>
                </a:cubicBezTo>
                <a:cubicBezTo>
                  <a:pt x="79935" y="134415"/>
                  <a:pt x="419660" y="293165"/>
                  <a:pt x="425481" y="282582"/>
                </a:cubicBezTo>
                <a:cubicBezTo>
                  <a:pt x="431302" y="271999"/>
                  <a:pt x="-7907" y="97903"/>
                  <a:pt x="73056" y="50807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9982E043-C707-4288-8E34-4A0BF629EF45}"/>
              </a:ext>
            </a:extLst>
          </p:cNvPr>
          <p:cNvSpPr/>
          <p:nvPr/>
        </p:nvSpPr>
        <p:spPr>
          <a:xfrm>
            <a:off x="6284813" y="3368377"/>
            <a:ext cx="1088300" cy="521294"/>
          </a:xfrm>
          <a:custGeom>
            <a:avLst/>
            <a:gdLst>
              <a:gd name="connsiteX0" fmla="*/ 30262 w 1088300"/>
              <a:gd name="connsiteY0" fmla="*/ 28873 h 521294"/>
              <a:gd name="connsiteX1" fmla="*/ 550962 w 1088300"/>
              <a:gd name="connsiteY1" fmla="*/ 9823 h 521294"/>
              <a:gd name="connsiteX2" fmla="*/ 995462 w 1088300"/>
              <a:gd name="connsiteY2" fmla="*/ 200323 h 521294"/>
              <a:gd name="connsiteX3" fmla="*/ 547787 w 1088300"/>
              <a:gd name="connsiteY3" fmla="*/ 171748 h 521294"/>
              <a:gd name="connsiteX4" fmla="*/ 716062 w 1088300"/>
              <a:gd name="connsiteY4" fmla="*/ 200323 h 521294"/>
              <a:gd name="connsiteX5" fmla="*/ 919262 w 1088300"/>
              <a:gd name="connsiteY5" fmla="*/ 206673 h 521294"/>
              <a:gd name="connsiteX6" fmla="*/ 1071662 w 1088300"/>
              <a:gd name="connsiteY6" fmla="*/ 349548 h 521294"/>
              <a:gd name="connsiteX7" fmla="*/ 1062137 w 1088300"/>
              <a:gd name="connsiteY7" fmla="*/ 473373 h 521294"/>
              <a:gd name="connsiteX8" fmla="*/ 874812 w 1088300"/>
              <a:gd name="connsiteY8" fmla="*/ 520998 h 521294"/>
              <a:gd name="connsiteX9" fmla="*/ 754162 w 1088300"/>
              <a:gd name="connsiteY9" fmla="*/ 482898 h 521294"/>
              <a:gd name="connsiteX10" fmla="*/ 512862 w 1088300"/>
              <a:gd name="connsiteY10" fmla="*/ 305098 h 521294"/>
              <a:gd name="connsiteX11" fmla="*/ 423962 w 1088300"/>
              <a:gd name="connsiteY11" fmla="*/ 279698 h 521294"/>
              <a:gd name="connsiteX12" fmla="*/ 719237 w 1088300"/>
              <a:gd name="connsiteY12" fmla="*/ 406698 h 521294"/>
              <a:gd name="connsiteX13" fmla="*/ 131862 w 1088300"/>
              <a:gd name="connsiteY13" fmla="*/ 41573 h 521294"/>
              <a:gd name="connsiteX14" fmla="*/ 30262 w 1088300"/>
              <a:gd name="connsiteY14" fmla="*/ 28873 h 52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8300" h="521294">
                <a:moveTo>
                  <a:pt x="30262" y="28873"/>
                </a:moveTo>
                <a:cubicBezTo>
                  <a:pt x="100112" y="23581"/>
                  <a:pt x="390095" y="-18752"/>
                  <a:pt x="550962" y="9823"/>
                </a:cubicBezTo>
                <a:cubicBezTo>
                  <a:pt x="711829" y="38398"/>
                  <a:pt x="995991" y="173336"/>
                  <a:pt x="995462" y="200323"/>
                </a:cubicBezTo>
                <a:cubicBezTo>
                  <a:pt x="994933" y="227310"/>
                  <a:pt x="594354" y="171748"/>
                  <a:pt x="547787" y="171748"/>
                </a:cubicBezTo>
                <a:cubicBezTo>
                  <a:pt x="501220" y="171748"/>
                  <a:pt x="654150" y="194502"/>
                  <a:pt x="716062" y="200323"/>
                </a:cubicBezTo>
                <a:cubicBezTo>
                  <a:pt x="777974" y="206144"/>
                  <a:pt x="859995" y="181802"/>
                  <a:pt x="919262" y="206673"/>
                </a:cubicBezTo>
                <a:cubicBezTo>
                  <a:pt x="978529" y="231544"/>
                  <a:pt x="1047850" y="305098"/>
                  <a:pt x="1071662" y="349548"/>
                </a:cubicBezTo>
                <a:cubicBezTo>
                  <a:pt x="1095474" y="393998"/>
                  <a:pt x="1094945" y="444798"/>
                  <a:pt x="1062137" y="473373"/>
                </a:cubicBezTo>
                <a:cubicBezTo>
                  <a:pt x="1029329" y="501948"/>
                  <a:pt x="926141" y="519411"/>
                  <a:pt x="874812" y="520998"/>
                </a:cubicBezTo>
                <a:cubicBezTo>
                  <a:pt x="823483" y="522585"/>
                  <a:pt x="814487" y="518881"/>
                  <a:pt x="754162" y="482898"/>
                </a:cubicBezTo>
                <a:cubicBezTo>
                  <a:pt x="693837" y="446915"/>
                  <a:pt x="567895" y="338965"/>
                  <a:pt x="512862" y="305098"/>
                </a:cubicBezTo>
                <a:cubicBezTo>
                  <a:pt x="457829" y="271231"/>
                  <a:pt x="389566" y="262765"/>
                  <a:pt x="423962" y="279698"/>
                </a:cubicBezTo>
                <a:cubicBezTo>
                  <a:pt x="458358" y="296631"/>
                  <a:pt x="767920" y="446385"/>
                  <a:pt x="719237" y="406698"/>
                </a:cubicBezTo>
                <a:cubicBezTo>
                  <a:pt x="670554" y="367011"/>
                  <a:pt x="245104" y="107719"/>
                  <a:pt x="131862" y="41573"/>
                </a:cubicBezTo>
                <a:cubicBezTo>
                  <a:pt x="18620" y="-24573"/>
                  <a:pt x="-39588" y="34165"/>
                  <a:pt x="30262" y="28873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7BB5390-7A2D-4D49-ACA8-AD40B5496799}"/>
              </a:ext>
            </a:extLst>
          </p:cNvPr>
          <p:cNvSpPr/>
          <p:nvPr/>
        </p:nvSpPr>
        <p:spPr>
          <a:xfrm>
            <a:off x="6926149" y="3519702"/>
            <a:ext cx="1251695" cy="520245"/>
          </a:xfrm>
          <a:custGeom>
            <a:avLst/>
            <a:gdLst>
              <a:gd name="connsiteX0" fmla="*/ 296976 w 1251695"/>
              <a:gd name="connsiteY0" fmla="*/ 1373 h 520245"/>
              <a:gd name="connsiteX1" fmla="*/ 1065326 w 1251695"/>
              <a:gd name="connsiteY1" fmla="*/ 363323 h 520245"/>
              <a:gd name="connsiteX2" fmla="*/ 909751 w 1251695"/>
              <a:gd name="connsiteY2" fmla="*/ 306173 h 520245"/>
              <a:gd name="connsiteX3" fmla="*/ 1249476 w 1251695"/>
              <a:gd name="connsiteY3" fmla="*/ 512548 h 520245"/>
              <a:gd name="connsiteX4" fmla="*/ 1039926 w 1251695"/>
              <a:gd name="connsiteY4" fmla="*/ 471273 h 520245"/>
              <a:gd name="connsiteX5" fmla="*/ 716076 w 1251695"/>
              <a:gd name="connsiteY5" fmla="*/ 423648 h 520245"/>
              <a:gd name="connsiteX6" fmla="*/ 1701 w 1251695"/>
              <a:gd name="connsiteY6" fmla="*/ 344273 h 520245"/>
              <a:gd name="connsiteX7" fmla="*/ 938326 w 1251695"/>
              <a:gd name="connsiteY7" fmla="*/ 512548 h 520245"/>
              <a:gd name="connsiteX8" fmla="*/ 617651 w 1251695"/>
              <a:gd name="connsiteY8" fmla="*/ 426823 h 520245"/>
              <a:gd name="connsiteX9" fmla="*/ 474776 w 1251695"/>
              <a:gd name="connsiteY9" fmla="*/ 382373 h 520245"/>
              <a:gd name="connsiteX10" fmla="*/ 309676 w 1251695"/>
              <a:gd name="connsiteY10" fmla="*/ 344273 h 520245"/>
              <a:gd name="connsiteX11" fmla="*/ 370001 w 1251695"/>
              <a:gd name="connsiteY11" fmla="*/ 242673 h 520245"/>
              <a:gd name="connsiteX12" fmla="*/ 296976 w 1251695"/>
              <a:gd name="connsiteY12" fmla="*/ 1373 h 520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1695" h="520245">
                <a:moveTo>
                  <a:pt x="296976" y="1373"/>
                </a:moveTo>
                <a:cubicBezTo>
                  <a:pt x="412863" y="21481"/>
                  <a:pt x="963197" y="312523"/>
                  <a:pt x="1065326" y="363323"/>
                </a:cubicBezTo>
                <a:cubicBezTo>
                  <a:pt x="1167455" y="414123"/>
                  <a:pt x="879059" y="281302"/>
                  <a:pt x="909751" y="306173"/>
                </a:cubicBezTo>
                <a:cubicBezTo>
                  <a:pt x="940443" y="331044"/>
                  <a:pt x="1227780" y="485031"/>
                  <a:pt x="1249476" y="512548"/>
                </a:cubicBezTo>
                <a:cubicBezTo>
                  <a:pt x="1271172" y="540065"/>
                  <a:pt x="1128826" y="486090"/>
                  <a:pt x="1039926" y="471273"/>
                </a:cubicBezTo>
                <a:cubicBezTo>
                  <a:pt x="951026" y="456456"/>
                  <a:pt x="889113" y="444815"/>
                  <a:pt x="716076" y="423648"/>
                </a:cubicBezTo>
                <a:cubicBezTo>
                  <a:pt x="543039" y="402481"/>
                  <a:pt x="-35341" y="329456"/>
                  <a:pt x="1701" y="344273"/>
                </a:cubicBezTo>
                <a:cubicBezTo>
                  <a:pt x="38743" y="359090"/>
                  <a:pt x="835668" y="498790"/>
                  <a:pt x="938326" y="512548"/>
                </a:cubicBezTo>
                <a:cubicBezTo>
                  <a:pt x="1040984" y="526306"/>
                  <a:pt x="694909" y="448519"/>
                  <a:pt x="617651" y="426823"/>
                </a:cubicBezTo>
                <a:cubicBezTo>
                  <a:pt x="540393" y="405127"/>
                  <a:pt x="526105" y="396131"/>
                  <a:pt x="474776" y="382373"/>
                </a:cubicBezTo>
                <a:cubicBezTo>
                  <a:pt x="423447" y="368615"/>
                  <a:pt x="327139" y="367556"/>
                  <a:pt x="309676" y="344273"/>
                </a:cubicBezTo>
                <a:cubicBezTo>
                  <a:pt x="292213" y="320990"/>
                  <a:pt x="368414" y="297706"/>
                  <a:pt x="370001" y="242673"/>
                </a:cubicBezTo>
                <a:cubicBezTo>
                  <a:pt x="371588" y="187640"/>
                  <a:pt x="181089" y="-18735"/>
                  <a:pt x="296976" y="1373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D6E90628-BD65-459A-98AB-AFAAF6734FDF}"/>
              </a:ext>
            </a:extLst>
          </p:cNvPr>
          <p:cNvSpPr/>
          <p:nvPr/>
        </p:nvSpPr>
        <p:spPr>
          <a:xfrm>
            <a:off x="5755343" y="3015463"/>
            <a:ext cx="792751" cy="735276"/>
          </a:xfrm>
          <a:custGeom>
            <a:avLst/>
            <a:gdLst>
              <a:gd name="connsiteX0" fmla="*/ 524807 w 792751"/>
              <a:gd name="connsiteY0" fmla="*/ 9254 h 735276"/>
              <a:gd name="connsiteX1" fmla="*/ 359707 w 792751"/>
              <a:gd name="connsiteY1" fmla="*/ 43120 h 735276"/>
              <a:gd name="connsiteX2" fmla="*/ 402040 w 792751"/>
              <a:gd name="connsiteY2" fmla="*/ 127787 h 735276"/>
              <a:gd name="connsiteX3" fmla="*/ 651807 w 792751"/>
              <a:gd name="connsiteY3" fmla="*/ 493970 h 735276"/>
              <a:gd name="connsiteX4" fmla="*/ 552324 w 792751"/>
              <a:gd name="connsiteY4" fmla="*/ 392370 h 735276"/>
              <a:gd name="connsiteX5" fmla="*/ 772457 w 792751"/>
              <a:gd name="connsiteY5" fmla="*/ 616737 h 735276"/>
              <a:gd name="connsiteX6" fmla="*/ 763990 w 792751"/>
              <a:gd name="connsiteY6" fmla="*/ 631554 h 735276"/>
              <a:gd name="connsiteX7" fmla="*/ 605240 w 792751"/>
              <a:gd name="connsiteY7" fmla="*/ 661187 h 735276"/>
              <a:gd name="connsiteX8" fmla="*/ 313140 w 792751"/>
              <a:gd name="connsiteY8" fmla="*/ 612504 h 735276"/>
              <a:gd name="connsiteX9" fmla="*/ 503640 w 792751"/>
              <a:gd name="connsiteY9" fmla="*/ 690820 h 735276"/>
              <a:gd name="connsiteX10" fmla="*/ 569257 w 792751"/>
              <a:gd name="connsiteY10" fmla="*/ 735270 h 735276"/>
              <a:gd name="connsiteX11" fmla="*/ 467657 w 792751"/>
              <a:gd name="connsiteY11" fmla="*/ 692937 h 735276"/>
              <a:gd name="connsiteX12" fmla="*/ 347007 w 792751"/>
              <a:gd name="connsiteY12" fmla="*/ 557470 h 735276"/>
              <a:gd name="connsiteX13" fmla="*/ 177674 w 792751"/>
              <a:gd name="connsiteY13" fmla="*/ 430470 h 735276"/>
              <a:gd name="connsiteX14" fmla="*/ 171324 w 792751"/>
              <a:gd name="connsiteY14" fmla="*/ 430470 h 735276"/>
              <a:gd name="connsiteX15" fmla="*/ 61257 w 792751"/>
              <a:gd name="connsiteY15" fmla="*/ 422004 h 735276"/>
              <a:gd name="connsiteX16" fmla="*/ 268690 w 792751"/>
              <a:gd name="connsiteY16" fmla="*/ 362737 h 735276"/>
              <a:gd name="connsiteX17" fmla="*/ 192490 w 792751"/>
              <a:gd name="connsiteY17" fmla="*/ 269604 h 735276"/>
              <a:gd name="connsiteX18" fmla="*/ 78190 w 792751"/>
              <a:gd name="connsiteY18" fmla="*/ 142604 h 735276"/>
              <a:gd name="connsiteX19" fmla="*/ 12574 w 792751"/>
              <a:gd name="connsiteY19" fmla="*/ 83337 h 735276"/>
              <a:gd name="connsiteX20" fmla="*/ 54907 w 792751"/>
              <a:gd name="connsiteY20" fmla="*/ 5020 h 735276"/>
              <a:gd name="connsiteX21" fmla="*/ 524807 w 792751"/>
              <a:gd name="connsiteY21" fmla="*/ 9254 h 73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92751" h="735276">
                <a:moveTo>
                  <a:pt x="524807" y="9254"/>
                </a:moveTo>
                <a:cubicBezTo>
                  <a:pt x="575607" y="15604"/>
                  <a:pt x="380168" y="23365"/>
                  <a:pt x="359707" y="43120"/>
                </a:cubicBezTo>
                <a:cubicBezTo>
                  <a:pt x="339246" y="62875"/>
                  <a:pt x="353357" y="52645"/>
                  <a:pt x="402040" y="127787"/>
                </a:cubicBezTo>
                <a:cubicBezTo>
                  <a:pt x="450723" y="202929"/>
                  <a:pt x="626760" y="449873"/>
                  <a:pt x="651807" y="493970"/>
                </a:cubicBezTo>
                <a:cubicBezTo>
                  <a:pt x="676854" y="538067"/>
                  <a:pt x="532216" y="371909"/>
                  <a:pt x="552324" y="392370"/>
                </a:cubicBezTo>
                <a:cubicBezTo>
                  <a:pt x="572432" y="412831"/>
                  <a:pt x="737179" y="576873"/>
                  <a:pt x="772457" y="616737"/>
                </a:cubicBezTo>
                <a:cubicBezTo>
                  <a:pt x="807735" y="656601"/>
                  <a:pt x="791860" y="624146"/>
                  <a:pt x="763990" y="631554"/>
                </a:cubicBezTo>
                <a:cubicBezTo>
                  <a:pt x="736120" y="638962"/>
                  <a:pt x="680382" y="664362"/>
                  <a:pt x="605240" y="661187"/>
                </a:cubicBezTo>
                <a:cubicBezTo>
                  <a:pt x="530098" y="658012"/>
                  <a:pt x="330073" y="607565"/>
                  <a:pt x="313140" y="612504"/>
                </a:cubicBezTo>
                <a:cubicBezTo>
                  <a:pt x="296207" y="617443"/>
                  <a:pt x="460954" y="670359"/>
                  <a:pt x="503640" y="690820"/>
                </a:cubicBezTo>
                <a:cubicBezTo>
                  <a:pt x="546326" y="711281"/>
                  <a:pt x="575254" y="734917"/>
                  <a:pt x="569257" y="735270"/>
                </a:cubicBezTo>
                <a:cubicBezTo>
                  <a:pt x="563260" y="735623"/>
                  <a:pt x="504699" y="722570"/>
                  <a:pt x="467657" y="692937"/>
                </a:cubicBezTo>
                <a:cubicBezTo>
                  <a:pt x="430615" y="663304"/>
                  <a:pt x="395337" y="601214"/>
                  <a:pt x="347007" y="557470"/>
                </a:cubicBezTo>
                <a:cubicBezTo>
                  <a:pt x="298677" y="513726"/>
                  <a:pt x="206954" y="451637"/>
                  <a:pt x="177674" y="430470"/>
                </a:cubicBezTo>
                <a:cubicBezTo>
                  <a:pt x="148394" y="409303"/>
                  <a:pt x="171324" y="430470"/>
                  <a:pt x="171324" y="430470"/>
                </a:cubicBezTo>
                <a:cubicBezTo>
                  <a:pt x="151921" y="429059"/>
                  <a:pt x="45030" y="433293"/>
                  <a:pt x="61257" y="422004"/>
                </a:cubicBezTo>
                <a:cubicBezTo>
                  <a:pt x="77484" y="410715"/>
                  <a:pt x="246818" y="388137"/>
                  <a:pt x="268690" y="362737"/>
                </a:cubicBezTo>
                <a:cubicBezTo>
                  <a:pt x="290562" y="337337"/>
                  <a:pt x="224240" y="306293"/>
                  <a:pt x="192490" y="269604"/>
                </a:cubicBezTo>
                <a:cubicBezTo>
                  <a:pt x="160740" y="232915"/>
                  <a:pt x="108176" y="173648"/>
                  <a:pt x="78190" y="142604"/>
                </a:cubicBezTo>
                <a:cubicBezTo>
                  <a:pt x="48204" y="111560"/>
                  <a:pt x="16454" y="106268"/>
                  <a:pt x="12574" y="83337"/>
                </a:cubicBezTo>
                <a:cubicBezTo>
                  <a:pt x="8693" y="60406"/>
                  <a:pt x="-31171" y="15603"/>
                  <a:pt x="54907" y="5020"/>
                </a:cubicBezTo>
                <a:cubicBezTo>
                  <a:pt x="140985" y="-5563"/>
                  <a:pt x="474007" y="2904"/>
                  <a:pt x="524807" y="9254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6" name="フリーフォーム: 図形 465">
            <a:extLst>
              <a:ext uri="{FF2B5EF4-FFF2-40B4-BE49-F238E27FC236}">
                <a16:creationId xmlns:a16="http://schemas.microsoft.com/office/drawing/2014/main" id="{61CEC43D-2C74-4333-A415-89A4483241C7}"/>
              </a:ext>
            </a:extLst>
          </p:cNvPr>
          <p:cNvSpPr/>
          <p:nvPr/>
        </p:nvSpPr>
        <p:spPr>
          <a:xfrm>
            <a:off x="6302853" y="3135696"/>
            <a:ext cx="1056725" cy="957354"/>
          </a:xfrm>
          <a:custGeom>
            <a:avLst/>
            <a:gdLst>
              <a:gd name="connsiteX0" fmla="*/ 21747 w 1056725"/>
              <a:gd name="connsiteY0" fmla="*/ 1204 h 957354"/>
              <a:gd name="connsiteX1" fmla="*/ 732947 w 1056725"/>
              <a:gd name="connsiteY1" fmla="*/ 264729 h 957354"/>
              <a:gd name="connsiteX2" fmla="*/ 745647 w 1056725"/>
              <a:gd name="connsiteY2" fmla="*/ 277429 h 957354"/>
              <a:gd name="connsiteX3" fmla="*/ 380522 w 1056725"/>
              <a:gd name="connsiteY3" fmla="*/ 229804 h 957354"/>
              <a:gd name="connsiteX4" fmla="*/ 1053622 w 1056725"/>
              <a:gd name="connsiteY4" fmla="*/ 502854 h 957354"/>
              <a:gd name="connsiteX5" fmla="*/ 615472 w 1056725"/>
              <a:gd name="connsiteY5" fmla="*/ 486979 h 957354"/>
              <a:gd name="connsiteX6" fmla="*/ 240822 w 1056725"/>
              <a:gd name="connsiteY6" fmla="*/ 353629 h 957354"/>
              <a:gd name="connsiteX7" fmla="*/ 837722 w 1056725"/>
              <a:gd name="connsiteY7" fmla="*/ 931479 h 957354"/>
              <a:gd name="connsiteX8" fmla="*/ 704372 w 1056725"/>
              <a:gd name="connsiteY8" fmla="*/ 826704 h 957354"/>
              <a:gd name="connsiteX9" fmla="*/ 424972 w 1056725"/>
              <a:gd name="connsiteY9" fmla="*/ 553654 h 957354"/>
              <a:gd name="connsiteX10" fmla="*/ 202722 w 1056725"/>
              <a:gd name="connsiteY10" fmla="*/ 385379 h 957354"/>
              <a:gd name="connsiteX11" fmla="*/ 21747 w 1056725"/>
              <a:gd name="connsiteY11" fmla="*/ 1204 h 957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56725" h="957354">
                <a:moveTo>
                  <a:pt x="21747" y="1204"/>
                </a:moveTo>
                <a:cubicBezTo>
                  <a:pt x="110118" y="-18904"/>
                  <a:pt x="612297" y="218692"/>
                  <a:pt x="732947" y="264729"/>
                </a:cubicBezTo>
                <a:cubicBezTo>
                  <a:pt x="853597" y="310766"/>
                  <a:pt x="804385" y="283250"/>
                  <a:pt x="745647" y="277429"/>
                </a:cubicBezTo>
                <a:cubicBezTo>
                  <a:pt x="686910" y="271608"/>
                  <a:pt x="329193" y="192233"/>
                  <a:pt x="380522" y="229804"/>
                </a:cubicBezTo>
                <a:cubicBezTo>
                  <a:pt x="431851" y="267375"/>
                  <a:pt x="1014464" y="459992"/>
                  <a:pt x="1053622" y="502854"/>
                </a:cubicBezTo>
                <a:cubicBezTo>
                  <a:pt x="1092780" y="545717"/>
                  <a:pt x="750939" y="511850"/>
                  <a:pt x="615472" y="486979"/>
                </a:cubicBezTo>
                <a:cubicBezTo>
                  <a:pt x="480005" y="462108"/>
                  <a:pt x="203780" y="279546"/>
                  <a:pt x="240822" y="353629"/>
                </a:cubicBezTo>
                <a:cubicBezTo>
                  <a:pt x="277864" y="427712"/>
                  <a:pt x="760464" y="852633"/>
                  <a:pt x="837722" y="931479"/>
                </a:cubicBezTo>
                <a:cubicBezTo>
                  <a:pt x="914980" y="1010325"/>
                  <a:pt x="773164" y="889675"/>
                  <a:pt x="704372" y="826704"/>
                </a:cubicBezTo>
                <a:cubicBezTo>
                  <a:pt x="635580" y="763733"/>
                  <a:pt x="508580" y="627208"/>
                  <a:pt x="424972" y="553654"/>
                </a:cubicBezTo>
                <a:cubicBezTo>
                  <a:pt x="341364" y="480100"/>
                  <a:pt x="266751" y="474808"/>
                  <a:pt x="202722" y="385379"/>
                </a:cubicBezTo>
                <a:cubicBezTo>
                  <a:pt x="138693" y="295950"/>
                  <a:pt x="-66624" y="21312"/>
                  <a:pt x="21747" y="1204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7" name="フリーフォーム: 図形 466">
            <a:extLst>
              <a:ext uri="{FF2B5EF4-FFF2-40B4-BE49-F238E27FC236}">
                <a16:creationId xmlns:a16="http://schemas.microsoft.com/office/drawing/2014/main" id="{B7708E79-6425-45D3-AD73-5A0E8D848543}"/>
              </a:ext>
            </a:extLst>
          </p:cNvPr>
          <p:cNvSpPr/>
          <p:nvPr/>
        </p:nvSpPr>
        <p:spPr>
          <a:xfrm>
            <a:off x="6265287" y="3265504"/>
            <a:ext cx="830250" cy="860857"/>
          </a:xfrm>
          <a:custGeom>
            <a:avLst/>
            <a:gdLst>
              <a:gd name="connsiteX0" fmla="*/ 21213 w 830250"/>
              <a:gd name="connsiteY0" fmla="*/ 1571 h 860857"/>
              <a:gd name="connsiteX1" fmla="*/ 662563 w 830250"/>
              <a:gd name="connsiteY1" fmla="*/ 515921 h 860857"/>
              <a:gd name="connsiteX2" fmla="*/ 824488 w 830250"/>
              <a:gd name="connsiteY2" fmla="*/ 728646 h 860857"/>
              <a:gd name="connsiteX3" fmla="*/ 773688 w 830250"/>
              <a:gd name="connsiteY3" fmla="*/ 858821 h 860857"/>
              <a:gd name="connsiteX4" fmla="*/ 580013 w 830250"/>
              <a:gd name="connsiteY4" fmla="*/ 785796 h 860857"/>
              <a:gd name="connsiteX5" fmla="*/ 240288 w 830250"/>
              <a:gd name="connsiteY5" fmla="*/ 506396 h 860857"/>
              <a:gd name="connsiteX6" fmla="*/ 106938 w 830250"/>
              <a:gd name="connsiteY6" fmla="*/ 388921 h 860857"/>
              <a:gd name="connsiteX7" fmla="*/ 500638 w 830250"/>
              <a:gd name="connsiteY7" fmla="*/ 604821 h 860857"/>
              <a:gd name="connsiteX8" fmla="*/ 183138 w 830250"/>
              <a:gd name="connsiteY8" fmla="*/ 363521 h 860857"/>
              <a:gd name="connsiteX9" fmla="*/ 21213 w 830250"/>
              <a:gd name="connsiteY9" fmla="*/ 1571 h 86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0250" h="860857">
                <a:moveTo>
                  <a:pt x="21213" y="1571"/>
                </a:moveTo>
                <a:cubicBezTo>
                  <a:pt x="101117" y="26971"/>
                  <a:pt x="528684" y="394742"/>
                  <a:pt x="662563" y="515921"/>
                </a:cubicBezTo>
                <a:cubicBezTo>
                  <a:pt x="796442" y="637100"/>
                  <a:pt x="805967" y="671496"/>
                  <a:pt x="824488" y="728646"/>
                </a:cubicBezTo>
                <a:cubicBezTo>
                  <a:pt x="843009" y="785796"/>
                  <a:pt x="814434" y="849296"/>
                  <a:pt x="773688" y="858821"/>
                </a:cubicBezTo>
                <a:cubicBezTo>
                  <a:pt x="732942" y="868346"/>
                  <a:pt x="668913" y="844533"/>
                  <a:pt x="580013" y="785796"/>
                </a:cubicBezTo>
                <a:cubicBezTo>
                  <a:pt x="491113" y="727059"/>
                  <a:pt x="319134" y="572542"/>
                  <a:pt x="240288" y="506396"/>
                </a:cubicBezTo>
                <a:cubicBezTo>
                  <a:pt x="161442" y="440250"/>
                  <a:pt x="63546" y="372517"/>
                  <a:pt x="106938" y="388921"/>
                </a:cubicBezTo>
                <a:cubicBezTo>
                  <a:pt x="150330" y="405325"/>
                  <a:pt x="487938" y="609054"/>
                  <a:pt x="500638" y="604821"/>
                </a:cubicBezTo>
                <a:cubicBezTo>
                  <a:pt x="513338" y="600588"/>
                  <a:pt x="258809" y="461417"/>
                  <a:pt x="183138" y="363521"/>
                </a:cubicBezTo>
                <a:cubicBezTo>
                  <a:pt x="107467" y="265625"/>
                  <a:pt x="-58691" y="-23829"/>
                  <a:pt x="21213" y="1571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8" name="フリーフォーム: 図形 467">
            <a:extLst>
              <a:ext uri="{FF2B5EF4-FFF2-40B4-BE49-F238E27FC236}">
                <a16:creationId xmlns:a16="http://schemas.microsoft.com/office/drawing/2014/main" id="{5549E7E9-5F7C-4448-982C-CC7B12DC05CB}"/>
              </a:ext>
            </a:extLst>
          </p:cNvPr>
          <p:cNvSpPr/>
          <p:nvPr/>
        </p:nvSpPr>
        <p:spPr>
          <a:xfrm>
            <a:off x="5163557" y="3088890"/>
            <a:ext cx="1200452" cy="954675"/>
          </a:xfrm>
          <a:custGeom>
            <a:avLst/>
            <a:gdLst>
              <a:gd name="connsiteX0" fmla="*/ 1030868 w 1200452"/>
              <a:gd name="connsiteY0" fmla="*/ 9910 h 954675"/>
              <a:gd name="connsiteX1" fmla="*/ 478418 w 1200452"/>
              <a:gd name="connsiteY1" fmla="*/ 28960 h 954675"/>
              <a:gd name="connsiteX2" fmla="*/ 189493 w 1200452"/>
              <a:gd name="connsiteY2" fmla="*/ 181360 h 954675"/>
              <a:gd name="connsiteX3" fmla="*/ 14868 w 1200452"/>
              <a:gd name="connsiteY3" fmla="*/ 349635 h 954675"/>
              <a:gd name="connsiteX4" fmla="*/ 576843 w 1200452"/>
              <a:gd name="connsiteY4" fmla="*/ 343285 h 954675"/>
              <a:gd name="connsiteX5" fmla="*/ 1059443 w 1200452"/>
              <a:gd name="connsiteY5" fmla="*/ 355985 h 954675"/>
              <a:gd name="connsiteX6" fmla="*/ 551443 w 1200452"/>
              <a:gd name="connsiteY6" fmla="*/ 397260 h 954675"/>
              <a:gd name="connsiteX7" fmla="*/ 853068 w 1200452"/>
              <a:gd name="connsiteY7" fmla="*/ 629035 h 954675"/>
              <a:gd name="connsiteX8" fmla="*/ 1195968 w 1200452"/>
              <a:gd name="connsiteY8" fmla="*/ 949710 h 954675"/>
              <a:gd name="connsiteX9" fmla="*/ 1037218 w 1200452"/>
              <a:gd name="connsiteY9" fmla="*/ 806835 h 954675"/>
              <a:gd name="connsiteX10" fmla="*/ 868943 w 1200452"/>
              <a:gd name="connsiteY10" fmla="*/ 575060 h 954675"/>
              <a:gd name="connsiteX11" fmla="*/ 881643 w 1200452"/>
              <a:gd name="connsiteY11" fmla="*/ 413135 h 954675"/>
              <a:gd name="connsiteX12" fmla="*/ 941968 w 1200452"/>
              <a:gd name="connsiteY12" fmla="*/ 292485 h 954675"/>
              <a:gd name="connsiteX13" fmla="*/ 672093 w 1200452"/>
              <a:gd name="connsiteY13" fmla="*/ 216285 h 954675"/>
              <a:gd name="connsiteX14" fmla="*/ 630818 w 1200452"/>
              <a:gd name="connsiteY14" fmla="*/ 143260 h 954675"/>
              <a:gd name="connsiteX15" fmla="*/ 1030868 w 1200452"/>
              <a:gd name="connsiteY15" fmla="*/ 9910 h 95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0452" h="954675">
                <a:moveTo>
                  <a:pt x="1030868" y="9910"/>
                </a:moveTo>
                <a:cubicBezTo>
                  <a:pt x="1005468" y="-9140"/>
                  <a:pt x="618647" y="385"/>
                  <a:pt x="478418" y="28960"/>
                </a:cubicBezTo>
                <a:cubicBezTo>
                  <a:pt x="338189" y="57535"/>
                  <a:pt x="266751" y="127914"/>
                  <a:pt x="189493" y="181360"/>
                </a:cubicBezTo>
                <a:cubicBezTo>
                  <a:pt x="112235" y="234806"/>
                  <a:pt x="-49690" y="322648"/>
                  <a:pt x="14868" y="349635"/>
                </a:cubicBezTo>
                <a:cubicBezTo>
                  <a:pt x="79426" y="376622"/>
                  <a:pt x="402747" y="342227"/>
                  <a:pt x="576843" y="343285"/>
                </a:cubicBezTo>
                <a:cubicBezTo>
                  <a:pt x="750939" y="344343"/>
                  <a:pt x="1063676" y="346989"/>
                  <a:pt x="1059443" y="355985"/>
                </a:cubicBezTo>
                <a:cubicBezTo>
                  <a:pt x="1055210" y="364981"/>
                  <a:pt x="585839" y="351752"/>
                  <a:pt x="551443" y="397260"/>
                </a:cubicBezTo>
                <a:cubicBezTo>
                  <a:pt x="517047" y="442768"/>
                  <a:pt x="745647" y="536960"/>
                  <a:pt x="853068" y="629035"/>
                </a:cubicBezTo>
                <a:cubicBezTo>
                  <a:pt x="960489" y="721110"/>
                  <a:pt x="1165276" y="920077"/>
                  <a:pt x="1195968" y="949710"/>
                </a:cubicBezTo>
                <a:cubicBezTo>
                  <a:pt x="1226660" y="979343"/>
                  <a:pt x="1091722" y="869277"/>
                  <a:pt x="1037218" y="806835"/>
                </a:cubicBezTo>
                <a:cubicBezTo>
                  <a:pt x="982714" y="744393"/>
                  <a:pt x="894872" y="640677"/>
                  <a:pt x="868943" y="575060"/>
                </a:cubicBezTo>
                <a:cubicBezTo>
                  <a:pt x="843014" y="509443"/>
                  <a:pt x="869472" y="460231"/>
                  <a:pt x="881643" y="413135"/>
                </a:cubicBezTo>
                <a:cubicBezTo>
                  <a:pt x="893814" y="366039"/>
                  <a:pt x="976893" y="325293"/>
                  <a:pt x="941968" y="292485"/>
                </a:cubicBezTo>
                <a:cubicBezTo>
                  <a:pt x="907043" y="259677"/>
                  <a:pt x="723951" y="241156"/>
                  <a:pt x="672093" y="216285"/>
                </a:cubicBezTo>
                <a:cubicBezTo>
                  <a:pt x="620235" y="191414"/>
                  <a:pt x="563085" y="179243"/>
                  <a:pt x="630818" y="143260"/>
                </a:cubicBezTo>
                <a:cubicBezTo>
                  <a:pt x="698551" y="107277"/>
                  <a:pt x="1056268" y="28960"/>
                  <a:pt x="1030868" y="9910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9" name="フリーフォーム: 図形 468">
            <a:extLst>
              <a:ext uri="{FF2B5EF4-FFF2-40B4-BE49-F238E27FC236}">
                <a16:creationId xmlns:a16="http://schemas.microsoft.com/office/drawing/2014/main" id="{B5EA432D-0700-4E18-899D-5C16180DD3B9}"/>
              </a:ext>
            </a:extLst>
          </p:cNvPr>
          <p:cNvSpPr/>
          <p:nvPr/>
        </p:nvSpPr>
        <p:spPr>
          <a:xfrm>
            <a:off x="5895651" y="3419451"/>
            <a:ext cx="648100" cy="636449"/>
          </a:xfrm>
          <a:custGeom>
            <a:avLst/>
            <a:gdLst>
              <a:gd name="connsiteX0" fmla="*/ 479749 w 648100"/>
              <a:gd name="connsiteY0" fmla="*/ 19074 h 636449"/>
              <a:gd name="connsiteX1" fmla="*/ 555949 w 648100"/>
              <a:gd name="connsiteY1" fmla="*/ 301649 h 636449"/>
              <a:gd name="connsiteX2" fmla="*/ 648024 w 648100"/>
              <a:gd name="connsiteY2" fmla="*/ 422299 h 636449"/>
              <a:gd name="connsiteX3" fmla="*/ 540074 w 648100"/>
              <a:gd name="connsiteY3" fmla="*/ 549299 h 636449"/>
              <a:gd name="connsiteX4" fmla="*/ 336874 w 648100"/>
              <a:gd name="connsiteY4" fmla="*/ 631849 h 636449"/>
              <a:gd name="connsiteX5" fmla="*/ 460699 w 648100"/>
              <a:gd name="connsiteY5" fmla="*/ 409599 h 636449"/>
              <a:gd name="connsiteX6" fmla="*/ 495624 w 648100"/>
              <a:gd name="connsiteY6" fmla="*/ 381024 h 636449"/>
              <a:gd name="connsiteX7" fmla="*/ 387674 w 648100"/>
              <a:gd name="connsiteY7" fmla="*/ 482624 h 636449"/>
              <a:gd name="connsiteX8" fmla="*/ 308299 w 648100"/>
              <a:gd name="connsiteY8" fmla="*/ 466749 h 636449"/>
              <a:gd name="connsiteX9" fmla="*/ 165424 w 648100"/>
              <a:gd name="connsiteY9" fmla="*/ 320699 h 636449"/>
              <a:gd name="connsiteX10" fmla="*/ 324 w 648100"/>
              <a:gd name="connsiteY10" fmla="*/ 6374 h 636449"/>
              <a:gd name="connsiteX11" fmla="*/ 209874 w 648100"/>
              <a:gd name="connsiteY11" fmla="*/ 123849 h 636449"/>
              <a:gd name="connsiteX12" fmla="*/ 359099 w 648100"/>
              <a:gd name="connsiteY12" fmla="*/ 295299 h 636449"/>
              <a:gd name="connsiteX13" fmla="*/ 419424 w 648100"/>
              <a:gd name="connsiteY13" fmla="*/ 219099 h 636449"/>
              <a:gd name="connsiteX14" fmla="*/ 479749 w 648100"/>
              <a:gd name="connsiteY14" fmla="*/ 19074 h 636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8100" h="636449">
                <a:moveTo>
                  <a:pt x="479749" y="19074"/>
                </a:moveTo>
                <a:cubicBezTo>
                  <a:pt x="502503" y="32832"/>
                  <a:pt x="527903" y="234445"/>
                  <a:pt x="555949" y="301649"/>
                </a:cubicBezTo>
                <a:cubicBezTo>
                  <a:pt x="583995" y="368853"/>
                  <a:pt x="650670" y="381024"/>
                  <a:pt x="648024" y="422299"/>
                </a:cubicBezTo>
                <a:cubicBezTo>
                  <a:pt x="645378" y="463574"/>
                  <a:pt x="591932" y="514374"/>
                  <a:pt x="540074" y="549299"/>
                </a:cubicBezTo>
                <a:cubicBezTo>
                  <a:pt x="488216" y="584224"/>
                  <a:pt x="350103" y="655132"/>
                  <a:pt x="336874" y="631849"/>
                </a:cubicBezTo>
                <a:cubicBezTo>
                  <a:pt x="323645" y="608566"/>
                  <a:pt x="434241" y="451403"/>
                  <a:pt x="460699" y="409599"/>
                </a:cubicBezTo>
                <a:cubicBezTo>
                  <a:pt x="487157" y="367795"/>
                  <a:pt x="507795" y="368853"/>
                  <a:pt x="495624" y="381024"/>
                </a:cubicBezTo>
                <a:cubicBezTo>
                  <a:pt x="483453" y="393195"/>
                  <a:pt x="418895" y="468337"/>
                  <a:pt x="387674" y="482624"/>
                </a:cubicBezTo>
                <a:cubicBezTo>
                  <a:pt x="356453" y="496912"/>
                  <a:pt x="345341" y="493736"/>
                  <a:pt x="308299" y="466749"/>
                </a:cubicBezTo>
                <a:cubicBezTo>
                  <a:pt x="271257" y="439762"/>
                  <a:pt x="216753" y="397428"/>
                  <a:pt x="165424" y="320699"/>
                </a:cubicBezTo>
                <a:cubicBezTo>
                  <a:pt x="114095" y="243970"/>
                  <a:pt x="-7084" y="39182"/>
                  <a:pt x="324" y="6374"/>
                </a:cubicBezTo>
                <a:cubicBezTo>
                  <a:pt x="7732" y="-26434"/>
                  <a:pt x="150078" y="75695"/>
                  <a:pt x="209874" y="123849"/>
                </a:cubicBezTo>
                <a:cubicBezTo>
                  <a:pt x="269670" y="172003"/>
                  <a:pt x="324174" y="279424"/>
                  <a:pt x="359099" y="295299"/>
                </a:cubicBezTo>
                <a:cubicBezTo>
                  <a:pt x="394024" y="311174"/>
                  <a:pt x="399845" y="266195"/>
                  <a:pt x="419424" y="219099"/>
                </a:cubicBezTo>
                <a:cubicBezTo>
                  <a:pt x="439003" y="172003"/>
                  <a:pt x="456995" y="5316"/>
                  <a:pt x="479749" y="19074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0" name="フリーフォーム: 図形 469">
            <a:extLst>
              <a:ext uri="{FF2B5EF4-FFF2-40B4-BE49-F238E27FC236}">
                <a16:creationId xmlns:a16="http://schemas.microsoft.com/office/drawing/2014/main" id="{73FCCAB4-6FA0-427C-B0D0-DCF0B2297238}"/>
              </a:ext>
            </a:extLst>
          </p:cNvPr>
          <p:cNvSpPr/>
          <p:nvPr/>
        </p:nvSpPr>
        <p:spPr>
          <a:xfrm>
            <a:off x="5915991" y="3463744"/>
            <a:ext cx="1660405" cy="896808"/>
          </a:xfrm>
          <a:custGeom>
            <a:avLst/>
            <a:gdLst>
              <a:gd name="connsiteX0" fmla="*/ 253034 w 1660405"/>
              <a:gd name="connsiteY0" fmla="*/ 362131 h 896808"/>
              <a:gd name="connsiteX1" fmla="*/ 922959 w 1660405"/>
              <a:gd name="connsiteY1" fmla="*/ 730431 h 896808"/>
              <a:gd name="connsiteX2" fmla="*/ 668959 w 1660405"/>
              <a:gd name="connsiteY2" fmla="*/ 689156 h 896808"/>
              <a:gd name="connsiteX3" fmla="*/ 840409 w 1660405"/>
              <a:gd name="connsiteY3" fmla="*/ 892356 h 896808"/>
              <a:gd name="connsiteX4" fmla="*/ 1323009 w 1660405"/>
              <a:gd name="connsiteY4" fmla="*/ 819331 h 896808"/>
              <a:gd name="connsiteX5" fmla="*/ 1503984 w 1660405"/>
              <a:gd name="connsiteY5" fmla="*/ 701856 h 896808"/>
              <a:gd name="connsiteX6" fmla="*/ 1637334 w 1660405"/>
              <a:gd name="connsiteY6" fmla="*/ 454206 h 896808"/>
              <a:gd name="connsiteX7" fmla="*/ 1005509 w 1660405"/>
              <a:gd name="connsiteY7" fmla="*/ 403406 h 896808"/>
              <a:gd name="connsiteX8" fmla="*/ 1284909 w 1660405"/>
              <a:gd name="connsiteY8" fmla="*/ 451031 h 896808"/>
              <a:gd name="connsiteX9" fmla="*/ 1075359 w 1660405"/>
              <a:gd name="connsiteY9" fmla="*/ 552631 h 896808"/>
              <a:gd name="connsiteX10" fmla="*/ 980109 w 1660405"/>
              <a:gd name="connsiteY10" fmla="*/ 517706 h 896808"/>
              <a:gd name="connsiteX11" fmla="*/ 437184 w 1660405"/>
              <a:gd name="connsiteY11" fmla="*/ 216081 h 896808"/>
              <a:gd name="connsiteX12" fmla="*/ 11734 w 1660405"/>
              <a:gd name="connsiteY12" fmla="*/ 181 h 896808"/>
              <a:gd name="connsiteX13" fmla="*/ 913434 w 1660405"/>
              <a:gd name="connsiteY13" fmla="*/ 251006 h 896808"/>
              <a:gd name="connsiteX14" fmla="*/ 554659 w 1660405"/>
              <a:gd name="connsiteY14" fmla="*/ 311331 h 896808"/>
              <a:gd name="connsiteX15" fmla="*/ 253034 w 1660405"/>
              <a:gd name="connsiteY15" fmla="*/ 362131 h 89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60405" h="896808">
                <a:moveTo>
                  <a:pt x="253034" y="362131"/>
                </a:moveTo>
                <a:cubicBezTo>
                  <a:pt x="314417" y="431981"/>
                  <a:pt x="853638" y="675927"/>
                  <a:pt x="922959" y="730431"/>
                </a:cubicBezTo>
                <a:cubicBezTo>
                  <a:pt x="992280" y="784935"/>
                  <a:pt x="682717" y="662169"/>
                  <a:pt x="668959" y="689156"/>
                </a:cubicBezTo>
                <a:cubicBezTo>
                  <a:pt x="655201" y="716144"/>
                  <a:pt x="731401" y="870660"/>
                  <a:pt x="840409" y="892356"/>
                </a:cubicBezTo>
                <a:cubicBezTo>
                  <a:pt x="949417" y="914052"/>
                  <a:pt x="1212413" y="851081"/>
                  <a:pt x="1323009" y="819331"/>
                </a:cubicBezTo>
                <a:cubicBezTo>
                  <a:pt x="1433605" y="787581"/>
                  <a:pt x="1451597" y="762710"/>
                  <a:pt x="1503984" y="701856"/>
                </a:cubicBezTo>
                <a:cubicBezTo>
                  <a:pt x="1556371" y="641002"/>
                  <a:pt x="1720413" y="503948"/>
                  <a:pt x="1637334" y="454206"/>
                </a:cubicBezTo>
                <a:cubicBezTo>
                  <a:pt x="1554255" y="404464"/>
                  <a:pt x="1064246" y="403935"/>
                  <a:pt x="1005509" y="403406"/>
                </a:cubicBezTo>
                <a:cubicBezTo>
                  <a:pt x="946772" y="402877"/>
                  <a:pt x="1273267" y="426160"/>
                  <a:pt x="1284909" y="451031"/>
                </a:cubicBezTo>
                <a:cubicBezTo>
                  <a:pt x="1296551" y="475902"/>
                  <a:pt x="1126159" y="541519"/>
                  <a:pt x="1075359" y="552631"/>
                </a:cubicBezTo>
                <a:cubicBezTo>
                  <a:pt x="1024559" y="563744"/>
                  <a:pt x="1086471" y="573798"/>
                  <a:pt x="980109" y="517706"/>
                </a:cubicBezTo>
                <a:cubicBezTo>
                  <a:pt x="873747" y="461614"/>
                  <a:pt x="598580" y="302335"/>
                  <a:pt x="437184" y="216081"/>
                </a:cubicBezTo>
                <a:cubicBezTo>
                  <a:pt x="275788" y="129827"/>
                  <a:pt x="-67641" y="-5640"/>
                  <a:pt x="11734" y="181"/>
                </a:cubicBezTo>
                <a:cubicBezTo>
                  <a:pt x="91109" y="6002"/>
                  <a:pt x="822947" y="199148"/>
                  <a:pt x="913434" y="251006"/>
                </a:cubicBezTo>
                <a:cubicBezTo>
                  <a:pt x="1003922" y="302864"/>
                  <a:pt x="667372" y="295985"/>
                  <a:pt x="554659" y="311331"/>
                </a:cubicBezTo>
                <a:cubicBezTo>
                  <a:pt x="441947" y="326677"/>
                  <a:pt x="191651" y="292281"/>
                  <a:pt x="253034" y="362131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1" name="フリーフォーム: 図形 470">
            <a:extLst>
              <a:ext uri="{FF2B5EF4-FFF2-40B4-BE49-F238E27FC236}">
                <a16:creationId xmlns:a16="http://schemas.microsoft.com/office/drawing/2014/main" id="{D3B20FA5-E2BE-4C29-8CD1-82ED8814DF71}"/>
              </a:ext>
            </a:extLst>
          </p:cNvPr>
          <p:cNvSpPr/>
          <p:nvPr/>
        </p:nvSpPr>
        <p:spPr>
          <a:xfrm>
            <a:off x="5492015" y="3181257"/>
            <a:ext cx="762004" cy="1154506"/>
          </a:xfrm>
          <a:custGeom>
            <a:avLst/>
            <a:gdLst>
              <a:gd name="connsiteX0" fmla="*/ 193352 w 762004"/>
              <a:gd name="connsiteY0" fmla="*/ 44543 h 1154506"/>
              <a:gd name="connsiteX1" fmla="*/ 235685 w 762004"/>
              <a:gd name="connsiteY1" fmla="*/ 91110 h 1154506"/>
              <a:gd name="connsiteX2" fmla="*/ 667485 w 762004"/>
              <a:gd name="connsiteY2" fmla="*/ 700710 h 1154506"/>
              <a:gd name="connsiteX3" fmla="*/ 760618 w 762004"/>
              <a:gd name="connsiteY3" fmla="*/ 942010 h 1154506"/>
              <a:gd name="connsiteX4" fmla="*/ 714052 w 762004"/>
              <a:gd name="connsiteY4" fmla="*/ 1140976 h 1154506"/>
              <a:gd name="connsiteX5" fmla="*/ 591285 w 762004"/>
              <a:gd name="connsiteY5" fmla="*/ 1077476 h 1154506"/>
              <a:gd name="connsiteX6" fmla="*/ 2852 w 762004"/>
              <a:gd name="connsiteY6" fmla="*/ 603343 h 1154506"/>
              <a:gd name="connsiteX7" fmla="*/ 354218 w 762004"/>
              <a:gd name="connsiteY7" fmla="*/ 844643 h 1154506"/>
              <a:gd name="connsiteX8" fmla="*/ 45185 w 762004"/>
              <a:gd name="connsiteY8" fmla="*/ 434010 h 1154506"/>
              <a:gd name="connsiteX9" fmla="*/ 193352 w 762004"/>
              <a:gd name="connsiteY9" fmla="*/ 497510 h 1154506"/>
              <a:gd name="connsiteX10" fmla="*/ 193352 w 762004"/>
              <a:gd name="connsiteY10" fmla="*/ 44543 h 1154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2004" h="1154506">
                <a:moveTo>
                  <a:pt x="193352" y="44543"/>
                </a:moveTo>
                <a:cubicBezTo>
                  <a:pt x="200407" y="-23190"/>
                  <a:pt x="156663" y="-18251"/>
                  <a:pt x="235685" y="91110"/>
                </a:cubicBezTo>
                <a:cubicBezTo>
                  <a:pt x="314707" y="200471"/>
                  <a:pt x="579996" y="558893"/>
                  <a:pt x="667485" y="700710"/>
                </a:cubicBezTo>
                <a:cubicBezTo>
                  <a:pt x="754974" y="842527"/>
                  <a:pt x="752857" y="868632"/>
                  <a:pt x="760618" y="942010"/>
                </a:cubicBezTo>
                <a:cubicBezTo>
                  <a:pt x="768379" y="1015388"/>
                  <a:pt x="742274" y="1118398"/>
                  <a:pt x="714052" y="1140976"/>
                </a:cubicBezTo>
                <a:cubicBezTo>
                  <a:pt x="685830" y="1163554"/>
                  <a:pt x="709818" y="1167082"/>
                  <a:pt x="591285" y="1077476"/>
                </a:cubicBezTo>
                <a:cubicBezTo>
                  <a:pt x="472752" y="987871"/>
                  <a:pt x="42363" y="642148"/>
                  <a:pt x="2852" y="603343"/>
                </a:cubicBezTo>
                <a:cubicBezTo>
                  <a:pt x="-36659" y="564538"/>
                  <a:pt x="347163" y="872865"/>
                  <a:pt x="354218" y="844643"/>
                </a:cubicBezTo>
                <a:cubicBezTo>
                  <a:pt x="361273" y="816421"/>
                  <a:pt x="71996" y="491865"/>
                  <a:pt x="45185" y="434010"/>
                </a:cubicBezTo>
                <a:cubicBezTo>
                  <a:pt x="18374" y="376155"/>
                  <a:pt x="170069" y="567360"/>
                  <a:pt x="193352" y="497510"/>
                </a:cubicBezTo>
                <a:cubicBezTo>
                  <a:pt x="216635" y="427660"/>
                  <a:pt x="186297" y="112276"/>
                  <a:pt x="193352" y="44543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2" name="フリーフォーム: 図形 471">
            <a:extLst>
              <a:ext uri="{FF2B5EF4-FFF2-40B4-BE49-F238E27FC236}">
                <a16:creationId xmlns:a16="http://schemas.microsoft.com/office/drawing/2014/main" id="{90B4873D-90C4-4AA5-B5F1-26C06B7B06B7}"/>
              </a:ext>
            </a:extLst>
          </p:cNvPr>
          <p:cNvSpPr/>
          <p:nvPr/>
        </p:nvSpPr>
        <p:spPr>
          <a:xfrm>
            <a:off x="5043714" y="3248389"/>
            <a:ext cx="812208" cy="790026"/>
          </a:xfrm>
          <a:custGeom>
            <a:avLst/>
            <a:gdLst>
              <a:gd name="connsiteX0" fmla="*/ 802519 w 812208"/>
              <a:gd name="connsiteY0" fmla="*/ 7044 h 790026"/>
              <a:gd name="connsiteX1" fmla="*/ 662819 w 812208"/>
              <a:gd name="connsiteY1" fmla="*/ 349944 h 790026"/>
              <a:gd name="connsiteX2" fmla="*/ 810986 w 812208"/>
              <a:gd name="connsiteY2" fmla="*/ 730944 h 790026"/>
              <a:gd name="connsiteX3" fmla="*/ 726319 w 812208"/>
              <a:gd name="connsiteY3" fmla="*/ 781744 h 790026"/>
              <a:gd name="connsiteX4" fmla="*/ 603553 w 812208"/>
              <a:gd name="connsiteY4" fmla="*/ 743644 h 790026"/>
              <a:gd name="connsiteX5" fmla="*/ 2419 w 812208"/>
              <a:gd name="connsiteY5" fmla="*/ 358411 h 790026"/>
              <a:gd name="connsiteX6" fmla="*/ 383419 w 812208"/>
              <a:gd name="connsiteY6" fmla="*/ 79011 h 790026"/>
              <a:gd name="connsiteX7" fmla="*/ 154819 w 812208"/>
              <a:gd name="connsiteY7" fmla="*/ 231411 h 790026"/>
              <a:gd name="connsiteX8" fmla="*/ 408819 w 812208"/>
              <a:gd name="connsiteY8" fmla="*/ 142511 h 790026"/>
              <a:gd name="connsiteX9" fmla="*/ 552753 w 812208"/>
              <a:gd name="connsiteY9" fmla="*/ 256811 h 790026"/>
              <a:gd name="connsiteX10" fmla="*/ 552753 w 812208"/>
              <a:gd name="connsiteY10" fmla="*/ 159444 h 790026"/>
              <a:gd name="connsiteX11" fmla="*/ 586619 w 812208"/>
              <a:gd name="connsiteY11" fmla="*/ 121344 h 790026"/>
              <a:gd name="connsiteX12" fmla="*/ 802519 w 812208"/>
              <a:gd name="connsiteY12" fmla="*/ 7044 h 79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2208" h="790026">
                <a:moveTo>
                  <a:pt x="802519" y="7044"/>
                </a:moveTo>
                <a:cubicBezTo>
                  <a:pt x="815219" y="45144"/>
                  <a:pt x="661408" y="229294"/>
                  <a:pt x="662819" y="349944"/>
                </a:cubicBezTo>
                <a:cubicBezTo>
                  <a:pt x="664230" y="470594"/>
                  <a:pt x="800403" y="658977"/>
                  <a:pt x="810986" y="730944"/>
                </a:cubicBezTo>
                <a:cubicBezTo>
                  <a:pt x="821569" y="802911"/>
                  <a:pt x="760891" y="779627"/>
                  <a:pt x="726319" y="781744"/>
                </a:cubicBezTo>
                <a:cubicBezTo>
                  <a:pt x="691747" y="783861"/>
                  <a:pt x="724203" y="814199"/>
                  <a:pt x="603553" y="743644"/>
                </a:cubicBezTo>
                <a:cubicBezTo>
                  <a:pt x="482903" y="673089"/>
                  <a:pt x="39108" y="469183"/>
                  <a:pt x="2419" y="358411"/>
                </a:cubicBezTo>
                <a:cubicBezTo>
                  <a:pt x="-34270" y="247639"/>
                  <a:pt x="358019" y="100178"/>
                  <a:pt x="383419" y="79011"/>
                </a:cubicBezTo>
                <a:cubicBezTo>
                  <a:pt x="408819" y="57844"/>
                  <a:pt x="150586" y="220828"/>
                  <a:pt x="154819" y="231411"/>
                </a:cubicBezTo>
                <a:cubicBezTo>
                  <a:pt x="159052" y="241994"/>
                  <a:pt x="342497" y="138278"/>
                  <a:pt x="408819" y="142511"/>
                </a:cubicBezTo>
                <a:cubicBezTo>
                  <a:pt x="475141" y="146744"/>
                  <a:pt x="528764" y="253989"/>
                  <a:pt x="552753" y="256811"/>
                </a:cubicBezTo>
                <a:cubicBezTo>
                  <a:pt x="576742" y="259633"/>
                  <a:pt x="547109" y="182022"/>
                  <a:pt x="552753" y="159444"/>
                </a:cubicBezTo>
                <a:cubicBezTo>
                  <a:pt x="558397" y="136866"/>
                  <a:pt x="544991" y="146038"/>
                  <a:pt x="586619" y="121344"/>
                </a:cubicBezTo>
                <a:cubicBezTo>
                  <a:pt x="628247" y="96650"/>
                  <a:pt x="789819" y="-31056"/>
                  <a:pt x="802519" y="7044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3" name="フリーフォーム: 図形 472">
            <a:extLst>
              <a:ext uri="{FF2B5EF4-FFF2-40B4-BE49-F238E27FC236}">
                <a16:creationId xmlns:a16="http://schemas.microsoft.com/office/drawing/2014/main" id="{956646AE-2096-4576-B223-9E69AA1D2FA3}"/>
              </a:ext>
            </a:extLst>
          </p:cNvPr>
          <p:cNvSpPr/>
          <p:nvPr/>
        </p:nvSpPr>
        <p:spPr>
          <a:xfrm>
            <a:off x="5559546" y="3480406"/>
            <a:ext cx="2014762" cy="1811830"/>
          </a:xfrm>
          <a:custGeom>
            <a:avLst/>
            <a:gdLst>
              <a:gd name="connsiteX0" fmla="*/ 468721 w 2014762"/>
              <a:gd name="connsiteY0" fmla="*/ 88294 h 1811830"/>
              <a:gd name="connsiteX1" fmla="*/ 1412754 w 2014762"/>
              <a:gd name="connsiteY1" fmla="*/ 909561 h 1811830"/>
              <a:gd name="connsiteX2" fmla="*/ 1048687 w 2014762"/>
              <a:gd name="connsiteY2" fmla="*/ 469294 h 1811830"/>
              <a:gd name="connsiteX3" fmla="*/ 1472021 w 2014762"/>
              <a:gd name="connsiteY3" fmla="*/ 1019627 h 1811830"/>
              <a:gd name="connsiteX4" fmla="*/ 1980021 w 2014762"/>
              <a:gd name="connsiteY4" fmla="*/ 1434494 h 1811830"/>
              <a:gd name="connsiteX5" fmla="*/ 1958854 w 2014762"/>
              <a:gd name="connsiteY5" fmla="*/ 1633461 h 1811830"/>
              <a:gd name="connsiteX6" fmla="*/ 1869954 w 2014762"/>
              <a:gd name="connsiteY6" fmla="*/ 1811261 h 1811830"/>
              <a:gd name="connsiteX7" fmla="*/ 1755654 w 2014762"/>
              <a:gd name="connsiteY7" fmla="*/ 1675794 h 1811830"/>
              <a:gd name="connsiteX8" fmla="*/ 1361954 w 2014762"/>
              <a:gd name="connsiteY8" fmla="*/ 1311727 h 1811830"/>
              <a:gd name="connsiteX9" fmla="*/ 1336554 w 2014762"/>
              <a:gd name="connsiteY9" fmla="*/ 1176261 h 1811830"/>
              <a:gd name="connsiteX10" fmla="*/ 1078321 w 2014762"/>
              <a:gd name="connsiteY10" fmla="*/ 989994 h 1811830"/>
              <a:gd name="connsiteX11" fmla="*/ 680387 w 2014762"/>
              <a:gd name="connsiteY11" fmla="*/ 846061 h 1811830"/>
              <a:gd name="connsiteX12" fmla="*/ 3054 w 2014762"/>
              <a:gd name="connsiteY12" fmla="*/ 490461 h 1811830"/>
              <a:gd name="connsiteX13" fmla="*/ 972487 w 2014762"/>
              <a:gd name="connsiteY13" fmla="*/ 1032327 h 1811830"/>
              <a:gd name="connsiteX14" fmla="*/ 498354 w 2014762"/>
              <a:gd name="connsiteY14" fmla="*/ 130627 h 1811830"/>
              <a:gd name="connsiteX15" fmla="*/ 468721 w 2014762"/>
              <a:gd name="connsiteY15" fmla="*/ 88294 h 181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14762" h="1811830">
                <a:moveTo>
                  <a:pt x="468721" y="88294"/>
                </a:moveTo>
                <a:cubicBezTo>
                  <a:pt x="621121" y="218116"/>
                  <a:pt x="1316093" y="846061"/>
                  <a:pt x="1412754" y="909561"/>
                </a:cubicBezTo>
                <a:cubicBezTo>
                  <a:pt x="1509415" y="973061"/>
                  <a:pt x="1038809" y="450950"/>
                  <a:pt x="1048687" y="469294"/>
                </a:cubicBezTo>
                <a:cubicBezTo>
                  <a:pt x="1058565" y="487638"/>
                  <a:pt x="1316799" y="858760"/>
                  <a:pt x="1472021" y="1019627"/>
                </a:cubicBezTo>
                <a:cubicBezTo>
                  <a:pt x="1627243" y="1180494"/>
                  <a:pt x="1898882" y="1332188"/>
                  <a:pt x="1980021" y="1434494"/>
                </a:cubicBezTo>
                <a:cubicBezTo>
                  <a:pt x="2061160" y="1536800"/>
                  <a:pt x="1977198" y="1570667"/>
                  <a:pt x="1958854" y="1633461"/>
                </a:cubicBezTo>
                <a:cubicBezTo>
                  <a:pt x="1940510" y="1696255"/>
                  <a:pt x="1903821" y="1804206"/>
                  <a:pt x="1869954" y="1811261"/>
                </a:cubicBezTo>
                <a:cubicBezTo>
                  <a:pt x="1836087" y="1818316"/>
                  <a:pt x="1840321" y="1759050"/>
                  <a:pt x="1755654" y="1675794"/>
                </a:cubicBezTo>
                <a:cubicBezTo>
                  <a:pt x="1670987" y="1592538"/>
                  <a:pt x="1431804" y="1394982"/>
                  <a:pt x="1361954" y="1311727"/>
                </a:cubicBezTo>
                <a:cubicBezTo>
                  <a:pt x="1292104" y="1228472"/>
                  <a:pt x="1383826" y="1229883"/>
                  <a:pt x="1336554" y="1176261"/>
                </a:cubicBezTo>
                <a:cubicBezTo>
                  <a:pt x="1289282" y="1122639"/>
                  <a:pt x="1187682" y="1045027"/>
                  <a:pt x="1078321" y="989994"/>
                </a:cubicBezTo>
                <a:cubicBezTo>
                  <a:pt x="968960" y="934961"/>
                  <a:pt x="859598" y="929316"/>
                  <a:pt x="680387" y="846061"/>
                </a:cubicBezTo>
                <a:cubicBezTo>
                  <a:pt x="501176" y="762806"/>
                  <a:pt x="-45629" y="459417"/>
                  <a:pt x="3054" y="490461"/>
                </a:cubicBezTo>
                <a:cubicBezTo>
                  <a:pt x="51737" y="521505"/>
                  <a:pt x="889937" y="1092299"/>
                  <a:pt x="972487" y="1032327"/>
                </a:cubicBezTo>
                <a:cubicBezTo>
                  <a:pt x="1055037" y="972355"/>
                  <a:pt x="580904" y="290083"/>
                  <a:pt x="498354" y="130627"/>
                </a:cubicBezTo>
                <a:cubicBezTo>
                  <a:pt x="415804" y="-28829"/>
                  <a:pt x="316321" y="-41528"/>
                  <a:pt x="468721" y="88294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4" name="フリーフォーム: 図形 473">
            <a:extLst>
              <a:ext uri="{FF2B5EF4-FFF2-40B4-BE49-F238E27FC236}">
                <a16:creationId xmlns:a16="http://schemas.microsoft.com/office/drawing/2014/main" id="{C72311A8-E999-48D3-8289-20CA8F4F003D}"/>
              </a:ext>
            </a:extLst>
          </p:cNvPr>
          <p:cNvSpPr/>
          <p:nvPr/>
        </p:nvSpPr>
        <p:spPr>
          <a:xfrm>
            <a:off x="5888534" y="3429449"/>
            <a:ext cx="810134" cy="1021688"/>
          </a:xfrm>
          <a:custGeom>
            <a:avLst/>
            <a:gdLst>
              <a:gd name="connsiteX0" fmla="*/ 186299 w 810134"/>
              <a:gd name="connsiteY0" fmla="*/ 71518 h 1021688"/>
              <a:gd name="connsiteX1" fmla="*/ 787433 w 810134"/>
              <a:gd name="connsiteY1" fmla="*/ 952051 h 1021688"/>
              <a:gd name="connsiteX2" fmla="*/ 618099 w 810134"/>
              <a:gd name="connsiteY2" fmla="*/ 960518 h 1021688"/>
              <a:gd name="connsiteX3" fmla="*/ 4266 w 810134"/>
              <a:gd name="connsiteY3" fmla="*/ 1019784 h 1021688"/>
              <a:gd name="connsiteX4" fmla="*/ 342933 w 810134"/>
              <a:gd name="connsiteY4" fmla="*/ 880084 h 1021688"/>
              <a:gd name="connsiteX5" fmla="*/ 283666 w 810134"/>
              <a:gd name="connsiteY5" fmla="*/ 727684 h 1021688"/>
              <a:gd name="connsiteX6" fmla="*/ 220166 w 810134"/>
              <a:gd name="connsiteY6" fmla="*/ 126551 h 1021688"/>
              <a:gd name="connsiteX7" fmla="*/ 186299 w 810134"/>
              <a:gd name="connsiteY7" fmla="*/ 71518 h 102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0134" h="1021688">
                <a:moveTo>
                  <a:pt x="186299" y="71518"/>
                </a:moveTo>
                <a:cubicBezTo>
                  <a:pt x="280843" y="209101"/>
                  <a:pt x="715466" y="803884"/>
                  <a:pt x="787433" y="952051"/>
                </a:cubicBezTo>
                <a:cubicBezTo>
                  <a:pt x="859400" y="1100218"/>
                  <a:pt x="748627" y="949229"/>
                  <a:pt x="618099" y="960518"/>
                </a:cubicBezTo>
                <a:cubicBezTo>
                  <a:pt x="487571" y="971807"/>
                  <a:pt x="50127" y="1033190"/>
                  <a:pt x="4266" y="1019784"/>
                </a:cubicBezTo>
                <a:cubicBezTo>
                  <a:pt x="-41595" y="1006378"/>
                  <a:pt x="296366" y="928767"/>
                  <a:pt x="342933" y="880084"/>
                </a:cubicBezTo>
                <a:cubicBezTo>
                  <a:pt x="389500" y="831401"/>
                  <a:pt x="304127" y="853273"/>
                  <a:pt x="283666" y="727684"/>
                </a:cubicBezTo>
                <a:cubicBezTo>
                  <a:pt x="263205" y="602095"/>
                  <a:pt x="237099" y="234501"/>
                  <a:pt x="220166" y="126551"/>
                </a:cubicBezTo>
                <a:cubicBezTo>
                  <a:pt x="203233" y="18601"/>
                  <a:pt x="91755" y="-66065"/>
                  <a:pt x="186299" y="71518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5" name="フリーフォーム: 図形 474">
            <a:extLst>
              <a:ext uri="{FF2B5EF4-FFF2-40B4-BE49-F238E27FC236}">
                <a16:creationId xmlns:a16="http://schemas.microsoft.com/office/drawing/2014/main" id="{30B3A2A2-B4DE-428C-8090-8A371D8BC9F8}"/>
              </a:ext>
            </a:extLst>
          </p:cNvPr>
          <p:cNvSpPr/>
          <p:nvPr/>
        </p:nvSpPr>
        <p:spPr>
          <a:xfrm>
            <a:off x="5088467" y="3556000"/>
            <a:ext cx="2055150" cy="1744149"/>
          </a:xfrm>
          <a:custGeom>
            <a:avLst/>
            <a:gdLst>
              <a:gd name="connsiteX0" fmla="*/ 0 w 2055150"/>
              <a:gd name="connsiteY0" fmla="*/ 0 h 1744149"/>
              <a:gd name="connsiteX1" fmla="*/ 1257300 w 2055150"/>
              <a:gd name="connsiteY1" fmla="*/ 706967 h 1744149"/>
              <a:gd name="connsiteX2" fmla="*/ 1016000 w 2055150"/>
              <a:gd name="connsiteY2" fmla="*/ 601133 h 1744149"/>
              <a:gd name="connsiteX3" fmla="*/ 1943100 w 2055150"/>
              <a:gd name="connsiteY3" fmla="*/ 1244600 h 1744149"/>
              <a:gd name="connsiteX4" fmla="*/ 2023533 w 2055150"/>
              <a:gd name="connsiteY4" fmla="*/ 1485900 h 1744149"/>
              <a:gd name="connsiteX5" fmla="*/ 1803400 w 2055150"/>
              <a:gd name="connsiteY5" fmla="*/ 1612900 h 1744149"/>
              <a:gd name="connsiteX6" fmla="*/ 1621366 w 2055150"/>
              <a:gd name="connsiteY6" fmla="*/ 1744133 h 1744149"/>
              <a:gd name="connsiteX7" fmla="*/ 1693333 w 2055150"/>
              <a:gd name="connsiteY7" fmla="*/ 1604433 h 1744149"/>
              <a:gd name="connsiteX8" fmla="*/ 1591733 w 2055150"/>
              <a:gd name="connsiteY8" fmla="*/ 1392767 h 1744149"/>
              <a:gd name="connsiteX9" fmla="*/ 893233 w 2055150"/>
              <a:gd name="connsiteY9" fmla="*/ 833967 h 1744149"/>
              <a:gd name="connsiteX10" fmla="*/ 1151466 w 2055150"/>
              <a:gd name="connsiteY10" fmla="*/ 1083733 h 1744149"/>
              <a:gd name="connsiteX11" fmla="*/ 664633 w 2055150"/>
              <a:gd name="connsiteY11" fmla="*/ 639233 h 1744149"/>
              <a:gd name="connsiteX12" fmla="*/ 0 w 2055150"/>
              <a:gd name="connsiteY12" fmla="*/ 0 h 1744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55150" h="1744149">
                <a:moveTo>
                  <a:pt x="0" y="0"/>
                </a:moveTo>
                <a:lnTo>
                  <a:pt x="1257300" y="706967"/>
                </a:lnTo>
                <a:cubicBezTo>
                  <a:pt x="1426633" y="807156"/>
                  <a:pt x="901700" y="511527"/>
                  <a:pt x="1016000" y="601133"/>
                </a:cubicBezTo>
                <a:cubicBezTo>
                  <a:pt x="1130300" y="690739"/>
                  <a:pt x="1775178" y="1097139"/>
                  <a:pt x="1943100" y="1244600"/>
                </a:cubicBezTo>
                <a:cubicBezTo>
                  <a:pt x="2111022" y="1392061"/>
                  <a:pt x="2046816" y="1424517"/>
                  <a:pt x="2023533" y="1485900"/>
                </a:cubicBezTo>
                <a:cubicBezTo>
                  <a:pt x="2000250" y="1547283"/>
                  <a:pt x="1870428" y="1569861"/>
                  <a:pt x="1803400" y="1612900"/>
                </a:cubicBezTo>
                <a:cubicBezTo>
                  <a:pt x="1736372" y="1655939"/>
                  <a:pt x="1639710" y="1745544"/>
                  <a:pt x="1621366" y="1744133"/>
                </a:cubicBezTo>
                <a:cubicBezTo>
                  <a:pt x="1603022" y="1742722"/>
                  <a:pt x="1698272" y="1662994"/>
                  <a:pt x="1693333" y="1604433"/>
                </a:cubicBezTo>
                <a:cubicBezTo>
                  <a:pt x="1688394" y="1545872"/>
                  <a:pt x="1725083" y="1521178"/>
                  <a:pt x="1591733" y="1392767"/>
                </a:cubicBezTo>
                <a:cubicBezTo>
                  <a:pt x="1458383" y="1264356"/>
                  <a:pt x="966611" y="885473"/>
                  <a:pt x="893233" y="833967"/>
                </a:cubicBezTo>
                <a:cubicBezTo>
                  <a:pt x="819855" y="782461"/>
                  <a:pt x="1189566" y="1116189"/>
                  <a:pt x="1151466" y="1083733"/>
                </a:cubicBezTo>
                <a:cubicBezTo>
                  <a:pt x="1113366" y="1051277"/>
                  <a:pt x="664633" y="639233"/>
                  <a:pt x="664633" y="63923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6" name="フリーフォーム: 図形 475">
            <a:extLst>
              <a:ext uri="{FF2B5EF4-FFF2-40B4-BE49-F238E27FC236}">
                <a16:creationId xmlns:a16="http://schemas.microsoft.com/office/drawing/2014/main" id="{5F4B7CF8-8EE6-4FC1-AB1E-2B696F70501C}"/>
              </a:ext>
            </a:extLst>
          </p:cNvPr>
          <p:cNvSpPr/>
          <p:nvPr/>
        </p:nvSpPr>
        <p:spPr>
          <a:xfrm>
            <a:off x="4853346" y="3541903"/>
            <a:ext cx="1394505" cy="1845613"/>
          </a:xfrm>
          <a:custGeom>
            <a:avLst/>
            <a:gdLst>
              <a:gd name="connsiteX0" fmla="*/ 239354 w 1394505"/>
              <a:gd name="connsiteY0" fmla="*/ 9864 h 1845613"/>
              <a:gd name="connsiteX1" fmla="*/ 975954 w 1394505"/>
              <a:gd name="connsiteY1" fmla="*/ 678730 h 1845613"/>
              <a:gd name="connsiteX2" fmla="*/ 853187 w 1394505"/>
              <a:gd name="connsiteY2" fmla="*/ 505164 h 1845613"/>
              <a:gd name="connsiteX3" fmla="*/ 1009821 w 1394505"/>
              <a:gd name="connsiteY3" fmla="*/ 805730 h 1845613"/>
              <a:gd name="connsiteX4" fmla="*/ 1213021 w 1394505"/>
              <a:gd name="connsiteY4" fmla="*/ 1102064 h 1845613"/>
              <a:gd name="connsiteX5" fmla="*/ 1166454 w 1394505"/>
              <a:gd name="connsiteY5" fmla="*/ 1059730 h 1845613"/>
              <a:gd name="connsiteX6" fmla="*/ 1382354 w 1394505"/>
              <a:gd name="connsiteY6" fmla="*/ 1411097 h 1845613"/>
              <a:gd name="connsiteX7" fmla="*/ 1352721 w 1394505"/>
              <a:gd name="connsiteY7" fmla="*/ 1825964 h 1845613"/>
              <a:gd name="connsiteX8" fmla="*/ 1229954 w 1394505"/>
              <a:gd name="connsiteY8" fmla="*/ 1673564 h 1845613"/>
              <a:gd name="connsiteX9" fmla="*/ 603421 w 1394505"/>
              <a:gd name="connsiteY9" fmla="*/ 771864 h 1845613"/>
              <a:gd name="connsiteX10" fmla="*/ 819321 w 1394505"/>
              <a:gd name="connsiteY10" fmla="*/ 991997 h 1845613"/>
              <a:gd name="connsiteX11" fmla="*/ 400221 w 1394505"/>
              <a:gd name="connsiteY11" fmla="*/ 666030 h 1845613"/>
              <a:gd name="connsiteX12" fmla="*/ 302854 w 1394505"/>
              <a:gd name="connsiteY12" fmla="*/ 412030 h 1845613"/>
              <a:gd name="connsiteX13" fmla="*/ 197021 w 1394505"/>
              <a:gd name="connsiteY13" fmla="*/ 276564 h 1845613"/>
              <a:gd name="connsiteX14" fmla="*/ 2287 w 1394505"/>
              <a:gd name="connsiteY14" fmla="*/ 551730 h 1845613"/>
              <a:gd name="connsiteX15" fmla="*/ 99654 w 1394505"/>
              <a:gd name="connsiteY15" fmla="*/ 297730 h 1845613"/>
              <a:gd name="connsiteX16" fmla="*/ 239354 w 1394505"/>
              <a:gd name="connsiteY16" fmla="*/ 9864 h 184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4505" h="1845613">
                <a:moveTo>
                  <a:pt x="239354" y="9864"/>
                </a:moveTo>
                <a:cubicBezTo>
                  <a:pt x="385404" y="73364"/>
                  <a:pt x="873649" y="596180"/>
                  <a:pt x="975954" y="678730"/>
                </a:cubicBezTo>
                <a:cubicBezTo>
                  <a:pt x="1078260" y="761280"/>
                  <a:pt x="847543" y="483997"/>
                  <a:pt x="853187" y="505164"/>
                </a:cubicBezTo>
                <a:cubicBezTo>
                  <a:pt x="858831" y="526331"/>
                  <a:pt x="949849" y="706247"/>
                  <a:pt x="1009821" y="805730"/>
                </a:cubicBezTo>
                <a:cubicBezTo>
                  <a:pt x="1069793" y="905213"/>
                  <a:pt x="1186916" y="1059731"/>
                  <a:pt x="1213021" y="1102064"/>
                </a:cubicBezTo>
                <a:cubicBezTo>
                  <a:pt x="1239126" y="1144397"/>
                  <a:pt x="1138232" y="1008225"/>
                  <a:pt x="1166454" y="1059730"/>
                </a:cubicBezTo>
                <a:cubicBezTo>
                  <a:pt x="1194676" y="1111235"/>
                  <a:pt x="1351310" y="1283391"/>
                  <a:pt x="1382354" y="1411097"/>
                </a:cubicBezTo>
                <a:cubicBezTo>
                  <a:pt x="1413399" y="1538803"/>
                  <a:pt x="1378121" y="1782220"/>
                  <a:pt x="1352721" y="1825964"/>
                </a:cubicBezTo>
                <a:cubicBezTo>
                  <a:pt x="1327321" y="1869708"/>
                  <a:pt x="1354837" y="1849247"/>
                  <a:pt x="1229954" y="1673564"/>
                </a:cubicBezTo>
                <a:cubicBezTo>
                  <a:pt x="1105071" y="1497881"/>
                  <a:pt x="671860" y="885459"/>
                  <a:pt x="603421" y="771864"/>
                </a:cubicBezTo>
                <a:cubicBezTo>
                  <a:pt x="534982" y="658269"/>
                  <a:pt x="853188" y="1009636"/>
                  <a:pt x="819321" y="991997"/>
                </a:cubicBezTo>
                <a:cubicBezTo>
                  <a:pt x="785454" y="974358"/>
                  <a:pt x="486299" y="762691"/>
                  <a:pt x="400221" y="666030"/>
                </a:cubicBezTo>
                <a:cubicBezTo>
                  <a:pt x="314143" y="569369"/>
                  <a:pt x="336721" y="476941"/>
                  <a:pt x="302854" y="412030"/>
                </a:cubicBezTo>
                <a:cubicBezTo>
                  <a:pt x="268987" y="347119"/>
                  <a:pt x="247115" y="253281"/>
                  <a:pt x="197021" y="276564"/>
                </a:cubicBezTo>
                <a:cubicBezTo>
                  <a:pt x="146927" y="299847"/>
                  <a:pt x="18515" y="548202"/>
                  <a:pt x="2287" y="551730"/>
                </a:cubicBezTo>
                <a:cubicBezTo>
                  <a:pt x="-13941" y="555258"/>
                  <a:pt x="60143" y="388747"/>
                  <a:pt x="99654" y="297730"/>
                </a:cubicBezTo>
                <a:cubicBezTo>
                  <a:pt x="139165" y="206713"/>
                  <a:pt x="93304" y="-53636"/>
                  <a:pt x="239354" y="9864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7" name="フリーフォーム: 図形 476">
            <a:extLst>
              <a:ext uri="{FF2B5EF4-FFF2-40B4-BE49-F238E27FC236}">
                <a16:creationId xmlns:a16="http://schemas.microsoft.com/office/drawing/2014/main" id="{D7645EE0-56AA-4D7F-8AC9-B01DA09B0754}"/>
              </a:ext>
            </a:extLst>
          </p:cNvPr>
          <p:cNvSpPr/>
          <p:nvPr/>
        </p:nvSpPr>
        <p:spPr>
          <a:xfrm>
            <a:off x="5109621" y="3824782"/>
            <a:ext cx="1482758" cy="1438330"/>
          </a:xfrm>
          <a:custGeom>
            <a:avLst/>
            <a:gdLst>
              <a:gd name="connsiteX0" fmla="*/ 609612 w 1482758"/>
              <a:gd name="connsiteY0" fmla="*/ 188418 h 1438330"/>
              <a:gd name="connsiteX1" fmla="*/ 1468979 w 1482758"/>
              <a:gd name="connsiteY1" fmla="*/ 912318 h 1438330"/>
              <a:gd name="connsiteX2" fmla="*/ 1147246 w 1482758"/>
              <a:gd name="connsiteY2" fmla="*/ 912318 h 1438330"/>
              <a:gd name="connsiteX3" fmla="*/ 1253079 w 1482758"/>
              <a:gd name="connsiteY3" fmla="*/ 984285 h 1438330"/>
              <a:gd name="connsiteX4" fmla="*/ 1316579 w 1482758"/>
              <a:gd name="connsiteY4" fmla="*/ 1166318 h 1438330"/>
              <a:gd name="connsiteX5" fmla="*/ 1176879 w 1482758"/>
              <a:gd name="connsiteY5" fmla="*/ 1242518 h 1438330"/>
              <a:gd name="connsiteX6" fmla="*/ 1041412 w 1482758"/>
              <a:gd name="connsiteY6" fmla="*/ 1437251 h 1438330"/>
              <a:gd name="connsiteX7" fmla="*/ 1210746 w 1482758"/>
              <a:gd name="connsiteY7" fmla="*/ 1318718 h 1438330"/>
              <a:gd name="connsiteX8" fmla="*/ 1041412 w 1482758"/>
              <a:gd name="connsiteY8" fmla="*/ 1267918 h 1438330"/>
              <a:gd name="connsiteX9" fmla="*/ 982146 w 1482758"/>
              <a:gd name="connsiteY9" fmla="*/ 1005451 h 1438330"/>
              <a:gd name="connsiteX10" fmla="*/ 778946 w 1482758"/>
              <a:gd name="connsiteY10" fmla="*/ 692185 h 1438330"/>
              <a:gd name="connsiteX11" fmla="*/ 609612 w 1482758"/>
              <a:gd name="connsiteY11" fmla="*/ 425485 h 1438330"/>
              <a:gd name="connsiteX12" fmla="*/ 12 w 1482758"/>
              <a:gd name="connsiteY12" fmla="*/ 10618 h 1438330"/>
              <a:gd name="connsiteX13" fmla="*/ 609612 w 1482758"/>
              <a:gd name="connsiteY13" fmla="*/ 188418 h 143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82758" h="1438330">
                <a:moveTo>
                  <a:pt x="609612" y="188418"/>
                </a:moveTo>
                <a:cubicBezTo>
                  <a:pt x="854440" y="338701"/>
                  <a:pt x="1379373" y="791668"/>
                  <a:pt x="1468979" y="912318"/>
                </a:cubicBezTo>
                <a:cubicBezTo>
                  <a:pt x="1558585" y="1032968"/>
                  <a:pt x="1183229" y="900324"/>
                  <a:pt x="1147246" y="912318"/>
                </a:cubicBezTo>
                <a:cubicBezTo>
                  <a:pt x="1111263" y="924312"/>
                  <a:pt x="1224857" y="941952"/>
                  <a:pt x="1253079" y="984285"/>
                </a:cubicBezTo>
                <a:cubicBezTo>
                  <a:pt x="1281301" y="1026618"/>
                  <a:pt x="1329279" y="1123279"/>
                  <a:pt x="1316579" y="1166318"/>
                </a:cubicBezTo>
                <a:cubicBezTo>
                  <a:pt x="1303879" y="1209357"/>
                  <a:pt x="1222740" y="1197362"/>
                  <a:pt x="1176879" y="1242518"/>
                </a:cubicBezTo>
                <a:cubicBezTo>
                  <a:pt x="1131018" y="1287674"/>
                  <a:pt x="1035768" y="1424551"/>
                  <a:pt x="1041412" y="1437251"/>
                </a:cubicBezTo>
                <a:cubicBezTo>
                  <a:pt x="1047056" y="1449951"/>
                  <a:pt x="1210746" y="1346940"/>
                  <a:pt x="1210746" y="1318718"/>
                </a:cubicBezTo>
                <a:cubicBezTo>
                  <a:pt x="1210746" y="1290496"/>
                  <a:pt x="1079512" y="1320129"/>
                  <a:pt x="1041412" y="1267918"/>
                </a:cubicBezTo>
                <a:cubicBezTo>
                  <a:pt x="1003312" y="1215707"/>
                  <a:pt x="1025890" y="1101406"/>
                  <a:pt x="982146" y="1005451"/>
                </a:cubicBezTo>
                <a:cubicBezTo>
                  <a:pt x="938402" y="909496"/>
                  <a:pt x="841035" y="788846"/>
                  <a:pt x="778946" y="692185"/>
                </a:cubicBezTo>
                <a:cubicBezTo>
                  <a:pt x="716857" y="595524"/>
                  <a:pt x="739434" y="539079"/>
                  <a:pt x="609612" y="425485"/>
                </a:cubicBezTo>
                <a:cubicBezTo>
                  <a:pt x="479790" y="311891"/>
                  <a:pt x="-2810" y="48718"/>
                  <a:pt x="12" y="10618"/>
                </a:cubicBezTo>
                <a:cubicBezTo>
                  <a:pt x="2834" y="-27482"/>
                  <a:pt x="364784" y="38135"/>
                  <a:pt x="609612" y="188418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9" name="フリーフォーム: 図形 478">
            <a:extLst>
              <a:ext uri="{FF2B5EF4-FFF2-40B4-BE49-F238E27FC236}">
                <a16:creationId xmlns:a16="http://schemas.microsoft.com/office/drawing/2014/main" id="{326FDBD4-BEA9-4C7A-BCDA-4F1B9A5DB254}"/>
              </a:ext>
            </a:extLst>
          </p:cNvPr>
          <p:cNvSpPr/>
          <p:nvPr/>
        </p:nvSpPr>
        <p:spPr>
          <a:xfrm>
            <a:off x="5049215" y="3833841"/>
            <a:ext cx="1109603" cy="1144164"/>
          </a:xfrm>
          <a:custGeom>
            <a:avLst/>
            <a:gdLst>
              <a:gd name="connsiteX0" fmla="*/ 60418 w 1109603"/>
              <a:gd name="connsiteY0" fmla="*/ 43892 h 1144164"/>
              <a:gd name="connsiteX1" fmla="*/ 128152 w 1109603"/>
              <a:gd name="connsiteY1" fmla="*/ 98926 h 1144164"/>
              <a:gd name="connsiteX2" fmla="*/ 754685 w 1109603"/>
              <a:gd name="connsiteY2" fmla="*/ 708526 h 1144164"/>
              <a:gd name="connsiteX3" fmla="*/ 1106052 w 1109603"/>
              <a:gd name="connsiteY3" fmla="*/ 1119159 h 1144164"/>
              <a:gd name="connsiteX4" fmla="*/ 902852 w 1109603"/>
              <a:gd name="connsiteY4" fmla="*/ 1076826 h 1144164"/>
              <a:gd name="connsiteX5" fmla="*/ 386385 w 1109603"/>
              <a:gd name="connsiteY5" fmla="*/ 894792 h 1144164"/>
              <a:gd name="connsiteX6" fmla="*/ 94285 w 1109603"/>
              <a:gd name="connsiteY6" fmla="*/ 780492 h 1144164"/>
              <a:gd name="connsiteX7" fmla="*/ 339818 w 1109603"/>
              <a:gd name="connsiteY7" fmla="*/ 738159 h 1144164"/>
              <a:gd name="connsiteX8" fmla="*/ 208585 w 1109603"/>
              <a:gd name="connsiteY8" fmla="*/ 340226 h 1144164"/>
              <a:gd name="connsiteX9" fmla="*/ 267852 w 1109603"/>
              <a:gd name="connsiteY9" fmla="*/ 335992 h 1144164"/>
              <a:gd name="connsiteX10" fmla="*/ 9618 w 1109603"/>
              <a:gd name="connsiteY10" fmla="*/ 22726 h 1144164"/>
              <a:gd name="connsiteX11" fmla="*/ 60418 w 1109603"/>
              <a:gd name="connsiteY11" fmla="*/ 43892 h 1144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9603" h="1144164">
                <a:moveTo>
                  <a:pt x="60418" y="43892"/>
                </a:moveTo>
                <a:cubicBezTo>
                  <a:pt x="80174" y="56592"/>
                  <a:pt x="12441" y="-11846"/>
                  <a:pt x="128152" y="98926"/>
                </a:cubicBezTo>
                <a:cubicBezTo>
                  <a:pt x="243863" y="209698"/>
                  <a:pt x="591702" y="538487"/>
                  <a:pt x="754685" y="708526"/>
                </a:cubicBezTo>
                <a:cubicBezTo>
                  <a:pt x="917668" y="878565"/>
                  <a:pt x="1081358" y="1057776"/>
                  <a:pt x="1106052" y="1119159"/>
                </a:cubicBezTo>
                <a:cubicBezTo>
                  <a:pt x="1130746" y="1180542"/>
                  <a:pt x="1022796" y="1114220"/>
                  <a:pt x="902852" y="1076826"/>
                </a:cubicBezTo>
                <a:cubicBezTo>
                  <a:pt x="782908" y="1039432"/>
                  <a:pt x="521146" y="944181"/>
                  <a:pt x="386385" y="894792"/>
                </a:cubicBezTo>
                <a:cubicBezTo>
                  <a:pt x="251624" y="845403"/>
                  <a:pt x="102046" y="806597"/>
                  <a:pt x="94285" y="780492"/>
                </a:cubicBezTo>
                <a:cubicBezTo>
                  <a:pt x="86524" y="754387"/>
                  <a:pt x="320768" y="811537"/>
                  <a:pt x="339818" y="738159"/>
                </a:cubicBezTo>
                <a:cubicBezTo>
                  <a:pt x="358868" y="664781"/>
                  <a:pt x="220579" y="407254"/>
                  <a:pt x="208585" y="340226"/>
                </a:cubicBezTo>
                <a:cubicBezTo>
                  <a:pt x="196591" y="273198"/>
                  <a:pt x="301013" y="388909"/>
                  <a:pt x="267852" y="335992"/>
                </a:cubicBezTo>
                <a:cubicBezTo>
                  <a:pt x="234691" y="283075"/>
                  <a:pt x="43485" y="79170"/>
                  <a:pt x="9618" y="22726"/>
                </a:cubicBezTo>
                <a:cubicBezTo>
                  <a:pt x="-24249" y="-33718"/>
                  <a:pt x="40662" y="31192"/>
                  <a:pt x="60418" y="43892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0" name="フリーフォーム: 図形 479">
            <a:extLst>
              <a:ext uri="{FF2B5EF4-FFF2-40B4-BE49-F238E27FC236}">
                <a16:creationId xmlns:a16="http://schemas.microsoft.com/office/drawing/2014/main" id="{8A721AE8-2DFE-490B-880C-3C80E46564B8}"/>
              </a:ext>
            </a:extLst>
          </p:cNvPr>
          <p:cNvSpPr/>
          <p:nvPr/>
        </p:nvSpPr>
        <p:spPr>
          <a:xfrm>
            <a:off x="4677314" y="3618373"/>
            <a:ext cx="850945" cy="1230367"/>
          </a:xfrm>
          <a:custGeom>
            <a:avLst/>
            <a:gdLst>
              <a:gd name="connsiteX0" fmla="*/ 364586 w 850945"/>
              <a:gd name="connsiteY0" fmla="*/ 1127 h 1230367"/>
              <a:gd name="connsiteX1" fmla="*/ 588953 w 850945"/>
              <a:gd name="connsiteY1" fmla="*/ 466794 h 1230367"/>
              <a:gd name="connsiteX2" fmla="*/ 796386 w 850945"/>
              <a:gd name="connsiteY2" fmla="*/ 936694 h 1230367"/>
              <a:gd name="connsiteX3" fmla="*/ 826019 w 850945"/>
              <a:gd name="connsiteY3" fmla="*/ 1216094 h 1230367"/>
              <a:gd name="connsiteX4" fmla="*/ 847186 w 850945"/>
              <a:gd name="connsiteY4" fmla="*/ 983260 h 1230367"/>
              <a:gd name="connsiteX5" fmla="*/ 745586 w 850945"/>
              <a:gd name="connsiteY5" fmla="*/ 1220327 h 1230367"/>
              <a:gd name="connsiteX6" fmla="*/ 707486 w 850945"/>
              <a:gd name="connsiteY6" fmla="*/ 1156827 h 1230367"/>
              <a:gd name="connsiteX7" fmla="*/ 271453 w 850945"/>
              <a:gd name="connsiteY7" fmla="*/ 890127 h 1230367"/>
              <a:gd name="connsiteX8" fmla="*/ 538153 w 850945"/>
              <a:gd name="connsiteY8" fmla="*/ 1008660 h 1230367"/>
              <a:gd name="connsiteX9" fmla="*/ 398453 w 850945"/>
              <a:gd name="connsiteY9" fmla="*/ 822394 h 1230367"/>
              <a:gd name="connsiteX10" fmla="*/ 157153 w 850945"/>
              <a:gd name="connsiteY10" fmla="*/ 272060 h 1230367"/>
              <a:gd name="connsiteX11" fmla="*/ 38619 w 850945"/>
              <a:gd name="connsiteY11" fmla="*/ 475260 h 1230367"/>
              <a:gd name="connsiteX12" fmla="*/ 8986 w 850945"/>
              <a:gd name="connsiteY12" fmla="*/ 725027 h 1230367"/>
              <a:gd name="connsiteX13" fmla="*/ 182553 w 850945"/>
              <a:gd name="connsiteY13" fmla="*/ 348260 h 1230367"/>
              <a:gd name="connsiteX14" fmla="*/ 364586 w 850945"/>
              <a:gd name="connsiteY14" fmla="*/ 1127 h 1230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0945" h="1230367">
                <a:moveTo>
                  <a:pt x="364586" y="1127"/>
                </a:moveTo>
                <a:cubicBezTo>
                  <a:pt x="432319" y="20883"/>
                  <a:pt x="516986" y="310866"/>
                  <a:pt x="588953" y="466794"/>
                </a:cubicBezTo>
                <a:cubicBezTo>
                  <a:pt x="660920" y="622722"/>
                  <a:pt x="756875" y="811811"/>
                  <a:pt x="796386" y="936694"/>
                </a:cubicBezTo>
                <a:cubicBezTo>
                  <a:pt x="835897" y="1061577"/>
                  <a:pt x="817552" y="1208333"/>
                  <a:pt x="826019" y="1216094"/>
                </a:cubicBezTo>
                <a:cubicBezTo>
                  <a:pt x="834486" y="1223855"/>
                  <a:pt x="860591" y="982555"/>
                  <a:pt x="847186" y="983260"/>
                </a:cubicBezTo>
                <a:cubicBezTo>
                  <a:pt x="833781" y="983965"/>
                  <a:pt x="768869" y="1191399"/>
                  <a:pt x="745586" y="1220327"/>
                </a:cubicBezTo>
                <a:cubicBezTo>
                  <a:pt x="722303" y="1249255"/>
                  <a:pt x="786508" y="1211860"/>
                  <a:pt x="707486" y="1156827"/>
                </a:cubicBezTo>
                <a:cubicBezTo>
                  <a:pt x="628464" y="1101794"/>
                  <a:pt x="299675" y="914822"/>
                  <a:pt x="271453" y="890127"/>
                </a:cubicBezTo>
                <a:cubicBezTo>
                  <a:pt x="243231" y="865433"/>
                  <a:pt x="516986" y="1019949"/>
                  <a:pt x="538153" y="1008660"/>
                </a:cubicBezTo>
                <a:cubicBezTo>
                  <a:pt x="559320" y="997371"/>
                  <a:pt x="461953" y="945161"/>
                  <a:pt x="398453" y="822394"/>
                </a:cubicBezTo>
                <a:cubicBezTo>
                  <a:pt x="334953" y="699627"/>
                  <a:pt x="217125" y="329915"/>
                  <a:pt x="157153" y="272060"/>
                </a:cubicBezTo>
                <a:cubicBezTo>
                  <a:pt x="97181" y="214205"/>
                  <a:pt x="63313" y="399766"/>
                  <a:pt x="38619" y="475260"/>
                </a:cubicBezTo>
                <a:cubicBezTo>
                  <a:pt x="13925" y="550754"/>
                  <a:pt x="-15003" y="746194"/>
                  <a:pt x="8986" y="725027"/>
                </a:cubicBezTo>
                <a:cubicBezTo>
                  <a:pt x="32975" y="703860"/>
                  <a:pt x="117642" y="470321"/>
                  <a:pt x="182553" y="348260"/>
                </a:cubicBezTo>
                <a:cubicBezTo>
                  <a:pt x="247464" y="226199"/>
                  <a:pt x="296853" y="-18629"/>
                  <a:pt x="364586" y="1127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1" name="フリーフォーム: 図形 480">
            <a:extLst>
              <a:ext uri="{FF2B5EF4-FFF2-40B4-BE49-F238E27FC236}">
                <a16:creationId xmlns:a16="http://schemas.microsoft.com/office/drawing/2014/main" id="{4EF58F5A-24C4-4225-B3E4-C79334A3B9AC}"/>
              </a:ext>
            </a:extLst>
          </p:cNvPr>
          <p:cNvSpPr/>
          <p:nvPr/>
        </p:nvSpPr>
        <p:spPr>
          <a:xfrm>
            <a:off x="4546600" y="3877640"/>
            <a:ext cx="340111" cy="1288429"/>
          </a:xfrm>
          <a:custGeom>
            <a:avLst/>
            <a:gdLst>
              <a:gd name="connsiteX0" fmla="*/ 254000 w 340111"/>
              <a:gd name="connsiteY0" fmla="*/ 93 h 1288429"/>
              <a:gd name="connsiteX1" fmla="*/ 283633 w 340111"/>
              <a:gd name="connsiteY1" fmla="*/ 385327 h 1288429"/>
              <a:gd name="connsiteX2" fmla="*/ 338667 w 340111"/>
              <a:gd name="connsiteY2" fmla="*/ 834060 h 1288429"/>
              <a:gd name="connsiteX3" fmla="*/ 321733 w 340111"/>
              <a:gd name="connsiteY3" fmla="*/ 1282793 h 1288429"/>
              <a:gd name="connsiteX4" fmla="*/ 296333 w 340111"/>
              <a:gd name="connsiteY4" fmla="*/ 1096527 h 1288429"/>
              <a:gd name="connsiteX5" fmla="*/ 194733 w 340111"/>
              <a:gd name="connsiteY5" fmla="*/ 1253160 h 1288429"/>
              <a:gd name="connsiteX6" fmla="*/ 148167 w 340111"/>
              <a:gd name="connsiteY6" fmla="*/ 1244693 h 1288429"/>
              <a:gd name="connsiteX7" fmla="*/ 71967 w 340111"/>
              <a:gd name="connsiteY7" fmla="*/ 1198127 h 1288429"/>
              <a:gd name="connsiteX8" fmla="*/ 63500 w 340111"/>
              <a:gd name="connsiteY8" fmla="*/ 808660 h 1288429"/>
              <a:gd name="connsiteX9" fmla="*/ 0 w 340111"/>
              <a:gd name="connsiteY9" fmla="*/ 664727 h 1288429"/>
              <a:gd name="connsiteX10" fmla="*/ 63500 w 340111"/>
              <a:gd name="connsiteY10" fmla="*/ 419193 h 1288429"/>
              <a:gd name="connsiteX11" fmla="*/ 254000 w 340111"/>
              <a:gd name="connsiteY11" fmla="*/ 93 h 128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0111" h="1288429">
                <a:moveTo>
                  <a:pt x="254000" y="93"/>
                </a:moveTo>
                <a:cubicBezTo>
                  <a:pt x="290689" y="-5551"/>
                  <a:pt x="269522" y="246332"/>
                  <a:pt x="283633" y="385327"/>
                </a:cubicBezTo>
                <a:cubicBezTo>
                  <a:pt x="297744" y="524322"/>
                  <a:pt x="332317" y="684482"/>
                  <a:pt x="338667" y="834060"/>
                </a:cubicBezTo>
                <a:cubicBezTo>
                  <a:pt x="345017" y="983638"/>
                  <a:pt x="328789" y="1239049"/>
                  <a:pt x="321733" y="1282793"/>
                </a:cubicBezTo>
                <a:cubicBezTo>
                  <a:pt x="314677" y="1326538"/>
                  <a:pt x="317500" y="1101466"/>
                  <a:pt x="296333" y="1096527"/>
                </a:cubicBezTo>
                <a:cubicBezTo>
                  <a:pt x="275166" y="1091588"/>
                  <a:pt x="219427" y="1228466"/>
                  <a:pt x="194733" y="1253160"/>
                </a:cubicBezTo>
                <a:cubicBezTo>
                  <a:pt x="170039" y="1277854"/>
                  <a:pt x="168628" y="1253865"/>
                  <a:pt x="148167" y="1244693"/>
                </a:cubicBezTo>
                <a:cubicBezTo>
                  <a:pt x="127706" y="1235521"/>
                  <a:pt x="86078" y="1270799"/>
                  <a:pt x="71967" y="1198127"/>
                </a:cubicBezTo>
                <a:cubicBezTo>
                  <a:pt x="57856" y="1125455"/>
                  <a:pt x="75494" y="897560"/>
                  <a:pt x="63500" y="808660"/>
                </a:cubicBezTo>
                <a:cubicBezTo>
                  <a:pt x="51506" y="719760"/>
                  <a:pt x="0" y="729638"/>
                  <a:pt x="0" y="664727"/>
                </a:cubicBezTo>
                <a:cubicBezTo>
                  <a:pt x="0" y="599816"/>
                  <a:pt x="19756" y="527143"/>
                  <a:pt x="63500" y="419193"/>
                </a:cubicBezTo>
                <a:cubicBezTo>
                  <a:pt x="107244" y="311243"/>
                  <a:pt x="217311" y="5737"/>
                  <a:pt x="254000" y="93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2" name="フリーフォーム: 図形 481">
            <a:extLst>
              <a:ext uri="{FF2B5EF4-FFF2-40B4-BE49-F238E27FC236}">
                <a16:creationId xmlns:a16="http://schemas.microsoft.com/office/drawing/2014/main" id="{2CFD166C-5E54-4186-BBC2-5E93D70E8CAF}"/>
              </a:ext>
            </a:extLst>
          </p:cNvPr>
          <p:cNvSpPr/>
          <p:nvPr/>
        </p:nvSpPr>
        <p:spPr>
          <a:xfrm>
            <a:off x="4754771" y="3833565"/>
            <a:ext cx="723726" cy="1266023"/>
          </a:xfrm>
          <a:custGeom>
            <a:avLst/>
            <a:gdLst>
              <a:gd name="connsiteX0" fmla="*/ 126262 w 723726"/>
              <a:gd name="connsiteY0" fmla="*/ 10302 h 1266023"/>
              <a:gd name="connsiteX1" fmla="*/ 371796 w 723726"/>
              <a:gd name="connsiteY1" fmla="*/ 658002 h 1266023"/>
              <a:gd name="connsiteX2" fmla="*/ 422596 w 723726"/>
              <a:gd name="connsiteY2" fmla="*/ 780768 h 1266023"/>
              <a:gd name="connsiteX3" fmla="*/ 541129 w 723726"/>
              <a:gd name="connsiteY3" fmla="*/ 954335 h 1266023"/>
              <a:gd name="connsiteX4" fmla="*/ 723162 w 723726"/>
              <a:gd name="connsiteY4" fmla="*/ 1098268 h 1266023"/>
              <a:gd name="connsiteX5" fmla="*/ 596162 w 723726"/>
              <a:gd name="connsiteY5" fmla="*/ 1127902 h 1266023"/>
              <a:gd name="connsiteX6" fmla="*/ 536896 w 723726"/>
              <a:gd name="connsiteY6" fmla="*/ 1263368 h 1266023"/>
              <a:gd name="connsiteX7" fmla="*/ 481862 w 723726"/>
              <a:gd name="connsiteY7" fmla="*/ 1191402 h 1266023"/>
              <a:gd name="connsiteX8" fmla="*/ 96629 w 723726"/>
              <a:gd name="connsiteY8" fmla="*/ 890835 h 1266023"/>
              <a:gd name="connsiteX9" fmla="*/ 28896 w 723726"/>
              <a:gd name="connsiteY9" fmla="*/ 882368 h 1266023"/>
              <a:gd name="connsiteX10" fmla="*/ 494562 w 723726"/>
              <a:gd name="connsiteY10" fmla="*/ 1250668 h 1266023"/>
              <a:gd name="connsiteX11" fmla="*/ 151662 w 723726"/>
              <a:gd name="connsiteY11" fmla="*/ 983968 h 1266023"/>
              <a:gd name="connsiteX12" fmla="*/ 134729 w 723726"/>
              <a:gd name="connsiteY12" fmla="*/ 700335 h 1266023"/>
              <a:gd name="connsiteX13" fmla="*/ 71229 w 723726"/>
              <a:gd name="connsiteY13" fmla="*/ 437868 h 1266023"/>
              <a:gd name="connsiteX14" fmla="*/ 28896 w 723726"/>
              <a:gd name="connsiteY14" fmla="*/ 272768 h 1266023"/>
              <a:gd name="connsiteX15" fmla="*/ 126262 w 723726"/>
              <a:gd name="connsiteY15" fmla="*/ 10302 h 126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23726" h="1266023">
                <a:moveTo>
                  <a:pt x="126262" y="10302"/>
                </a:moveTo>
                <a:cubicBezTo>
                  <a:pt x="183412" y="74508"/>
                  <a:pt x="371796" y="658002"/>
                  <a:pt x="371796" y="658002"/>
                </a:cubicBezTo>
                <a:cubicBezTo>
                  <a:pt x="421185" y="786413"/>
                  <a:pt x="394374" y="731379"/>
                  <a:pt x="422596" y="780768"/>
                </a:cubicBezTo>
                <a:cubicBezTo>
                  <a:pt x="450818" y="830157"/>
                  <a:pt x="491035" y="901418"/>
                  <a:pt x="541129" y="954335"/>
                </a:cubicBezTo>
                <a:cubicBezTo>
                  <a:pt x="591223" y="1007252"/>
                  <a:pt x="713990" y="1069340"/>
                  <a:pt x="723162" y="1098268"/>
                </a:cubicBezTo>
                <a:cubicBezTo>
                  <a:pt x="732334" y="1127196"/>
                  <a:pt x="627206" y="1100385"/>
                  <a:pt x="596162" y="1127902"/>
                </a:cubicBezTo>
                <a:cubicBezTo>
                  <a:pt x="565118" y="1155419"/>
                  <a:pt x="555946" y="1252785"/>
                  <a:pt x="536896" y="1263368"/>
                </a:cubicBezTo>
                <a:cubicBezTo>
                  <a:pt x="517846" y="1273951"/>
                  <a:pt x="555240" y="1253491"/>
                  <a:pt x="481862" y="1191402"/>
                </a:cubicBezTo>
                <a:cubicBezTo>
                  <a:pt x="408484" y="1129313"/>
                  <a:pt x="172123" y="942341"/>
                  <a:pt x="96629" y="890835"/>
                </a:cubicBezTo>
                <a:cubicBezTo>
                  <a:pt x="21135" y="839329"/>
                  <a:pt x="-37426" y="822396"/>
                  <a:pt x="28896" y="882368"/>
                </a:cubicBezTo>
                <a:cubicBezTo>
                  <a:pt x="95218" y="942340"/>
                  <a:pt x="474101" y="1233735"/>
                  <a:pt x="494562" y="1250668"/>
                </a:cubicBezTo>
                <a:cubicBezTo>
                  <a:pt x="515023" y="1267601"/>
                  <a:pt x="211634" y="1075690"/>
                  <a:pt x="151662" y="983968"/>
                </a:cubicBezTo>
                <a:cubicBezTo>
                  <a:pt x="91690" y="892246"/>
                  <a:pt x="148135" y="791352"/>
                  <a:pt x="134729" y="700335"/>
                </a:cubicBezTo>
                <a:cubicBezTo>
                  <a:pt x="121323" y="609318"/>
                  <a:pt x="88868" y="509129"/>
                  <a:pt x="71229" y="437868"/>
                </a:cubicBezTo>
                <a:cubicBezTo>
                  <a:pt x="53590" y="366607"/>
                  <a:pt x="16196" y="345440"/>
                  <a:pt x="28896" y="272768"/>
                </a:cubicBezTo>
                <a:cubicBezTo>
                  <a:pt x="41596" y="200096"/>
                  <a:pt x="69112" y="-53904"/>
                  <a:pt x="126262" y="10302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3" name="フリーフォーム: 図形 482">
            <a:extLst>
              <a:ext uri="{FF2B5EF4-FFF2-40B4-BE49-F238E27FC236}">
                <a16:creationId xmlns:a16="http://schemas.microsoft.com/office/drawing/2014/main" id="{6504ED8E-984A-4194-BCE8-14A8B7EB12E8}"/>
              </a:ext>
            </a:extLst>
          </p:cNvPr>
          <p:cNvSpPr/>
          <p:nvPr/>
        </p:nvSpPr>
        <p:spPr>
          <a:xfrm>
            <a:off x="4989902" y="4436533"/>
            <a:ext cx="1178683" cy="838814"/>
          </a:xfrm>
          <a:custGeom>
            <a:avLst/>
            <a:gdLst>
              <a:gd name="connsiteX0" fmla="*/ 18131 w 1178683"/>
              <a:gd name="connsiteY0" fmla="*/ 0 h 838814"/>
              <a:gd name="connsiteX1" fmla="*/ 813998 w 1178683"/>
              <a:gd name="connsiteY1" fmla="*/ 406400 h 838814"/>
              <a:gd name="connsiteX2" fmla="*/ 1173831 w 1178683"/>
              <a:gd name="connsiteY2" fmla="*/ 635000 h 838814"/>
              <a:gd name="connsiteX3" fmla="*/ 974865 w 1178683"/>
              <a:gd name="connsiteY3" fmla="*/ 596900 h 838814"/>
              <a:gd name="connsiteX4" fmla="*/ 339865 w 1178683"/>
              <a:gd name="connsiteY4" fmla="*/ 660400 h 838814"/>
              <a:gd name="connsiteX5" fmla="*/ 1135731 w 1178683"/>
              <a:gd name="connsiteY5" fmla="*/ 838200 h 838814"/>
              <a:gd name="connsiteX6" fmla="*/ 644665 w 1178683"/>
              <a:gd name="connsiteY6" fmla="*/ 706967 h 838814"/>
              <a:gd name="connsiteX7" fmla="*/ 289065 w 1178683"/>
              <a:gd name="connsiteY7" fmla="*/ 406400 h 838814"/>
              <a:gd name="connsiteX8" fmla="*/ 18131 w 1178683"/>
              <a:gd name="connsiteY8" fmla="*/ 0 h 838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8683" h="838814">
                <a:moveTo>
                  <a:pt x="18131" y="0"/>
                </a:moveTo>
                <a:cubicBezTo>
                  <a:pt x="105620" y="0"/>
                  <a:pt x="621381" y="300567"/>
                  <a:pt x="813998" y="406400"/>
                </a:cubicBezTo>
                <a:cubicBezTo>
                  <a:pt x="1006615" y="512233"/>
                  <a:pt x="1147020" y="603250"/>
                  <a:pt x="1173831" y="635000"/>
                </a:cubicBezTo>
                <a:cubicBezTo>
                  <a:pt x="1200642" y="666750"/>
                  <a:pt x="1113859" y="592667"/>
                  <a:pt x="974865" y="596900"/>
                </a:cubicBezTo>
                <a:cubicBezTo>
                  <a:pt x="835871" y="601133"/>
                  <a:pt x="313054" y="620183"/>
                  <a:pt x="339865" y="660400"/>
                </a:cubicBezTo>
                <a:cubicBezTo>
                  <a:pt x="366676" y="700617"/>
                  <a:pt x="1084931" y="830439"/>
                  <a:pt x="1135731" y="838200"/>
                </a:cubicBezTo>
                <a:cubicBezTo>
                  <a:pt x="1186531" y="845961"/>
                  <a:pt x="785776" y="778934"/>
                  <a:pt x="644665" y="706967"/>
                </a:cubicBezTo>
                <a:cubicBezTo>
                  <a:pt x="503554" y="635000"/>
                  <a:pt x="395604" y="523522"/>
                  <a:pt x="289065" y="406400"/>
                </a:cubicBezTo>
                <a:cubicBezTo>
                  <a:pt x="182526" y="289278"/>
                  <a:pt x="-69358" y="0"/>
                  <a:pt x="18131" y="0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4" name="フリーフォーム: 図形 483">
            <a:extLst>
              <a:ext uri="{FF2B5EF4-FFF2-40B4-BE49-F238E27FC236}">
                <a16:creationId xmlns:a16="http://schemas.microsoft.com/office/drawing/2014/main" id="{D972D534-9193-4A29-A5C1-9135AEC37DE8}"/>
              </a:ext>
            </a:extLst>
          </p:cNvPr>
          <p:cNvSpPr/>
          <p:nvPr/>
        </p:nvSpPr>
        <p:spPr>
          <a:xfrm>
            <a:off x="5278458" y="4625339"/>
            <a:ext cx="728507" cy="579050"/>
          </a:xfrm>
          <a:custGeom>
            <a:avLst/>
            <a:gdLst>
              <a:gd name="connsiteX0" fmla="*/ 509 w 728507"/>
              <a:gd name="connsiteY0" fmla="*/ 259928 h 579050"/>
              <a:gd name="connsiteX1" fmla="*/ 508509 w 728507"/>
              <a:gd name="connsiteY1" fmla="*/ 556261 h 579050"/>
              <a:gd name="connsiteX2" fmla="*/ 559309 w 728507"/>
              <a:gd name="connsiteY2" fmla="*/ 480061 h 579050"/>
              <a:gd name="connsiteX3" fmla="*/ 707475 w 728507"/>
              <a:gd name="connsiteY3" fmla="*/ 577428 h 579050"/>
              <a:gd name="connsiteX4" fmla="*/ 724409 w 728507"/>
              <a:gd name="connsiteY4" fmla="*/ 522394 h 579050"/>
              <a:gd name="connsiteX5" fmla="*/ 677842 w 728507"/>
              <a:gd name="connsiteY5" fmla="*/ 298028 h 579050"/>
              <a:gd name="connsiteX6" fmla="*/ 432309 w 728507"/>
              <a:gd name="connsiteY6" fmla="*/ 1694 h 579050"/>
              <a:gd name="connsiteX7" fmla="*/ 504275 w 728507"/>
              <a:gd name="connsiteY7" fmla="*/ 179494 h 579050"/>
              <a:gd name="connsiteX8" fmla="*/ 415375 w 728507"/>
              <a:gd name="connsiteY8" fmla="*/ 234528 h 579050"/>
              <a:gd name="connsiteX9" fmla="*/ 509 w 728507"/>
              <a:gd name="connsiteY9" fmla="*/ 259928 h 57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8507" h="579050">
                <a:moveTo>
                  <a:pt x="509" y="259928"/>
                </a:moveTo>
                <a:cubicBezTo>
                  <a:pt x="16031" y="313550"/>
                  <a:pt x="415376" y="519572"/>
                  <a:pt x="508509" y="556261"/>
                </a:cubicBezTo>
                <a:cubicBezTo>
                  <a:pt x="601642" y="592950"/>
                  <a:pt x="526148" y="476533"/>
                  <a:pt x="559309" y="480061"/>
                </a:cubicBezTo>
                <a:cubicBezTo>
                  <a:pt x="592470" y="483589"/>
                  <a:pt x="679958" y="570373"/>
                  <a:pt x="707475" y="577428"/>
                </a:cubicBezTo>
                <a:cubicBezTo>
                  <a:pt x="734992" y="584483"/>
                  <a:pt x="729348" y="568961"/>
                  <a:pt x="724409" y="522394"/>
                </a:cubicBezTo>
                <a:cubicBezTo>
                  <a:pt x="719470" y="475827"/>
                  <a:pt x="726525" y="384811"/>
                  <a:pt x="677842" y="298028"/>
                </a:cubicBezTo>
                <a:cubicBezTo>
                  <a:pt x="629159" y="211245"/>
                  <a:pt x="461237" y="21450"/>
                  <a:pt x="432309" y="1694"/>
                </a:cubicBezTo>
                <a:cubicBezTo>
                  <a:pt x="403381" y="-18062"/>
                  <a:pt x="507097" y="140688"/>
                  <a:pt x="504275" y="179494"/>
                </a:cubicBezTo>
                <a:cubicBezTo>
                  <a:pt x="501453" y="218300"/>
                  <a:pt x="502158" y="228178"/>
                  <a:pt x="415375" y="234528"/>
                </a:cubicBezTo>
                <a:cubicBezTo>
                  <a:pt x="328592" y="240878"/>
                  <a:pt x="-15013" y="206306"/>
                  <a:pt x="509" y="259928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5" name="フリーフォーム: 図形 484">
            <a:extLst>
              <a:ext uri="{FF2B5EF4-FFF2-40B4-BE49-F238E27FC236}">
                <a16:creationId xmlns:a16="http://schemas.microsoft.com/office/drawing/2014/main" id="{37842C2D-7EDF-4F8A-ACB4-932CF5F7A3EF}"/>
              </a:ext>
            </a:extLst>
          </p:cNvPr>
          <p:cNvSpPr/>
          <p:nvPr/>
        </p:nvSpPr>
        <p:spPr>
          <a:xfrm>
            <a:off x="6630788" y="3610693"/>
            <a:ext cx="1533965" cy="737653"/>
          </a:xfrm>
          <a:custGeom>
            <a:avLst/>
            <a:gdLst>
              <a:gd name="connsiteX0" fmla="*/ 1167012 w 1533965"/>
              <a:gd name="connsiteY0" fmla="*/ 8807 h 737653"/>
              <a:gd name="connsiteX1" fmla="*/ 1522612 w 1533965"/>
              <a:gd name="connsiteY1" fmla="*/ 677674 h 737653"/>
              <a:gd name="connsiteX2" fmla="*/ 1425245 w 1533965"/>
              <a:gd name="connsiteY2" fmla="*/ 698840 h 737653"/>
              <a:gd name="connsiteX3" fmla="*/ 1217812 w 1533965"/>
              <a:gd name="connsiteY3" fmla="*/ 618407 h 737653"/>
              <a:gd name="connsiteX4" fmla="*/ 680179 w 1533965"/>
              <a:gd name="connsiteY4" fmla="*/ 457540 h 737653"/>
              <a:gd name="connsiteX5" fmla="*/ 2845 w 1533965"/>
              <a:gd name="connsiteY5" fmla="*/ 360174 h 737653"/>
              <a:gd name="connsiteX6" fmla="*/ 955345 w 1533965"/>
              <a:gd name="connsiteY6" fmla="*/ 546440 h 737653"/>
              <a:gd name="connsiteX7" fmla="*/ 747912 w 1533965"/>
              <a:gd name="connsiteY7" fmla="*/ 398274 h 737653"/>
              <a:gd name="connsiteX8" fmla="*/ 1128912 w 1533965"/>
              <a:gd name="connsiteY8" fmla="*/ 300907 h 737653"/>
              <a:gd name="connsiteX9" fmla="*/ 1167012 w 1533965"/>
              <a:gd name="connsiteY9" fmla="*/ 8807 h 73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33965" h="737653">
                <a:moveTo>
                  <a:pt x="1167012" y="8807"/>
                </a:moveTo>
                <a:cubicBezTo>
                  <a:pt x="1232629" y="71601"/>
                  <a:pt x="1479573" y="562669"/>
                  <a:pt x="1522612" y="677674"/>
                </a:cubicBezTo>
                <a:cubicBezTo>
                  <a:pt x="1565651" y="792679"/>
                  <a:pt x="1476045" y="708718"/>
                  <a:pt x="1425245" y="698840"/>
                </a:cubicBezTo>
                <a:cubicBezTo>
                  <a:pt x="1374445" y="688962"/>
                  <a:pt x="1341990" y="658624"/>
                  <a:pt x="1217812" y="618407"/>
                </a:cubicBezTo>
                <a:cubicBezTo>
                  <a:pt x="1093634" y="578190"/>
                  <a:pt x="882673" y="500579"/>
                  <a:pt x="680179" y="457540"/>
                </a:cubicBezTo>
                <a:cubicBezTo>
                  <a:pt x="477685" y="414501"/>
                  <a:pt x="-43016" y="345357"/>
                  <a:pt x="2845" y="360174"/>
                </a:cubicBezTo>
                <a:cubicBezTo>
                  <a:pt x="48706" y="374991"/>
                  <a:pt x="831167" y="540090"/>
                  <a:pt x="955345" y="546440"/>
                </a:cubicBezTo>
                <a:cubicBezTo>
                  <a:pt x="1079523" y="552790"/>
                  <a:pt x="718984" y="439196"/>
                  <a:pt x="747912" y="398274"/>
                </a:cubicBezTo>
                <a:cubicBezTo>
                  <a:pt x="776840" y="357352"/>
                  <a:pt x="1059768" y="364407"/>
                  <a:pt x="1128912" y="300907"/>
                </a:cubicBezTo>
                <a:cubicBezTo>
                  <a:pt x="1198056" y="237407"/>
                  <a:pt x="1101395" y="-53987"/>
                  <a:pt x="1167012" y="8807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6" name="フリーフォーム: 図形 485">
            <a:extLst>
              <a:ext uri="{FF2B5EF4-FFF2-40B4-BE49-F238E27FC236}">
                <a16:creationId xmlns:a16="http://schemas.microsoft.com/office/drawing/2014/main" id="{8F400C21-5825-4EB9-B780-76978217FF37}"/>
              </a:ext>
            </a:extLst>
          </p:cNvPr>
          <p:cNvSpPr/>
          <p:nvPr/>
        </p:nvSpPr>
        <p:spPr>
          <a:xfrm>
            <a:off x="6389172" y="3909211"/>
            <a:ext cx="2485620" cy="1056797"/>
          </a:xfrm>
          <a:custGeom>
            <a:avLst/>
            <a:gdLst>
              <a:gd name="connsiteX0" fmla="*/ 909095 w 2485620"/>
              <a:gd name="connsiteY0" fmla="*/ 6622 h 1056797"/>
              <a:gd name="connsiteX1" fmla="*/ 968361 w 2485620"/>
              <a:gd name="connsiteY1" fmla="*/ 40489 h 1056797"/>
              <a:gd name="connsiteX2" fmla="*/ 2200261 w 2485620"/>
              <a:gd name="connsiteY2" fmla="*/ 692422 h 1056797"/>
              <a:gd name="connsiteX3" fmla="*/ 1937795 w 2485620"/>
              <a:gd name="connsiteY3" fmla="*/ 489222 h 1056797"/>
              <a:gd name="connsiteX4" fmla="*/ 2407695 w 2485620"/>
              <a:gd name="connsiteY4" fmla="*/ 683956 h 1056797"/>
              <a:gd name="connsiteX5" fmla="*/ 2475428 w 2485620"/>
              <a:gd name="connsiteY5" fmla="*/ 794022 h 1056797"/>
              <a:gd name="connsiteX6" fmla="*/ 2301861 w 2485620"/>
              <a:gd name="connsiteY6" fmla="*/ 823656 h 1056797"/>
              <a:gd name="connsiteX7" fmla="*/ 2234128 w 2485620"/>
              <a:gd name="connsiteY7" fmla="*/ 1056489 h 1056797"/>
              <a:gd name="connsiteX8" fmla="*/ 2352661 w 2485620"/>
              <a:gd name="connsiteY8" fmla="*/ 768622 h 1056797"/>
              <a:gd name="connsiteX9" fmla="*/ 2191795 w 2485620"/>
              <a:gd name="connsiteY9" fmla="*/ 865989 h 1056797"/>
              <a:gd name="connsiteX10" fmla="*/ 2157928 w 2485620"/>
              <a:gd name="connsiteY10" fmla="*/ 891389 h 1056797"/>
              <a:gd name="connsiteX11" fmla="*/ 1988595 w 2485620"/>
              <a:gd name="connsiteY11" fmla="*/ 832122 h 1056797"/>
              <a:gd name="connsiteX12" fmla="*/ 1713428 w 2485620"/>
              <a:gd name="connsiteY12" fmla="*/ 573889 h 1056797"/>
              <a:gd name="connsiteX13" fmla="*/ 1260461 w 2485620"/>
              <a:gd name="connsiteY13" fmla="*/ 413022 h 1056797"/>
              <a:gd name="connsiteX14" fmla="*/ 3161 w 2485620"/>
              <a:gd name="connsiteY14" fmla="*/ 252156 h 1056797"/>
              <a:gd name="connsiteX15" fmla="*/ 1666861 w 2485620"/>
              <a:gd name="connsiteY15" fmla="*/ 480756 h 1056797"/>
              <a:gd name="connsiteX16" fmla="*/ 1069961 w 2485620"/>
              <a:gd name="connsiteY16" fmla="*/ 319889 h 1056797"/>
              <a:gd name="connsiteX17" fmla="*/ 955661 w 2485620"/>
              <a:gd name="connsiteY17" fmla="*/ 32022 h 1056797"/>
              <a:gd name="connsiteX18" fmla="*/ 909095 w 2485620"/>
              <a:gd name="connsiteY18" fmla="*/ 6622 h 1056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85620" h="1056797">
                <a:moveTo>
                  <a:pt x="909095" y="6622"/>
                </a:moveTo>
                <a:cubicBezTo>
                  <a:pt x="911212" y="8033"/>
                  <a:pt x="968361" y="40489"/>
                  <a:pt x="968361" y="40489"/>
                </a:cubicBezTo>
                <a:cubicBezTo>
                  <a:pt x="1183555" y="154789"/>
                  <a:pt x="2038689" y="617633"/>
                  <a:pt x="2200261" y="692422"/>
                </a:cubicBezTo>
                <a:cubicBezTo>
                  <a:pt x="2361833" y="767211"/>
                  <a:pt x="1903223" y="490633"/>
                  <a:pt x="1937795" y="489222"/>
                </a:cubicBezTo>
                <a:cubicBezTo>
                  <a:pt x="1972367" y="487811"/>
                  <a:pt x="2318090" y="633156"/>
                  <a:pt x="2407695" y="683956"/>
                </a:cubicBezTo>
                <a:cubicBezTo>
                  <a:pt x="2497300" y="734756"/>
                  <a:pt x="2493067" y="770739"/>
                  <a:pt x="2475428" y="794022"/>
                </a:cubicBezTo>
                <a:cubicBezTo>
                  <a:pt x="2457789" y="817305"/>
                  <a:pt x="2342078" y="779911"/>
                  <a:pt x="2301861" y="823656"/>
                </a:cubicBezTo>
                <a:cubicBezTo>
                  <a:pt x="2261644" y="867401"/>
                  <a:pt x="2225661" y="1065661"/>
                  <a:pt x="2234128" y="1056489"/>
                </a:cubicBezTo>
                <a:cubicBezTo>
                  <a:pt x="2242595" y="1047317"/>
                  <a:pt x="2359716" y="800372"/>
                  <a:pt x="2352661" y="768622"/>
                </a:cubicBezTo>
                <a:cubicBezTo>
                  <a:pt x="2345606" y="736872"/>
                  <a:pt x="2224250" y="845528"/>
                  <a:pt x="2191795" y="865989"/>
                </a:cubicBezTo>
                <a:cubicBezTo>
                  <a:pt x="2159340" y="886450"/>
                  <a:pt x="2191795" y="897033"/>
                  <a:pt x="2157928" y="891389"/>
                </a:cubicBezTo>
                <a:cubicBezTo>
                  <a:pt x="2124061" y="885745"/>
                  <a:pt x="2062678" y="885039"/>
                  <a:pt x="1988595" y="832122"/>
                </a:cubicBezTo>
                <a:cubicBezTo>
                  <a:pt x="1914512" y="779205"/>
                  <a:pt x="1834784" y="643739"/>
                  <a:pt x="1713428" y="573889"/>
                </a:cubicBezTo>
                <a:cubicBezTo>
                  <a:pt x="1592072" y="504039"/>
                  <a:pt x="1545506" y="466644"/>
                  <a:pt x="1260461" y="413022"/>
                </a:cubicBezTo>
                <a:cubicBezTo>
                  <a:pt x="975416" y="359400"/>
                  <a:pt x="-64572" y="240867"/>
                  <a:pt x="3161" y="252156"/>
                </a:cubicBezTo>
                <a:cubicBezTo>
                  <a:pt x="70894" y="263445"/>
                  <a:pt x="1489061" y="469467"/>
                  <a:pt x="1666861" y="480756"/>
                </a:cubicBezTo>
                <a:cubicBezTo>
                  <a:pt x="1844661" y="492045"/>
                  <a:pt x="1188494" y="394678"/>
                  <a:pt x="1069961" y="319889"/>
                </a:cubicBezTo>
                <a:cubicBezTo>
                  <a:pt x="951428" y="245100"/>
                  <a:pt x="981766" y="82116"/>
                  <a:pt x="955661" y="32022"/>
                </a:cubicBezTo>
                <a:cubicBezTo>
                  <a:pt x="929556" y="-18072"/>
                  <a:pt x="906978" y="5211"/>
                  <a:pt x="909095" y="6622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7" name="フリーフォーム: 図形 486">
            <a:extLst>
              <a:ext uri="{FF2B5EF4-FFF2-40B4-BE49-F238E27FC236}">
                <a16:creationId xmlns:a16="http://schemas.microsoft.com/office/drawing/2014/main" id="{8B1FF90F-D3A3-4850-AD66-6DA2FAE85641}"/>
              </a:ext>
            </a:extLst>
          </p:cNvPr>
          <p:cNvSpPr/>
          <p:nvPr/>
        </p:nvSpPr>
        <p:spPr>
          <a:xfrm>
            <a:off x="6949899" y="4092985"/>
            <a:ext cx="1248696" cy="672563"/>
          </a:xfrm>
          <a:custGeom>
            <a:avLst/>
            <a:gdLst>
              <a:gd name="connsiteX0" fmla="*/ 1234 w 1248696"/>
              <a:gd name="connsiteY0" fmla="*/ 648 h 672563"/>
              <a:gd name="connsiteX1" fmla="*/ 1211968 w 1248696"/>
              <a:gd name="connsiteY1" fmla="*/ 292748 h 672563"/>
              <a:gd name="connsiteX2" fmla="*/ 932568 w 1248696"/>
              <a:gd name="connsiteY2" fmla="*/ 381648 h 672563"/>
              <a:gd name="connsiteX3" fmla="*/ 907168 w 1248696"/>
              <a:gd name="connsiteY3" fmla="*/ 622948 h 672563"/>
              <a:gd name="connsiteX4" fmla="*/ 1186568 w 1248696"/>
              <a:gd name="connsiteY4" fmla="*/ 665282 h 672563"/>
              <a:gd name="connsiteX5" fmla="*/ 1233134 w 1248696"/>
              <a:gd name="connsiteY5" fmla="*/ 521348 h 672563"/>
              <a:gd name="connsiteX6" fmla="*/ 987601 w 1248696"/>
              <a:gd name="connsiteY6" fmla="*/ 381648 h 672563"/>
              <a:gd name="connsiteX7" fmla="*/ 1234 w 1248696"/>
              <a:gd name="connsiteY7" fmla="*/ 648 h 67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8696" h="672563">
                <a:moveTo>
                  <a:pt x="1234" y="648"/>
                </a:moveTo>
                <a:cubicBezTo>
                  <a:pt x="38629" y="-14169"/>
                  <a:pt x="1056746" y="229248"/>
                  <a:pt x="1211968" y="292748"/>
                </a:cubicBezTo>
                <a:cubicBezTo>
                  <a:pt x="1367190" y="356248"/>
                  <a:pt x="983368" y="326615"/>
                  <a:pt x="932568" y="381648"/>
                </a:cubicBezTo>
                <a:cubicBezTo>
                  <a:pt x="881768" y="436681"/>
                  <a:pt x="864835" y="575676"/>
                  <a:pt x="907168" y="622948"/>
                </a:cubicBezTo>
                <a:cubicBezTo>
                  <a:pt x="949501" y="670220"/>
                  <a:pt x="1132240" y="682215"/>
                  <a:pt x="1186568" y="665282"/>
                </a:cubicBezTo>
                <a:cubicBezTo>
                  <a:pt x="1240896" y="648349"/>
                  <a:pt x="1266295" y="568620"/>
                  <a:pt x="1233134" y="521348"/>
                </a:cubicBezTo>
                <a:cubicBezTo>
                  <a:pt x="1199973" y="474076"/>
                  <a:pt x="1187979" y="469842"/>
                  <a:pt x="987601" y="381648"/>
                </a:cubicBezTo>
                <a:cubicBezTo>
                  <a:pt x="787223" y="293454"/>
                  <a:pt x="-36161" y="15465"/>
                  <a:pt x="1234" y="648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8" name="フリーフォーム: 図形 487">
            <a:extLst>
              <a:ext uri="{FF2B5EF4-FFF2-40B4-BE49-F238E27FC236}">
                <a16:creationId xmlns:a16="http://schemas.microsoft.com/office/drawing/2014/main" id="{1F7BE654-66FA-48AC-9390-730BAA9EDB42}"/>
              </a:ext>
            </a:extLst>
          </p:cNvPr>
          <p:cNvSpPr/>
          <p:nvPr/>
        </p:nvSpPr>
        <p:spPr>
          <a:xfrm>
            <a:off x="6288171" y="4154877"/>
            <a:ext cx="1987464" cy="592417"/>
          </a:xfrm>
          <a:custGeom>
            <a:avLst/>
            <a:gdLst>
              <a:gd name="connsiteX0" fmla="*/ 472462 w 1987464"/>
              <a:gd name="connsiteY0" fmla="*/ 2256 h 592417"/>
              <a:gd name="connsiteX1" fmla="*/ 1856762 w 1987464"/>
              <a:gd name="connsiteY1" fmla="*/ 294356 h 592417"/>
              <a:gd name="connsiteX2" fmla="*/ 1873696 w 1987464"/>
              <a:gd name="connsiteY2" fmla="*/ 307056 h 592417"/>
              <a:gd name="connsiteX3" fmla="*/ 1882162 w 1987464"/>
              <a:gd name="connsiteY3" fmla="*/ 467923 h 592417"/>
              <a:gd name="connsiteX4" fmla="*/ 1924496 w 1987464"/>
              <a:gd name="connsiteY4" fmla="*/ 582223 h 592417"/>
              <a:gd name="connsiteX5" fmla="*/ 1750929 w 1987464"/>
              <a:gd name="connsiteY5" fmla="*/ 565290 h 592417"/>
              <a:gd name="connsiteX6" fmla="*/ 1234462 w 1987464"/>
              <a:gd name="connsiteY6" fmla="*/ 391723 h 592417"/>
              <a:gd name="connsiteX7" fmla="*/ 188829 w 1987464"/>
              <a:gd name="connsiteY7" fmla="*/ 125023 h 592417"/>
              <a:gd name="connsiteX8" fmla="*/ 1958362 w 1987464"/>
              <a:gd name="connsiteY8" fmla="*/ 577990 h 592417"/>
              <a:gd name="connsiteX9" fmla="*/ 1200596 w 1987464"/>
              <a:gd name="connsiteY9" fmla="*/ 336690 h 592417"/>
              <a:gd name="connsiteX10" fmla="*/ 32196 w 1987464"/>
              <a:gd name="connsiteY10" fmla="*/ 167356 h 592417"/>
              <a:gd name="connsiteX11" fmla="*/ 472462 w 1987464"/>
              <a:gd name="connsiteY11" fmla="*/ 2256 h 59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7464" h="592417">
                <a:moveTo>
                  <a:pt x="472462" y="2256"/>
                </a:moveTo>
                <a:cubicBezTo>
                  <a:pt x="776556" y="23423"/>
                  <a:pt x="1856762" y="294356"/>
                  <a:pt x="1856762" y="294356"/>
                </a:cubicBezTo>
                <a:cubicBezTo>
                  <a:pt x="2090301" y="345156"/>
                  <a:pt x="1869463" y="278128"/>
                  <a:pt x="1873696" y="307056"/>
                </a:cubicBezTo>
                <a:cubicBezTo>
                  <a:pt x="1877929" y="335984"/>
                  <a:pt x="1873695" y="422062"/>
                  <a:pt x="1882162" y="467923"/>
                </a:cubicBezTo>
                <a:cubicBezTo>
                  <a:pt x="1890629" y="513784"/>
                  <a:pt x="1946368" y="565995"/>
                  <a:pt x="1924496" y="582223"/>
                </a:cubicBezTo>
                <a:cubicBezTo>
                  <a:pt x="1902624" y="598451"/>
                  <a:pt x="1865935" y="597040"/>
                  <a:pt x="1750929" y="565290"/>
                </a:cubicBezTo>
                <a:cubicBezTo>
                  <a:pt x="1635923" y="533540"/>
                  <a:pt x="1494812" y="465101"/>
                  <a:pt x="1234462" y="391723"/>
                </a:cubicBezTo>
                <a:cubicBezTo>
                  <a:pt x="974112" y="318345"/>
                  <a:pt x="188829" y="125023"/>
                  <a:pt x="188829" y="125023"/>
                </a:cubicBezTo>
                <a:lnTo>
                  <a:pt x="1958362" y="577990"/>
                </a:lnTo>
                <a:cubicBezTo>
                  <a:pt x="2126990" y="613268"/>
                  <a:pt x="1521624" y="405129"/>
                  <a:pt x="1200596" y="336690"/>
                </a:cubicBezTo>
                <a:cubicBezTo>
                  <a:pt x="879568" y="268251"/>
                  <a:pt x="157785" y="220273"/>
                  <a:pt x="32196" y="167356"/>
                </a:cubicBezTo>
                <a:cubicBezTo>
                  <a:pt x="-93393" y="114439"/>
                  <a:pt x="168368" y="-18911"/>
                  <a:pt x="472462" y="2256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9" name="フリーフォーム: 図形 488">
            <a:extLst>
              <a:ext uri="{FF2B5EF4-FFF2-40B4-BE49-F238E27FC236}">
                <a16:creationId xmlns:a16="http://schemas.microsoft.com/office/drawing/2014/main" id="{7CFE6969-3CB2-45E3-8769-3B3D730BB822}"/>
              </a:ext>
            </a:extLst>
          </p:cNvPr>
          <p:cNvSpPr/>
          <p:nvPr/>
        </p:nvSpPr>
        <p:spPr>
          <a:xfrm>
            <a:off x="7559074" y="3522863"/>
            <a:ext cx="1564703" cy="299840"/>
          </a:xfrm>
          <a:custGeom>
            <a:avLst/>
            <a:gdLst>
              <a:gd name="connsiteX0" fmla="*/ 145593 w 1564703"/>
              <a:gd name="connsiteY0" fmla="*/ 16204 h 299840"/>
              <a:gd name="connsiteX1" fmla="*/ 1051526 w 1564703"/>
              <a:gd name="connsiteY1" fmla="*/ 92404 h 299840"/>
              <a:gd name="connsiteX2" fmla="*/ 1542593 w 1564703"/>
              <a:gd name="connsiteY2" fmla="*/ 45837 h 299840"/>
              <a:gd name="connsiteX3" fmla="*/ 1457926 w 1564703"/>
              <a:gd name="connsiteY3" fmla="*/ 155904 h 299840"/>
              <a:gd name="connsiteX4" fmla="*/ 1258959 w 1564703"/>
              <a:gd name="connsiteY4" fmla="*/ 282904 h 299840"/>
              <a:gd name="connsiteX5" fmla="*/ 1047293 w 1564703"/>
              <a:gd name="connsiteY5" fmla="*/ 270204 h 299840"/>
              <a:gd name="connsiteX6" fmla="*/ 94793 w 1564703"/>
              <a:gd name="connsiteY6" fmla="*/ 24670 h 299840"/>
              <a:gd name="connsiteX7" fmla="*/ 145593 w 1564703"/>
              <a:gd name="connsiteY7" fmla="*/ 16204 h 29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4703" h="299840">
                <a:moveTo>
                  <a:pt x="145593" y="16204"/>
                </a:moveTo>
                <a:cubicBezTo>
                  <a:pt x="305048" y="27493"/>
                  <a:pt x="818693" y="87465"/>
                  <a:pt x="1051526" y="92404"/>
                </a:cubicBezTo>
                <a:cubicBezTo>
                  <a:pt x="1284359" y="97343"/>
                  <a:pt x="1474860" y="35254"/>
                  <a:pt x="1542593" y="45837"/>
                </a:cubicBezTo>
                <a:cubicBezTo>
                  <a:pt x="1610326" y="56420"/>
                  <a:pt x="1505198" y="116393"/>
                  <a:pt x="1457926" y="155904"/>
                </a:cubicBezTo>
                <a:cubicBezTo>
                  <a:pt x="1410654" y="195415"/>
                  <a:pt x="1327398" y="263854"/>
                  <a:pt x="1258959" y="282904"/>
                </a:cubicBezTo>
                <a:cubicBezTo>
                  <a:pt x="1190520" y="301954"/>
                  <a:pt x="1241321" y="313243"/>
                  <a:pt x="1047293" y="270204"/>
                </a:cubicBezTo>
                <a:cubicBezTo>
                  <a:pt x="853265" y="227165"/>
                  <a:pt x="248604" y="67003"/>
                  <a:pt x="94793" y="24670"/>
                </a:cubicBezTo>
                <a:cubicBezTo>
                  <a:pt x="-59018" y="-17663"/>
                  <a:pt x="-13862" y="4915"/>
                  <a:pt x="145593" y="16204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0" name="フリーフォーム: 図形 489">
            <a:extLst>
              <a:ext uri="{FF2B5EF4-FFF2-40B4-BE49-F238E27FC236}">
                <a16:creationId xmlns:a16="http://schemas.microsoft.com/office/drawing/2014/main" id="{83DA38FD-0A83-4F58-BF9B-D5F0BABC1A4B}"/>
              </a:ext>
            </a:extLst>
          </p:cNvPr>
          <p:cNvSpPr/>
          <p:nvPr/>
        </p:nvSpPr>
        <p:spPr>
          <a:xfrm>
            <a:off x="6525481" y="4354395"/>
            <a:ext cx="2453859" cy="556026"/>
          </a:xfrm>
          <a:custGeom>
            <a:avLst/>
            <a:gdLst>
              <a:gd name="connsiteX0" fmla="*/ 2453419 w 2453859"/>
              <a:gd name="connsiteY0" fmla="*/ 319205 h 556026"/>
              <a:gd name="connsiteX1" fmla="*/ 2174019 w 2453859"/>
              <a:gd name="connsiteY1" fmla="*/ 535105 h 556026"/>
              <a:gd name="connsiteX2" fmla="*/ 2123219 w 2453859"/>
              <a:gd name="connsiteY2" fmla="*/ 530872 h 556026"/>
              <a:gd name="connsiteX3" fmla="*/ 1691419 w 2453859"/>
              <a:gd name="connsiteY3" fmla="*/ 386938 h 556026"/>
              <a:gd name="connsiteX4" fmla="*/ 387552 w 2453859"/>
              <a:gd name="connsiteY4" fmla="*/ 77905 h 556026"/>
              <a:gd name="connsiteX5" fmla="*/ 65819 w 2453859"/>
              <a:gd name="connsiteY5" fmla="*/ 5938 h 556026"/>
              <a:gd name="connsiteX6" fmla="*/ 1496686 w 2453859"/>
              <a:gd name="connsiteY6" fmla="*/ 192205 h 556026"/>
              <a:gd name="connsiteX7" fmla="*/ 1191886 w 2453859"/>
              <a:gd name="connsiteY7" fmla="*/ 137172 h 556026"/>
              <a:gd name="connsiteX8" fmla="*/ 2102052 w 2453859"/>
              <a:gd name="connsiteY8" fmla="*/ 314972 h 556026"/>
              <a:gd name="connsiteX9" fmla="*/ 2453419 w 2453859"/>
              <a:gd name="connsiteY9" fmla="*/ 319205 h 55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53859" h="556026">
                <a:moveTo>
                  <a:pt x="2453419" y="319205"/>
                </a:moveTo>
                <a:cubicBezTo>
                  <a:pt x="2465413" y="355894"/>
                  <a:pt x="2229052" y="499827"/>
                  <a:pt x="2174019" y="535105"/>
                </a:cubicBezTo>
                <a:cubicBezTo>
                  <a:pt x="2118986" y="570383"/>
                  <a:pt x="2203652" y="555566"/>
                  <a:pt x="2123219" y="530872"/>
                </a:cubicBezTo>
                <a:cubicBezTo>
                  <a:pt x="2042786" y="506178"/>
                  <a:pt x="1980697" y="462433"/>
                  <a:pt x="1691419" y="386938"/>
                </a:cubicBezTo>
                <a:cubicBezTo>
                  <a:pt x="1402141" y="311443"/>
                  <a:pt x="658485" y="141405"/>
                  <a:pt x="387552" y="77905"/>
                </a:cubicBezTo>
                <a:cubicBezTo>
                  <a:pt x="116619" y="14405"/>
                  <a:pt x="-119037" y="-13112"/>
                  <a:pt x="65819" y="5938"/>
                </a:cubicBezTo>
                <a:cubicBezTo>
                  <a:pt x="250675" y="24988"/>
                  <a:pt x="1309008" y="170333"/>
                  <a:pt x="1496686" y="192205"/>
                </a:cubicBezTo>
                <a:cubicBezTo>
                  <a:pt x="1684364" y="214077"/>
                  <a:pt x="1191886" y="137172"/>
                  <a:pt x="1191886" y="137172"/>
                </a:cubicBezTo>
                <a:cubicBezTo>
                  <a:pt x="1292780" y="157633"/>
                  <a:pt x="1890385" y="286044"/>
                  <a:pt x="2102052" y="314972"/>
                </a:cubicBezTo>
                <a:cubicBezTo>
                  <a:pt x="2313719" y="343900"/>
                  <a:pt x="2441425" y="282516"/>
                  <a:pt x="2453419" y="319205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1" name="フリーフォーム: 図形 490">
            <a:extLst>
              <a:ext uri="{FF2B5EF4-FFF2-40B4-BE49-F238E27FC236}">
                <a16:creationId xmlns:a16="http://schemas.microsoft.com/office/drawing/2014/main" id="{99A18FAB-75A4-4A8E-957B-E4ACAD44D103}"/>
              </a:ext>
            </a:extLst>
          </p:cNvPr>
          <p:cNvSpPr/>
          <p:nvPr/>
        </p:nvSpPr>
        <p:spPr>
          <a:xfrm>
            <a:off x="6538032" y="4152481"/>
            <a:ext cx="1756209" cy="967219"/>
          </a:xfrm>
          <a:custGeom>
            <a:avLst/>
            <a:gdLst>
              <a:gd name="connsiteX0" fmla="*/ 78668 w 1756209"/>
              <a:gd name="connsiteY0" fmla="*/ 419 h 967219"/>
              <a:gd name="connsiteX1" fmla="*/ 1683101 w 1756209"/>
              <a:gd name="connsiteY1" fmla="*/ 571919 h 967219"/>
              <a:gd name="connsiteX2" fmla="*/ 1026935 w 1756209"/>
              <a:gd name="connsiteY2" fmla="*/ 487252 h 967219"/>
              <a:gd name="connsiteX3" fmla="*/ 1755068 w 1756209"/>
              <a:gd name="connsiteY3" fmla="*/ 715852 h 967219"/>
              <a:gd name="connsiteX4" fmla="*/ 1200501 w 1756209"/>
              <a:gd name="connsiteY4" fmla="*/ 622719 h 967219"/>
              <a:gd name="connsiteX5" fmla="*/ 1433335 w 1756209"/>
              <a:gd name="connsiteY5" fmla="*/ 957152 h 967219"/>
              <a:gd name="connsiteX6" fmla="*/ 1098901 w 1756209"/>
              <a:gd name="connsiteY6" fmla="*/ 855552 h 967219"/>
              <a:gd name="connsiteX7" fmla="*/ 654401 w 1756209"/>
              <a:gd name="connsiteY7" fmla="*/ 605786 h 967219"/>
              <a:gd name="connsiteX8" fmla="*/ 6701 w 1756209"/>
              <a:gd name="connsiteY8" fmla="*/ 148586 h 967219"/>
              <a:gd name="connsiteX9" fmla="*/ 1090435 w 1756209"/>
              <a:gd name="connsiteY9" fmla="*/ 449152 h 967219"/>
              <a:gd name="connsiteX10" fmla="*/ 1234368 w 1756209"/>
              <a:gd name="connsiteY10" fmla="*/ 478786 h 967219"/>
              <a:gd name="connsiteX11" fmla="*/ 78668 w 1756209"/>
              <a:gd name="connsiteY11" fmla="*/ 419 h 96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6209" h="967219">
                <a:moveTo>
                  <a:pt x="78668" y="419"/>
                </a:moveTo>
                <a:cubicBezTo>
                  <a:pt x="153457" y="15941"/>
                  <a:pt x="1525057" y="490780"/>
                  <a:pt x="1683101" y="571919"/>
                </a:cubicBezTo>
                <a:cubicBezTo>
                  <a:pt x="1841146" y="653058"/>
                  <a:pt x="1014941" y="463263"/>
                  <a:pt x="1026935" y="487252"/>
                </a:cubicBezTo>
                <a:cubicBezTo>
                  <a:pt x="1038930" y="511241"/>
                  <a:pt x="1726140" y="693274"/>
                  <a:pt x="1755068" y="715852"/>
                </a:cubicBezTo>
                <a:cubicBezTo>
                  <a:pt x="1783996" y="738430"/>
                  <a:pt x="1254123" y="582502"/>
                  <a:pt x="1200501" y="622719"/>
                </a:cubicBezTo>
                <a:cubicBezTo>
                  <a:pt x="1146879" y="662936"/>
                  <a:pt x="1450268" y="918347"/>
                  <a:pt x="1433335" y="957152"/>
                </a:cubicBezTo>
                <a:cubicBezTo>
                  <a:pt x="1416402" y="995957"/>
                  <a:pt x="1228723" y="914113"/>
                  <a:pt x="1098901" y="855552"/>
                </a:cubicBezTo>
                <a:cubicBezTo>
                  <a:pt x="969079" y="796991"/>
                  <a:pt x="836434" y="723614"/>
                  <a:pt x="654401" y="605786"/>
                </a:cubicBezTo>
                <a:cubicBezTo>
                  <a:pt x="472368" y="487958"/>
                  <a:pt x="-65971" y="174692"/>
                  <a:pt x="6701" y="148586"/>
                </a:cubicBezTo>
                <a:cubicBezTo>
                  <a:pt x="79373" y="122480"/>
                  <a:pt x="885824" y="394119"/>
                  <a:pt x="1090435" y="449152"/>
                </a:cubicBezTo>
                <a:cubicBezTo>
                  <a:pt x="1295046" y="504185"/>
                  <a:pt x="1407229" y="552869"/>
                  <a:pt x="1234368" y="478786"/>
                </a:cubicBezTo>
                <a:cubicBezTo>
                  <a:pt x="1061507" y="404703"/>
                  <a:pt x="3879" y="-15103"/>
                  <a:pt x="78668" y="419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90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ポテト | よくあるご質問 | McDonald&amp;#39;s Japan">
            <a:extLst>
              <a:ext uri="{FF2B5EF4-FFF2-40B4-BE49-F238E27FC236}">
                <a16:creationId xmlns:a16="http://schemas.microsoft.com/office/drawing/2014/main" id="{A4BD509E-0746-42CA-915F-CEA3BB978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2" y="947737"/>
            <a:ext cx="8829675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99" name="グループ化 1198">
            <a:extLst>
              <a:ext uri="{FF2B5EF4-FFF2-40B4-BE49-F238E27FC236}">
                <a16:creationId xmlns:a16="http://schemas.microsoft.com/office/drawing/2014/main" id="{99BAB3F5-A810-4921-8EF6-CA206B101C16}"/>
              </a:ext>
            </a:extLst>
          </p:cNvPr>
          <p:cNvGrpSpPr/>
          <p:nvPr/>
        </p:nvGrpSpPr>
        <p:grpSpPr>
          <a:xfrm>
            <a:off x="4574935" y="2985744"/>
            <a:ext cx="4485516" cy="2326096"/>
            <a:chOff x="4574935" y="2985744"/>
            <a:chExt cx="4485516" cy="2326096"/>
          </a:xfrm>
          <a:solidFill>
            <a:schemeClr val="bg2">
              <a:lumMod val="50000"/>
            </a:schemeClr>
          </a:solidFill>
        </p:grpSpPr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727F7192-4000-4912-BF7E-2778658AFB4C}"/>
                </a:ext>
              </a:extLst>
            </p:cNvPr>
            <p:cNvSpPr/>
            <p:nvPr/>
          </p:nvSpPr>
          <p:spPr>
            <a:xfrm>
              <a:off x="4579324" y="4486881"/>
              <a:ext cx="67988" cy="619977"/>
            </a:xfrm>
            <a:custGeom>
              <a:avLst/>
              <a:gdLst>
                <a:gd name="connsiteX0" fmla="*/ 38714 w 67988"/>
                <a:gd name="connsiteY0" fmla="*/ 4157 h 619977"/>
                <a:gd name="connsiteX1" fmla="*/ 33951 w 67988"/>
                <a:gd name="connsiteY1" fmla="*/ 381982 h 619977"/>
                <a:gd name="connsiteX2" fmla="*/ 24426 w 67988"/>
                <a:gd name="connsiteY2" fmla="*/ 326419 h 619977"/>
                <a:gd name="connsiteX3" fmla="*/ 5376 w 67988"/>
                <a:gd name="connsiteY3" fmla="*/ 404207 h 619977"/>
                <a:gd name="connsiteX4" fmla="*/ 5376 w 67988"/>
                <a:gd name="connsiteY4" fmla="*/ 537557 h 619977"/>
                <a:gd name="connsiteX5" fmla="*/ 67289 w 67988"/>
                <a:gd name="connsiteY5" fmla="*/ 616932 h 619977"/>
                <a:gd name="connsiteX6" fmla="*/ 37126 w 67988"/>
                <a:gd name="connsiteY6" fmla="*/ 577244 h 619977"/>
                <a:gd name="connsiteX7" fmla="*/ 11726 w 67988"/>
                <a:gd name="connsiteY7" fmla="*/ 342294 h 619977"/>
                <a:gd name="connsiteX8" fmla="*/ 18076 w 67988"/>
                <a:gd name="connsiteY8" fmla="*/ 331182 h 619977"/>
                <a:gd name="connsiteX9" fmla="*/ 24426 w 67988"/>
                <a:gd name="connsiteY9" fmla="*/ 186719 h 619977"/>
                <a:gd name="connsiteX10" fmla="*/ 38714 w 67988"/>
                <a:gd name="connsiteY10" fmla="*/ 4157 h 61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988" h="619977">
                  <a:moveTo>
                    <a:pt x="38714" y="4157"/>
                  </a:moveTo>
                  <a:cubicBezTo>
                    <a:pt x="40301" y="36701"/>
                    <a:pt x="36332" y="328272"/>
                    <a:pt x="33951" y="381982"/>
                  </a:cubicBezTo>
                  <a:cubicBezTo>
                    <a:pt x="31570" y="435692"/>
                    <a:pt x="29188" y="322715"/>
                    <a:pt x="24426" y="326419"/>
                  </a:cubicBezTo>
                  <a:cubicBezTo>
                    <a:pt x="19664" y="330123"/>
                    <a:pt x="8551" y="369017"/>
                    <a:pt x="5376" y="404207"/>
                  </a:cubicBezTo>
                  <a:cubicBezTo>
                    <a:pt x="2201" y="439397"/>
                    <a:pt x="-4943" y="502103"/>
                    <a:pt x="5376" y="537557"/>
                  </a:cubicBezTo>
                  <a:cubicBezTo>
                    <a:pt x="15695" y="573011"/>
                    <a:pt x="61997" y="610318"/>
                    <a:pt x="67289" y="616932"/>
                  </a:cubicBezTo>
                  <a:cubicBezTo>
                    <a:pt x="72581" y="623546"/>
                    <a:pt x="46387" y="623017"/>
                    <a:pt x="37126" y="577244"/>
                  </a:cubicBezTo>
                  <a:cubicBezTo>
                    <a:pt x="27865" y="531471"/>
                    <a:pt x="14901" y="383304"/>
                    <a:pt x="11726" y="342294"/>
                  </a:cubicBezTo>
                  <a:cubicBezTo>
                    <a:pt x="8551" y="301284"/>
                    <a:pt x="15959" y="357111"/>
                    <a:pt x="18076" y="331182"/>
                  </a:cubicBezTo>
                  <a:cubicBezTo>
                    <a:pt x="20193" y="305253"/>
                    <a:pt x="23897" y="234079"/>
                    <a:pt x="24426" y="186719"/>
                  </a:cubicBezTo>
                  <a:cubicBezTo>
                    <a:pt x="24955" y="139359"/>
                    <a:pt x="37127" y="-28387"/>
                    <a:pt x="38714" y="41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D071F229-FD56-4DC3-BEE8-ABBFE5927F6A}"/>
                </a:ext>
              </a:extLst>
            </p:cNvPr>
            <p:cNvSpPr/>
            <p:nvPr/>
          </p:nvSpPr>
          <p:spPr>
            <a:xfrm>
              <a:off x="4631008" y="4818032"/>
              <a:ext cx="171296" cy="230152"/>
            </a:xfrm>
            <a:custGeom>
              <a:avLst/>
              <a:gdLst>
                <a:gd name="connsiteX0" fmla="*/ 7667 w 171296"/>
                <a:gd name="connsiteY0" fmla="*/ 31 h 230152"/>
                <a:gd name="connsiteX1" fmla="*/ 25130 w 171296"/>
                <a:gd name="connsiteY1" fmla="*/ 101631 h 230152"/>
                <a:gd name="connsiteX2" fmla="*/ 44180 w 171296"/>
                <a:gd name="connsiteY2" fmla="*/ 142906 h 230152"/>
                <a:gd name="connsiteX3" fmla="*/ 169592 w 171296"/>
                <a:gd name="connsiteY3" fmla="*/ 228631 h 230152"/>
                <a:gd name="connsiteX4" fmla="*/ 109267 w 171296"/>
                <a:gd name="connsiteY4" fmla="*/ 195293 h 230152"/>
                <a:gd name="connsiteX5" fmla="*/ 2905 w 171296"/>
                <a:gd name="connsiteY5" fmla="*/ 163543 h 230152"/>
                <a:gd name="connsiteX6" fmla="*/ 28305 w 171296"/>
                <a:gd name="connsiteY6" fmla="*/ 157193 h 230152"/>
                <a:gd name="connsiteX7" fmla="*/ 9255 w 171296"/>
                <a:gd name="connsiteY7" fmla="*/ 112743 h 230152"/>
                <a:gd name="connsiteX8" fmla="*/ 7667 w 171296"/>
                <a:gd name="connsiteY8" fmla="*/ 31 h 23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296" h="230152">
                  <a:moveTo>
                    <a:pt x="7667" y="31"/>
                  </a:moveTo>
                  <a:cubicBezTo>
                    <a:pt x="10313" y="-1821"/>
                    <a:pt x="19045" y="77819"/>
                    <a:pt x="25130" y="101631"/>
                  </a:cubicBezTo>
                  <a:cubicBezTo>
                    <a:pt x="31215" y="125443"/>
                    <a:pt x="20103" y="121739"/>
                    <a:pt x="44180" y="142906"/>
                  </a:cubicBezTo>
                  <a:cubicBezTo>
                    <a:pt x="68257" y="164073"/>
                    <a:pt x="158744" y="219900"/>
                    <a:pt x="169592" y="228631"/>
                  </a:cubicBezTo>
                  <a:cubicBezTo>
                    <a:pt x="180440" y="237362"/>
                    <a:pt x="137048" y="206141"/>
                    <a:pt x="109267" y="195293"/>
                  </a:cubicBezTo>
                  <a:cubicBezTo>
                    <a:pt x="81486" y="184445"/>
                    <a:pt x="16399" y="169893"/>
                    <a:pt x="2905" y="163543"/>
                  </a:cubicBezTo>
                  <a:cubicBezTo>
                    <a:pt x="-10589" y="157193"/>
                    <a:pt x="27247" y="165660"/>
                    <a:pt x="28305" y="157193"/>
                  </a:cubicBezTo>
                  <a:cubicBezTo>
                    <a:pt x="29363" y="148726"/>
                    <a:pt x="13488" y="132322"/>
                    <a:pt x="9255" y="112743"/>
                  </a:cubicBezTo>
                  <a:cubicBezTo>
                    <a:pt x="5022" y="93164"/>
                    <a:pt x="5021" y="1883"/>
                    <a:pt x="7667" y="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599EF58A-7347-4E76-B971-104F00F17E40}"/>
                </a:ext>
              </a:extLst>
            </p:cNvPr>
            <p:cNvSpPr/>
            <p:nvPr/>
          </p:nvSpPr>
          <p:spPr>
            <a:xfrm>
              <a:off x="4806236" y="4483530"/>
              <a:ext cx="78644" cy="521825"/>
            </a:xfrm>
            <a:custGeom>
              <a:avLst/>
              <a:gdLst>
                <a:gd name="connsiteX0" fmla="*/ 78502 w 78644"/>
                <a:gd name="connsiteY0" fmla="*/ 5920 h 521825"/>
                <a:gd name="connsiteX1" fmla="*/ 22939 w 78644"/>
                <a:gd name="connsiteY1" fmla="*/ 420258 h 521825"/>
                <a:gd name="connsiteX2" fmla="*/ 2302 w 78644"/>
                <a:gd name="connsiteY2" fmla="*/ 520270 h 521825"/>
                <a:gd name="connsiteX3" fmla="*/ 3889 w 78644"/>
                <a:gd name="connsiteY3" fmla="*/ 463120 h 521825"/>
                <a:gd name="connsiteX4" fmla="*/ 32464 w 78644"/>
                <a:gd name="connsiteY4" fmla="*/ 237695 h 521825"/>
                <a:gd name="connsiteX5" fmla="*/ 30877 w 78644"/>
                <a:gd name="connsiteY5" fmla="*/ 298020 h 521825"/>
                <a:gd name="connsiteX6" fmla="*/ 38814 w 78644"/>
                <a:gd name="connsiteY6" fmla="*/ 180545 h 521825"/>
                <a:gd name="connsiteX7" fmla="*/ 78502 w 78644"/>
                <a:gd name="connsiteY7" fmla="*/ 5920 h 521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644" h="521825">
                  <a:moveTo>
                    <a:pt x="78502" y="5920"/>
                  </a:moveTo>
                  <a:cubicBezTo>
                    <a:pt x="75856" y="45872"/>
                    <a:pt x="35639" y="334533"/>
                    <a:pt x="22939" y="420258"/>
                  </a:cubicBezTo>
                  <a:cubicBezTo>
                    <a:pt x="10239" y="505983"/>
                    <a:pt x="5477" y="513126"/>
                    <a:pt x="2302" y="520270"/>
                  </a:cubicBezTo>
                  <a:cubicBezTo>
                    <a:pt x="-873" y="527414"/>
                    <a:pt x="-1138" y="510216"/>
                    <a:pt x="3889" y="463120"/>
                  </a:cubicBezTo>
                  <a:cubicBezTo>
                    <a:pt x="8916" y="416024"/>
                    <a:pt x="27966" y="265212"/>
                    <a:pt x="32464" y="237695"/>
                  </a:cubicBezTo>
                  <a:cubicBezTo>
                    <a:pt x="36962" y="210178"/>
                    <a:pt x="29819" y="307545"/>
                    <a:pt x="30877" y="298020"/>
                  </a:cubicBezTo>
                  <a:cubicBezTo>
                    <a:pt x="31935" y="288495"/>
                    <a:pt x="31406" y="221291"/>
                    <a:pt x="38814" y="180545"/>
                  </a:cubicBezTo>
                  <a:cubicBezTo>
                    <a:pt x="46222" y="139799"/>
                    <a:pt x="81148" y="-34032"/>
                    <a:pt x="78502" y="59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F92C4932-2F11-4DD2-A513-FACD70F7228B}"/>
                </a:ext>
              </a:extLst>
            </p:cNvPr>
            <p:cNvSpPr/>
            <p:nvPr/>
          </p:nvSpPr>
          <p:spPr>
            <a:xfrm>
              <a:off x="4574935" y="4511630"/>
              <a:ext cx="336496" cy="602541"/>
            </a:xfrm>
            <a:custGeom>
              <a:avLst/>
              <a:gdLst>
                <a:gd name="connsiteX0" fmla="*/ 335203 w 336496"/>
                <a:gd name="connsiteY0" fmla="*/ 45 h 602541"/>
                <a:gd name="connsiteX1" fmla="*/ 281228 w 336496"/>
                <a:gd name="connsiteY1" fmla="*/ 395333 h 602541"/>
                <a:gd name="connsiteX2" fmla="*/ 301865 w 336496"/>
                <a:gd name="connsiteY2" fmla="*/ 158795 h 602541"/>
                <a:gd name="connsiteX3" fmla="*/ 260590 w 336496"/>
                <a:gd name="connsiteY3" fmla="*/ 458833 h 602541"/>
                <a:gd name="connsiteX4" fmla="*/ 230428 w 336496"/>
                <a:gd name="connsiteY4" fmla="*/ 593770 h 602541"/>
                <a:gd name="connsiteX5" fmla="*/ 200265 w 336496"/>
                <a:gd name="connsiteY5" fmla="*/ 585833 h 602541"/>
                <a:gd name="connsiteX6" fmla="*/ 240 w 336496"/>
                <a:gd name="connsiteY6" fmla="*/ 557258 h 602541"/>
                <a:gd name="connsiteX7" fmla="*/ 160578 w 336496"/>
                <a:gd name="connsiteY7" fmla="*/ 596945 h 602541"/>
                <a:gd name="connsiteX8" fmla="*/ 212965 w 336496"/>
                <a:gd name="connsiteY8" fmla="*/ 595358 h 602541"/>
                <a:gd name="connsiteX9" fmla="*/ 238365 w 336496"/>
                <a:gd name="connsiteY9" fmla="*/ 547733 h 602541"/>
                <a:gd name="connsiteX10" fmla="*/ 312978 w 336496"/>
                <a:gd name="connsiteY10" fmla="*/ 423908 h 602541"/>
                <a:gd name="connsiteX11" fmla="*/ 335203 w 336496"/>
                <a:gd name="connsiteY11" fmla="*/ 45 h 60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6496" h="602541">
                  <a:moveTo>
                    <a:pt x="335203" y="45"/>
                  </a:moveTo>
                  <a:cubicBezTo>
                    <a:pt x="329911" y="-4718"/>
                    <a:pt x="286784" y="368875"/>
                    <a:pt x="281228" y="395333"/>
                  </a:cubicBezTo>
                  <a:cubicBezTo>
                    <a:pt x="275672" y="421791"/>
                    <a:pt x="305305" y="148212"/>
                    <a:pt x="301865" y="158795"/>
                  </a:cubicBezTo>
                  <a:cubicBezTo>
                    <a:pt x="298425" y="169378"/>
                    <a:pt x="272496" y="386337"/>
                    <a:pt x="260590" y="458833"/>
                  </a:cubicBezTo>
                  <a:cubicBezTo>
                    <a:pt x="248684" y="531329"/>
                    <a:pt x="240482" y="572603"/>
                    <a:pt x="230428" y="593770"/>
                  </a:cubicBezTo>
                  <a:cubicBezTo>
                    <a:pt x="220374" y="614937"/>
                    <a:pt x="238630" y="591918"/>
                    <a:pt x="200265" y="585833"/>
                  </a:cubicBezTo>
                  <a:cubicBezTo>
                    <a:pt x="161900" y="579748"/>
                    <a:pt x="6854" y="555406"/>
                    <a:pt x="240" y="557258"/>
                  </a:cubicBezTo>
                  <a:cubicBezTo>
                    <a:pt x="-6375" y="559110"/>
                    <a:pt x="125124" y="590595"/>
                    <a:pt x="160578" y="596945"/>
                  </a:cubicBezTo>
                  <a:cubicBezTo>
                    <a:pt x="196032" y="603295"/>
                    <a:pt x="200001" y="603560"/>
                    <a:pt x="212965" y="595358"/>
                  </a:cubicBezTo>
                  <a:cubicBezTo>
                    <a:pt x="225929" y="587156"/>
                    <a:pt x="221696" y="576308"/>
                    <a:pt x="238365" y="547733"/>
                  </a:cubicBezTo>
                  <a:cubicBezTo>
                    <a:pt x="255034" y="519158"/>
                    <a:pt x="297103" y="512279"/>
                    <a:pt x="312978" y="423908"/>
                  </a:cubicBezTo>
                  <a:cubicBezTo>
                    <a:pt x="328853" y="335537"/>
                    <a:pt x="340495" y="4808"/>
                    <a:pt x="335203" y="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1547E566-6478-4C61-AD8B-CB3258F2AD98}"/>
                </a:ext>
              </a:extLst>
            </p:cNvPr>
            <p:cNvSpPr/>
            <p:nvPr/>
          </p:nvSpPr>
          <p:spPr>
            <a:xfrm>
              <a:off x="4694981" y="4329774"/>
              <a:ext cx="78725" cy="334301"/>
            </a:xfrm>
            <a:custGeom>
              <a:avLst/>
              <a:gdLst>
                <a:gd name="connsiteX0" fmla="*/ 844 w 78725"/>
                <a:gd name="connsiteY0" fmla="*/ 4101 h 334301"/>
                <a:gd name="connsiteX1" fmla="*/ 24657 w 78725"/>
                <a:gd name="connsiteY1" fmla="*/ 94589 h 334301"/>
                <a:gd name="connsiteX2" fmla="*/ 73869 w 78725"/>
                <a:gd name="connsiteY2" fmla="*/ 250164 h 334301"/>
                <a:gd name="connsiteX3" fmla="*/ 40532 w 78725"/>
                <a:gd name="connsiteY3" fmla="*/ 150151 h 334301"/>
                <a:gd name="connsiteX4" fmla="*/ 11957 w 78725"/>
                <a:gd name="connsiteY4" fmla="*/ 105701 h 334301"/>
                <a:gd name="connsiteX5" fmla="*/ 45294 w 78725"/>
                <a:gd name="connsiteY5" fmla="*/ 227939 h 334301"/>
                <a:gd name="connsiteX6" fmla="*/ 78632 w 78725"/>
                <a:gd name="connsiteY6" fmla="*/ 334301 h 334301"/>
                <a:gd name="connsiteX7" fmla="*/ 53232 w 78725"/>
                <a:gd name="connsiteY7" fmla="*/ 226351 h 334301"/>
                <a:gd name="connsiteX8" fmla="*/ 844 w 78725"/>
                <a:gd name="connsiteY8" fmla="*/ 4101 h 334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25" h="334301">
                  <a:moveTo>
                    <a:pt x="844" y="4101"/>
                  </a:moveTo>
                  <a:cubicBezTo>
                    <a:pt x="-3919" y="-17859"/>
                    <a:pt x="12486" y="53579"/>
                    <a:pt x="24657" y="94589"/>
                  </a:cubicBezTo>
                  <a:cubicBezTo>
                    <a:pt x="36828" y="135599"/>
                    <a:pt x="71223" y="240904"/>
                    <a:pt x="73869" y="250164"/>
                  </a:cubicBezTo>
                  <a:cubicBezTo>
                    <a:pt x="76515" y="259424"/>
                    <a:pt x="50851" y="174228"/>
                    <a:pt x="40532" y="150151"/>
                  </a:cubicBezTo>
                  <a:cubicBezTo>
                    <a:pt x="30213" y="126074"/>
                    <a:pt x="11163" y="92736"/>
                    <a:pt x="11957" y="105701"/>
                  </a:cubicBezTo>
                  <a:cubicBezTo>
                    <a:pt x="12751" y="118666"/>
                    <a:pt x="34182" y="189839"/>
                    <a:pt x="45294" y="227939"/>
                  </a:cubicBezTo>
                  <a:cubicBezTo>
                    <a:pt x="56406" y="266039"/>
                    <a:pt x="77309" y="334566"/>
                    <a:pt x="78632" y="334301"/>
                  </a:cubicBezTo>
                  <a:cubicBezTo>
                    <a:pt x="79955" y="334036"/>
                    <a:pt x="66990" y="277415"/>
                    <a:pt x="53232" y="226351"/>
                  </a:cubicBezTo>
                  <a:cubicBezTo>
                    <a:pt x="39474" y="175287"/>
                    <a:pt x="5607" y="26061"/>
                    <a:pt x="844" y="41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85020BD2-ECBE-4B57-B112-F7A18F5FE8E4}"/>
                </a:ext>
              </a:extLst>
            </p:cNvPr>
            <p:cNvSpPr/>
            <p:nvPr/>
          </p:nvSpPr>
          <p:spPr>
            <a:xfrm>
              <a:off x="4791063" y="4020233"/>
              <a:ext cx="107890" cy="480775"/>
            </a:xfrm>
            <a:custGeom>
              <a:avLst/>
              <a:gdLst>
                <a:gd name="connsiteX0" fmla="*/ 12 w 107890"/>
                <a:gd name="connsiteY0" fmla="*/ 2492 h 480775"/>
                <a:gd name="connsiteX1" fmla="*/ 57162 w 107890"/>
                <a:gd name="connsiteY1" fmla="*/ 285067 h 480775"/>
                <a:gd name="connsiteX2" fmla="*/ 23825 w 107890"/>
                <a:gd name="connsiteY2" fmla="*/ 123142 h 480775"/>
                <a:gd name="connsiteX3" fmla="*/ 58750 w 107890"/>
                <a:gd name="connsiteY3" fmla="*/ 221567 h 480775"/>
                <a:gd name="connsiteX4" fmla="*/ 106375 w 107890"/>
                <a:gd name="connsiteY4" fmla="*/ 467630 h 480775"/>
                <a:gd name="connsiteX5" fmla="*/ 92087 w 107890"/>
                <a:gd name="connsiteY5" fmla="*/ 416830 h 480775"/>
                <a:gd name="connsiteX6" fmla="*/ 52400 w 107890"/>
                <a:gd name="connsiteY6" fmla="*/ 159655 h 480775"/>
                <a:gd name="connsiteX7" fmla="*/ 12 w 107890"/>
                <a:gd name="connsiteY7" fmla="*/ 2492 h 48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890" h="480775">
                  <a:moveTo>
                    <a:pt x="12" y="2492"/>
                  </a:moveTo>
                  <a:cubicBezTo>
                    <a:pt x="806" y="23394"/>
                    <a:pt x="53193" y="264959"/>
                    <a:pt x="57162" y="285067"/>
                  </a:cubicBezTo>
                  <a:cubicBezTo>
                    <a:pt x="61131" y="305175"/>
                    <a:pt x="23560" y="133725"/>
                    <a:pt x="23825" y="123142"/>
                  </a:cubicBezTo>
                  <a:cubicBezTo>
                    <a:pt x="24090" y="112559"/>
                    <a:pt x="44992" y="164152"/>
                    <a:pt x="58750" y="221567"/>
                  </a:cubicBezTo>
                  <a:cubicBezTo>
                    <a:pt x="72508" y="278982"/>
                    <a:pt x="100819" y="435086"/>
                    <a:pt x="106375" y="467630"/>
                  </a:cubicBezTo>
                  <a:cubicBezTo>
                    <a:pt x="111931" y="500174"/>
                    <a:pt x="101083" y="468159"/>
                    <a:pt x="92087" y="416830"/>
                  </a:cubicBezTo>
                  <a:cubicBezTo>
                    <a:pt x="83091" y="365501"/>
                    <a:pt x="68275" y="222097"/>
                    <a:pt x="52400" y="159655"/>
                  </a:cubicBezTo>
                  <a:cubicBezTo>
                    <a:pt x="36525" y="97213"/>
                    <a:pt x="-782" y="-18410"/>
                    <a:pt x="12" y="24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7743B8CA-FEBC-4538-B724-6D20E19997D0}"/>
                </a:ext>
              </a:extLst>
            </p:cNvPr>
            <p:cNvSpPr/>
            <p:nvPr/>
          </p:nvSpPr>
          <p:spPr>
            <a:xfrm>
              <a:off x="5021927" y="3701242"/>
              <a:ext cx="188010" cy="333273"/>
            </a:xfrm>
            <a:custGeom>
              <a:avLst/>
              <a:gdLst>
                <a:gd name="connsiteX0" fmla="*/ 3040 w 188010"/>
                <a:gd name="connsiteY0" fmla="*/ 2925 h 333273"/>
                <a:gd name="connsiteX1" fmla="*/ 187190 w 188010"/>
                <a:gd name="connsiteY1" fmla="*/ 331008 h 333273"/>
                <a:gd name="connsiteX2" fmla="*/ 70773 w 188010"/>
                <a:gd name="connsiteY2" fmla="*/ 148975 h 333273"/>
                <a:gd name="connsiteX3" fmla="*/ 72890 w 188010"/>
                <a:gd name="connsiteY3" fmla="*/ 168025 h 333273"/>
                <a:gd name="connsiteX4" fmla="*/ 3040 w 188010"/>
                <a:gd name="connsiteY4" fmla="*/ 2925 h 333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010" h="333273">
                  <a:moveTo>
                    <a:pt x="3040" y="2925"/>
                  </a:moveTo>
                  <a:cubicBezTo>
                    <a:pt x="22090" y="30089"/>
                    <a:pt x="175901" y="306666"/>
                    <a:pt x="187190" y="331008"/>
                  </a:cubicBezTo>
                  <a:cubicBezTo>
                    <a:pt x="198479" y="355350"/>
                    <a:pt x="89823" y="176139"/>
                    <a:pt x="70773" y="148975"/>
                  </a:cubicBezTo>
                  <a:cubicBezTo>
                    <a:pt x="51723" y="121811"/>
                    <a:pt x="85590" y="189897"/>
                    <a:pt x="72890" y="168025"/>
                  </a:cubicBezTo>
                  <a:cubicBezTo>
                    <a:pt x="60190" y="146153"/>
                    <a:pt x="-16010" y="-24239"/>
                    <a:pt x="3040" y="29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6A286E83-EC98-44AC-9C4E-14D175FE4041}"/>
                </a:ext>
              </a:extLst>
            </p:cNvPr>
            <p:cNvSpPr/>
            <p:nvPr/>
          </p:nvSpPr>
          <p:spPr>
            <a:xfrm>
              <a:off x="4965819" y="3685460"/>
              <a:ext cx="206261" cy="339246"/>
            </a:xfrm>
            <a:custGeom>
              <a:avLst/>
              <a:gdLst>
                <a:gd name="connsiteX0" fmla="*/ 3056 w 206261"/>
                <a:gd name="connsiteY0" fmla="*/ 7065 h 339246"/>
                <a:gd name="connsiteX1" fmla="*/ 96719 w 206261"/>
                <a:gd name="connsiteY1" fmla="*/ 199153 h 339246"/>
                <a:gd name="connsiteX2" fmla="*/ 87194 w 206261"/>
                <a:gd name="connsiteY2" fmla="*/ 175340 h 339246"/>
                <a:gd name="connsiteX3" fmla="*/ 133231 w 206261"/>
                <a:gd name="connsiteY3" fmla="*/ 246778 h 339246"/>
                <a:gd name="connsiteX4" fmla="*/ 204669 w 206261"/>
                <a:gd name="connsiteY4" fmla="*/ 335678 h 339246"/>
                <a:gd name="connsiteX5" fmla="*/ 174506 w 206261"/>
                <a:gd name="connsiteY5" fmla="*/ 310278 h 339246"/>
                <a:gd name="connsiteX6" fmla="*/ 80844 w 206261"/>
                <a:gd name="connsiteY6" fmla="*/ 205503 h 339246"/>
                <a:gd name="connsiteX7" fmla="*/ 26869 w 206261"/>
                <a:gd name="connsiteY7" fmla="*/ 54690 h 339246"/>
                <a:gd name="connsiteX8" fmla="*/ 3056 w 206261"/>
                <a:gd name="connsiteY8" fmla="*/ 7065 h 339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261" h="339246">
                  <a:moveTo>
                    <a:pt x="3056" y="7065"/>
                  </a:moveTo>
                  <a:cubicBezTo>
                    <a:pt x="14698" y="31142"/>
                    <a:pt x="82696" y="171107"/>
                    <a:pt x="96719" y="199153"/>
                  </a:cubicBezTo>
                  <a:cubicBezTo>
                    <a:pt x="110742" y="227199"/>
                    <a:pt x="81109" y="167403"/>
                    <a:pt x="87194" y="175340"/>
                  </a:cubicBezTo>
                  <a:cubicBezTo>
                    <a:pt x="93279" y="183277"/>
                    <a:pt x="113652" y="220055"/>
                    <a:pt x="133231" y="246778"/>
                  </a:cubicBezTo>
                  <a:cubicBezTo>
                    <a:pt x="152810" y="273501"/>
                    <a:pt x="197790" y="325095"/>
                    <a:pt x="204669" y="335678"/>
                  </a:cubicBezTo>
                  <a:cubicBezTo>
                    <a:pt x="211548" y="346261"/>
                    <a:pt x="195144" y="331974"/>
                    <a:pt x="174506" y="310278"/>
                  </a:cubicBezTo>
                  <a:cubicBezTo>
                    <a:pt x="153869" y="288582"/>
                    <a:pt x="105450" y="248101"/>
                    <a:pt x="80844" y="205503"/>
                  </a:cubicBezTo>
                  <a:cubicBezTo>
                    <a:pt x="56238" y="162905"/>
                    <a:pt x="37717" y="83530"/>
                    <a:pt x="26869" y="54690"/>
                  </a:cubicBezTo>
                  <a:cubicBezTo>
                    <a:pt x="16021" y="25850"/>
                    <a:pt x="-8586" y="-17012"/>
                    <a:pt x="3056" y="70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A62B75FE-BEE3-4551-B805-807C8D9A1BEA}"/>
                </a:ext>
              </a:extLst>
            </p:cNvPr>
            <p:cNvSpPr/>
            <p:nvPr/>
          </p:nvSpPr>
          <p:spPr>
            <a:xfrm>
              <a:off x="5217875" y="4062351"/>
              <a:ext cx="285102" cy="541037"/>
            </a:xfrm>
            <a:custGeom>
              <a:avLst/>
              <a:gdLst>
                <a:gd name="connsiteX0" fmla="*/ 238 w 285102"/>
                <a:gd name="connsiteY0" fmla="*/ 62 h 541037"/>
                <a:gd name="connsiteX1" fmla="*/ 47863 w 285102"/>
                <a:gd name="connsiteY1" fmla="*/ 115949 h 541037"/>
                <a:gd name="connsiteX2" fmla="*/ 65325 w 285102"/>
                <a:gd name="connsiteY2" fmla="*/ 119124 h 541037"/>
                <a:gd name="connsiteX3" fmla="*/ 82788 w 285102"/>
                <a:gd name="connsiteY3" fmla="*/ 154049 h 541037"/>
                <a:gd name="connsiteX4" fmla="*/ 117713 w 285102"/>
                <a:gd name="connsiteY4" fmla="*/ 252474 h 541037"/>
                <a:gd name="connsiteX5" fmla="*/ 279638 w 285102"/>
                <a:gd name="connsiteY5" fmla="*/ 528699 h 541037"/>
                <a:gd name="connsiteX6" fmla="*/ 235188 w 285102"/>
                <a:gd name="connsiteY6" fmla="*/ 465199 h 541037"/>
                <a:gd name="connsiteX7" fmla="*/ 119300 w 285102"/>
                <a:gd name="connsiteY7" fmla="*/ 217549 h 541037"/>
                <a:gd name="connsiteX8" fmla="*/ 70088 w 285102"/>
                <a:gd name="connsiteY8" fmla="*/ 133412 h 541037"/>
                <a:gd name="connsiteX9" fmla="*/ 238 w 285102"/>
                <a:gd name="connsiteY9" fmla="*/ 62 h 541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5102" h="541037">
                  <a:moveTo>
                    <a:pt x="238" y="62"/>
                  </a:moveTo>
                  <a:cubicBezTo>
                    <a:pt x="-3466" y="-2849"/>
                    <a:pt x="37015" y="96105"/>
                    <a:pt x="47863" y="115949"/>
                  </a:cubicBezTo>
                  <a:cubicBezTo>
                    <a:pt x="58711" y="135793"/>
                    <a:pt x="59504" y="112774"/>
                    <a:pt x="65325" y="119124"/>
                  </a:cubicBezTo>
                  <a:cubicBezTo>
                    <a:pt x="71146" y="125474"/>
                    <a:pt x="74057" y="131824"/>
                    <a:pt x="82788" y="154049"/>
                  </a:cubicBezTo>
                  <a:cubicBezTo>
                    <a:pt x="91519" y="176274"/>
                    <a:pt x="84905" y="190032"/>
                    <a:pt x="117713" y="252474"/>
                  </a:cubicBezTo>
                  <a:cubicBezTo>
                    <a:pt x="150521" y="314916"/>
                    <a:pt x="260059" y="493245"/>
                    <a:pt x="279638" y="528699"/>
                  </a:cubicBezTo>
                  <a:cubicBezTo>
                    <a:pt x="299217" y="564153"/>
                    <a:pt x="261911" y="517057"/>
                    <a:pt x="235188" y="465199"/>
                  </a:cubicBezTo>
                  <a:cubicBezTo>
                    <a:pt x="208465" y="413341"/>
                    <a:pt x="146817" y="272847"/>
                    <a:pt x="119300" y="217549"/>
                  </a:cubicBezTo>
                  <a:cubicBezTo>
                    <a:pt x="91783" y="162251"/>
                    <a:pt x="87286" y="165691"/>
                    <a:pt x="70088" y="133412"/>
                  </a:cubicBezTo>
                  <a:cubicBezTo>
                    <a:pt x="52890" y="101133"/>
                    <a:pt x="3942" y="2973"/>
                    <a:pt x="238" y="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37009596-8DB3-48D9-AF54-A63452D33BDE}"/>
                </a:ext>
              </a:extLst>
            </p:cNvPr>
            <p:cNvSpPr/>
            <p:nvPr/>
          </p:nvSpPr>
          <p:spPr>
            <a:xfrm>
              <a:off x="4819031" y="3917667"/>
              <a:ext cx="329149" cy="716411"/>
            </a:xfrm>
            <a:custGeom>
              <a:avLst/>
              <a:gdLst>
                <a:gd name="connsiteX0" fmla="*/ 2207 w 329149"/>
                <a:gd name="connsiteY0" fmla="*/ 9808 h 716411"/>
                <a:gd name="connsiteX1" fmla="*/ 170482 w 329149"/>
                <a:gd name="connsiteY1" fmla="*/ 340008 h 716411"/>
                <a:gd name="connsiteX2" fmla="*/ 70469 w 329149"/>
                <a:gd name="connsiteY2" fmla="*/ 101883 h 716411"/>
                <a:gd name="connsiteX3" fmla="*/ 133969 w 329149"/>
                <a:gd name="connsiteY3" fmla="*/ 239996 h 716411"/>
                <a:gd name="connsiteX4" fmla="*/ 246682 w 329149"/>
                <a:gd name="connsiteY4" fmla="*/ 455896 h 716411"/>
                <a:gd name="connsiteX5" fmla="*/ 302244 w 329149"/>
                <a:gd name="connsiteY5" fmla="*/ 576546 h 716411"/>
                <a:gd name="connsiteX6" fmla="*/ 321294 w 329149"/>
                <a:gd name="connsiteY6" fmla="*/ 652746 h 716411"/>
                <a:gd name="connsiteX7" fmla="*/ 327644 w 329149"/>
                <a:gd name="connsiteY7" fmla="*/ 716246 h 716411"/>
                <a:gd name="connsiteX8" fmla="*/ 294307 w 329149"/>
                <a:gd name="connsiteY8" fmla="*/ 633696 h 716411"/>
                <a:gd name="connsiteX9" fmla="*/ 221282 w 329149"/>
                <a:gd name="connsiteY9" fmla="*/ 454308 h 716411"/>
                <a:gd name="connsiteX10" fmla="*/ 83169 w 329149"/>
                <a:gd name="connsiteY10" fmla="*/ 119346 h 716411"/>
                <a:gd name="connsiteX11" fmla="*/ 2207 w 329149"/>
                <a:gd name="connsiteY11" fmla="*/ 9808 h 71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9149" h="716411">
                  <a:moveTo>
                    <a:pt x="2207" y="9808"/>
                  </a:moveTo>
                  <a:cubicBezTo>
                    <a:pt x="16759" y="46585"/>
                    <a:pt x="159105" y="324662"/>
                    <a:pt x="170482" y="340008"/>
                  </a:cubicBezTo>
                  <a:cubicBezTo>
                    <a:pt x="181859" y="355354"/>
                    <a:pt x="76554" y="118552"/>
                    <a:pt x="70469" y="101883"/>
                  </a:cubicBezTo>
                  <a:cubicBezTo>
                    <a:pt x="64384" y="85214"/>
                    <a:pt x="104600" y="180994"/>
                    <a:pt x="133969" y="239996"/>
                  </a:cubicBezTo>
                  <a:cubicBezTo>
                    <a:pt x="163338" y="298998"/>
                    <a:pt x="218636" y="399805"/>
                    <a:pt x="246682" y="455896"/>
                  </a:cubicBezTo>
                  <a:cubicBezTo>
                    <a:pt x="274728" y="511987"/>
                    <a:pt x="289809" y="543738"/>
                    <a:pt x="302244" y="576546"/>
                  </a:cubicBezTo>
                  <a:cubicBezTo>
                    <a:pt x="314679" y="609354"/>
                    <a:pt x="317061" y="629463"/>
                    <a:pt x="321294" y="652746"/>
                  </a:cubicBezTo>
                  <a:cubicBezTo>
                    <a:pt x="325527" y="676029"/>
                    <a:pt x="332142" y="719421"/>
                    <a:pt x="327644" y="716246"/>
                  </a:cubicBezTo>
                  <a:cubicBezTo>
                    <a:pt x="323146" y="713071"/>
                    <a:pt x="312034" y="677352"/>
                    <a:pt x="294307" y="633696"/>
                  </a:cubicBezTo>
                  <a:cubicBezTo>
                    <a:pt x="276580" y="590040"/>
                    <a:pt x="256472" y="540033"/>
                    <a:pt x="221282" y="454308"/>
                  </a:cubicBezTo>
                  <a:cubicBezTo>
                    <a:pt x="186092" y="368583"/>
                    <a:pt x="117829" y="192371"/>
                    <a:pt x="83169" y="119346"/>
                  </a:cubicBezTo>
                  <a:cubicBezTo>
                    <a:pt x="48509" y="46321"/>
                    <a:pt x="-12345" y="-26969"/>
                    <a:pt x="2207" y="98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EF365807-672A-4499-9AF1-F620E1D5981C}"/>
                </a:ext>
              </a:extLst>
            </p:cNvPr>
            <p:cNvSpPr/>
            <p:nvPr/>
          </p:nvSpPr>
          <p:spPr>
            <a:xfrm>
              <a:off x="5159076" y="4387523"/>
              <a:ext cx="244644" cy="246529"/>
            </a:xfrm>
            <a:custGeom>
              <a:avLst/>
              <a:gdLst>
                <a:gd name="connsiteX0" fmla="*/ 12999 w 244644"/>
                <a:gd name="connsiteY0" fmla="*/ 246390 h 246529"/>
                <a:gd name="connsiteX1" fmla="*/ 28874 w 244644"/>
                <a:gd name="connsiteY1" fmla="*/ 116215 h 246529"/>
                <a:gd name="connsiteX2" fmla="*/ 28874 w 244644"/>
                <a:gd name="connsiteY2" fmla="*/ 327 h 246529"/>
                <a:gd name="connsiteX3" fmla="*/ 299 w 244644"/>
                <a:gd name="connsiteY3" fmla="*/ 81290 h 246529"/>
                <a:gd name="connsiteX4" fmla="*/ 49512 w 244644"/>
                <a:gd name="connsiteY4" fmla="*/ 79702 h 246529"/>
                <a:gd name="connsiteX5" fmla="*/ 133649 w 244644"/>
                <a:gd name="connsiteY5" fmla="*/ 97165 h 246529"/>
                <a:gd name="connsiteX6" fmla="*/ 243187 w 244644"/>
                <a:gd name="connsiteY6" fmla="*/ 146377 h 246529"/>
                <a:gd name="connsiteX7" fmla="*/ 192387 w 244644"/>
                <a:gd name="connsiteY7" fmla="*/ 130502 h 246529"/>
                <a:gd name="connsiteX8" fmla="*/ 132062 w 244644"/>
                <a:gd name="connsiteY8" fmla="*/ 140027 h 246529"/>
                <a:gd name="connsiteX9" fmla="*/ 60624 w 244644"/>
                <a:gd name="connsiteY9" fmla="*/ 181302 h 246529"/>
                <a:gd name="connsiteX10" fmla="*/ 166987 w 244644"/>
                <a:gd name="connsiteY10" fmla="*/ 125740 h 246529"/>
                <a:gd name="connsiteX11" fmla="*/ 92374 w 244644"/>
                <a:gd name="connsiteY11" fmla="*/ 95577 h 246529"/>
                <a:gd name="connsiteX12" fmla="*/ 35224 w 244644"/>
                <a:gd name="connsiteY12" fmla="*/ 47952 h 246529"/>
                <a:gd name="connsiteX13" fmla="*/ 16174 w 244644"/>
                <a:gd name="connsiteY13" fmla="*/ 90815 h 246529"/>
                <a:gd name="connsiteX14" fmla="*/ 12999 w 244644"/>
                <a:gd name="connsiteY14" fmla="*/ 246390 h 246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4644" h="246529">
                  <a:moveTo>
                    <a:pt x="12999" y="246390"/>
                  </a:moveTo>
                  <a:cubicBezTo>
                    <a:pt x="15116" y="250623"/>
                    <a:pt x="26228" y="157225"/>
                    <a:pt x="28874" y="116215"/>
                  </a:cubicBezTo>
                  <a:cubicBezTo>
                    <a:pt x="31520" y="75205"/>
                    <a:pt x="33636" y="6148"/>
                    <a:pt x="28874" y="327"/>
                  </a:cubicBezTo>
                  <a:cubicBezTo>
                    <a:pt x="24112" y="-5494"/>
                    <a:pt x="-3141" y="68061"/>
                    <a:pt x="299" y="81290"/>
                  </a:cubicBezTo>
                  <a:cubicBezTo>
                    <a:pt x="3739" y="94519"/>
                    <a:pt x="27287" y="77056"/>
                    <a:pt x="49512" y="79702"/>
                  </a:cubicBezTo>
                  <a:cubicBezTo>
                    <a:pt x="71737" y="82348"/>
                    <a:pt x="101370" y="86052"/>
                    <a:pt x="133649" y="97165"/>
                  </a:cubicBezTo>
                  <a:cubicBezTo>
                    <a:pt x="165928" y="108277"/>
                    <a:pt x="233397" y="140821"/>
                    <a:pt x="243187" y="146377"/>
                  </a:cubicBezTo>
                  <a:cubicBezTo>
                    <a:pt x="252977" y="151933"/>
                    <a:pt x="210908" y="131560"/>
                    <a:pt x="192387" y="130502"/>
                  </a:cubicBezTo>
                  <a:cubicBezTo>
                    <a:pt x="173866" y="129444"/>
                    <a:pt x="154022" y="131560"/>
                    <a:pt x="132062" y="140027"/>
                  </a:cubicBezTo>
                  <a:cubicBezTo>
                    <a:pt x="110102" y="148494"/>
                    <a:pt x="54803" y="183683"/>
                    <a:pt x="60624" y="181302"/>
                  </a:cubicBezTo>
                  <a:cubicBezTo>
                    <a:pt x="66445" y="178921"/>
                    <a:pt x="161695" y="140027"/>
                    <a:pt x="166987" y="125740"/>
                  </a:cubicBezTo>
                  <a:cubicBezTo>
                    <a:pt x="172279" y="111453"/>
                    <a:pt x="114334" y="108542"/>
                    <a:pt x="92374" y="95577"/>
                  </a:cubicBezTo>
                  <a:cubicBezTo>
                    <a:pt x="70414" y="82612"/>
                    <a:pt x="47924" y="48746"/>
                    <a:pt x="35224" y="47952"/>
                  </a:cubicBezTo>
                  <a:cubicBezTo>
                    <a:pt x="22524" y="47158"/>
                    <a:pt x="21201" y="62504"/>
                    <a:pt x="16174" y="90815"/>
                  </a:cubicBezTo>
                  <a:cubicBezTo>
                    <a:pt x="11147" y="119126"/>
                    <a:pt x="10882" y="242157"/>
                    <a:pt x="12999" y="24639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D479C34B-B2DF-4848-9139-A11113E9B72B}"/>
                </a:ext>
              </a:extLst>
            </p:cNvPr>
            <p:cNvSpPr/>
            <p:nvPr/>
          </p:nvSpPr>
          <p:spPr>
            <a:xfrm>
              <a:off x="5186498" y="4548170"/>
              <a:ext cx="313957" cy="247908"/>
            </a:xfrm>
            <a:custGeom>
              <a:avLst/>
              <a:gdLst>
                <a:gd name="connsiteX0" fmla="*/ 1452 w 313957"/>
                <a:gd name="connsiteY0" fmla="*/ 103205 h 247908"/>
                <a:gd name="connsiteX1" fmla="*/ 152265 w 313957"/>
                <a:gd name="connsiteY1" fmla="*/ 173055 h 247908"/>
                <a:gd name="connsiteX2" fmla="*/ 206240 w 313957"/>
                <a:gd name="connsiteY2" fmla="*/ 246080 h 247908"/>
                <a:gd name="connsiteX3" fmla="*/ 245927 w 313957"/>
                <a:gd name="connsiteY3" fmla="*/ 222268 h 247908"/>
                <a:gd name="connsiteX4" fmla="*/ 268152 w 313957"/>
                <a:gd name="connsiteY4" fmla="*/ 182580 h 247908"/>
                <a:gd name="connsiteX5" fmla="*/ 311015 w 313957"/>
                <a:gd name="connsiteY5" fmla="*/ 9543 h 247908"/>
                <a:gd name="connsiteX6" fmla="*/ 301490 w 313957"/>
                <a:gd name="connsiteY6" fmla="*/ 42880 h 247908"/>
                <a:gd name="connsiteX7" fmla="*/ 231640 w 313957"/>
                <a:gd name="connsiteY7" fmla="*/ 214330 h 247908"/>
                <a:gd name="connsiteX8" fmla="*/ 206240 w 313957"/>
                <a:gd name="connsiteY8" fmla="*/ 201630 h 247908"/>
                <a:gd name="connsiteX9" fmla="*/ 85590 w 313957"/>
                <a:gd name="connsiteY9" fmla="*/ 123843 h 247908"/>
                <a:gd name="connsiteX10" fmla="*/ 1452 w 313957"/>
                <a:gd name="connsiteY10" fmla="*/ 103205 h 247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3957" h="247908">
                  <a:moveTo>
                    <a:pt x="1452" y="103205"/>
                  </a:moveTo>
                  <a:cubicBezTo>
                    <a:pt x="12564" y="111407"/>
                    <a:pt x="118134" y="149243"/>
                    <a:pt x="152265" y="173055"/>
                  </a:cubicBezTo>
                  <a:cubicBezTo>
                    <a:pt x="186396" y="196868"/>
                    <a:pt x="190630" y="237878"/>
                    <a:pt x="206240" y="246080"/>
                  </a:cubicBezTo>
                  <a:cubicBezTo>
                    <a:pt x="221850" y="254282"/>
                    <a:pt x="235608" y="232851"/>
                    <a:pt x="245927" y="222268"/>
                  </a:cubicBezTo>
                  <a:cubicBezTo>
                    <a:pt x="256246" y="211685"/>
                    <a:pt x="257304" y="218034"/>
                    <a:pt x="268152" y="182580"/>
                  </a:cubicBezTo>
                  <a:cubicBezTo>
                    <a:pt x="279000" y="147126"/>
                    <a:pt x="305459" y="32826"/>
                    <a:pt x="311015" y="9543"/>
                  </a:cubicBezTo>
                  <a:cubicBezTo>
                    <a:pt x="316571" y="-13740"/>
                    <a:pt x="314719" y="8749"/>
                    <a:pt x="301490" y="42880"/>
                  </a:cubicBezTo>
                  <a:cubicBezTo>
                    <a:pt x="288261" y="77011"/>
                    <a:pt x="247515" y="187872"/>
                    <a:pt x="231640" y="214330"/>
                  </a:cubicBezTo>
                  <a:cubicBezTo>
                    <a:pt x="215765" y="240788"/>
                    <a:pt x="230582" y="216711"/>
                    <a:pt x="206240" y="201630"/>
                  </a:cubicBezTo>
                  <a:cubicBezTo>
                    <a:pt x="181898" y="186549"/>
                    <a:pt x="125806" y="141041"/>
                    <a:pt x="85590" y="123843"/>
                  </a:cubicBezTo>
                  <a:cubicBezTo>
                    <a:pt x="45374" y="106645"/>
                    <a:pt x="-9660" y="95003"/>
                    <a:pt x="1452" y="10320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D166996D-9D2D-4139-A0C3-F36886D23B12}"/>
                </a:ext>
              </a:extLst>
            </p:cNvPr>
            <p:cNvSpPr/>
            <p:nvPr/>
          </p:nvSpPr>
          <p:spPr>
            <a:xfrm>
              <a:off x="5322979" y="4508490"/>
              <a:ext cx="114406" cy="194638"/>
            </a:xfrm>
            <a:custGeom>
              <a:avLst/>
              <a:gdLst>
                <a:gd name="connsiteX0" fmla="*/ 114209 w 114406"/>
                <a:gd name="connsiteY0" fmla="*/ 10 h 194638"/>
                <a:gd name="connsiteX1" fmla="*/ 30071 w 114406"/>
                <a:gd name="connsiteY1" fmla="*/ 58748 h 194638"/>
                <a:gd name="connsiteX2" fmla="*/ 25309 w 114406"/>
                <a:gd name="connsiteY2" fmla="*/ 101610 h 194638"/>
                <a:gd name="connsiteX3" fmla="*/ 18959 w 114406"/>
                <a:gd name="connsiteY3" fmla="*/ 193685 h 194638"/>
                <a:gd name="connsiteX4" fmla="*/ 18959 w 114406"/>
                <a:gd name="connsiteY4" fmla="*/ 144473 h 194638"/>
                <a:gd name="connsiteX5" fmla="*/ 3084 w 114406"/>
                <a:gd name="connsiteY5" fmla="*/ 63510 h 194638"/>
                <a:gd name="connsiteX6" fmla="*/ 114209 w 114406"/>
                <a:gd name="connsiteY6" fmla="*/ 10 h 194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406" h="194638">
                  <a:moveTo>
                    <a:pt x="114209" y="10"/>
                  </a:moveTo>
                  <a:cubicBezTo>
                    <a:pt x="118707" y="-784"/>
                    <a:pt x="44888" y="41815"/>
                    <a:pt x="30071" y="58748"/>
                  </a:cubicBezTo>
                  <a:cubicBezTo>
                    <a:pt x="15254" y="75681"/>
                    <a:pt x="27161" y="79121"/>
                    <a:pt x="25309" y="101610"/>
                  </a:cubicBezTo>
                  <a:cubicBezTo>
                    <a:pt x="23457" y="124099"/>
                    <a:pt x="20017" y="186541"/>
                    <a:pt x="18959" y="193685"/>
                  </a:cubicBezTo>
                  <a:cubicBezTo>
                    <a:pt x="17901" y="200829"/>
                    <a:pt x="21605" y="166169"/>
                    <a:pt x="18959" y="144473"/>
                  </a:cubicBezTo>
                  <a:cubicBezTo>
                    <a:pt x="16313" y="122777"/>
                    <a:pt x="-8558" y="84677"/>
                    <a:pt x="3084" y="63510"/>
                  </a:cubicBezTo>
                  <a:cubicBezTo>
                    <a:pt x="14726" y="42343"/>
                    <a:pt x="109711" y="804"/>
                    <a:pt x="114209" y="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69AA499E-650E-4C8F-9471-70205F48D9EF}"/>
                </a:ext>
              </a:extLst>
            </p:cNvPr>
            <p:cNvSpPr/>
            <p:nvPr/>
          </p:nvSpPr>
          <p:spPr>
            <a:xfrm>
              <a:off x="5379861" y="4581478"/>
              <a:ext cx="79651" cy="111888"/>
            </a:xfrm>
            <a:custGeom>
              <a:avLst/>
              <a:gdLst>
                <a:gd name="connsiteX0" fmla="*/ 79552 w 79651"/>
                <a:gd name="connsiteY0" fmla="*/ 47 h 111888"/>
                <a:gd name="connsiteX1" fmla="*/ 19227 w 79651"/>
                <a:gd name="connsiteY1" fmla="*/ 27035 h 111888"/>
                <a:gd name="connsiteX2" fmla="*/ 177 w 79651"/>
                <a:gd name="connsiteY2" fmla="*/ 111172 h 111888"/>
                <a:gd name="connsiteX3" fmla="*/ 9702 w 79651"/>
                <a:gd name="connsiteY3" fmla="*/ 65135 h 111888"/>
                <a:gd name="connsiteX4" fmla="*/ 9702 w 79651"/>
                <a:gd name="connsiteY4" fmla="*/ 22272 h 111888"/>
                <a:gd name="connsiteX5" fmla="*/ 14464 w 79651"/>
                <a:gd name="connsiteY5" fmla="*/ 71485 h 111888"/>
                <a:gd name="connsiteX6" fmla="*/ 33514 w 79651"/>
                <a:gd name="connsiteY6" fmla="*/ 31797 h 111888"/>
                <a:gd name="connsiteX7" fmla="*/ 79552 w 79651"/>
                <a:gd name="connsiteY7" fmla="*/ 47 h 11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651" h="111888">
                  <a:moveTo>
                    <a:pt x="79552" y="47"/>
                  </a:moveTo>
                  <a:cubicBezTo>
                    <a:pt x="77171" y="-747"/>
                    <a:pt x="32456" y="8514"/>
                    <a:pt x="19227" y="27035"/>
                  </a:cubicBezTo>
                  <a:cubicBezTo>
                    <a:pt x="5998" y="45556"/>
                    <a:pt x="1764" y="104822"/>
                    <a:pt x="177" y="111172"/>
                  </a:cubicBezTo>
                  <a:cubicBezTo>
                    <a:pt x="-1411" y="117522"/>
                    <a:pt x="8115" y="79952"/>
                    <a:pt x="9702" y="65135"/>
                  </a:cubicBezTo>
                  <a:cubicBezTo>
                    <a:pt x="11289" y="50318"/>
                    <a:pt x="8908" y="21214"/>
                    <a:pt x="9702" y="22272"/>
                  </a:cubicBezTo>
                  <a:cubicBezTo>
                    <a:pt x="10496" y="23330"/>
                    <a:pt x="10495" y="69898"/>
                    <a:pt x="14464" y="71485"/>
                  </a:cubicBezTo>
                  <a:cubicBezTo>
                    <a:pt x="18433" y="73072"/>
                    <a:pt x="26106" y="41322"/>
                    <a:pt x="33514" y="31797"/>
                  </a:cubicBezTo>
                  <a:cubicBezTo>
                    <a:pt x="40922" y="22272"/>
                    <a:pt x="81933" y="841"/>
                    <a:pt x="79552" y="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F3000A09-3137-499E-BCA3-FECF7AA3E7F7}"/>
                </a:ext>
              </a:extLst>
            </p:cNvPr>
            <p:cNvSpPr/>
            <p:nvPr/>
          </p:nvSpPr>
          <p:spPr>
            <a:xfrm>
              <a:off x="4920872" y="3936967"/>
              <a:ext cx="88685" cy="281994"/>
            </a:xfrm>
            <a:custGeom>
              <a:avLst/>
              <a:gdLst>
                <a:gd name="connsiteX0" fmla="*/ 378 w 88685"/>
                <a:gd name="connsiteY0" fmla="*/ 33 h 281994"/>
                <a:gd name="connsiteX1" fmla="*/ 51178 w 88685"/>
                <a:gd name="connsiteY1" fmla="*/ 82583 h 281994"/>
                <a:gd name="connsiteX2" fmla="*/ 84516 w 88685"/>
                <a:gd name="connsiteY2" fmla="*/ 277846 h 281994"/>
                <a:gd name="connsiteX3" fmla="*/ 82928 w 88685"/>
                <a:gd name="connsiteY3" fmla="*/ 204821 h 281994"/>
                <a:gd name="connsiteX4" fmla="*/ 36891 w 88685"/>
                <a:gd name="connsiteY4" fmla="*/ 74646 h 281994"/>
                <a:gd name="connsiteX5" fmla="*/ 79753 w 88685"/>
                <a:gd name="connsiteY5" fmla="*/ 152433 h 281994"/>
                <a:gd name="connsiteX6" fmla="*/ 79753 w 88685"/>
                <a:gd name="connsiteY6" fmla="*/ 90521 h 281994"/>
                <a:gd name="connsiteX7" fmla="*/ 378 w 88685"/>
                <a:gd name="connsiteY7" fmla="*/ 33 h 281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685" h="281994">
                  <a:moveTo>
                    <a:pt x="378" y="33"/>
                  </a:moveTo>
                  <a:cubicBezTo>
                    <a:pt x="-4384" y="-1290"/>
                    <a:pt x="37155" y="36281"/>
                    <a:pt x="51178" y="82583"/>
                  </a:cubicBezTo>
                  <a:cubicBezTo>
                    <a:pt x="65201" y="128885"/>
                    <a:pt x="79224" y="257473"/>
                    <a:pt x="84516" y="277846"/>
                  </a:cubicBezTo>
                  <a:cubicBezTo>
                    <a:pt x="89808" y="298219"/>
                    <a:pt x="90866" y="238688"/>
                    <a:pt x="82928" y="204821"/>
                  </a:cubicBezTo>
                  <a:cubicBezTo>
                    <a:pt x="74991" y="170954"/>
                    <a:pt x="37420" y="83377"/>
                    <a:pt x="36891" y="74646"/>
                  </a:cubicBezTo>
                  <a:cubicBezTo>
                    <a:pt x="36362" y="65915"/>
                    <a:pt x="72609" y="149787"/>
                    <a:pt x="79753" y="152433"/>
                  </a:cubicBezTo>
                  <a:cubicBezTo>
                    <a:pt x="86897" y="155079"/>
                    <a:pt x="90336" y="115392"/>
                    <a:pt x="79753" y="90521"/>
                  </a:cubicBezTo>
                  <a:cubicBezTo>
                    <a:pt x="69170" y="65650"/>
                    <a:pt x="5140" y="1356"/>
                    <a:pt x="378" y="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88FDC1F9-A006-4DB7-A16B-56B33B46DC91}"/>
                </a:ext>
              </a:extLst>
            </p:cNvPr>
            <p:cNvSpPr/>
            <p:nvPr/>
          </p:nvSpPr>
          <p:spPr>
            <a:xfrm>
              <a:off x="5158117" y="4057611"/>
              <a:ext cx="144162" cy="360533"/>
            </a:xfrm>
            <a:custGeom>
              <a:avLst/>
              <a:gdLst>
                <a:gd name="connsiteX0" fmla="*/ 2846 w 144162"/>
                <a:gd name="connsiteY0" fmla="*/ 39 h 360533"/>
                <a:gd name="connsiteX1" fmla="*/ 7608 w 144162"/>
                <a:gd name="connsiteY1" fmla="*/ 81002 h 360533"/>
                <a:gd name="connsiteX2" fmla="*/ 58408 w 144162"/>
                <a:gd name="connsiteY2" fmla="*/ 114339 h 360533"/>
                <a:gd name="connsiteX3" fmla="*/ 47296 w 144162"/>
                <a:gd name="connsiteY3" fmla="*/ 173077 h 360533"/>
                <a:gd name="connsiteX4" fmla="*/ 71108 w 144162"/>
                <a:gd name="connsiteY4" fmla="*/ 276264 h 360533"/>
                <a:gd name="connsiteX5" fmla="*/ 80633 w 144162"/>
                <a:gd name="connsiteY5" fmla="*/ 254039 h 360533"/>
                <a:gd name="connsiteX6" fmla="*/ 120321 w 144162"/>
                <a:gd name="connsiteY6" fmla="*/ 206414 h 360533"/>
                <a:gd name="connsiteX7" fmla="*/ 90158 w 144162"/>
                <a:gd name="connsiteY7" fmla="*/ 269914 h 360533"/>
                <a:gd name="connsiteX8" fmla="*/ 77458 w 144162"/>
                <a:gd name="connsiteY8" fmla="*/ 301664 h 360533"/>
                <a:gd name="connsiteX9" fmla="*/ 144133 w 144162"/>
                <a:gd name="connsiteY9" fmla="*/ 360402 h 360533"/>
                <a:gd name="connsiteX10" fmla="*/ 85396 w 144162"/>
                <a:gd name="connsiteY10" fmla="*/ 312777 h 360533"/>
                <a:gd name="connsiteX11" fmla="*/ 44121 w 144162"/>
                <a:gd name="connsiteY11" fmla="*/ 169902 h 360533"/>
                <a:gd name="connsiteX12" fmla="*/ 20308 w 144162"/>
                <a:gd name="connsiteY12" fmla="*/ 107989 h 360533"/>
                <a:gd name="connsiteX13" fmla="*/ 1258 w 144162"/>
                <a:gd name="connsiteY13" fmla="*/ 92114 h 360533"/>
                <a:gd name="connsiteX14" fmla="*/ 2846 w 144162"/>
                <a:gd name="connsiteY14" fmla="*/ 39 h 360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4162" h="360533">
                  <a:moveTo>
                    <a:pt x="2846" y="39"/>
                  </a:moveTo>
                  <a:cubicBezTo>
                    <a:pt x="3904" y="-1813"/>
                    <a:pt x="-1652" y="61952"/>
                    <a:pt x="7608" y="81002"/>
                  </a:cubicBezTo>
                  <a:cubicBezTo>
                    <a:pt x="16868" y="100052"/>
                    <a:pt x="51793" y="98993"/>
                    <a:pt x="58408" y="114339"/>
                  </a:cubicBezTo>
                  <a:cubicBezTo>
                    <a:pt x="65023" y="129685"/>
                    <a:pt x="45179" y="146090"/>
                    <a:pt x="47296" y="173077"/>
                  </a:cubicBezTo>
                  <a:cubicBezTo>
                    <a:pt x="49413" y="200065"/>
                    <a:pt x="65552" y="262770"/>
                    <a:pt x="71108" y="276264"/>
                  </a:cubicBezTo>
                  <a:cubicBezTo>
                    <a:pt x="76664" y="289758"/>
                    <a:pt x="72431" y="265681"/>
                    <a:pt x="80633" y="254039"/>
                  </a:cubicBezTo>
                  <a:cubicBezTo>
                    <a:pt x="88835" y="242397"/>
                    <a:pt x="118734" y="203768"/>
                    <a:pt x="120321" y="206414"/>
                  </a:cubicBezTo>
                  <a:cubicBezTo>
                    <a:pt x="121909" y="209060"/>
                    <a:pt x="97302" y="254039"/>
                    <a:pt x="90158" y="269914"/>
                  </a:cubicBezTo>
                  <a:cubicBezTo>
                    <a:pt x="83014" y="285789"/>
                    <a:pt x="68462" y="286583"/>
                    <a:pt x="77458" y="301664"/>
                  </a:cubicBezTo>
                  <a:cubicBezTo>
                    <a:pt x="86454" y="316745"/>
                    <a:pt x="142810" y="358550"/>
                    <a:pt x="144133" y="360402"/>
                  </a:cubicBezTo>
                  <a:cubicBezTo>
                    <a:pt x="145456" y="362254"/>
                    <a:pt x="102065" y="344527"/>
                    <a:pt x="85396" y="312777"/>
                  </a:cubicBezTo>
                  <a:cubicBezTo>
                    <a:pt x="68727" y="281027"/>
                    <a:pt x="54969" y="204033"/>
                    <a:pt x="44121" y="169902"/>
                  </a:cubicBezTo>
                  <a:cubicBezTo>
                    <a:pt x="33273" y="135771"/>
                    <a:pt x="27452" y="120954"/>
                    <a:pt x="20308" y="107989"/>
                  </a:cubicBezTo>
                  <a:cubicBezTo>
                    <a:pt x="13164" y="95024"/>
                    <a:pt x="4433" y="106666"/>
                    <a:pt x="1258" y="92114"/>
                  </a:cubicBezTo>
                  <a:cubicBezTo>
                    <a:pt x="-1917" y="77562"/>
                    <a:pt x="1788" y="1891"/>
                    <a:pt x="2846" y="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9C57817E-3EB5-4427-AB1E-7270FB071F4D}"/>
                </a:ext>
              </a:extLst>
            </p:cNvPr>
            <p:cNvSpPr/>
            <p:nvPr/>
          </p:nvSpPr>
          <p:spPr>
            <a:xfrm>
              <a:off x="4897368" y="4503689"/>
              <a:ext cx="518309" cy="390852"/>
            </a:xfrm>
            <a:custGeom>
              <a:avLst/>
              <a:gdLst>
                <a:gd name="connsiteX0" fmla="*/ 70 w 518309"/>
                <a:gd name="connsiteY0" fmla="*/ 49 h 390852"/>
                <a:gd name="connsiteX1" fmla="*/ 160407 w 518309"/>
                <a:gd name="connsiteY1" fmla="*/ 74661 h 390852"/>
                <a:gd name="connsiteX2" fmla="*/ 250895 w 518309"/>
                <a:gd name="connsiteY2" fmla="*/ 154036 h 390852"/>
                <a:gd name="connsiteX3" fmla="*/ 165170 w 518309"/>
                <a:gd name="connsiteY3" fmla="*/ 93711 h 390852"/>
                <a:gd name="connsiteX4" fmla="*/ 101670 w 518309"/>
                <a:gd name="connsiteY4" fmla="*/ 63549 h 390852"/>
                <a:gd name="connsiteX5" fmla="*/ 249307 w 518309"/>
                <a:gd name="connsiteY5" fmla="*/ 144511 h 390852"/>
                <a:gd name="connsiteX6" fmla="*/ 358845 w 518309"/>
                <a:gd name="connsiteY6" fmla="*/ 211186 h 390852"/>
                <a:gd name="connsiteX7" fmla="*/ 425520 w 518309"/>
                <a:gd name="connsiteY7" fmla="*/ 273099 h 390852"/>
                <a:gd name="connsiteX8" fmla="*/ 517595 w 518309"/>
                <a:gd name="connsiteY8" fmla="*/ 388986 h 390852"/>
                <a:gd name="connsiteX9" fmla="*/ 460445 w 518309"/>
                <a:gd name="connsiteY9" fmla="*/ 333424 h 390852"/>
                <a:gd name="connsiteX10" fmla="*/ 323920 w 518309"/>
                <a:gd name="connsiteY10" fmla="*/ 188961 h 390852"/>
                <a:gd name="connsiteX11" fmla="*/ 133420 w 518309"/>
                <a:gd name="connsiteY11" fmla="*/ 66724 h 390852"/>
                <a:gd name="connsiteX12" fmla="*/ 139770 w 518309"/>
                <a:gd name="connsiteY12" fmla="*/ 85774 h 390852"/>
                <a:gd name="connsiteX13" fmla="*/ 70 w 518309"/>
                <a:gd name="connsiteY13" fmla="*/ 49 h 390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8309" h="390852">
                  <a:moveTo>
                    <a:pt x="70" y="49"/>
                  </a:moveTo>
                  <a:cubicBezTo>
                    <a:pt x="3509" y="-1803"/>
                    <a:pt x="118603" y="48997"/>
                    <a:pt x="160407" y="74661"/>
                  </a:cubicBezTo>
                  <a:cubicBezTo>
                    <a:pt x="202211" y="100326"/>
                    <a:pt x="250101" y="150861"/>
                    <a:pt x="250895" y="154036"/>
                  </a:cubicBezTo>
                  <a:cubicBezTo>
                    <a:pt x="251689" y="157211"/>
                    <a:pt x="190041" y="108792"/>
                    <a:pt x="165170" y="93711"/>
                  </a:cubicBezTo>
                  <a:cubicBezTo>
                    <a:pt x="140299" y="78630"/>
                    <a:pt x="87647" y="55082"/>
                    <a:pt x="101670" y="63549"/>
                  </a:cubicBezTo>
                  <a:cubicBezTo>
                    <a:pt x="115693" y="72016"/>
                    <a:pt x="206445" y="119905"/>
                    <a:pt x="249307" y="144511"/>
                  </a:cubicBezTo>
                  <a:cubicBezTo>
                    <a:pt x="292169" y="169117"/>
                    <a:pt x="329476" y="189755"/>
                    <a:pt x="358845" y="211186"/>
                  </a:cubicBezTo>
                  <a:cubicBezTo>
                    <a:pt x="388214" y="232617"/>
                    <a:pt x="399062" y="243466"/>
                    <a:pt x="425520" y="273099"/>
                  </a:cubicBezTo>
                  <a:cubicBezTo>
                    <a:pt x="451978" y="302732"/>
                    <a:pt x="511774" y="378932"/>
                    <a:pt x="517595" y="388986"/>
                  </a:cubicBezTo>
                  <a:cubicBezTo>
                    <a:pt x="523416" y="399040"/>
                    <a:pt x="492724" y="366761"/>
                    <a:pt x="460445" y="333424"/>
                  </a:cubicBezTo>
                  <a:cubicBezTo>
                    <a:pt x="428166" y="300087"/>
                    <a:pt x="378424" y="233411"/>
                    <a:pt x="323920" y="188961"/>
                  </a:cubicBezTo>
                  <a:cubicBezTo>
                    <a:pt x="269416" y="144511"/>
                    <a:pt x="164112" y="83922"/>
                    <a:pt x="133420" y="66724"/>
                  </a:cubicBezTo>
                  <a:cubicBezTo>
                    <a:pt x="102728" y="49526"/>
                    <a:pt x="159349" y="92918"/>
                    <a:pt x="139770" y="85774"/>
                  </a:cubicBezTo>
                  <a:cubicBezTo>
                    <a:pt x="120191" y="78630"/>
                    <a:pt x="-3369" y="1901"/>
                    <a:pt x="70" y="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33B4FBF9-81F9-4DEE-B4D4-9AE32F4EBAAD}"/>
                </a:ext>
              </a:extLst>
            </p:cNvPr>
            <p:cNvSpPr/>
            <p:nvPr/>
          </p:nvSpPr>
          <p:spPr>
            <a:xfrm>
              <a:off x="4915820" y="4775093"/>
              <a:ext cx="352253" cy="281595"/>
            </a:xfrm>
            <a:custGeom>
              <a:avLst/>
              <a:gdLst>
                <a:gd name="connsiteX0" fmla="*/ 668 w 352253"/>
                <a:gd name="connsiteY0" fmla="*/ 107 h 281595"/>
                <a:gd name="connsiteX1" fmla="*/ 130843 w 352253"/>
                <a:gd name="connsiteY1" fmla="*/ 58845 h 281595"/>
                <a:gd name="connsiteX2" fmla="*/ 189580 w 352253"/>
                <a:gd name="connsiteY2" fmla="*/ 135045 h 281595"/>
                <a:gd name="connsiteX3" fmla="*/ 154655 w 352253"/>
                <a:gd name="connsiteY3" fmla="*/ 92182 h 281595"/>
                <a:gd name="connsiteX4" fmla="*/ 124493 w 352253"/>
                <a:gd name="connsiteY4" fmla="*/ 68370 h 281595"/>
                <a:gd name="connsiteX5" fmla="*/ 168943 w 352253"/>
                <a:gd name="connsiteY5" fmla="*/ 120757 h 281595"/>
                <a:gd name="connsiteX6" fmla="*/ 219743 w 352253"/>
                <a:gd name="connsiteY6" fmla="*/ 184257 h 281595"/>
                <a:gd name="connsiteX7" fmla="*/ 349918 w 352253"/>
                <a:gd name="connsiteY7" fmla="*/ 279507 h 281595"/>
                <a:gd name="connsiteX8" fmla="*/ 294355 w 352253"/>
                <a:gd name="connsiteY8" fmla="*/ 239820 h 281595"/>
                <a:gd name="connsiteX9" fmla="*/ 181643 w 352253"/>
                <a:gd name="connsiteY9" fmla="*/ 123932 h 281595"/>
                <a:gd name="connsiteX10" fmla="*/ 127668 w 352253"/>
                <a:gd name="connsiteY10" fmla="*/ 69957 h 281595"/>
                <a:gd name="connsiteX11" fmla="*/ 81630 w 352253"/>
                <a:gd name="connsiteY11" fmla="*/ 44557 h 281595"/>
                <a:gd name="connsiteX12" fmla="*/ 668 w 352253"/>
                <a:gd name="connsiteY12" fmla="*/ 107 h 28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2253" h="281595">
                  <a:moveTo>
                    <a:pt x="668" y="107"/>
                  </a:moveTo>
                  <a:cubicBezTo>
                    <a:pt x="8870" y="2488"/>
                    <a:pt x="99358" y="36355"/>
                    <a:pt x="130843" y="58845"/>
                  </a:cubicBezTo>
                  <a:cubicBezTo>
                    <a:pt x="162328" y="81335"/>
                    <a:pt x="185611" y="129489"/>
                    <a:pt x="189580" y="135045"/>
                  </a:cubicBezTo>
                  <a:cubicBezTo>
                    <a:pt x="193549" y="140601"/>
                    <a:pt x="165503" y="103295"/>
                    <a:pt x="154655" y="92182"/>
                  </a:cubicBezTo>
                  <a:cubicBezTo>
                    <a:pt x="143807" y="81070"/>
                    <a:pt x="122112" y="63608"/>
                    <a:pt x="124493" y="68370"/>
                  </a:cubicBezTo>
                  <a:cubicBezTo>
                    <a:pt x="126874" y="73132"/>
                    <a:pt x="153068" y="101443"/>
                    <a:pt x="168943" y="120757"/>
                  </a:cubicBezTo>
                  <a:cubicBezTo>
                    <a:pt x="184818" y="140071"/>
                    <a:pt x="189581" y="157799"/>
                    <a:pt x="219743" y="184257"/>
                  </a:cubicBezTo>
                  <a:cubicBezTo>
                    <a:pt x="249905" y="210715"/>
                    <a:pt x="337483" y="270247"/>
                    <a:pt x="349918" y="279507"/>
                  </a:cubicBezTo>
                  <a:cubicBezTo>
                    <a:pt x="362353" y="288767"/>
                    <a:pt x="322401" y="265749"/>
                    <a:pt x="294355" y="239820"/>
                  </a:cubicBezTo>
                  <a:cubicBezTo>
                    <a:pt x="266309" y="213891"/>
                    <a:pt x="209424" y="152242"/>
                    <a:pt x="181643" y="123932"/>
                  </a:cubicBezTo>
                  <a:cubicBezTo>
                    <a:pt x="153862" y="95622"/>
                    <a:pt x="144337" y="83186"/>
                    <a:pt x="127668" y="69957"/>
                  </a:cubicBezTo>
                  <a:cubicBezTo>
                    <a:pt x="110999" y="56728"/>
                    <a:pt x="101209" y="53553"/>
                    <a:pt x="81630" y="44557"/>
                  </a:cubicBezTo>
                  <a:cubicBezTo>
                    <a:pt x="62051" y="35561"/>
                    <a:pt x="-7534" y="-2274"/>
                    <a:pt x="668" y="10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3B774B5F-03A5-45DB-B1F9-C4C5F470604E}"/>
                </a:ext>
              </a:extLst>
            </p:cNvPr>
            <p:cNvSpPr/>
            <p:nvPr/>
          </p:nvSpPr>
          <p:spPr>
            <a:xfrm>
              <a:off x="4884738" y="4784725"/>
              <a:ext cx="238692" cy="147642"/>
            </a:xfrm>
            <a:custGeom>
              <a:avLst/>
              <a:gdLst>
                <a:gd name="connsiteX0" fmla="*/ 0 w 238692"/>
                <a:gd name="connsiteY0" fmla="*/ 0 h 147642"/>
                <a:gd name="connsiteX1" fmla="*/ 134937 w 238692"/>
                <a:gd name="connsiteY1" fmla="*/ 79375 h 147642"/>
                <a:gd name="connsiteX2" fmla="*/ 215900 w 238692"/>
                <a:gd name="connsiteY2" fmla="*/ 80963 h 147642"/>
                <a:gd name="connsiteX3" fmla="*/ 206375 w 238692"/>
                <a:gd name="connsiteY3" fmla="*/ 85725 h 147642"/>
                <a:gd name="connsiteX4" fmla="*/ 238125 w 238692"/>
                <a:gd name="connsiteY4" fmla="*/ 147638 h 147642"/>
                <a:gd name="connsiteX5" fmla="*/ 174625 w 238692"/>
                <a:gd name="connsiteY5" fmla="*/ 82550 h 147642"/>
                <a:gd name="connsiteX6" fmla="*/ 122237 w 238692"/>
                <a:gd name="connsiteY6" fmla="*/ 49213 h 147642"/>
                <a:gd name="connsiteX7" fmla="*/ 157162 w 238692"/>
                <a:gd name="connsiteY7" fmla="*/ 63500 h 147642"/>
                <a:gd name="connsiteX8" fmla="*/ 0 w 238692"/>
                <a:gd name="connsiteY8" fmla="*/ 0 h 147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8692" h="147642">
                  <a:moveTo>
                    <a:pt x="0" y="0"/>
                  </a:moveTo>
                  <a:cubicBezTo>
                    <a:pt x="49477" y="32940"/>
                    <a:pt x="98954" y="65881"/>
                    <a:pt x="134937" y="79375"/>
                  </a:cubicBezTo>
                  <a:cubicBezTo>
                    <a:pt x="170920" y="92869"/>
                    <a:pt x="203994" y="79905"/>
                    <a:pt x="215900" y="80963"/>
                  </a:cubicBezTo>
                  <a:cubicBezTo>
                    <a:pt x="227806" y="82021"/>
                    <a:pt x="202671" y="74613"/>
                    <a:pt x="206375" y="85725"/>
                  </a:cubicBezTo>
                  <a:cubicBezTo>
                    <a:pt x="210079" y="96837"/>
                    <a:pt x="243417" y="148167"/>
                    <a:pt x="238125" y="147638"/>
                  </a:cubicBezTo>
                  <a:cubicBezTo>
                    <a:pt x="232833" y="147109"/>
                    <a:pt x="193940" y="98954"/>
                    <a:pt x="174625" y="82550"/>
                  </a:cubicBezTo>
                  <a:cubicBezTo>
                    <a:pt x="155310" y="66146"/>
                    <a:pt x="125148" y="52388"/>
                    <a:pt x="122237" y="49213"/>
                  </a:cubicBezTo>
                  <a:cubicBezTo>
                    <a:pt x="119327" y="46038"/>
                    <a:pt x="157162" y="63500"/>
                    <a:pt x="157162" y="6350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97E3CFBD-9ACF-483B-B5EA-CBA580659A03}"/>
                </a:ext>
              </a:extLst>
            </p:cNvPr>
            <p:cNvSpPr/>
            <p:nvPr/>
          </p:nvSpPr>
          <p:spPr>
            <a:xfrm>
              <a:off x="5084457" y="4662464"/>
              <a:ext cx="123174" cy="215233"/>
            </a:xfrm>
            <a:custGeom>
              <a:avLst/>
              <a:gdLst>
                <a:gd name="connsiteX0" fmla="*/ 46343 w 123174"/>
                <a:gd name="connsiteY0" fmla="*/ 24 h 215233"/>
                <a:gd name="connsiteX1" fmla="*/ 120956 w 123174"/>
                <a:gd name="connsiteY1" fmla="*/ 127024 h 215233"/>
                <a:gd name="connsiteX2" fmla="*/ 97143 w 123174"/>
                <a:gd name="connsiteY2" fmla="*/ 144486 h 215233"/>
                <a:gd name="connsiteX3" fmla="*/ 32056 w 123174"/>
                <a:gd name="connsiteY3" fmla="*/ 212749 h 215233"/>
                <a:gd name="connsiteX4" fmla="*/ 27293 w 123174"/>
                <a:gd name="connsiteY4" fmla="*/ 187349 h 215233"/>
                <a:gd name="connsiteX5" fmla="*/ 35231 w 123174"/>
                <a:gd name="connsiteY5" fmla="*/ 66699 h 215233"/>
                <a:gd name="connsiteX6" fmla="*/ 27293 w 123174"/>
                <a:gd name="connsiteY6" fmla="*/ 112736 h 215233"/>
                <a:gd name="connsiteX7" fmla="*/ 13006 w 123174"/>
                <a:gd name="connsiteY7" fmla="*/ 161949 h 215233"/>
                <a:gd name="connsiteX8" fmla="*/ 1893 w 123174"/>
                <a:gd name="connsiteY8" fmla="*/ 185761 h 215233"/>
                <a:gd name="connsiteX9" fmla="*/ 54281 w 123174"/>
                <a:gd name="connsiteY9" fmla="*/ 169886 h 215233"/>
                <a:gd name="connsiteX10" fmla="*/ 101906 w 123174"/>
                <a:gd name="connsiteY10" fmla="*/ 138136 h 215233"/>
                <a:gd name="connsiteX11" fmla="*/ 46343 w 123174"/>
                <a:gd name="connsiteY11" fmla="*/ 24 h 21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3174" h="215233">
                  <a:moveTo>
                    <a:pt x="46343" y="24"/>
                  </a:moveTo>
                  <a:cubicBezTo>
                    <a:pt x="49518" y="-1828"/>
                    <a:pt x="112489" y="102947"/>
                    <a:pt x="120956" y="127024"/>
                  </a:cubicBezTo>
                  <a:cubicBezTo>
                    <a:pt x="129423" y="151101"/>
                    <a:pt x="111960" y="130199"/>
                    <a:pt x="97143" y="144486"/>
                  </a:cubicBezTo>
                  <a:cubicBezTo>
                    <a:pt x="82326" y="158773"/>
                    <a:pt x="43698" y="205605"/>
                    <a:pt x="32056" y="212749"/>
                  </a:cubicBezTo>
                  <a:cubicBezTo>
                    <a:pt x="20414" y="219893"/>
                    <a:pt x="26764" y="211691"/>
                    <a:pt x="27293" y="187349"/>
                  </a:cubicBezTo>
                  <a:cubicBezTo>
                    <a:pt x="27822" y="163007"/>
                    <a:pt x="35231" y="79134"/>
                    <a:pt x="35231" y="66699"/>
                  </a:cubicBezTo>
                  <a:cubicBezTo>
                    <a:pt x="35231" y="54264"/>
                    <a:pt x="30997" y="96861"/>
                    <a:pt x="27293" y="112736"/>
                  </a:cubicBezTo>
                  <a:cubicBezTo>
                    <a:pt x="23589" y="128611"/>
                    <a:pt x="17239" y="149778"/>
                    <a:pt x="13006" y="161949"/>
                  </a:cubicBezTo>
                  <a:cubicBezTo>
                    <a:pt x="8773" y="174120"/>
                    <a:pt x="-4986" y="184438"/>
                    <a:pt x="1893" y="185761"/>
                  </a:cubicBezTo>
                  <a:cubicBezTo>
                    <a:pt x="8772" y="187084"/>
                    <a:pt x="37612" y="177823"/>
                    <a:pt x="54281" y="169886"/>
                  </a:cubicBezTo>
                  <a:cubicBezTo>
                    <a:pt x="70950" y="161949"/>
                    <a:pt x="101112" y="161948"/>
                    <a:pt x="101906" y="138136"/>
                  </a:cubicBezTo>
                  <a:cubicBezTo>
                    <a:pt x="102700" y="114324"/>
                    <a:pt x="43168" y="1876"/>
                    <a:pt x="46343" y="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6830B18A-C451-445D-95B0-2E4CFB54E5E7}"/>
                </a:ext>
              </a:extLst>
            </p:cNvPr>
            <p:cNvSpPr/>
            <p:nvPr/>
          </p:nvSpPr>
          <p:spPr>
            <a:xfrm>
              <a:off x="4951049" y="4582809"/>
              <a:ext cx="125776" cy="240121"/>
            </a:xfrm>
            <a:custGeom>
              <a:avLst/>
              <a:gdLst>
                <a:gd name="connsiteX0" fmla="*/ 79739 w 125776"/>
                <a:gd name="connsiteY0" fmla="*/ 1891 h 240121"/>
                <a:gd name="connsiteX1" fmla="*/ 27351 w 125776"/>
                <a:gd name="connsiteY1" fmla="*/ 87616 h 240121"/>
                <a:gd name="connsiteX2" fmla="*/ 1951 w 125776"/>
                <a:gd name="connsiteY2" fmla="*/ 108254 h 240121"/>
                <a:gd name="connsiteX3" fmla="*/ 5126 w 125776"/>
                <a:gd name="connsiteY3" fmla="*/ 108254 h 240121"/>
                <a:gd name="connsiteX4" fmla="*/ 32114 w 125776"/>
                <a:gd name="connsiteY4" fmla="*/ 90791 h 240121"/>
                <a:gd name="connsiteX5" fmla="*/ 24176 w 125776"/>
                <a:gd name="connsiteY5" fmla="*/ 143179 h 240121"/>
                <a:gd name="connsiteX6" fmla="*/ 35289 w 125776"/>
                <a:gd name="connsiteY6" fmla="*/ 197154 h 240121"/>
                <a:gd name="connsiteX7" fmla="*/ 55926 w 125776"/>
                <a:gd name="connsiteY7" fmla="*/ 205091 h 240121"/>
                <a:gd name="connsiteX8" fmla="*/ 125776 w 125776"/>
                <a:gd name="connsiteY8" fmla="*/ 143179 h 240121"/>
                <a:gd name="connsiteX9" fmla="*/ 57514 w 125776"/>
                <a:gd name="connsiteY9" fmla="*/ 228904 h 240121"/>
                <a:gd name="connsiteX10" fmla="*/ 43226 w 125776"/>
                <a:gd name="connsiteY10" fmla="*/ 228904 h 240121"/>
                <a:gd name="connsiteX11" fmla="*/ 3539 w 125776"/>
                <a:gd name="connsiteY11" fmla="*/ 135241 h 240121"/>
                <a:gd name="connsiteX12" fmla="*/ 24176 w 125776"/>
                <a:gd name="connsiteY12" fmla="*/ 57454 h 240121"/>
                <a:gd name="connsiteX13" fmla="*/ 14651 w 125776"/>
                <a:gd name="connsiteY13" fmla="*/ 122541 h 240121"/>
                <a:gd name="connsiteX14" fmla="*/ 41639 w 125776"/>
                <a:gd name="connsiteY14" fmla="*/ 35229 h 240121"/>
                <a:gd name="connsiteX15" fmla="*/ 79739 w 125776"/>
                <a:gd name="connsiteY15" fmla="*/ 1891 h 240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5776" h="240121">
                  <a:moveTo>
                    <a:pt x="79739" y="1891"/>
                  </a:moveTo>
                  <a:cubicBezTo>
                    <a:pt x="77358" y="10622"/>
                    <a:pt x="40316" y="69889"/>
                    <a:pt x="27351" y="87616"/>
                  </a:cubicBezTo>
                  <a:cubicBezTo>
                    <a:pt x="14386" y="105343"/>
                    <a:pt x="5655" y="104814"/>
                    <a:pt x="1951" y="108254"/>
                  </a:cubicBezTo>
                  <a:cubicBezTo>
                    <a:pt x="-1753" y="111694"/>
                    <a:pt x="99" y="111164"/>
                    <a:pt x="5126" y="108254"/>
                  </a:cubicBezTo>
                  <a:cubicBezTo>
                    <a:pt x="10153" y="105344"/>
                    <a:pt x="28939" y="84970"/>
                    <a:pt x="32114" y="90791"/>
                  </a:cubicBezTo>
                  <a:cubicBezTo>
                    <a:pt x="35289" y="96612"/>
                    <a:pt x="23647" y="125452"/>
                    <a:pt x="24176" y="143179"/>
                  </a:cubicBezTo>
                  <a:cubicBezTo>
                    <a:pt x="24705" y="160906"/>
                    <a:pt x="29997" y="186835"/>
                    <a:pt x="35289" y="197154"/>
                  </a:cubicBezTo>
                  <a:cubicBezTo>
                    <a:pt x="40581" y="207473"/>
                    <a:pt x="40845" y="214087"/>
                    <a:pt x="55926" y="205091"/>
                  </a:cubicBezTo>
                  <a:cubicBezTo>
                    <a:pt x="71007" y="196095"/>
                    <a:pt x="125511" y="139210"/>
                    <a:pt x="125776" y="143179"/>
                  </a:cubicBezTo>
                  <a:cubicBezTo>
                    <a:pt x="126041" y="147148"/>
                    <a:pt x="71272" y="214616"/>
                    <a:pt x="57514" y="228904"/>
                  </a:cubicBezTo>
                  <a:cubicBezTo>
                    <a:pt x="43756" y="243192"/>
                    <a:pt x="52222" y="244514"/>
                    <a:pt x="43226" y="228904"/>
                  </a:cubicBezTo>
                  <a:cubicBezTo>
                    <a:pt x="34230" y="213294"/>
                    <a:pt x="6714" y="163816"/>
                    <a:pt x="3539" y="135241"/>
                  </a:cubicBezTo>
                  <a:cubicBezTo>
                    <a:pt x="364" y="106666"/>
                    <a:pt x="22324" y="59571"/>
                    <a:pt x="24176" y="57454"/>
                  </a:cubicBezTo>
                  <a:cubicBezTo>
                    <a:pt x="26028" y="55337"/>
                    <a:pt x="11740" y="126245"/>
                    <a:pt x="14651" y="122541"/>
                  </a:cubicBezTo>
                  <a:cubicBezTo>
                    <a:pt x="17561" y="118837"/>
                    <a:pt x="31585" y="54014"/>
                    <a:pt x="41639" y="35229"/>
                  </a:cubicBezTo>
                  <a:cubicBezTo>
                    <a:pt x="51693" y="16444"/>
                    <a:pt x="82120" y="-6840"/>
                    <a:pt x="79739" y="189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BFC7D7A5-9298-41B4-86F7-C33EE7A6FD05}"/>
                </a:ext>
              </a:extLst>
            </p:cNvPr>
            <p:cNvSpPr/>
            <p:nvPr/>
          </p:nvSpPr>
          <p:spPr>
            <a:xfrm>
              <a:off x="5157287" y="4723704"/>
              <a:ext cx="218940" cy="311979"/>
            </a:xfrm>
            <a:custGeom>
              <a:avLst/>
              <a:gdLst>
                <a:gd name="connsiteX0" fmla="*/ 37013 w 218940"/>
                <a:gd name="connsiteY0" fmla="*/ 696 h 311979"/>
                <a:gd name="connsiteX1" fmla="*/ 217988 w 218940"/>
                <a:gd name="connsiteY1" fmla="*/ 170559 h 311979"/>
                <a:gd name="connsiteX2" fmla="*/ 110038 w 218940"/>
                <a:gd name="connsiteY2" fmla="*/ 56259 h 311979"/>
                <a:gd name="connsiteX3" fmla="*/ 146551 w 218940"/>
                <a:gd name="connsiteY3" fmla="*/ 97534 h 311979"/>
                <a:gd name="connsiteX4" fmla="*/ 202113 w 218940"/>
                <a:gd name="connsiteY4" fmla="*/ 199134 h 311979"/>
                <a:gd name="connsiteX5" fmla="*/ 191001 w 218940"/>
                <a:gd name="connsiteY5" fmla="*/ 226121 h 311979"/>
                <a:gd name="connsiteX6" fmla="*/ 135438 w 218940"/>
                <a:gd name="connsiteY6" fmla="*/ 310259 h 311979"/>
                <a:gd name="connsiteX7" fmla="*/ 103688 w 218940"/>
                <a:gd name="connsiteY7" fmla="*/ 284859 h 311979"/>
                <a:gd name="connsiteX8" fmla="*/ 501 w 218940"/>
                <a:gd name="connsiteY8" fmla="*/ 200721 h 311979"/>
                <a:gd name="connsiteX9" fmla="*/ 151313 w 218940"/>
                <a:gd name="connsiteY9" fmla="*/ 292796 h 311979"/>
                <a:gd name="connsiteX10" fmla="*/ 202113 w 218940"/>
                <a:gd name="connsiteY10" fmla="*/ 164209 h 311979"/>
                <a:gd name="connsiteX11" fmla="*/ 170363 w 218940"/>
                <a:gd name="connsiteY11" fmla="*/ 111821 h 311979"/>
                <a:gd name="connsiteX12" fmla="*/ 37013 w 218940"/>
                <a:gd name="connsiteY12" fmla="*/ 696 h 311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8940" h="311979">
                  <a:moveTo>
                    <a:pt x="37013" y="696"/>
                  </a:moveTo>
                  <a:cubicBezTo>
                    <a:pt x="44950" y="10486"/>
                    <a:pt x="205817" y="161299"/>
                    <a:pt x="217988" y="170559"/>
                  </a:cubicBezTo>
                  <a:cubicBezTo>
                    <a:pt x="230159" y="179819"/>
                    <a:pt x="121944" y="68430"/>
                    <a:pt x="110038" y="56259"/>
                  </a:cubicBezTo>
                  <a:cubicBezTo>
                    <a:pt x="98132" y="44088"/>
                    <a:pt x="131205" y="73722"/>
                    <a:pt x="146551" y="97534"/>
                  </a:cubicBezTo>
                  <a:cubicBezTo>
                    <a:pt x="161897" y="121346"/>
                    <a:pt x="194705" y="177703"/>
                    <a:pt x="202113" y="199134"/>
                  </a:cubicBezTo>
                  <a:cubicBezTo>
                    <a:pt x="209521" y="220565"/>
                    <a:pt x="202114" y="207600"/>
                    <a:pt x="191001" y="226121"/>
                  </a:cubicBezTo>
                  <a:cubicBezTo>
                    <a:pt x="179889" y="244642"/>
                    <a:pt x="149990" y="300469"/>
                    <a:pt x="135438" y="310259"/>
                  </a:cubicBezTo>
                  <a:cubicBezTo>
                    <a:pt x="120886" y="320049"/>
                    <a:pt x="103688" y="284859"/>
                    <a:pt x="103688" y="284859"/>
                  </a:cubicBezTo>
                  <a:cubicBezTo>
                    <a:pt x="81199" y="266603"/>
                    <a:pt x="-7437" y="199398"/>
                    <a:pt x="501" y="200721"/>
                  </a:cubicBezTo>
                  <a:cubicBezTo>
                    <a:pt x="8438" y="202044"/>
                    <a:pt x="117711" y="298881"/>
                    <a:pt x="151313" y="292796"/>
                  </a:cubicBezTo>
                  <a:cubicBezTo>
                    <a:pt x="184915" y="286711"/>
                    <a:pt x="198938" y="194372"/>
                    <a:pt x="202113" y="164209"/>
                  </a:cubicBezTo>
                  <a:cubicBezTo>
                    <a:pt x="205288" y="134046"/>
                    <a:pt x="194969" y="136427"/>
                    <a:pt x="170363" y="111821"/>
                  </a:cubicBezTo>
                  <a:cubicBezTo>
                    <a:pt x="145757" y="87215"/>
                    <a:pt x="29076" y="-9094"/>
                    <a:pt x="37013" y="69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36D8D9E6-88D8-4818-A7E8-43228648D0D0}"/>
                </a:ext>
              </a:extLst>
            </p:cNvPr>
            <p:cNvSpPr/>
            <p:nvPr/>
          </p:nvSpPr>
          <p:spPr>
            <a:xfrm>
              <a:off x="5130798" y="4795519"/>
              <a:ext cx="146479" cy="111549"/>
            </a:xfrm>
            <a:custGeom>
              <a:avLst/>
              <a:gdLst>
                <a:gd name="connsiteX0" fmla="*/ 115890 w 146479"/>
                <a:gd name="connsiteY0" fmla="*/ 319 h 111549"/>
                <a:gd name="connsiteX1" fmla="*/ 1590 w 146479"/>
                <a:gd name="connsiteY1" fmla="*/ 103506 h 111549"/>
                <a:gd name="connsiteX2" fmla="*/ 55565 w 146479"/>
                <a:gd name="connsiteY2" fmla="*/ 82869 h 111549"/>
                <a:gd name="connsiteX3" fmla="*/ 146052 w 146479"/>
                <a:gd name="connsiteY3" fmla="*/ 66994 h 111549"/>
                <a:gd name="connsiteX4" fmla="*/ 87315 w 146479"/>
                <a:gd name="connsiteY4" fmla="*/ 82869 h 111549"/>
                <a:gd name="connsiteX5" fmla="*/ 33340 w 146479"/>
                <a:gd name="connsiteY5" fmla="*/ 111444 h 111549"/>
                <a:gd name="connsiteX6" fmla="*/ 58740 w 146479"/>
                <a:gd name="connsiteY6" fmla="*/ 71756 h 111549"/>
                <a:gd name="connsiteX7" fmla="*/ 115890 w 146479"/>
                <a:gd name="connsiteY7" fmla="*/ 319 h 111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479" h="111549">
                  <a:moveTo>
                    <a:pt x="115890" y="319"/>
                  </a:moveTo>
                  <a:cubicBezTo>
                    <a:pt x="106365" y="5611"/>
                    <a:pt x="11644" y="89748"/>
                    <a:pt x="1590" y="103506"/>
                  </a:cubicBezTo>
                  <a:cubicBezTo>
                    <a:pt x="-8464" y="117264"/>
                    <a:pt x="31488" y="88954"/>
                    <a:pt x="55565" y="82869"/>
                  </a:cubicBezTo>
                  <a:cubicBezTo>
                    <a:pt x="79642" y="76784"/>
                    <a:pt x="140760" y="66994"/>
                    <a:pt x="146052" y="66994"/>
                  </a:cubicBezTo>
                  <a:cubicBezTo>
                    <a:pt x="151344" y="66994"/>
                    <a:pt x="106100" y="75461"/>
                    <a:pt x="87315" y="82869"/>
                  </a:cubicBezTo>
                  <a:cubicBezTo>
                    <a:pt x="68530" y="90277"/>
                    <a:pt x="38102" y="113296"/>
                    <a:pt x="33340" y="111444"/>
                  </a:cubicBezTo>
                  <a:cubicBezTo>
                    <a:pt x="28578" y="109592"/>
                    <a:pt x="58740" y="71756"/>
                    <a:pt x="58740" y="71756"/>
                  </a:cubicBezTo>
                  <a:cubicBezTo>
                    <a:pt x="68000" y="56939"/>
                    <a:pt x="125415" y="-4973"/>
                    <a:pt x="115890" y="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C9CC5812-8B10-423A-81CB-7E6A62A65D70}"/>
                </a:ext>
              </a:extLst>
            </p:cNvPr>
            <p:cNvSpPr/>
            <p:nvPr/>
          </p:nvSpPr>
          <p:spPr>
            <a:xfrm>
              <a:off x="5221285" y="4868852"/>
              <a:ext cx="174754" cy="209569"/>
            </a:xfrm>
            <a:custGeom>
              <a:avLst/>
              <a:gdLst>
                <a:gd name="connsiteX0" fmla="*/ 174628 w 174754"/>
                <a:gd name="connsiteY0" fmla="*/ 11 h 209569"/>
                <a:gd name="connsiteX1" fmla="*/ 147640 w 174754"/>
                <a:gd name="connsiteY1" fmla="*/ 92086 h 209569"/>
                <a:gd name="connsiteX2" fmla="*/ 92078 w 174754"/>
                <a:gd name="connsiteY2" fmla="*/ 142886 h 209569"/>
                <a:gd name="connsiteX3" fmla="*/ 85728 w 174754"/>
                <a:gd name="connsiteY3" fmla="*/ 201623 h 209569"/>
                <a:gd name="connsiteX4" fmla="*/ 3 w 174754"/>
                <a:gd name="connsiteY4" fmla="*/ 138123 h 209569"/>
                <a:gd name="connsiteX5" fmla="*/ 82553 w 174754"/>
                <a:gd name="connsiteY5" fmla="*/ 209561 h 209569"/>
                <a:gd name="connsiteX6" fmla="*/ 115890 w 174754"/>
                <a:gd name="connsiteY6" fmla="*/ 142886 h 209569"/>
                <a:gd name="connsiteX7" fmla="*/ 106365 w 174754"/>
                <a:gd name="connsiteY7" fmla="*/ 155586 h 209569"/>
                <a:gd name="connsiteX8" fmla="*/ 155578 w 174754"/>
                <a:gd name="connsiteY8" fmla="*/ 98436 h 209569"/>
                <a:gd name="connsiteX9" fmla="*/ 174628 w 174754"/>
                <a:gd name="connsiteY9" fmla="*/ 11 h 20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754" h="209569">
                  <a:moveTo>
                    <a:pt x="174628" y="11"/>
                  </a:moveTo>
                  <a:cubicBezTo>
                    <a:pt x="173305" y="-1047"/>
                    <a:pt x="161398" y="68274"/>
                    <a:pt x="147640" y="92086"/>
                  </a:cubicBezTo>
                  <a:cubicBezTo>
                    <a:pt x="133882" y="115898"/>
                    <a:pt x="102397" y="124630"/>
                    <a:pt x="92078" y="142886"/>
                  </a:cubicBezTo>
                  <a:cubicBezTo>
                    <a:pt x="81759" y="161142"/>
                    <a:pt x="101074" y="202417"/>
                    <a:pt x="85728" y="201623"/>
                  </a:cubicBezTo>
                  <a:cubicBezTo>
                    <a:pt x="70382" y="200829"/>
                    <a:pt x="532" y="136800"/>
                    <a:pt x="3" y="138123"/>
                  </a:cubicBezTo>
                  <a:cubicBezTo>
                    <a:pt x="-526" y="139446"/>
                    <a:pt x="63239" y="208767"/>
                    <a:pt x="82553" y="209561"/>
                  </a:cubicBezTo>
                  <a:cubicBezTo>
                    <a:pt x="101867" y="210355"/>
                    <a:pt x="111921" y="151882"/>
                    <a:pt x="115890" y="142886"/>
                  </a:cubicBezTo>
                  <a:cubicBezTo>
                    <a:pt x="119859" y="133890"/>
                    <a:pt x="99750" y="162994"/>
                    <a:pt x="106365" y="155586"/>
                  </a:cubicBezTo>
                  <a:cubicBezTo>
                    <a:pt x="112980" y="148178"/>
                    <a:pt x="144466" y="116427"/>
                    <a:pt x="155578" y="98436"/>
                  </a:cubicBezTo>
                  <a:cubicBezTo>
                    <a:pt x="166690" y="80445"/>
                    <a:pt x="175951" y="1069"/>
                    <a:pt x="174628" y="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4DE47188-8DAD-4410-BCFE-78DD2C529DD2}"/>
                </a:ext>
              </a:extLst>
            </p:cNvPr>
            <p:cNvSpPr/>
            <p:nvPr/>
          </p:nvSpPr>
          <p:spPr>
            <a:xfrm>
              <a:off x="5448154" y="4748083"/>
              <a:ext cx="379984" cy="179142"/>
            </a:xfrm>
            <a:custGeom>
              <a:avLst/>
              <a:gdLst>
                <a:gd name="connsiteX0" fmla="*/ 146 w 379984"/>
                <a:gd name="connsiteY0" fmla="*/ 130 h 179142"/>
                <a:gd name="connsiteX1" fmla="*/ 150959 w 379984"/>
                <a:gd name="connsiteY1" fmla="*/ 81092 h 179142"/>
                <a:gd name="connsiteX2" fmla="*/ 258909 w 379984"/>
                <a:gd name="connsiteY2" fmla="*/ 130305 h 179142"/>
                <a:gd name="connsiteX3" fmla="*/ 100159 w 379984"/>
                <a:gd name="connsiteY3" fmla="*/ 46167 h 179142"/>
                <a:gd name="connsiteX4" fmla="*/ 320821 w 379984"/>
                <a:gd name="connsiteY4" fmla="*/ 152530 h 179142"/>
                <a:gd name="connsiteX5" fmla="*/ 371621 w 379984"/>
                <a:gd name="connsiteY5" fmla="*/ 173167 h 179142"/>
                <a:gd name="connsiteX6" fmla="*/ 179534 w 379984"/>
                <a:gd name="connsiteY6" fmla="*/ 65217 h 179142"/>
                <a:gd name="connsiteX7" fmla="*/ 146 w 379984"/>
                <a:gd name="connsiteY7" fmla="*/ 130 h 179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9984" h="179142">
                  <a:moveTo>
                    <a:pt x="146" y="130"/>
                  </a:moveTo>
                  <a:cubicBezTo>
                    <a:pt x="-4616" y="2776"/>
                    <a:pt x="107832" y="59396"/>
                    <a:pt x="150959" y="81092"/>
                  </a:cubicBezTo>
                  <a:cubicBezTo>
                    <a:pt x="194086" y="102788"/>
                    <a:pt x="267376" y="136126"/>
                    <a:pt x="258909" y="130305"/>
                  </a:cubicBezTo>
                  <a:cubicBezTo>
                    <a:pt x="250442" y="124484"/>
                    <a:pt x="89840" y="42463"/>
                    <a:pt x="100159" y="46167"/>
                  </a:cubicBezTo>
                  <a:cubicBezTo>
                    <a:pt x="110478" y="49871"/>
                    <a:pt x="275577" y="131363"/>
                    <a:pt x="320821" y="152530"/>
                  </a:cubicBezTo>
                  <a:cubicBezTo>
                    <a:pt x="366065" y="173697"/>
                    <a:pt x="395169" y="187719"/>
                    <a:pt x="371621" y="173167"/>
                  </a:cubicBezTo>
                  <a:cubicBezTo>
                    <a:pt x="348073" y="158615"/>
                    <a:pt x="239330" y="94850"/>
                    <a:pt x="179534" y="65217"/>
                  </a:cubicBezTo>
                  <a:cubicBezTo>
                    <a:pt x="119738" y="35584"/>
                    <a:pt x="4908" y="-2516"/>
                    <a:pt x="146" y="1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53DD9367-5EC2-4A73-A390-D2F4B7BC3321}"/>
                </a:ext>
              </a:extLst>
            </p:cNvPr>
            <p:cNvSpPr/>
            <p:nvPr/>
          </p:nvSpPr>
          <p:spPr>
            <a:xfrm>
              <a:off x="5489523" y="4775103"/>
              <a:ext cx="351871" cy="188566"/>
            </a:xfrm>
            <a:custGeom>
              <a:avLst/>
              <a:gdLst>
                <a:gd name="connsiteX0" fmla="*/ 52 w 351871"/>
                <a:gd name="connsiteY0" fmla="*/ 97 h 188566"/>
                <a:gd name="connsiteX1" fmla="*/ 131815 w 351871"/>
                <a:gd name="connsiteY1" fmla="*/ 108047 h 188566"/>
                <a:gd name="connsiteX2" fmla="*/ 333427 w 351871"/>
                <a:gd name="connsiteY2" fmla="*/ 173135 h 188566"/>
                <a:gd name="connsiteX3" fmla="*/ 328665 w 351871"/>
                <a:gd name="connsiteY3" fmla="*/ 184247 h 188566"/>
                <a:gd name="connsiteX4" fmla="*/ 209602 w 351871"/>
                <a:gd name="connsiteY4" fmla="*/ 114397 h 188566"/>
                <a:gd name="connsiteX5" fmla="*/ 146102 w 351871"/>
                <a:gd name="connsiteY5" fmla="*/ 88997 h 188566"/>
                <a:gd name="connsiteX6" fmla="*/ 52 w 351871"/>
                <a:gd name="connsiteY6" fmla="*/ 97 h 18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1871" h="188566">
                  <a:moveTo>
                    <a:pt x="52" y="97"/>
                  </a:moveTo>
                  <a:cubicBezTo>
                    <a:pt x="-2329" y="3272"/>
                    <a:pt x="76253" y="79207"/>
                    <a:pt x="131815" y="108047"/>
                  </a:cubicBezTo>
                  <a:cubicBezTo>
                    <a:pt x="187377" y="136887"/>
                    <a:pt x="300619" y="160435"/>
                    <a:pt x="333427" y="173135"/>
                  </a:cubicBezTo>
                  <a:cubicBezTo>
                    <a:pt x="366235" y="185835"/>
                    <a:pt x="349303" y="194037"/>
                    <a:pt x="328665" y="184247"/>
                  </a:cubicBezTo>
                  <a:cubicBezTo>
                    <a:pt x="308027" y="174457"/>
                    <a:pt x="240029" y="130272"/>
                    <a:pt x="209602" y="114397"/>
                  </a:cubicBezTo>
                  <a:cubicBezTo>
                    <a:pt x="179175" y="98522"/>
                    <a:pt x="178646" y="105666"/>
                    <a:pt x="146102" y="88997"/>
                  </a:cubicBezTo>
                  <a:cubicBezTo>
                    <a:pt x="113558" y="72328"/>
                    <a:pt x="2433" y="-3078"/>
                    <a:pt x="52" y="9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FDAB4218-B8F7-4F9A-BC4E-2A69C4F99E97}"/>
                </a:ext>
              </a:extLst>
            </p:cNvPr>
            <p:cNvSpPr/>
            <p:nvPr/>
          </p:nvSpPr>
          <p:spPr>
            <a:xfrm>
              <a:off x="5729102" y="4906484"/>
              <a:ext cx="73215" cy="278522"/>
            </a:xfrm>
            <a:custGeom>
              <a:avLst/>
              <a:gdLst>
                <a:gd name="connsiteX0" fmla="*/ 54161 w 73215"/>
                <a:gd name="connsiteY0" fmla="*/ 479 h 278522"/>
                <a:gd name="connsiteX1" fmla="*/ 65273 w 73215"/>
                <a:gd name="connsiteY1" fmla="*/ 152879 h 278522"/>
                <a:gd name="connsiteX2" fmla="*/ 54161 w 73215"/>
                <a:gd name="connsiteY2" fmla="*/ 216379 h 278522"/>
                <a:gd name="connsiteX3" fmla="*/ 38286 w 73215"/>
                <a:gd name="connsiteY3" fmla="*/ 244954 h 278522"/>
                <a:gd name="connsiteX4" fmla="*/ 186 w 73215"/>
                <a:gd name="connsiteY4" fmla="*/ 275116 h 278522"/>
                <a:gd name="connsiteX5" fmla="*/ 55748 w 73215"/>
                <a:gd name="connsiteY5" fmla="*/ 159229 h 278522"/>
                <a:gd name="connsiteX6" fmla="*/ 38286 w 73215"/>
                <a:gd name="connsiteY6" fmla="*/ 219554 h 278522"/>
                <a:gd name="connsiteX7" fmla="*/ 55748 w 73215"/>
                <a:gd name="connsiteY7" fmla="*/ 173516 h 278522"/>
                <a:gd name="connsiteX8" fmla="*/ 73211 w 73215"/>
                <a:gd name="connsiteY8" fmla="*/ 106841 h 278522"/>
                <a:gd name="connsiteX9" fmla="*/ 54161 w 73215"/>
                <a:gd name="connsiteY9" fmla="*/ 479 h 278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215" h="278522">
                  <a:moveTo>
                    <a:pt x="54161" y="479"/>
                  </a:moveTo>
                  <a:cubicBezTo>
                    <a:pt x="52838" y="8152"/>
                    <a:pt x="65273" y="116896"/>
                    <a:pt x="65273" y="152879"/>
                  </a:cubicBezTo>
                  <a:cubicBezTo>
                    <a:pt x="65273" y="188862"/>
                    <a:pt x="58659" y="201033"/>
                    <a:pt x="54161" y="216379"/>
                  </a:cubicBezTo>
                  <a:cubicBezTo>
                    <a:pt x="49663" y="231725"/>
                    <a:pt x="47282" y="235165"/>
                    <a:pt x="38286" y="244954"/>
                  </a:cubicBezTo>
                  <a:cubicBezTo>
                    <a:pt x="29290" y="254743"/>
                    <a:pt x="-2724" y="289404"/>
                    <a:pt x="186" y="275116"/>
                  </a:cubicBezTo>
                  <a:cubicBezTo>
                    <a:pt x="3096" y="260828"/>
                    <a:pt x="49398" y="168489"/>
                    <a:pt x="55748" y="159229"/>
                  </a:cubicBezTo>
                  <a:cubicBezTo>
                    <a:pt x="62098" y="149969"/>
                    <a:pt x="38286" y="217173"/>
                    <a:pt x="38286" y="219554"/>
                  </a:cubicBezTo>
                  <a:cubicBezTo>
                    <a:pt x="38286" y="221935"/>
                    <a:pt x="49927" y="192301"/>
                    <a:pt x="55748" y="173516"/>
                  </a:cubicBezTo>
                  <a:cubicBezTo>
                    <a:pt x="61569" y="154731"/>
                    <a:pt x="73475" y="134358"/>
                    <a:pt x="73211" y="106841"/>
                  </a:cubicBezTo>
                  <a:cubicBezTo>
                    <a:pt x="72947" y="79324"/>
                    <a:pt x="55484" y="-7194"/>
                    <a:pt x="54161" y="4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2BC63ACF-E15A-4E43-B159-DFDEDD0E29A9}"/>
                </a:ext>
              </a:extLst>
            </p:cNvPr>
            <p:cNvSpPr/>
            <p:nvPr/>
          </p:nvSpPr>
          <p:spPr>
            <a:xfrm>
              <a:off x="5744907" y="4913294"/>
              <a:ext cx="209922" cy="263837"/>
            </a:xfrm>
            <a:custGeom>
              <a:avLst/>
              <a:gdLst>
                <a:gd name="connsiteX0" fmla="*/ 68518 w 209922"/>
                <a:gd name="connsiteY0" fmla="*/ 19 h 263837"/>
                <a:gd name="connsiteX1" fmla="*/ 93918 w 209922"/>
                <a:gd name="connsiteY1" fmla="*/ 131781 h 263837"/>
                <a:gd name="connsiteX2" fmla="*/ 78043 w 209922"/>
                <a:gd name="connsiteY2" fmla="*/ 160356 h 263837"/>
                <a:gd name="connsiteX3" fmla="*/ 256 w 209922"/>
                <a:gd name="connsiteY3" fmla="*/ 263544 h 263837"/>
                <a:gd name="connsiteX4" fmla="*/ 54231 w 209922"/>
                <a:gd name="connsiteY4" fmla="*/ 192106 h 263837"/>
                <a:gd name="connsiteX5" fmla="*/ 89156 w 209922"/>
                <a:gd name="connsiteY5" fmla="*/ 211156 h 263837"/>
                <a:gd name="connsiteX6" fmla="*/ 209806 w 209922"/>
                <a:gd name="connsiteY6" fmla="*/ 201631 h 263837"/>
                <a:gd name="connsiteX7" fmla="*/ 65343 w 209922"/>
                <a:gd name="connsiteY7" fmla="*/ 195281 h 263837"/>
                <a:gd name="connsiteX8" fmla="*/ 65343 w 209922"/>
                <a:gd name="connsiteY8" fmla="*/ 192106 h 263837"/>
                <a:gd name="connsiteX9" fmla="*/ 78043 w 209922"/>
                <a:gd name="connsiteY9" fmla="*/ 122256 h 263837"/>
                <a:gd name="connsiteX10" fmla="*/ 68518 w 209922"/>
                <a:gd name="connsiteY10" fmla="*/ 19 h 26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9922" h="263837">
                  <a:moveTo>
                    <a:pt x="68518" y="19"/>
                  </a:moveTo>
                  <a:cubicBezTo>
                    <a:pt x="71164" y="1607"/>
                    <a:pt x="92331" y="105058"/>
                    <a:pt x="93918" y="131781"/>
                  </a:cubicBezTo>
                  <a:cubicBezTo>
                    <a:pt x="95505" y="158504"/>
                    <a:pt x="93653" y="138396"/>
                    <a:pt x="78043" y="160356"/>
                  </a:cubicBezTo>
                  <a:cubicBezTo>
                    <a:pt x="62433" y="182316"/>
                    <a:pt x="4225" y="258252"/>
                    <a:pt x="256" y="263544"/>
                  </a:cubicBezTo>
                  <a:cubicBezTo>
                    <a:pt x="-3713" y="268836"/>
                    <a:pt x="39414" y="200837"/>
                    <a:pt x="54231" y="192106"/>
                  </a:cubicBezTo>
                  <a:cubicBezTo>
                    <a:pt x="69048" y="183375"/>
                    <a:pt x="63227" y="209569"/>
                    <a:pt x="89156" y="211156"/>
                  </a:cubicBezTo>
                  <a:cubicBezTo>
                    <a:pt x="115085" y="212744"/>
                    <a:pt x="213775" y="204277"/>
                    <a:pt x="209806" y="201631"/>
                  </a:cubicBezTo>
                  <a:cubicBezTo>
                    <a:pt x="205837" y="198985"/>
                    <a:pt x="65343" y="195281"/>
                    <a:pt x="65343" y="195281"/>
                  </a:cubicBezTo>
                  <a:cubicBezTo>
                    <a:pt x="41266" y="193694"/>
                    <a:pt x="63226" y="204277"/>
                    <a:pt x="65343" y="192106"/>
                  </a:cubicBezTo>
                  <a:cubicBezTo>
                    <a:pt x="67460" y="179935"/>
                    <a:pt x="75662" y="150831"/>
                    <a:pt x="78043" y="122256"/>
                  </a:cubicBezTo>
                  <a:cubicBezTo>
                    <a:pt x="80424" y="93681"/>
                    <a:pt x="65872" y="-1569"/>
                    <a:pt x="68518" y="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18856263-3BFA-4114-97D2-CF0D372459CD}"/>
                </a:ext>
              </a:extLst>
            </p:cNvPr>
            <p:cNvSpPr/>
            <p:nvPr/>
          </p:nvSpPr>
          <p:spPr>
            <a:xfrm>
              <a:off x="5386302" y="4956795"/>
              <a:ext cx="368541" cy="217184"/>
            </a:xfrm>
            <a:custGeom>
              <a:avLst/>
              <a:gdLst>
                <a:gd name="connsiteX0" fmla="*/ 1673 w 368541"/>
                <a:gd name="connsiteY0" fmla="*/ 968 h 217184"/>
                <a:gd name="connsiteX1" fmla="*/ 127086 w 368541"/>
                <a:gd name="connsiteY1" fmla="*/ 126380 h 217184"/>
                <a:gd name="connsiteX2" fmla="*/ 147723 w 368541"/>
                <a:gd name="connsiteY2" fmla="*/ 139080 h 217184"/>
                <a:gd name="connsiteX3" fmla="*/ 66761 w 368541"/>
                <a:gd name="connsiteY3" fmla="*/ 78755 h 217184"/>
                <a:gd name="connsiteX4" fmla="*/ 231861 w 368541"/>
                <a:gd name="connsiteY4" fmla="*/ 185118 h 217184"/>
                <a:gd name="connsiteX5" fmla="*/ 368386 w 368541"/>
                <a:gd name="connsiteY5" fmla="*/ 216868 h 217184"/>
                <a:gd name="connsiteX6" fmla="*/ 255673 w 368541"/>
                <a:gd name="connsiteY6" fmla="*/ 170830 h 217184"/>
                <a:gd name="connsiteX7" fmla="*/ 106448 w 368541"/>
                <a:gd name="connsiteY7" fmla="*/ 77168 h 217184"/>
                <a:gd name="connsiteX8" fmla="*/ 92161 w 368541"/>
                <a:gd name="connsiteY8" fmla="*/ 97805 h 217184"/>
                <a:gd name="connsiteX9" fmla="*/ 57236 w 368541"/>
                <a:gd name="connsiteY9" fmla="*/ 69230 h 217184"/>
                <a:gd name="connsiteX10" fmla="*/ 1673 w 368541"/>
                <a:gd name="connsiteY10" fmla="*/ 968 h 217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8541" h="217184">
                  <a:moveTo>
                    <a:pt x="1673" y="968"/>
                  </a:moveTo>
                  <a:cubicBezTo>
                    <a:pt x="13315" y="10493"/>
                    <a:pt x="102744" y="103361"/>
                    <a:pt x="127086" y="126380"/>
                  </a:cubicBezTo>
                  <a:cubicBezTo>
                    <a:pt x="151428" y="149399"/>
                    <a:pt x="157777" y="147017"/>
                    <a:pt x="147723" y="139080"/>
                  </a:cubicBezTo>
                  <a:cubicBezTo>
                    <a:pt x="137669" y="131143"/>
                    <a:pt x="52738" y="71082"/>
                    <a:pt x="66761" y="78755"/>
                  </a:cubicBezTo>
                  <a:cubicBezTo>
                    <a:pt x="80784" y="86428"/>
                    <a:pt x="181590" y="162099"/>
                    <a:pt x="231861" y="185118"/>
                  </a:cubicBezTo>
                  <a:cubicBezTo>
                    <a:pt x="282132" y="208137"/>
                    <a:pt x="364417" y="219249"/>
                    <a:pt x="368386" y="216868"/>
                  </a:cubicBezTo>
                  <a:cubicBezTo>
                    <a:pt x="372355" y="214487"/>
                    <a:pt x="299329" y="194113"/>
                    <a:pt x="255673" y="170830"/>
                  </a:cubicBezTo>
                  <a:cubicBezTo>
                    <a:pt x="212017" y="147547"/>
                    <a:pt x="133700" y="89339"/>
                    <a:pt x="106448" y="77168"/>
                  </a:cubicBezTo>
                  <a:cubicBezTo>
                    <a:pt x="79196" y="64997"/>
                    <a:pt x="100363" y="99128"/>
                    <a:pt x="92161" y="97805"/>
                  </a:cubicBezTo>
                  <a:cubicBezTo>
                    <a:pt x="83959" y="96482"/>
                    <a:pt x="72053" y="83517"/>
                    <a:pt x="57236" y="69230"/>
                  </a:cubicBezTo>
                  <a:cubicBezTo>
                    <a:pt x="42419" y="54943"/>
                    <a:pt x="-9969" y="-8557"/>
                    <a:pt x="1673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3BBB175F-3B07-4EA3-AE50-89AF113C73C0}"/>
                </a:ext>
              </a:extLst>
            </p:cNvPr>
            <p:cNvSpPr/>
            <p:nvPr/>
          </p:nvSpPr>
          <p:spPr>
            <a:xfrm>
              <a:off x="5524593" y="4829002"/>
              <a:ext cx="136199" cy="227995"/>
            </a:xfrm>
            <a:custGeom>
              <a:avLst/>
              <a:gdLst>
                <a:gd name="connsiteX0" fmla="*/ 31657 w 136199"/>
                <a:gd name="connsiteY0" fmla="*/ 173 h 227995"/>
                <a:gd name="connsiteX1" fmla="*/ 131670 w 136199"/>
                <a:gd name="connsiteY1" fmla="*/ 187498 h 227995"/>
                <a:gd name="connsiteX2" fmla="*/ 109445 w 136199"/>
                <a:gd name="connsiteY2" fmla="*/ 203373 h 227995"/>
                <a:gd name="connsiteX3" fmla="*/ 23720 w 136199"/>
                <a:gd name="connsiteY3" fmla="*/ 225598 h 227995"/>
                <a:gd name="connsiteX4" fmla="*/ 6257 w 136199"/>
                <a:gd name="connsiteY4" fmla="*/ 225598 h 227995"/>
                <a:gd name="connsiteX5" fmla="*/ 115795 w 136199"/>
                <a:gd name="connsiteY5" fmla="*/ 209723 h 227995"/>
                <a:gd name="connsiteX6" fmla="*/ 115795 w 136199"/>
                <a:gd name="connsiteY6" fmla="*/ 170036 h 227995"/>
                <a:gd name="connsiteX7" fmla="*/ 82457 w 136199"/>
                <a:gd name="connsiteY7" fmla="*/ 100186 h 227995"/>
                <a:gd name="connsiteX8" fmla="*/ 120557 w 136199"/>
                <a:gd name="connsiteY8" fmla="*/ 209723 h 227995"/>
                <a:gd name="connsiteX9" fmla="*/ 61820 w 136199"/>
                <a:gd name="connsiteY9" fmla="*/ 209723 h 227995"/>
                <a:gd name="connsiteX10" fmla="*/ 85632 w 136199"/>
                <a:gd name="connsiteY10" fmla="*/ 154161 h 227995"/>
                <a:gd name="connsiteX11" fmla="*/ 31657 w 136199"/>
                <a:gd name="connsiteY11" fmla="*/ 173 h 22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6199" h="227995">
                  <a:moveTo>
                    <a:pt x="31657" y="173"/>
                  </a:moveTo>
                  <a:cubicBezTo>
                    <a:pt x="39330" y="5729"/>
                    <a:pt x="118705" y="153632"/>
                    <a:pt x="131670" y="187498"/>
                  </a:cubicBezTo>
                  <a:cubicBezTo>
                    <a:pt x="144635" y="221364"/>
                    <a:pt x="127437" y="197023"/>
                    <a:pt x="109445" y="203373"/>
                  </a:cubicBezTo>
                  <a:cubicBezTo>
                    <a:pt x="91453" y="209723"/>
                    <a:pt x="40918" y="221894"/>
                    <a:pt x="23720" y="225598"/>
                  </a:cubicBezTo>
                  <a:cubicBezTo>
                    <a:pt x="6522" y="229302"/>
                    <a:pt x="-9089" y="228244"/>
                    <a:pt x="6257" y="225598"/>
                  </a:cubicBezTo>
                  <a:cubicBezTo>
                    <a:pt x="21603" y="222952"/>
                    <a:pt x="97539" y="218983"/>
                    <a:pt x="115795" y="209723"/>
                  </a:cubicBezTo>
                  <a:cubicBezTo>
                    <a:pt x="134051" y="200463"/>
                    <a:pt x="121351" y="188292"/>
                    <a:pt x="115795" y="170036"/>
                  </a:cubicBezTo>
                  <a:cubicBezTo>
                    <a:pt x="110239" y="151780"/>
                    <a:pt x="81663" y="93572"/>
                    <a:pt x="82457" y="100186"/>
                  </a:cubicBezTo>
                  <a:cubicBezTo>
                    <a:pt x="83251" y="106800"/>
                    <a:pt x="123997" y="191467"/>
                    <a:pt x="120557" y="209723"/>
                  </a:cubicBezTo>
                  <a:cubicBezTo>
                    <a:pt x="117118" y="227979"/>
                    <a:pt x="67641" y="218983"/>
                    <a:pt x="61820" y="209723"/>
                  </a:cubicBezTo>
                  <a:cubicBezTo>
                    <a:pt x="55999" y="200463"/>
                    <a:pt x="84838" y="184323"/>
                    <a:pt x="85632" y="154161"/>
                  </a:cubicBezTo>
                  <a:cubicBezTo>
                    <a:pt x="86426" y="123999"/>
                    <a:pt x="23984" y="-5383"/>
                    <a:pt x="31657" y="1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2B634C44-A952-426B-B241-48445B649905}"/>
                </a:ext>
              </a:extLst>
            </p:cNvPr>
            <p:cNvSpPr/>
            <p:nvPr/>
          </p:nvSpPr>
          <p:spPr>
            <a:xfrm>
              <a:off x="5640327" y="4998652"/>
              <a:ext cx="147057" cy="101987"/>
            </a:xfrm>
            <a:custGeom>
              <a:avLst/>
              <a:gdLst>
                <a:gd name="connsiteX0" fmla="*/ 61 w 147057"/>
                <a:gd name="connsiteY0" fmla="*/ 386 h 101987"/>
                <a:gd name="connsiteX1" fmla="*/ 144523 w 147057"/>
                <a:gd name="connsiteY1" fmla="*/ 48011 h 101987"/>
                <a:gd name="connsiteX2" fmla="*/ 90548 w 147057"/>
                <a:gd name="connsiteY2" fmla="*/ 55948 h 101987"/>
                <a:gd name="connsiteX3" fmla="*/ 69911 w 147057"/>
                <a:gd name="connsiteY3" fmla="*/ 101986 h 101987"/>
                <a:gd name="connsiteX4" fmla="*/ 68323 w 147057"/>
                <a:gd name="connsiteY4" fmla="*/ 57536 h 101987"/>
                <a:gd name="connsiteX5" fmla="*/ 125473 w 147057"/>
                <a:gd name="connsiteY5" fmla="*/ 27373 h 101987"/>
                <a:gd name="connsiteX6" fmla="*/ 61 w 147057"/>
                <a:gd name="connsiteY6" fmla="*/ 386 h 101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057" h="101987">
                  <a:moveTo>
                    <a:pt x="61" y="386"/>
                  </a:moveTo>
                  <a:cubicBezTo>
                    <a:pt x="3236" y="3826"/>
                    <a:pt x="129442" y="38751"/>
                    <a:pt x="144523" y="48011"/>
                  </a:cubicBezTo>
                  <a:cubicBezTo>
                    <a:pt x="159604" y="57271"/>
                    <a:pt x="102983" y="46952"/>
                    <a:pt x="90548" y="55948"/>
                  </a:cubicBezTo>
                  <a:cubicBezTo>
                    <a:pt x="78113" y="64944"/>
                    <a:pt x="73615" y="101721"/>
                    <a:pt x="69911" y="101986"/>
                  </a:cubicBezTo>
                  <a:cubicBezTo>
                    <a:pt x="66207" y="102251"/>
                    <a:pt x="59063" y="69971"/>
                    <a:pt x="68323" y="57536"/>
                  </a:cubicBezTo>
                  <a:cubicBezTo>
                    <a:pt x="77583" y="45101"/>
                    <a:pt x="133940" y="37427"/>
                    <a:pt x="125473" y="27373"/>
                  </a:cubicBezTo>
                  <a:cubicBezTo>
                    <a:pt x="117006" y="17319"/>
                    <a:pt x="-3114" y="-3054"/>
                    <a:pt x="61" y="38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B5345C9A-8E7A-42AE-BE63-895AE3544A73}"/>
                </a:ext>
              </a:extLst>
            </p:cNvPr>
            <p:cNvSpPr/>
            <p:nvPr/>
          </p:nvSpPr>
          <p:spPr>
            <a:xfrm>
              <a:off x="5056157" y="3651012"/>
              <a:ext cx="735075" cy="538402"/>
            </a:xfrm>
            <a:custGeom>
              <a:avLst/>
              <a:gdLst>
                <a:gd name="connsiteX0" fmla="*/ 31 w 735075"/>
                <a:gd name="connsiteY0" fmla="*/ 238 h 538402"/>
                <a:gd name="connsiteX1" fmla="*/ 263556 w 735075"/>
                <a:gd name="connsiteY1" fmla="*/ 236776 h 538402"/>
                <a:gd name="connsiteX2" fmla="*/ 158781 w 735075"/>
                <a:gd name="connsiteY2" fmla="*/ 154226 h 538402"/>
                <a:gd name="connsiteX3" fmla="*/ 36543 w 735075"/>
                <a:gd name="connsiteY3" fmla="*/ 41513 h 538402"/>
                <a:gd name="connsiteX4" fmla="*/ 203231 w 735075"/>
                <a:gd name="connsiteY4" fmla="*/ 155813 h 538402"/>
                <a:gd name="connsiteX5" fmla="*/ 282606 w 735075"/>
                <a:gd name="connsiteY5" fmla="*/ 238363 h 538402"/>
                <a:gd name="connsiteX6" fmla="*/ 382618 w 735075"/>
                <a:gd name="connsiteY6" fmla="*/ 312976 h 538402"/>
                <a:gd name="connsiteX7" fmla="*/ 458818 w 735075"/>
                <a:gd name="connsiteY7" fmla="*/ 365363 h 538402"/>
                <a:gd name="connsiteX8" fmla="*/ 449293 w 735075"/>
                <a:gd name="connsiteY8" fmla="*/ 355838 h 538402"/>
                <a:gd name="connsiteX9" fmla="*/ 546131 w 735075"/>
                <a:gd name="connsiteY9" fmla="*/ 417751 h 538402"/>
                <a:gd name="connsiteX10" fmla="*/ 647731 w 735075"/>
                <a:gd name="connsiteY10" fmla="*/ 492363 h 538402"/>
                <a:gd name="connsiteX11" fmla="*/ 735043 w 735075"/>
                <a:gd name="connsiteY11" fmla="*/ 538401 h 538402"/>
                <a:gd name="connsiteX12" fmla="*/ 638206 w 735075"/>
                <a:gd name="connsiteY12" fmla="*/ 493951 h 538402"/>
                <a:gd name="connsiteX13" fmla="*/ 544543 w 735075"/>
                <a:gd name="connsiteY13" fmla="*/ 435213 h 538402"/>
                <a:gd name="connsiteX14" fmla="*/ 408018 w 735075"/>
                <a:gd name="connsiteY14" fmla="*/ 341551 h 538402"/>
                <a:gd name="connsiteX15" fmla="*/ 282606 w 735075"/>
                <a:gd name="connsiteY15" fmla="*/ 287576 h 538402"/>
                <a:gd name="connsiteX16" fmla="*/ 31 w 735075"/>
                <a:gd name="connsiteY16" fmla="*/ 238 h 538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35075" h="538402">
                  <a:moveTo>
                    <a:pt x="31" y="238"/>
                  </a:moveTo>
                  <a:cubicBezTo>
                    <a:pt x="-3144" y="-8229"/>
                    <a:pt x="237098" y="211111"/>
                    <a:pt x="263556" y="236776"/>
                  </a:cubicBezTo>
                  <a:cubicBezTo>
                    <a:pt x="290014" y="262441"/>
                    <a:pt x="196616" y="186770"/>
                    <a:pt x="158781" y="154226"/>
                  </a:cubicBezTo>
                  <a:cubicBezTo>
                    <a:pt x="120946" y="121682"/>
                    <a:pt x="29135" y="41249"/>
                    <a:pt x="36543" y="41513"/>
                  </a:cubicBezTo>
                  <a:cubicBezTo>
                    <a:pt x="43951" y="41778"/>
                    <a:pt x="162221" y="123005"/>
                    <a:pt x="203231" y="155813"/>
                  </a:cubicBezTo>
                  <a:cubicBezTo>
                    <a:pt x="244242" y="188621"/>
                    <a:pt x="252708" y="212169"/>
                    <a:pt x="282606" y="238363"/>
                  </a:cubicBezTo>
                  <a:cubicBezTo>
                    <a:pt x="312504" y="264557"/>
                    <a:pt x="353249" y="291809"/>
                    <a:pt x="382618" y="312976"/>
                  </a:cubicBezTo>
                  <a:cubicBezTo>
                    <a:pt x="411987" y="334143"/>
                    <a:pt x="447706" y="358219"/>
                    <a:pt x="458818" y="365363"/>
                  </a:cubicBezTo>
                  <a:cubicBezTo>
                    <a:pt x="469931" y="372507"/>
                    <a:pt x="434741" y="347107"/>
                    <a:pt x="449293" y="355838"/>
                  </a:cubicBezTo>
                  <a:cubicBezTo>
                    <a:pt x="463845" y="364569"/>
                    <a:pt x="513058" y="394997"/>
                    <a:pt x="546131" y="417751"/>
                  </a:cubicBezTo>
                  <a:cubicBezTo>
                    <a:pt x="579204" y="440505"/>
                    <a:pt x="616246" y="472255"/>
                    <a:pt x="647731" y="492363"/>
                  </a:cubicBezTo>
                  <a:cubicBezTo>
                    <a:pt x="679216" y="512471"/>
                    <a:pt x="736631" y="538136"/>
                    <a:pt x="735043" y="538401"/>
                  </a:cubicBezTo>
                  <a:cubicBezTo>
                    <a:pt x="733456" y="538666"/>
                    <a:pt x="669956" y="511149"/>
                    <a:pt x="638206" y="493951"/>
                  </a:cubicBezTo>
                  <a:cubicBezTo>
                    <a:pt x="606456" y="476753"/>
                    <a:pt x="582908" y="460613"/>
                    <a:pt x="544543" y="435213"/>
                  </a:cubicBezTo>
                  <a:cubicBezTo>
                    <a:pt x="506178" y="409813"/>
                    <a:pt x="451674" y="366157"/>
                    <a:pt x="408018" y="341551"/>
                  </a:cubicBezTo>
                  <a:cubicBezTo>
                    <a:pt x="364362" y="316945"/>
                    <a:pt x="348487" y="344197"/>
                    <a:pt x="282606" y="287576"/>
                  </a:cubicBezTo>
                  <a:cubicBezTo>
                    <a:pt x="216725" y="230955"/>
                    <a:pt x="3206" y="8705"/>
                    <a:pt x="31" y="2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367DC4C4-FB94-4138-926B-BC8CB6AF924E}"/>
                </a:ext>
              </a:extLst>
            </p:cNvPr>
            <p:cNvSpPr/>
            <p:nvPr/>
          </p:nvSpPr>
          <p:spPr>
            <a:xfrm>
              <a:off x="5174923" y="3930410"/>
              <a:ext cx="582679" cy="323613"/>
            </a:xfrm>
            <a:custGeom>
              <a:avLst/>
              <a:gdLst>
                <a:gd name="connsiteX0" fmla="*/ 327 w 582679"/>
                <a:gd name="connsiteY0" fmla="*/ 240 h 323613"/>
                <a:gd name="connsiteX1" fmla="*/ 290840 w 582679"/>
                <a:gd name="connsiteY1" fmla="*/ 203440 h 323613"/>
                <a:gd name="connsiteX2" fmla="*/ 198765 w 582679"/>
                <a:gd name="connsiteY2" fmla="*/ 143115 h 323613"/>
                <a:gd name="connsiteX3" fmla="*/ 116215 w 582679"/>
                <a:gd name="connsiteY3" fmla="*/ 103428 h 323613"/>
                <a:gd name="connsiteX4" fmla="*/ 340052 w 582679"/>
                <a:gd name="connsiteY4" fmla="*/ 274878 h 323613"/>
                <a:gd name="connsiteX5" fmla="*/ 378152 w 582679"/>
                <a:gd name="connsiteY5" fmla="*/ 263765 h 323613"/>
                <a:gd name="connsiteX6" fmla="*/ 544840 w 582679"/>
                <a:gd name="connsiteY6" fmla="*/ 268528 h 323613"/>
                <a:gd name="connsiteX7" fmla="*/ 578177 w 582679"/>
                <a:gd name="connsiteY7" fmla="*/ 247890 h 323613"/>
                <a:gd name="connsiteX8" fmla="*/ 473402 w 582679"/>
                <a:gd name="connsiteY8" fmla="*/ 259003 h 323613"/>
                <a:gd name="connsiteX9" fmla="*/ 360690 w 582679"/>
                <a:gd name="connsiteY9" fmla="*/ 322503 h 323613"/>
                <a:gd name="connsiteX10" fmla="*/ 474990 w 582679"/>
                <a:gd name="connsiteY10" fmla="*/ 298690 h 323613"/>
                <a:gd name="connsiteX11" fmla="*/ 421015 w 582679"/>
                <a:gd name="connsiteY11" fmla="*/ 289165 h 323613"/>
                <a:gd name="connsiteX12" fmla="*/ 332115 w 582679"/>
                <a:gd name="connsiteY12" fmla="*/ 241540 h 323613"/>
                <a:gd name="connsiteX13" fmla="*/ 235277 w 582679"/>
                <a:gd name="connsiteY13" fmla="*/ 163753 h 323613"/>
                <a:gd name="connsiteX14" fmla="*/ 327 w 582679"/>
                <a:gd name="connsiteY14" fmla="*/ 240 h 323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2679" h="323613">
                  <a:moveTo>
                    <a:pt x="327" y="240"/>
                  </a:moveTo>
                  <a:cubicBezTo>
                    <a:pt x="9587" y="6854"/>
                    <a:pt x="257767" y="179628"/>
                    <a:pt x="290840" y="203440"/>
                  </a:cubicBezTo>
                  <a:cubicBezTo>
                    <a:pt x="323913" y="227252"/>
                    <a:pt x="227869" y="159784"/>
                    <a:pt x="198765" y="143115"/>
                  </a:cubicBezTo>
                  <a:cubicBezTo>
                    <a:pt x="169661" y="126446"/>
                    <a:pt x="92667" y="81467"/>
                    <a:pt x="116215" y="103428"/>
                  </a:cubicBezTo>
                  <a:cubicBezTo>
                    <a:pt x="139763" y="125389"/>
                    <a:pt x="296396" y="248155"/>
                    <a:pt x="340052" y="274878"/>
                  </a:cubicBezTo>
                  <a:cubicBezTo>
                    <a:pt x="383708" y="301601"/>
                    <a:pt x="344021" y="264823"/>
                    <a:pt x="378152" y="263765"/>
                  </a:cubicBezTo>
                  <a:cubicBezTo>
                    <a:pt x="412283" y="262707"/>
                    <a:pt x="511503" y="271174"/>
                    <a:pt x="544840" y="268528"/>
                  </a:cubicBezTo>
                  <a:cubicBezTo>
                    <a:pt x="578178" y="265882"/>
                    <a:pt x="590083" y="249477"/>
                    <a:pt x="578177" y="247890"/>
                  </a:cubicBezTo>
                  <a:cubicBezTo>
                    <a:pt x="566271" y="246303"/>
                    <a:pt x="509650" y="246568"/>
                    <a:pt x="473402" y="259003"/>
                  </a:cubicBezTo>
                  <a:cubicBezTo>
                    <a:pt x="437154" y="271438"/>
                    <a:pt x="360425" y="315889"/>
                    <a:pt x="360690" y="322503"/>
                  </a:cubicBezTo>
                  <a:cubicBezTo>
                    <a:pt x="360955" y="329118"/>
                    <a:pt x="464936" y="304246"/>
                    <a:pt x="474990" y="298690"/>
                  </a:cubicBezTo>
                  <a:cubicBezTo>
                    <a:pt x="485044" y="293134"/>
                    <a:pt x="444828" y="298690"/>
                    <a:pt x="421015" y="289165"/>
                  </a:cubicBezTo>
                  <a:cubicBezTo>
                    <a:pt x="397203" y="279640"/>
                    <a:pt x="363071" y="262442"/>
                    <a:pt x="332115" y="241540"/>
                  </a:cubicBezTo>
                  <a:cubicBezTo>
                    <a:pt x="301159" y="220638"/>
                    <a:pt x="289781" y="202382"/>
                    <a:pt x="235277" y="163753"/>
                  </a:cubicBezTo>
                  <a:cubicBezTo>
                    <a:pt x="180773" y="125124"/>
                    <a:pt x="-8933" y="-6374"/>
                    <a:pt x="327" y="2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60602ADD-28B2-42FA-82D8-2451DFB4C58A}"/>
                </a:ext>
              </a:extLst>
            </p:cNvPr>
            <p:cNvSpPr/>
            <p:nvPr/>
          </p:nvSpPr>
          <p:spPr>
            <a:xfrm>
              <a:off x="5335588" y="4275138"/>
              <a:ext cx="497816" cy="160355"/>
            </a:xfrm>
            <a:custGeom>
              <a:avLst/>
              <a:gdLst>
                <a:gd name="connsiteX0" fmla="*/ 0 w 497816"/>
                <a:gd name="connsiteY0" fmla="*/ 0 h 160355"/>
                <a:gd name="connsiteX1" fmla="*/ 125412 w 497816"/>
                <a:gd name="connsiteY1" fmla="*/ 90487 h 160355"/>
                <a:gd name="connsiteX2" fmla="*/ 112712 w 497816"/>
                <a:gd name="connsiteY2" fmla="*/ 65087 h 160355"/>
                <a:gd name="connsiteX3" fmla="*/ 165100 w 497816"/>
                <a:gd name="connsiteY3" fmla="*/ 119062 h 160355"/>
                <a:gd name="connsiteX4" fmla="*/ 298450 w 497816"/>
                <a:gd name="connsiteY4" fmla="*/ 131762 h 160355"/>
                <a:gd name="connsiteX5" fmla="*/ 496887 w 497816"/>
                <a:gd name="connsiteY5" fmla="*/ 160337 h 160355"/>
                <a:gd name="connsiteX6" fmla="*/ 377825 w 497816"/>
                <a:gd name="connsiteY6" fmla="*/ 136525 h 160355"/>
                <a:gd name="connsiteX7" fmla="*/ 149225 w 497816"/>
                <a:gd name="connsiteY7" fmla="*/ 93662 h 160355"/>
                <a:gd name="connsiteX8" fmla="*/ 138112 w 497816"/>
                <a:gd name="connsiteY8" fmla="*/ 85725 h 160355"/>
                <a:gd name="connsiteX9" fmla="*/ 0 w 497816"/>
                <a:gd name="connsiteY9" fmla="*/ 0 h 160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97816" h="160355">
                  <a:moveTo>
                    <a:pt x="0" y="0"/>
                  </a:moveTo>
                  <a:cubicBezTo>
                    <a:pt x="53313" y="39819"/>
                    <a:pt x="106627" y="79639"/>
                    <a:pt x="125412" y="90487"/>
                  </a:cubicBezTo>
                  <a:cubicBezTo>
                    <a:pt x="144197" y="101335"/>
                    <a:pt x="106097" y="60325"/>
                    <a:pt x="112712" y="65087"/>
                  </a:cubicBezTo>
                  <a:cubicBezTo>
                    <a:pt x="119327" y="69849"/>
                    <a:pt x="134144" y="107950"/>
                    <a:pt x="165100" y="119062"/>
                  </a:cubicBezTo>
                  <a:cubicBezTo>
                    <a:pt x="196056" y="130174"/>
                    <a:pt x="243152" y="124883"/>
                    <a:pt x="298450" y="131762"/>
                  </a:cubicBezTo>
                  <a:cubicBezTo>
                    <a:pt x="353748" y="138641"/>
                    <a:pt x="483658" y="159543"/>
                    <a:pt x="496887" y="160337"/>
                  </a:cubicBezTo>
                  <a:cubicBezTo>
                    <a:pt x="510116" y="161131"/>
                    <a:pt x="377825" y="136525"/>
                    <a:pt x="377825" y="136525"/>
                  </a:cubicBezTo>
                  <a:lnTo>
                    <a:pt x="149225" y="93662"/>
                  </a:lnTo>
                  <a:cubicBezTo>
                    <a:pt x="109273" y="85195"/>
                    <a:pt x="138112" y="85725"/>
                    <a:pt x="138112" y="8572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521B53E1-F9CB-490B-A333-EA680309592A}"/>
                </a:ext>
              </a:extLst>
            </p:cNvPr>
            <p:cNvSpPr/>
            <p:nvPr/>
          </p:nvSpPr>
          <p:spPr>
            <a:xfrm>
              <a:off x="5278431" y="4037012"/>
              <a:ext cx="345192" cy="319245"/>
            </a:xfrm>
            <a:custGeom>
              <a:avLst/>
              <a:gdLst>
                <a:gd name="connsiteX0" fmla="*/ 7 w 345192"/>
                <a:gd name="connsiteY0" fmla="*/ 1 h 319245"/>
                <a:gd name="connsiteX1" fmla="*/ 79382 w 345192"/>
                <a:gd name="connsiteY1" fmla="*/ 188913 h 319245"/>
                <a:gd name="connsiteX2" fmla="*/ 93669 w 345192"/>
                <a:gd name="connsiteY2" fmla="*/ 184151 h 319245"/>
                <a:gd name="connsiteX3" fmla="*/ 38107 w 345192"/>
                <a:gd name="connsiteY3" fmla="*/ 106363 h 319245"/>
                <a:gd name="connsiteX4" fmla="*/ 76207 w 345192"/>
                <a:gd name="connsiteY4" fmla="*/ 169863 h 319245"/>
                <a:gd name="connsiteX5" fmla="*/ 106369 w 345192"/>
                <a:gd name="connsiteY5" fmla="*/ 231776 h 319245"/>
                <a:gd name="connsiteX6" fmla="*/ 171457 w 345192"/>
                <a:gd name="connsiteY6" fmla="*/ 273051 h 319245"/>
                <a:gd name="connsiteX7" fmla="*/ 196857 w 345192"/>
                <a:gd name="connsiteY7" fmla="*/ 319088 h 319245"/>
                <a:gd name="connsiteX8" fmla="*/ 228607 w 345192"/>
                <a:gd name="connsiteY8" fmla="*/ 288926 h 319245"/>
                <a:gd name="connsiteX9" fmla="*/ 344494 w 345192"/>
                <a:gd name="connsiteY9" fmla="*/ 311151 h 319245"/>
                <a:gd name="connsiteX10" fmla="*/ 168282 w 345192"/>
                <a:gd name="connsiteY10" fmla="*/ 282576 h 319245"/>
                <a:gd name="connsiteX11" fmla="*/ 84144 w 345192"/>
                <a:gd name="connsiteY11" fmla="*/ 192088 h 319245"/>
                <a:gd name="connsiteX12" fmla="*/ 7 w 345192"/>
                <a:gd name="connsiteY12" fmla="*/ 1 h 319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5192" h="319245">
                  <a:moveTo>
                    <a:pt x="7" y="1"/>
                  </a:moveTo>
                  <a:cubicBezTo>
                    <a:pt x="-787" y="-528"/>
                    <a:pt x="63772" y="158221"/>
                    <a:pt x="79382" y="188913"/>
                  </a:cubicBezTo>
                  <a:cubicBezTo>
                    <a:pt x="94992" y="219605"/>
                    <a:pt x="100548" y="197909"/>
                    <a:pt x="93669" y="184151"/>
                  </a:cubicBezTo>
                  <a:cubicBezTo>
                    <a:pt x="86790" y="170393"/>
                    <a:pt x="41017" y="108744"/>
                    <a:pt x="38107" y="106363"/>
                  </a:cubicBezTo>
                  <a:cubicBezTo>
                    <a:pt x="35197" y="103982"/>
                    <a:pt x="64830" y="148961"/>
                    <a:pt x="76207" y="169863"/>
                  </a:cubicBezTo>
                  <a:cubicBezTo>
                    <a:pt x="87584" y="190765"/>
                    <a:pt x="90494" y="214578"/>
                    <a:pt x="106369" y="231776"/>
                  </a:cubicBezTo>
                  <a:cubicBezTo>
                    <a:pt x="122244" y="248974"/>
                    <a:pt x="156376" y="258499"/>
                    <a:pt x="171457" y="273051"/>
                  </a:cubicBezTo>
                  <a:cubicBezTo>
                    <a:pt x="186538" y="287603"/>
                    <a:pt x="187332" y="316442"/>
                    <a:pt x="196857" y="319088"/>
                  </a:cubicBezTo>
                  <a:cubicBezTo>
                    <a:pt x="206382" y="321734"/>
                    <a:pt x="204001" y="290249"/>
                    <a:pt x="228607" y="288926"/>
                  </a:cubicBezTo>
                  <a:cubicBezTo>
                    <a:pt x="253213" y="287603"/>
                    <a:pt x="354548" y="312209"/>
                    <a:pt x="344494" y="311151"/>
                  </a:cubicBezTo>
                  <a:cubicBezTo>
                    <a:pt x="334440" y="310093"/>
                    <a:pt x="211674" y="302420"/>
                    <a:pt x="168282" y="282576"/>
                  </a:cubicBezTo>
                  <a:cubicBezTo>
                    <a:pt x="124890" y="262732"/>
                    <a:pt x="110602" y="235480"/>
                    <a:pt x="84144" y="192088"/>
                  </a:cubicBezTo>
                  <a:cubicBezTo>
                    <a:pt x="57686" y="148696"/>
                    <a:pt x="801" y="530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7EEE79A0-2911-4F27-A5AE-EB2782B0E8E4}"/>
                </a:ext>
              </a:extLst>
            </p:cNvPr>
            <p:cNvSpPr/>
            <p:nvPr/>
          </p:nvSpPr>
          <p:spPr>
            <a:xfrm>
              <a:off x="5276466" y="4017852"/>
              <a:ext cx="78385" cy="169795"/>
            </a:xfrm>
            <a:custGeom>
              <a:avLst/>
              <a:gdLst>
                <a:gd name="connsiteX0" fmla="*/ 384 w 78385"/>
                <a:gd name="connsiteY0" fmla="*/ 111 h 169795"/>
                <a:gd name="connsiteX1" fmla="*/ 78172 w 78385"/>
                <a:gd name="connsiteY1" fmla="*/ 166798 h 169795"/>
                <a:gd name="connsiteX2" fmla="*/ 24197 w 78385"/>
                <a:gd name="connsiteY2" fmla="*/ 109648 h 169795"/>
                <a:gd name="connsiteX3" fmla="*/ 46422 w 78385"/>
                <a:gd name="connsiteY3" fmla="*/ 139811 h 169795"/>
                <a:gd name="connsiteX4" fmla="*/ 384 w 78385"/>
                <a:gd name="connsiteY4" fmla="*/ 111 h 169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85" h="169795">
                  <a:moveTo>
                    <a:pt x="384" y="111"/>
                  </a:moveTo>
                  <a:cubicBezTo>
                    <a:pt x="5676" y="4609"/>
                    <a:pt x="74203" y="148542"/>
                    <a:pt x="78172" y="166798"/>
                  </a:cubicBezTo>
                  <a:cubicBezTo>
                    <a:pt x="82141" y="185054"/>
                    <a:pt x="29489" y="114146"/>
                    <a:pt x="24197" y="109648"/>
                  </a:cubicBezTo>
                  <a:cubicBezTo>
                    <a:pt x="18905" y="105150"/>
                    <a:pt x="46687" y="151453"/>
                    <a:pt x="46422" y="139811"/>
                  </a:cubicBezTo>
                  <a:cubicBezTo>
                    <a:pt x="46157" y="128169"/>
                    <a:pt x="-4908" y="-4387"/>
                    <a:pt x="384" y="1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37DE7096-6792-4A97-AF75-46EAFD3CC9AD}"/>
                </a:ext>
              </a:extLst>
            </p:cNvPr>
            <p:cNvSpPr/>
            <p:nvPr/>
          </p:nvSpPr>
          <p:spPr>
            <a:xfrm>
              <a:off x="5598644" y="4190333"/>
              <a:ext cx="240327" cy="187997"/>
            </a:xfrm>
            <a:custGeom>
              <a:avLst/>
              <a:gdLst>
                <a:gd name="connsiteX0" fmla="*/ 184619 w 240327"/>
                <a:gd name="connsiteY0" fmla="*/ 667 h 187997"/>
                <a:gd name="connsiteX1" fmla="*/ 57619 w 240327"/>
                <a:gd name="connsiteY1" fmla="*/ 27655 h 187997"/>
                <a:gd name="connsiteX2" fmla="*/ 135406 w 240327"/>
                <a:gd name="connsiteY2" fmla="*/ 27655 h 187997"/>
                <a:gd name="connsiteX3" fmla="*/ 79844 w 240327"/>
                <a:gd name="connsiteY3" fmla="*/ 35592 h 187997"/>
                <a:gd name="connsiteX4" fmla="*/ 73494 w 240327"/>
                <a:gd name="connsiteY4" fmla="*/ 124492 h 187997"/>
                <a:gd name="connsiteX5" fmla="*/ 116356 w 240327"/>
                <a:gd name="connsiteY5" fmla="*/ 148305 h 187997"/>
                <a:gd name="connsiteX6" fmla="*/ 240181 w 240327"/>
                <a:gd name="connsiteY6" fmla="*/ 172117 h 187997"/>
                <a:gd name="connsiteX7" fmla="*/ 89369 w 240327"/>
                <a:gd name="connsiteY7" fmla="*/ 149892 h 187997"/>
                <a:gd name="connsiteX8" fmla="*/ 469 w 240327"/>
                <a:gd name="connsiteY8" fmla="*/ 187992 h 187997"/>
                <a:gd name="connsiteX9" fmla="*/ 54444 w 240327"/>
                <a:gd name="connsiteY9" fmla="*/ 146717 h 187997"/>
                <a:gd name="connsiteX10" fmla="*/ 59206 w 240327"/>
                <a:gd name="connsiteY10" fmla="*/ 59405 h 187997"/>
                <a:gd name="connsiteX11" fmla="*/ 184619 w 240327"/>
                <a:gd name="connsiteY11" fmla="*/ 667 h 18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0327" h="187997">
                  <a:moveTo>
                    <a:pt x="184619" y="667"/>
                  </a:moveTo>
                  <a:cubicBezTo>
                    <a:pt x="184355" y="-4625"/>
                    <a:pt x="65821" y="23157"/>
                    <a:pt x="57619" y="27655"/>
                  </a:cubicBezTo>
                  <a:cubicBezTo>
                    <a:pt x="49417" y="32153"/>
                    <a:pt x="131702" y="26332"/>
                    <a:pt x="135406" y="27655"/>
                  </a:cubicBezTo>
                  <a:cubicBezTo>
                    <a:pt x="139110" y="28978"/>
                    <a:pt x="90163" y="19453"/>
                    <a:pt x="79844" y="35592"/>
                  </a:cubicBezTo>
                  <a:cubicBezTo>
                    <a:pt x="69525" y="51731"/>
                    <a:pt x="67409" y="105707"/>
                    <a:pt x="73494" y="124492"/>
                  </a:cubicBezTo>
                  <a:cubicBezTo>
                    <a:pt x="79579" y="143278"/>
                    <a:pt x="88575" y="140367"/>
                    <a:pt x="116356" y="148305"/>
                  </a:cubicBezTo>
                  <a:cubicBezTo>
                    <a:pt x="144137" y="156243"/>
                    <a:pt x="244679" y="171853"/>
                    <a:pt x="240181" y="172117"/>
                  </a:cubicBezTo>
                  <a:cubicBezTo>
                    <a:pt x="235683" y="172381"/>
                    <a:pt x="129321" y="147246"/>
                    <a:pt x="89369" y="149892"/>
                  </a:cubicBezTo>
                  <a:cubicBezTo>
                    <a:pt x="49417" y="152538"/>
                    <a:pt x="6290" y="188521"/>
                    <a:pt x="469" y="187992"/>
                  </a:cubicBezTo>
                  <a:cubicBezTo>
                    <a:pt x="-5352" y="187463"/>
                    <a:pt x="44654" y="168148"/>
                    <a:pt x="54444" y="146717"/>
                  </a:cubicBezTo>
                  <a:cubicBezTo>
                    <a:pt x="64233" y="125286"/>
                    <a:pt x="42802" y="80572"/>
                    <a:pt x="59206" y="59405"/>
                  </a:cubicBezTo>
                  <a:cubicBezTo>
                    <a:pt x="75610" y="38238"/>
                    <a:pt x="184883" y="5959"/>
                    <a:pt x="184619" y="6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A12BF4E0-479F-408B-8D24-A9DDAC81DA7D}"/>
                </a:ext>
              </a:extLst>
            </p:cNvPr>
            <p:cNvSpPr/>
            <p:nvPr/>
          </p:nvSpPr>
          <p:spPr>
            <a:xfrm>
              <a:off x="5719690" y="4166410"/>
              <a:ext cx="168032" cy="268284"/>
            </a:xfrm>
            <a:custGeom>
              <a:avLst/>
              <a:gdLst>
                <a:gd name="connsiteX0" fmla="*/ 23885 w 168032"/>
                <a:gd name="connsiteY0" fmla="*/ 2365 h 268284"/>
                <a:gd name="connsiteX1" fmla="*/ 108023 w 168032"/>
                <a:gd name="connsiteY1" fmla="*/ 108728 h 268284"/>
                <a:gd name="connsiteX2" fmla="*/ 109610 w 168032"/>
                <a:gd name="connsiteY2" fmla="*/ 115078 h 268284"/>
                <a:gd name="connsiteX3" fmla="*/ 114373 w 168032"/>
                <a:gd name="connsiteY3" fmla="*/ 100790 h 268284"/>
                <a:gd name="connsiteX4" fmla="*/ 125485 w 168032"/>
                <a:gd name="connsiteY4" fmla="*/ 162703 h 268284"/>
                <a:gd name="connsiteX5" fmla="*/ 146123 w 168032"/>
                <a:gd name="connsiteY5" fmla="*/ 237315 h 268284"/>
                <a:gd name="connsiteX6" fmla="*/ 127073 w 168032"/>
                <a:gd name="connsiteY6" fmla="*/ 240490 h 268284"/>
                <a:gd name="connsiteX7" fmla="*/ 73 w 168032"/>
                <a:gd name="connsiteY7" fmla="*/ 208740 h 268284"/>
                <a:gd name="connsiteX8" fmla="*/ 109610 w 168032"/>
                <a:gd name="connsiteY8" fmla="*/ 246840 h 268284"/>
                <a:gd name="connsiteX9" fmla="*/ 166760 w 168032"/>
                <a:gd name="connsiteY9" fmla="*/ 267478 h 268284"/>
                <a:gd name="connsiteX10" fmla="*/ 146123 w 168032"/>
                <a:gd name="connsiteY10" fmla="*/ 219853 h 268284"/>
                <a:gd name="connsiteX11" fmla="*/ 109610 w 168032"/>
                <a:gd name="connsiteY11" fmla="*/ 92853 h 268284"/>
                <a:gd name="connsiteX12" fmla="*/ 71510 w 168032"/>
                <a:gd name="connsiteY12" fmla="*/ 38878 h 268284"/>
                <a:gd name="connsiteX13" fmla="*/ 23885 w 168032"/>
                <a:gd name="connsiteY13" fmla="*/ 2365 h 26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8032" h="268284">
                  <a:moveTo>
                    <a:pt x="23885" y="2365"/>
                  </a:moveTo>
                  <a:cubicBezTo>
                    <a:pt x="29970" y="14007"/>
                    <a:pt x="93736" y="89943"/>
                    <a:pt x="108023" y="108728"/>
                  </a:cubicBezTo>
                  <a:cubicBezTo>
                    <a:pt x="122310" y="127513"/>
                    <a:pt x="108552" y="116401"/>
                    <a:pt x="109610" y="115078"/>
                  </a:cubicBezTo>
                  <a:cubicBezTo>
                    <a:pt x="110668" y="113755"/>
                    <a:pt x="111727" y="92853"/>
                    <a:pt x="114373" y="100790"/>
                  </a:cubicBezTo>
                  <a:cubicBezTo>
                    <a:pt x="117019" y="108727"/>
                    <a:pt x="120193" y="139949"/>
                    <a:pt x="125485" y="162703"/>
                  </a:cubicBezTo>
                  <a:cubicBezTo>
                    <a:pt x="130777" y="185457"/>
                    <a:pt x="145858" y="224351"/>
                    <a:pt x="146123" y="237315"/>
                  </a:cubicBezTo>
                  <a:cubicBezTo>
                    <a:pt x="146388" y="250279"/>
                    <a:pt x="151415" y="245252"/>
                    <a:pt x="127073" y="240490"/>
                  </a:cubicBezTo>
                  <a:cubicBezTo>
                    <a:pt x="102731" y="235728"/>
                    <a:pt x="2983" y="207682"/>
                    <a:pt x="73" y="208740"/>
                  </a:cubicBezTo>
                  <a:cubicBezTo>
                    <a:pt x="-2837" y="209798"/>
                    <a:pt x="81829" y="237050"/>
                    <a:pt x="109610" y="246840"/>
                  </a:cubicBezTo>
                  <a:cubicBezTo>
                    <a:pt x="137391" y="256630"/>
                    <a:pt x="160675" y="271976"/>
                    <a:pt x="166760" y="267478"/>
                  </a:cubicBezTo>
                  <a:cubicBezTo>
                    <a:pt x="172845" y="262980"/>
                    <a:pt x="155648" y="248957"/>
                    <a:pt x="146123" y="219853"/>
                  </a:cubicBezTo>
                  <a:cubicBezTo>
                    <a:pt x="136598" y="190749"/>
                    <a:pt x="122046" y="123016"/>
                    <a:pt x="109610" y="92853"/>
                  </a:cubicBezTo>
                  <a:cubicBezTo>
                    <a:pt x="97175" y="62691"/>
                    <a:pt x="85004" y="52636"/>
                    <a:pt x="71510" y="38878"/>
                  </a:cubicBezTo>
                  <a:cubicBezTo>
                    <a:pt x="58016" y="25120"/>
                    <a:pt x="17800" y="-9277"/>
                    <a:pt x="23885" y="23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FA28C717-213C-4078-81A9-5F14BE9B9DE2}"/>
                </a:ext>
              </a:extLst>
            </p:cNvPr>
            <p:cNvSpPr/>
            <p:nvPr/>
          </p:nvSpPr>
          <p:spPr>
            <a:xfrm>
              <a:off x="5556250" y="4411848"/>
              <a:ext cx="302378" cy="451670"/>
            </a:xfrm>
            <a:custGeom>
              <a:avLst/>
              <a:gdLst>
                <a:gd name="connsiteX0" fmla="*/ 0 w 302378"/>
                <a:gd name="connsiteY0" fmla="*/ 1402 h 451670"/>
                <a:gd name="connsiteX1" fmla="*/ 127000 w 302378"/>
                <a:gd name="connsiteY1" fmla="*/ 244290 h 451670"/>
                <a:gd name="connsiteX2" fmla="*/ 52388 w 302378"/>
                <a:gd name="connsiteY2" fmla="*/ 56965 h 451670"/>
                <a:gd name="connsiteX3" fmla="*/ 79375 w 302378"/>
                <a:gd name="connsiteY3" fmla="*/ 134752 h 451670"/>
                <a:gd name="connsiteX4" fmla="*/ 207963 w 302378"/>
                <a:gd name="connsiteY4" fmla="*/ 345890 h 451670"/>
                <a:gd name="connsiteX5" fmla="*/ 182563 w 302378"/>
                <a:gd name="connsiteY5" fmla="*/ 276040 h 451670"/>
                <a:gd name="connsiteX6" fmla="*/ 169863 w 302378"/>
                <a:gd name="connsiteY6" fmla="*/ 252227 h 451670"/>
                <a:gd name="connsiteX7" fmla="*/ 269875 w 302378"/>
                <a:gd name="connsiteY7" fmla="*/ 417327 h 451670"/>
                <a:gd name="connsiteX8" fmla="*/ 301625 w 302378"/>
                <a:gd name="connsiteY8" fmla="*/ 445902 h 451670"/>
                <a:gd name="connsiteX9" fmla="*/ 244475 w 302378"/>
                <a:gd name="connsiteY9" fmla="*/ 337952 h 451670"/>
                <a:gd name="connsiteX10" fmla="*/ 125413 w 302378"/>
                <a:gd name="connsiteY10" fmla="*/ 152215 h 451670"/>
                <a:gd name="connsiteX11" fmla="*/ 0 w 302378"/>
                <a:gd name="connsiteY11" fmla="*/ 1402 h 45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2378" h="451670">
                  <a:moveTo>
                    <a:pt x="0" y="1402"/>
                  </a:moveTo>
                  <a:cubicBezTo>
                    <a:pt x="264" y="16748"/>
                    <a:pt x="118269" y="235030"/>
                    <a:pt x="127000" y="244290"/>
                  </a:cubicBezTo>
                  <a:cubicBezTo>
                    <a:pt x="135731" y="253551"/>
                    <a:pt x="60325" y="75221"/>
                    <a:pt x="52388" y="56965"/>
                  </a:cubicBezTo>
                  <a:cubicBezTo>
                    <a:pt x="44451" y="38709"/>
                    <a:pt x="53446" y="86598"/>
                    <a:pt x="79375" y="134752"/>
                  </a:cubicBezTo>
                  <a:cubicBezTo>
                    <a:pt x="105304" y="182906"/>
                    <a:pt x="190765" y="322342"/>
                    <a:pt x="207963" y="345890"/>
                  </a:cubicBezTo>
                  <a:cubicBezTo>
                    <a:pt x="225161" y="369438"/>
                    <a:pt x="188913" y="291650"/>
                    <a:pt x="182563" y="276040"/>
                  </a:cubicBezTo>
                  <a:cubicBezTo>
                    <a:pt x="176213" y="260430"/>
                    <a:pt x="155311" y="228679"/>
                    <a:pt x="169863" y="252227"/>
                  </a:cubicBezTo>
                  <a:cubicBezTo>
                    <a:pt x="184415" y="275775"/>
                    <a:pt x="247915" y="385048"/>
                    <a:pt x="269875" y="417327"/>
                  </a:cubicBezTo>
                  <a:cubicBezTo>
                    <a:pt x="291835" y="449606"/>
                    <a:pt x="305858" y="459131"/>
                    <a:pt x="301625" y="445902"/>
                  </a:cubicBezTo>
                  <a:cubicBezTo>
                    <a:pt x="297392" y="432673"/>
                    <a:pt x="273844" y="386900"/>
                    <a:pt x="244475" y="337952"/>
                  </a:cubicBezTo>
                  <a:cubicBezTo>
                    <a:pt x="215106" y="289004"/>
                    <a:pt x="163778" y="203809"/>
                    <a:pt x="125413" y="152215"/>
                  </a:cubicBezTo>
                  <a:cubicBezTo>
                    <a:pt x="87049" y="100621"/>
                    <a:pt x="-264" y="-13944"/>
                    <a:pt x="0" y="140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95E641AA-5245-42F4-8538-7E0E4421C804}"/>
                </a:ext>
              </a:extLst>
            </p:cNvPr>
            <p:cNvSpPr/>
            <p:nvPr/>
          </p:nvSpPr>
          <p:spPr>
            <a:xfrm>
              <a:off x="5765144" y="4777875"/>
              <a:ext cx="257193" cy="440721"/>
            </a:xfrm>
            <a:custGeom>
              <a:avLst/>
              <a:gdLst>
                <a:gd name="connsiteX0" fmla="*/ 656 w 257193"/>
                <a:gd name="connsiteY0" fmla="*/ 2088 h 440721"/>
                <a:gd name="connsiteX1" fmla="*/ 119719 w 257193"/>
                <a:gd name="connsiteY1" fmla="*/ 178300 h 440721"/>
                <a:gd name="connsiteX2" fmla="*/ 167344 w 257193"/>
                <a:gd name="connsiteY2" fmla="*/ 256088 h 440721"/>
                <a:gd name="connsiteX3" fmla="*/ 189569 w 257193"/>
                <a:gd name="connsiteY3" fmla="*/ 316413 h 440721"/>
                <a:gd name="connsiteX4" fmla="*/ 256244 w 257193"/>
                <a:gd name="connsiteY4" fmla="*/ 440238 h 440721"/>
                <a:gd name="connsiteX5" fmla="*/ 224494 w 257193"/>
                <a:gd name="connsiteY5" fmla="*/ 354513 h 440721"/>
                <a:gd name="connsiteX6" fmla="*/ 164169 w 257193"/>
                <a:gd name="connsiteY6" fmla="*/ 233863 h 440721"/>
                <a:gd name="connsiteX7" fmla="*/ 75269 w 257193"/>
                <a:gd name="connsiteY7" fmla="*/ 127500 h 440721"/>
                <a:gd name="connsiteX8" fmla="*/ 57806 w 257193"/>
                <a:gd name="connsiteY8" fmla="*/ 81463 h 440721"/>
                <a:gd name="connsiteX9" fmla="*/ 70506 w 257193"/>
                <a:gd name="connsiteY9" fmla="*/ 81463 h 440721"/>
                <a:gd name="connsiteX10" fmla="*/ 656 w 257193"/>
                <a:gd name="connsiteY10" fmla="*/ 2088 h 440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193" h="440721">
                  <a:moveTo>
                    <a:pt x="656" y="2088"/>
                  </a:moveTo>
                  <a:cubicBezTo>
                    <a:pt x="8858" y="18227"/>
                    <a:pt x="91938" y="135967"/>
                    <a:pt x="119719" y="178300"/>
                  </a:cubicBezTo>
                  <a:cubicBezTo>
                    <a:pt x="147500" y="220633"/>
                    <a:pt x="155702" y="233069"/>
                    <a:pt x="167344" y="256088"/>
                  </a:cubicBezTo>
                  <a:cubicBezTo>
                    <a:pt x="178986" y="279107"/>
                    <a:pt x="174752" y="285721"/>
                    <a:pt x="189569" y="316413"/>
                  </a:cubicBezTo>
                  <a:cubicBezTo>
                    <a:pt x="204386" y="347105"/>
                    <a:pt x="250423" y="433888"/>
                    <a:pt x="256244" y="440238"/>
                  </a:cubicBezTo>
                  <a:cubicBezTo>
                    <a:pt x="262065" y="446588"/>
                    <a:pt x="239840" y="388909"/>
                    <a:pt x="224494" y="354513"/>
                  </a:cubicBezTo>
                  <a:cubicBezTo>
                    <a:pt x="209148" y="320117"/>
                    <a:pt x="189040" y="271698"/>
                    <a:pt x="164169" y="233863"/>
                  </a:cubicBezTo>
                  <a:cubicBezTo>
                    <a:pt x="139298" y="196028"/>
                    <a:pt x="92996" y="152900"/>
                    <a:pt x="75269" y="127500"/>
                  </a:cubicBezTo>
                  <a:cubicBezTo>
                    <a:pt x="57542" y="102100"/>
                    <a:pt x="58600" y="89136"/>
                    <a:pt x="57806" y="81463"/>
                  </a:cubicBezTo>
                  <a:cubicBezTo>
                    <a:pt x="57012" y="73790"/>
                    <a:pt x="77385" y="94692"/>
                    <a:pt x="70506" y="81463"/>
                  </a:cubicBezTo>
                  <a:cubicBezTo>
                    <a:pt x="63627" y="68234"/>
                    <a:pt x="-7546" y="-14051"/>
                    <a:pt x="656" y="20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843F9288-95F3-4D2D-90AA-378AE14E5EED}"/>
                </a:ext>
              </a:extLst>
            </p:cNvPr>
            <p:cNvSpPr/>
            <p:nvPr/>
          </p:nvSpPr>
          <p:spPr>
            <a:xfrm>
              <a:off x="5856258" y="4871702"/>
              <a:ext cx="217976" cy="367266"/>
            </a:xfrm>
            <a:custGeom>
              <a:avLst/>
              <a:gdLst>
                <a:gd name="connsiteX0" fmla="*/ 30 w 217976"/>
                <a:gd name="connsiteY0" fmla="*/ 336 h 367266"/>
                <a:gd name="connsiteX1" fmla="*/ 107980 w 217976"/>
                <a:gd name="connsiteY1" fmla="*/ 186073 h 367266"/>
                <a:gd name="connsiteX2" fmla="*/ 155605 w 217976"/>
                <a:gd name="connsiteY2" fmla="*/ 244811 h 367266"/>
                <a:gd name="connsiteX3" fmla="*/ 165130 w 217976"/>
                <a:gd name="connsiteY3" fmla="*/ 181311 h 367266"/>
                <a:gd name="connsiteX4" fmla="*/ 171480 w 217976"/>
                <a:gd name="connsiteY4" fmla="*/ 136861 h 367266"/>
                <a:gd name="connsiteX5" fmla="*/ 212755 w 217976"/>
                <a:gd name="connsiteY5" fmla="*/ 65423 h 367266"/>
                <a:gd name="connsiteX6" fmla="*/ 192117 w 217976"/>
                <a:gd name="connsiteY6" fmla="*/ 119398 h 367266"/>
                <a:gd name="connsiteX7" fmla="*/ 173067 w 217976"/>
                <a:gd name="connsiteY7" fmla="*/ 205123 h 367266"/>
                <a:gd name="connsiteX8" fmla="*/ 217517 w 217976"/>
                <a:gd name="connsiteY8" fmla="*/ 362286 h 367266"/>
                <a:gd name="connsiteX9" fmla="*/ 193705 w 217976"/>
                <a:gd name="connsiteY9" fmla="*/ 322598 h 367266"/>
                <a:gd name="connsiteX10" fmla="*/ 154017 w 217976"/>
                <a:gd name="connsiteY10" fmla="*/ 267036 h 367266"/>
                <a:gd name="connsiteX11" fmla="*/ 174655 w 217976"/>
                <a:gd name="connsiteY11" fmla="*/ 220998 h 367266"/>
                <a:gd name="connsiteX12" fmla="*/ 217517 w 217976"/>
                <a:gd name="connsiteY12" fmla="*/ 70186 h 367266"/>
                <a:gd name="connsiteX13" fmla="*/ 150842 w 217976"/>
                <a:gd name="connsiteY13" fmla="*/ 198773 h 367266"/>
                <a:gd name="connsiteX14" fmla="*/ 119092 w 217976"/>
                <a:gd name="connsiteY14" fmla="*/ 141623 h 367266"/>
                <a:gd name="connsiteX15" fmla="*/ 30 w 217976"/>
                <a:gd name="connsiteY15" fmla="*/ 336 h 367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7976" h="367266">
                  <a:moveTo>
                    <a:pt x="30" y="336"/>
                  </a:moveTo>
                  <a:cubicBezTo>
                    <a:pt x="-1822" y="7744"/>
                    <a:pt x="82051" y="145327"/>
                    <a:pt x="107980" y="186073"/>
                  </a:cubicBezTo>
                  <a:cubicBezTo>
                    <a:pt x="133909" y="226819"/>
                    <a:pt x="146080" y="245605"/>
                    <a:pt x="155605" y="244811"/>
                  </a:cubicBezTo>
                  <a:cubicBezTo>
                    <a:pt x="165130" y="244017"/>
                    <a:pt x="162484" y="199303"/>
                    <a:pt x="165130" y="181311"/>
                  </a:cubicBezTo>
                  <a:cubicBezTo>
                    <a:pt x="167776" y="163319"/>
                    <a:pt x="163543" y="156176"/>
                    <a:pt x="171480" y="136861"/>
                  </a:cubicBezTo>
                  <a:cubicBezTo>
                    <a:pt x="179418" y="117546"/>
                    <a:pt x="209316" y="68334"/>
                    <a:pt x="212755" y="65423"/>
                  </a:cubicBezTo>
                  <a:cubicBezTo>
                    <a:pt x="216195" y="62513"/>
                    <a:pt x="198732" y="96115"/>
                    <a:pt x="192117" y="119398"/>
                  </a:cubicBezTo>
                  <a:cubicBezTo>
                    <a:pt x="185502" y="142681"/>
                    <a:pt x="168834" y="164642"/>
                    <a:pt x="173067" y="205123"/>
                  </a:cubicBezTo>
                  <a:cubicBezTo>
                    <a:pt x="177300" y="245604"/>
                    <a:pt x="214077" y="342707"/>
                    <a:pt x="217517" y="362286"/>
                  </a:cubicBezTo>
                  <a:cubicBezTo>
                    <a:pt x="220957" y="381865"/>
                    <a:pt x="204288" y="338473"/>
                    <a:pt x="193705" y="322598"/>
                  </a:cubicBezTo>
                  <a:cubicBezTo>
                    <a:pt x="183122" y="306723"/>
                    <a:pt x="157192" y="283969"/>
                    <a:pt x="154017" y="267036"/>
                  </a:cubicBezTo>
                  <a:cubicBezTo>
                    <a:pt x="150842" y="250103"/>
                    <a:pt x="164072" y="253806"/>
                    <a:pt x="174655" y="220998"/>
                  </a:cubicBezTo>
                  <a:cubicBezTo>
                    <a:pt x="185238" y="188190"/>
                    <a:pt x="221486" y="73890"/>
                    <a:pt x="217517" y="70186"/>
                  </a:cubicBezTo>
                  <a:cubicBezTo>
                    <a:pt x="213548" y="66482"/>
                    <a:pt x="167246" y="186867"/>
                    <a:pt x="150842" y="198773"/>
                  </a:cubicBezTo>
                  <a:cubicBezTo>
                    <a:pt x="134438" y="210679"/>
                    <a:pt x="143434" y="173373"/>
                    <a:pt x="119092" y="141623"/>
                  </a:cubicBezTo>
                  <a:cubicBezTo>
                    <a:pt x="94750" y="109873"/>
                    <a:pt x="1882" y="-7072"/>
                    <a:pt x="30" y="3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24098257-0ADD-471B-AA77-0556A43B6532}"/>
                </a:ext>
              </a:extLst>
            </p:cNvPr>
            <p:cNvSpPr/>
            <p:nvPr/>
          </p:nvSpPr>
          <p:spPr>
            <a:xfrm>
              <a:off x="5884825" y="4442897"/>
              <a:ext cx="319480" cy="586445"/>
            </a:xfrm>
            <a:custGeom>
              <a:avLst/>
              <a:gdLst>
                <a:gd name="connsiteX0" fmla="*/ 38 w 319480"/>
                <a:gd name="connsiteY0" fmla="*/ 516 h 586445"/>
                <a:gd name="connsiteX1" fmla="*/ 139738 w 319480"/>
                <a:gd name="connsiteY1" fmla="*/ 221178 h 586445"/>
                <a:gd name="connsiteX2" fmla="*/ 44488 w 319480"/>
                <a:gd name="connsiteY2" fmla="*/ 102116 h 586445"/>
                <a:gd name="connsiteX3" fmla="*/ 79413 w 319480"/>
                <a:gd name="connsiteY3" fmla="*/ 137041 h 586445"/>
                <a:gd name="connsiteX4" fmla="*/ 187363 w 319480"/>
                <a:gd name="connsiteY4" fmla="*/ 283091 h 586445"/>
                <a:gd name="connsiteX5" fmla="*/ 242925 w 319480"/>
                <a:gd name="connsiteY5" fmla="*/ 381516 h 586445"/>
                <a:gd name="connsiteX6" fmla="*/ 242925 w 319480"/>
                <a:gd name="connsiteY6" fmla="*/ 413266 h 586445"/>
                <a:gd name="connsiteX7" fmla="*/ 252450 w 319480"/>
                <a:gd name="connsiteY7" fmla="*/ 397391 h 586445"/>
                <a:gd name="connsiteX8" fmla="*/ 306425 w 319480"/>
                <a:gd name="connsiteY8" fmla="*/ 487878 h 586445"/>
                <a:gd name="connsiteX9" fmla="*/ 292138 w 319480"/>
                <a:gd name="connsiteY9" fmla="*/ 495816 h 586445"/>
                <a:gd name="connsiteX10" fmla="*/ 303250 w 319480"/>
                <a:gd name="connsiteY10" fmla="*/ 586303 h 586445"/>
                <a:gd name="connsiteX11" fmla="*/ 308013 w 319480"/>
                <a:gd name="connsiteY11" fmla="*/ 516453 h 586445"/>
                <a:gd name="connsiteX12" fmla="*/ 308013 w 319480"/>
                <a:gd name="connsiteY12" fmla="*/ 505341 h 586445"/>
                <a:gd name="connsiteX13" fmla="*/ 155613 w 319480"/>
                <a:gd name="connsiteY13" fmla="*/ 295791 h 586445"/>
                <a:gd name="connsiteX14" fmla="*/ 38 w 319480"/>
                <a:gd name="connsiteY14" fmla="*/ 516 h 586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9480" h="586445">
                  <a:moveTo>
                    <a:pt x="38" y="516"/>
                  </a:moveTo>
                  <a:cubicBezTo>
                    <a:pt x="-2608" y="-11919"/>
                    <a:pt x="132330" y="204245"/>
                    <a:pt x="139738" y="221178"/>
                  </a:cubicBezTo>
                  <a:cubicBezTo>
                    <a:pt x="147146" y="238111"/>
                    <a:pt x="54542" y="116139"/>
                    <a:pt x="44488" y="102116"/>
                  </a:cubicBezTo>
                  <a:cubicBezTo>
                    <a:pt x="34434" y="88093"/>
                    <a:pt x="55601" y="106879"/>
                    <a:pt x="79413" y="137041"/>
                  </a:cubicBezTo>
                  <a:cubicBezTo>
                    <a:pt x="103225" y="167203"/>
                    <a:pt x="160111" y="242345"/>
                    <a:pt x="187363" y="283091"/>
                  </a:cubicBezTo>
                  <a:cubicBezTo>
                    <a:pt x="214615" y="323837"/>
                    <a:pt x="233665" y="359820"/>
                    <a:pt x="242925" y="381516"/>
                  </a:cubicBezTo>
                  <a:cubicBezTo>
                    <a:pt x="252185" y="403212"/>
                    <a:pt x="241338" y="410620"/>
                    <a:pt x="242925" y="413266"/>
                  </a:cubicBezTo>
                  <a:cubicBezTo>
                    <a:pt x="244513" y="415912"/>
                    <a:pt x="241867" y="384956"/>
                    <a:pt x="252450" y="397391"/>
                  </a:cubicBezTo>
                  <a:cubicBezTo>
                    <a:pt x="263033" y="409826"/>
                    <a:pt x="299810" y="471474"/>
                    <a:pt x="306425" y="487878"/>
                  </a:cubicBezTo>
                  <a:cubicBezTo>
                    <a:pt x="313040" y="504282"/>
                    <a:pt x="292667" y="479412"/>
                    <a:pt x="292138" y="495816"/>
                  </a:cubicBezTo>
                  <a:cubicBezTo>
                    <a:pt x="291609" y="512220"/>
                    <a:pt x="300604" y="582863"/>
                    <a:pt x="303250" y="586303"/>
                  </a:cubicBezTo>
                  <a:cubicBezTo>
                    <a:pt x="305896" y="589743"/>
                    <a:pt x="307219" y="529947"/>
                    <a:pt x="308013" y="516453"/>
                  </a:cubicBezTo>
                  <a:cubicBezTo>
                    <a:pt x="308807" y="502959"/>
                    <a:pt x="333413" y="542118"/>
                    <a:pt x="308013" y="505341"/>
                  </a:cubicBezTo>
                  <a:cubicBezTo>
                    <a:pt x="282613" y="468564"/>
                    <a:pt x="202444" y="379664"/>
                    <a:pt x="155613" y="295791"/>
                  </a:cubicBezTo>
                  <a:cubicBezTo>
                    <a:pt x="108782" y="211918"/>
                    <a:pt x="2684" y="12951"/>
                    <a:pt x="38" y="5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C2DE1DBD-44D2-4799-9C7A-54467F65D4C8}"/>
                </a:ext>
              </a:extLst>
            </p:cNvPr>
            <p:cNvSpPr/>
            <p:nvPr/>
          </p:nvSpPr>
          <p:spPr>
            <a:xfrm>
              <a:off x="5750920" y="4505813"/>
              <a:ext cx="296509" cy="463770"/>
            </a:xfrm>
            <a:custGeom>
              <a:avLst/>
              <a:gdLst>
                <a:gd name="connsiteX0" fmla="*/ 593 w 296509"/>
                <a:gd name="connsiteY0" fmla="*/ 21737 h 463770"/>
                <a:gd name="connsiteX1" fmla="*/ 54568 w 296509"/>
                <a:gd name="connsiteY1" fmla="*/ 1100 h 463770"/>
                <a:gd name="connsiteX2" fmla="*/ 129180 w 296509"/>
                <a:gd name="connsiteY2" fmla="*/ 59837 h 463770"/>
                <a:gd name="connsiteX3" fmla="*/ 167280 w 296509"/>
                <a:gd name="connsiteY3" fmla="*/ 109050 h 463770"/>
                <a:gd name="connsiteX4" fmla="*/ 222843 w 296509"/>
                <a:gd name="connsiteY4" fmla="*/ 161437 h 463770"/>
                <a:gd name="connsiteX5" fmla="*/ 224430 w 296509"/>
                <a:gd name="connsiteY5" fmla="*/ 169375 h 463770"/>
                <a:gd name="connsiteX6" fmla="*/ 295868 w 296509"/>
                <a:gd name="connsiteY6" fmla="*/ 370987 h 463770"/>
                <a:gd name="connsiteX7" fmla="*/ 260943 w 296509"/>
                <a:gd name="connsiteY7" fmla="*/ 463062 h 463770"/>
                <a:gd name="connsiteX8" fmla="*/ 284755 w 296509"/>
                <a:gd name="connsiteY8" fmla="*/ 409087 h 463770"/>
                <a:gd name="connsiteX9" fmla="*/ 287930 w 296509"/>
                <a:gd name="connsiteY9" fmla="*/ 328125 h 463770"/>
                <a:gd name="connsiteX10" fmla="*/ 172043 w 296509"/>
                <a:gd name="connsiteY10" fmla="*/ 77300 h 463770"/>
                <a:gd name="connsiteX11" fmla="*/ 137118 w 296509"/>
                <a:gd name="connsiteY11" fmla="*/ 34437 h 463770"/>
                <a:gd name="connsiteX12" fmla="*/ 113305 w 296509"/>
                <a:gd name="connsiteY12" fmla="*/ 15387 h 463770"/>
                <a:gd name="connsiteX13" fmla="*/ 121243 w 296509"/>
                <a:gd name="connsiteY13" fmla="*/ 47137 h 463770"/>
                <a:gd name="connsiteX14" fmla="*/ 89493 w 296509"/>
                <a:gd name="connsiteY14" fmla="*/ 24912 h 463770"/>
                <a:gd name="connsiteX15" fmla="*/ 593 w 296509"/>
                <a:gd name="connsiteY15" fmla="*/ 21737 h 463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6509" h="463770">
                  <a:moveTo>
                    <a:pt x="593" y="21737"/>
                  </a:moveTo>
                  <a:cubicBezTo>
                    <a:pt x="-5228" y="17768"/>
                    <a:pt x="33137" y="-5250"/>
                    <a:pt x="54568" y="1100"/>
                  </a:cubicBezTo>
                  <a:cubicBezTo>
                    <a:pt x="75999" y="7450"/>
                    <a:pt x="110395" y="41845"/>
                    <a:pt x="129180" y="59837"/>
                  </a:cubicBezTo>
                  <a:cubicBezTo>
                    <a:pt x="147965" y="77829"/>
                    <a:pt x="151670" y="92117"/>
                    <a:pt x="167280" y="109050"/>
                  </a:cubicBezTo>
                  <a:cubicBezTo>
                    <a:pt x="182891" y="125983"/>
                    <a:pt x="213318" y="151383"/>
                    <a:pt x="222843" y="161437"/>
                  </a:cubicBezTo>
                  <a:cubicBezTo>
                    <a:pt x="232368" y="171491"/>
                    <a:pt x="212259" y="134450"/>
                    <a:pt x="224430" y="169375"/>
                  </a:cubicBezTo>
                  <a:cubicBezTo>
                    <a:pt x="236601" y="204300"/>
                    <a:pt x="289783" y="322039"/>
                    <a:pt x="295868" y="370987"/>
                  </a:cubicBezTo>
                  <a:cubicBezTo>
                    <a:pt x="301953" y="419935"/>
                    <a:pt x="262795" y="456712"/>
                    <a:pt x="260943" y="463062"/>
                  </a:cubicBezTo>
                  <a:cubicBezTo>
                    <a:pt x="259091" y="469412"/>
                    <a:pt x="280257" y="431577"/>
                    <a:pt x="284755" y="409087"/>
                  </a:cubicBezTo>
                  <a:cubicBezTo>
                    <a:pt x="289253" y="386597"/>
                    <a:pt x="306715" y="383423"/>
                    <a:pt x="287930" y="328125"/>
                  </a:cubicBezTo>
                  <a:cubicBezTo>
                    <a:pt x="269145" y="272827"/>
                    <a:pt x="197178" y="126248"/>
                    <a:pt x="172043" y="77300"/>
                  </a:cubicBezTo>
                  <a:cubicBezTo>
                    <a:pt x="146908" y="28352"/>
                    <a:pt x="146908" y="44756"/>
                    <a:pt x="137118" y="34437"/>
                  </a:cubicBezTo>
                  <a:cubicBezTo>
                    <a:pt x="127328" y="24118"/>
                    <a:pt x="115951" y="13270"/>
                    <a:pt x="113305" y="15387"/>
                  </a:cubicBezTo>
                  <a:cubicBezTo>
                    <a:pt x="110659" y="17504"/>
                    <a:pt x="125212" y="45550"/>
                    <a:pt x="121243" y="47137"/>
                  </a:cubicBezTo>
                  <a:cubicBezTo>
                    <a:pt x="117274" y="48724"/>
                    <a:pt x="106162" y="28616"/>
                    <a:pt x="89493" y="24912"/>
                  </a:cubicBezTo>
                  <a:cubicBezTo>
                    <a:pt x="72824" y="21208"/>
                    <a:pt x="6414" y="25706"/>
                    <a:pt x="593" y="2173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8C04F4C5-B34C-45F6-AD54-98867A5E5C6A}"/>
                </a:ext>
              </a:extLst>
            </p:cNvPr>
            <p:cNvSpPr/>
            <p:nvPr/>
          </p:nvSpPr>
          <p:spPr>
            <a:xfrm>
              <a:off x="6097001" y="4904697"/>
              <a:ext cx="72098" cy="362680"/>
            </a:xfrm>
            <a:custGeom>
              <a:avLst/>
              <a:gdLst>
                <a:gd name="connsiteX0" fmla="*/ 587 w 72098"/>
                <a:gd name="connsiteY0" fmla="*/ 678 h 362680"/>
                <a:gd name="connsiteX1" fmla="*/ 21224 w 72098"/>
                <a:gd name="connsiteY1" fmla="*/ 157841 h 362680"/>
                <a:gd name="connsiteX2" fmla="*/ 16462 w 72098"/>
                <a:gd name="connsiteY2" fmla="*/ 238803 h 362680"/>
                <a:gd name="connsiteX3" fmla="*/ 21224 w 72098"/>
                <a:gd name="connsiteY3" fmla="*/ 295953 h 362680"/>
                <a:gd name="connsiteX4" fmla="*/ 72024 w 72098"/>
                <a:gd name="connsiteY4" fmla="*/ 362628 h 362680"/>
                <a:gd name="connsiteX5" fmla="*/ 8524 w 72098"/>
                <a:gd name="connsiteY5" fmla="*/ 284841 h 362680"/>
                <a:gd name="connsiteX6" fmla="*/ 3762 w 72098"/>
                <a:gd name="connsiteY6" fmla="*/ 165778 h 362680"/>
                <a:gd name="connsiteX7" fmla="*/ 3762 w 72098"/>
                <a:gd name="connsiteY7" fmla="*/ 224516 h 362680"/>
                <a:gd name="connsiteX8" fmla="*/ 587 w 72098"/>
                <a:gd name="connsiteY8" fmla="*/ 678 h 362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98" h="362680">
                  <a:moveTo>
                    <a:pt x="587" y="678"/>
                  </a:moveTo>
                  <a:cubicBezTo>
                    <a:pt x="3497" y="-10435"/>
                    <a:pt x="18578" y="118154"/>
                    <a:pt x="21224" y="157841"/>
                  </a:cubicBezTo>
                  <a:cubicBezTo>
                    <a:pt x="23870" y="197528"/>
                    <a:pt x="16462" y="215784"/>
                    <a:pt x="16462" y="238803"/>
                  </a:cubicBezTo>
                  <a:cubicBezTo>
                    <a:pt x="16462" y="261822"/>
                    <a:pt x="11964" y="275316"/>
                    <a:pt x="21224" y="295953"/>
                  </a:cubicBezTo>
                  <a:cubicBezTo>
                    <a:pt x="30484" y="316590"/>
                    <a:pt x="74141" y="364480"/>
                    <a:pt x="72024" y="362628"/>
                  </a:cubicBezTo>
                  <a:cubicBezTo>
                    <a:pt x="69907" y="360776"/>
                    <a:pt x="19901" y="317649"/>
                    <a:pt x="8524" y="284841"/>
                  </a:cubicBezTo>
                  <a:cubicBezTo>
                    <a:pt x="-2853" y="252033"/>
                    <a:pt x="4556" y="175832"/>
                    <a:pt x="3762" y="165778"/>
                  </a:cubicBezTo>
                  <a:cubicBezTo>
                    <a:pt x="2968" y="155724"/>
                    <a:pt x="852" y="244889"/>
                    <a:pt x="3762" y="224516"/>
                  </a:cubicBezTo>
                  <a:cubicBezTo>
                    <a:pt x="6672" y="204143"/>
                    <a:pt x="-2323" y="11791"/>
                    <a:pt x="587" y="67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C89CAD87-4393-4396-8F54-26424B7627EE}"/>
                </a:ext>
              </a:extLst>
            </p:cNvPr>
            <p:cNvSpPr/>
            <p:nvPr/>
          </p:nvSpPr>
          <p:spPr>
            <a:xfrm>
              <a:off x="5995949" y="4917508"/>
              <a:ext cx="184895" cy="394332"/>
            </a:xfrm>
            <a:custGeom>
              <a:avLst/>
              <a:gdLst>
                <a:gd name="connsiteX0" fmla="*/ 152439 w 184895"/>
                <a:gd name="connsiteY0" fmla="*/ 567 h 394332"/>
                <a:gd name="connsiteX1" fmla="*/ 182601 w 184895"/>
                <a:gd name="connsiteY1" fmla="*/ 165667 h 394332"/>
                <a:gd name="connsiteX2" fmla="*/ 182601 w 184895"/>
                <a:gd name="connsiteY2" fmla="*/ 252980 h 394332"/>
                <a:gd name="connsiteX3" fmla="*/ 181014 w 184895"/>
                <a:gd name="connsiteY3" fmla="*/ 386330 h 394332"/>
                <a:gd name="connsiteX4" fmla="*/ 163551 w 184895"/>
                <a:gd name="connsiteY4" fmla="*/ 375217 h 394332"/>
                <a:gd name="connsiteX5" fmla="*/ 119101 w 184895"/>
                <a:gd name="connsiteY5" fmla="*/ 341880 h 394332"/>
                <a:gd name="connsiteX6" fmla="*/ 39 w 184895"/>
                <a:gd name="connsiteY6" fmla="*/ 252980 h 394332"/>
                <a:gd name="connsiteX7" fmla="*/ 106401 w 184895"/>
                <a:gd name="connsiteY7" fmla="*/ 332355 h 394332"/>
                <a:gd name="connsiteX8" fmla="*/ 149264 w 184895"/>
                <a:gd name="connsiteY8" fmla="*/ 392680 h 394332"/>
                <a:gd name="connsiteX9" fmla="*/ 138151 w 184895"/>
                <a:gd name="connsiteY9" fmla="*/ 338705 h 394332"/>
                <a:gd name="connsiteX10" fmla="*/ 174664 w 184895"/>
                <a:gd name="connsiteY10" fmla="*/ 313305 h 394332"/>
                <a:gd name="connsiteX11" fmla="*/ 179426 w 184895"/>
                <a:gd name="connsiteY11" fmla="*/ 227580 h 394332"/>
                <a:gd name="connsiteX12" fmla="*/ 152439 w 184895"/>
                <a:gd name="connsiteY12" fmla="*/ 567 h 394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4895" h="394332">
                  <a:moveTo>
                    <a:pt x="152439" y="567"/>
                  </a:moveTo>
                  <a:cubicBezTo>
                    <a:pt x="152968" y="-9752"/>
                    <a:pt x="177574" y="123598"/>
                    <a:pt x="182601" y="165667"/>
                  </a:cubicBezTo>
                  <a:cubicBezTo>
                    <a:pt x="187628" y="207736"/>
                    <a:pt x="182865" y="216203"/>
                    <a:pt x="182601" y="252980"/>
                  </a:cubicBezTo>
                  <a:cubicBezTo>
                    <a:pt x="182337" y="289757"/>
                    <a:pt x="184189" y="365957"/>
                    <a:pt x="181014" y="386330"/>
                  </a:cubicBezTo>
                  <a:cubicBezTo>
                    <a:pt x="177839" y="406703"/>
                    <a:pt x="173870" y="382625"/>
                    <a:pt x="163551" y="375217"/>
                  </a:cubicBezTo>
                  <a:cubicBezTo>
                    <a:pt x="153232" y="367809"/>
                    <a:pt x="119101" y="341880"/>
                    <a:pt x="119101" y="341880"/>
                  </a:cubicBezTo>
                  <a:lnTo>
                    <a:pt x="39" y="252980"/>
                  </a:lnTo>
                  <a:cubicBezTo>
                    <a:pt x="-2078" y="251392"/>
                    <a:pt x="81530" y="309072"/>
                    <a:pt x="106401" y="332355"/>
                  </a:cubicBezTo>
                  <a:cubicBezTo>
                    <a:pt x="131272" y="355638"/>
                    <a:pt x="143973" y="391622"/>
                    <a:pt x="149264" y="392680"/>
                  </a:cubicBezTo>
                  <a:cubicBezTo>
                    <a:pt x="154555" y="393738"/>
                    <a:pt x="133918" y="351934"/>
                    <a:pt x="138151" y="338705"/>
                  </a:cubicBezTo>
                  <a:cubicBezTo>
                    <a:pt x="142384" y="325476"/>
                    <a:pt x="167785" y="331826"/>
                    <a:pt x="174664" y="313305"/>
                  </a:cubicBezTo>
                  <a:cubicBezTo>
                    <a:pt x="181543" y="294784"/>
                    <a:pt x="181807" y="273353"/>
                    <a:pt x="179426" y="227580"/>
                  </a:cubicBezTo>
                  <a:cubicBezTo>
                    <a:pt x="177045" y="181807"/>
                    <a:pt x="151910" y="10886"/>
                    <a:pt x="152439" y="5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BE7CAEA5-6BEF-45D4-AEAE-5F2C48D60AC2}"/>
                </a:ext>
              </a:extLst>
            </p:cNvPr>
            <p:cNvSpPr/>
            <p:nvPr/>
          </p:nvSpPr>
          <p:spPr>
            <a:xfrm>
              <a:off x="5373360" y="4309611"/>
              <a:ext cx="316240" cy="486227"/>
            </a:xfrm>
            <a:custGeom>
              <a:avLst/>
              <a:gdLst>
                <a:gd name="connsiteX0" fmla="*/ 328 w 316240"/>
                <a:gd name="connsiteY0" fmla="*/ 452 h 486227"/>
                <a:gd name="connsiteX1" fmla="*/ 128915 w 316240"/>
                <a:gd name="connsiteY1" fmla="*/ 221114 h 486227"/>
                <a:gd name="connsiteX2" fmla="*/ 128915 w 316240"/>
                <a:gd name="connsiteY2" fmla="*/ 259214 h 486227"/>
                <a:gd name="connsiteX3" fmla="*/ 109865 w 316240"/>
                <a:gd name="connsiteY3" fmla="*/ 425902 h 486227"/>
                <a:gd name="connsiteX4" fmla="*/ 149553 w 316240"/>
                <a:gd name="connsiteY4" fmla="*/ 443364 h 486227"/>
                <a:gd name="connsiteX5" fmla="*/ 251153 w 316240"/>
                <a:gd name="connsiteY5" fmla="*/ 473527 h 486227"/>
                <a:gd name="connsiteX6" fmla="*/ 316240 w 316240"/>
                <a:gd name="connsiteY6" fmla="*/ 486227 h 486227"/>
                <a:gd name="connsiteX7" fmla="*/ 192415 w 316240"/>
                <a:gd name="connsiteY7" fmla="*/ 459239 h 486227"/>
                <a:gd name="connsiteX8" fmla="*/ 143203 w 316240"/>
                <a:gd name="connsiteY8" fmla="*/ 444952 h 486227"/>
                <a:gd name="connsiteX9" fmla="*/ 262265 w 316240"/>
                <a:gd name="connsiteY9" fmla="*/ 465589 h 486227"/>
                <a:gd name="connsiteX10" fmla="*/ 151140 w 316240"/>
                <a:gd name="connsiteY10" fmla="*/ 422727 h 486227"/>
                <a:gd name="connsiteX11" fmla="*/ 136853 w 316240"/>
                <a:gd name="connsiteY11" fmla="*/ 379864 h 486227"/>
                <a:gd name="connsiteX12" fmla="*/ 132090 w 316240"/>
                <a:gd name="connsiteY12" fmla="*/ 219527 h 486227"/>
                <a:gd name="connsiteX13" fmla="*/ 70178 w 316240"/>
                <a:gd name="connsiteY13" fmla="*/ 149677 h 486227"/>
                <a:gd name="connsiteX14" fmla="*/ 90815 w 316240"/>
                <a:gd name="connsiteY14" fmla="*/ 162377 h 486227"/>
                <a:gd name="connsiteX15" fmla="*/ 328 w 316240"/>
                <a:gd name="connsiteY15" fmla="*/ 452 h 486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6240" h="486227">
                  <a:moveTo>
                    <a:pt x="328" y="452"/>
                  </a:moveTo>
                  <a:cubicBezTo>
                    <a:pt x="6678" y="10241"/>
                    <a:pt x="107484" y="177987"/>
                    <a:pt x="128915" y="221114"/>
                  </a:cubicBezTo>
                  <a:cubicBezTo>
                    <a:pt x="150346" y="264241"/>
                    <a:pt x="132090" y="225083"/>
                    <a:pt x="128915" y="259214"/>
                  </a:cubicBezTo>
                  <a:cubicBezTo>
                    <a:pt x="125740" y="293345"/>
                    <a:pt x="106425" y="395210"/>
                    <a:pt x="109865" y="425902"/>
                  </a:cubicBezTo>
                  <a:cubicBezTo>
                    <a:pt x="113305" y="456594"/>
                    <a:pt x="126005" y="435427"/>
                    <a:pt x="149553" y="443364"/>
                  </a:cubicBezTo>
                  <a:cubicBezTo>
                    <a:pt x="173101" y="451301"/>
                    <a:pt x="223372" y="466383"/>
                    <a:pt x="251153" y="473527"/>
                  </a:cubicBezTo>
                  <a:cubicBezTo>
                    <a:pt x="278934" y="480671"/>
                    <a:pt x="316240" y="486227"/>
                    <a:pt x="316240" y="486227"/>
                  </a:cubicBezTo>
                  <a:cubicBezTo>
                    <a:pt x="306450" y="483846"/>
                    <a:pt x="221255" y="466118"/>
                    <a:pt x="192415" y="459239"/>
                  </a:cubicBezTo>
                  <a:cubicBezTo>
                    <a:pt x="163576" y="452360"/>
                    <a:pt x="131561" y="443894"/>
                    <a:pt x="143203" y="444952"/>
                  </a:cubicBezTo>
                  <a:cubicBezTo>
                    <a:pt x="154845" y="446010"/>
                    <a:pt x="260942" y="469293"/>
                    <a:pt x="262265" y="465589"/>
                  </a:cubicBezTo>
                  <a:cubicBezTo>
                    <a:pt x="263588" y="461885"/>
                    <a:pt x="172042" y="437015"/>
                    <a:pt x="151140" y="422727"/>
                  </a:cubicBezTo>
                  <a:cubicBezTo>
                    <a:pt x="130238" y="408440"/>
                    <a:pt x="140028" y="413731"/>
                    <a:pt x="136853" y="379864"/>
                  </a:cubicBezTo>
                  <a:cubicBezTo>
                    <a:pt x="133678" y="345997"/>
                    <a:pt x="143202" y="257891"/>
                    <a:pt x="132090" y="219527"/>
                  </a:cubicBezTo>
                  <a:cubicBezTo>
                    <a:pt x="120978" y="181163"/>
                    <a:pt x="77057" y="159202"/>
                    <a:pt x="70178" y="149677"/>
                  </a:cubicBezTo>
                  <a:cubicBezTo>
                    <a:pt x="63299" y="140152"/>
                    <a:pt x="99811" y="181956"/>
                    <a:pt x="90815" y="162377"/>
                  </a:cubicBezTo>
                  <a:cubicBezTo>
                    <a:pt x="81819" y="142798"/>
                    <a:pt x="-6022" y="-9337"/>
                    <a:pt x="328" y="4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8641DCBA-33E3-4912-B567-AEA9AA5352C5}"/>
                </a:ext>
              </a:extLst>
            </p:cNvPr>
            <p:cNvSpPr/>
            <p:nvPr/>
          </p:nvSpPr>
          <p:spPr>
            <a:xfrm>
              <a:off x="5451456" y="4398963"/>
              <a:ext cx="344193" cy="465745"/>
            </a:xfrm>
            <a:custGeom>
              <a:avLst/>
              <a:gdLst>
                <a:gd name="connsiteX0" fmla="*/ 19 w 344193"/>
                <a:gd name="connsiteY0" fmla="*/ 0 h 465745"/>
                <a:gd name="connsiteX1" fmla="*/ 150832 w 344193"/>
                <a:gd name="connsiteY1" fmla="*/ 152400 h 465745"/>
                <a:gd name="connsiteX2" fmla="*/ 114319 w 344193"/>
                <a:gd name="connsiteY2" fmla="*/ 171450 h 465745"/>
                <a:gd name="connsiteX3" fmla="*/ 66694 w 344193"/>
                <a:gd name="connsiteY3" fmla="*/ 219075 h 465745"/>
                <a:gd name="connsiteX4" fmla="*/ 125432 w 344193"/>
                <a:gd name="connsiteY4" fmla="*/ 188912 h 465745"/>
                <a:gd name="connsiteX5" fmla="*/ 201632 w 344193"/>
                <a:gd name="connsiteY5" fmla="*/ 228600 h 465745"/>
                <a:gd name="connsiteX6" fmla="*/ 203219 w 344193"/>
                <a:gd name="connsiteY6" fmla="*/ 268287 h 465745"/>
                <a:gd name="connsiteX7" fmla="*/ 230207 w 344193"/>
                <a:gd name="connsiteY7" fmla="*/ 352425 h 465745"/>
                <a:gd name="connsiteX8" fmla="*/ 338157 w 344193"/>
                <a:gd name="connsiteY8" fmla="*/ 460375 h 465745"/>
                <a:gd name="connsiteX9" fmla="*/ 323869 w 344193"/>
                <a:gd name="connsiteY9" fmla="*/ 444500 h 465745"/>
                <a:gd name="connsiteX10" fmla="*/ 268307 w 344193"/>
                <a:gd name="connsiteY10" fmla="*/ 401637 h 465745"/>
                <a:gd name="connsiteX11" fmla="*/ 95269 w 344193"/>
                <a:gd name="connsiteY11" fmla="*/ 327025 h 465745"/>
                <a:gd name="connsiteX12" fmla="*/ 214332 w 344193"/>
                <a:gd name="connsiteY12" fmla="*/ 346075 h 465745"/>
                <a:gd name="connsiteX13" fmla="*/ 196869 w 344193"/>
                <a:gd name="connsiteY13" fmla="*/ 254000 h 465745"/>
                <a:gd name="connsiteX14" fmla="*/ 165119 w 344193"/>
                <a:gd name="connsiteY14" fmla="*/ 200025 h 465745"/>
                <a:gd name="connsiteX15" fmla="*/ 161944 w 344193"/>
                <a:gd name="connsiteY15" fmla="*/ 153987 h 465745"/>
                <a:gd name="connsiteX16" fmla="*/ 19 w 344193"/>
                <a:gd name="connsiteY16" fmla="*/ 0 h 465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4193" h="465745">
                  <a:moveTo>
                    <a:pt x="19" y="0"/>
                  </a:moveTo>
                  <a:cubicBezTo>
                    <a:pt x="-1833" y="-264"/>
                    <a:pt x="131782" y="123825"/>
                    <a:pt x="150832" y="152400"/>
                  </a:cubicBezTo>
                  <a:cubicBezTo>
                    <a:pt x="169882" y="180975"/>
                    <a:pt x="128342" y="160338"/>
                    <a:pt x="114319" y="171450"/>
                  </a:cubicBezTo>
                  <a:cubicBezTo>
                    <a:pt x="100296" y="182562"/>
                    <a:pt x="64842" y="216165"/>
                    <a:pt x="66694" y="219075"/>
                  </a:cubicBezTo>
                  <a:cubicBezTo>
                    <a:pt x="68546" y="221985"/>
                    <a:pt x="102942" y="187325"/>
                    <a:pt x="125432" y="188912"/>
                  </a:cubicBezTo>
                  <a:cubicBezTo>
                    <a:pt x="147922" y="190499"/>
                    <a:pt x="188668" y="215371"/>
                    <a:pt x="201632" y="228600"/>
                  </a:cubicBezTo>
                  <a:cubicBezTo>
                    <a:pt x="214596" y="241829"/>
                    <a:pt x="198457" y="247650"/>
                    <a:pt x="203219" y="268287"/>
                  </a:cubicBezTo>
                  <a:cubicBezTo>
                    <a:pt x="207981" y="288924"/>
                    <a:pt x="207717" y="320410"/>
                    <a:pt x="230207" y="352425"/>
                  </a:cubicBezTo>
                  <a:cubicBezTo>
                    <a:pt x="252697" y="384440"/>
                    <a:pt x="322547" y="445029"/>
                    <a:pt x="338157" y="460375"/>
                  </a:cubicBezTo>
                  <a:cubicBezTo>
                    <a:pt x="353767" y="475721"/>
                    <a:pt x="335511" y="454290"/>
                    <a:pt x="323869" y="444500"/>
                  </a:cubicBezTo>
                  <a:cubicBezTo>
                    <a:pt x="312227" y="434710"/>
                    <a:pt x="306407" y="421216"/>
                    <a:pt x="268307" y="401637"/>
                  </a:cubicBezTo>
                  <a:cubicBezTo>
                    <a:pt x="230207" y="382058"/>
                    <a:pt x="104265" y="336285"/>
                    <a:pt x="95269" y="327025"/>
                  </a:cubicBezTo>
                  <a:cubicBezTo>
                    <a:pt x="86273" y="317765"/>
                    <a:pt x="197399" y="358246"/>
                    <a:pt x="214332" y="346075"/>
                  </a:cubicBezTo>
                  <a:cubicBezTo>
                    <a:pt x="231265" y="333904"/>
                    <a:pt x="205071" y="278342"/>
                    <a:pt x="196869" y="254000"/>
                  </a:cubicBezTo>
                  <a:cubicBezTo>
                    <a:pt x="188667" y="229658"/>
                    <a:pt x="170940" y="216694"/>
                    <a:pt x="165119" y="200025"/>
                  </a:cubicBezTo>
                  <a:cubicBezTo>
                    <a:pt x="159298" y="183356"/>
                    <a:pt x="186021" y="187589"/>
                    <a:pt x="161944" y="153987"/>
                  </a:cubicBezTo>
                  <a:cubicBezTo>
                    <a:pt x="137867" y="120385"/>
                    <a:pt x="1871" y="264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372F4A6B-50DD-41BB-8513-CEF06340C2B1}"/>
                </a:ext>
              </a:extLst>
            </p:cNvPr>
            <p:cNvSpPr/>
            <p:nvPr/>
          </p:nvSpPr>
          <p:spPr>
            <a:xfrm>
              <a:off x="5254625" y="3435343"/>
              <a:ext cx="484369" cy="367030"/>
            </a:xfrm>
            <a:custGeom>
              <a:avLst/>
              <a:gdLst>
                <a:gd name="connsiteX0" fmla="*/ 0 w 484369"/>
                <a:gd name="connsiteY0" fmla="*/ 7 h 367030"/>
                <a:gd name="connsiteX1" fmla="*/ 90488 w 484369"/>
                <a:gd name="connsiteY1" fmla="*/ 117482 h 367030"/>
                <a:gd name="connsiteX2" fmla="*/ 46038 w 484369"/>
                <a:gd name="connsiteY2" fmla="*/ 73032 h 367030"/>
                <a:gd name="connsiteX3" fmla="*/ 133350 w 484369"/>
                <a:gd name="connsiteY3" fmla="*/ 111132 h 367030"/>
                <a:gd name="connsiteX4" fmla="*/ 147638 w 484369"/>
                <a:gd name="connsiteY4" fmla="*/ 149232 h 367030"/>
                <a:gd name="connsiteX5" fmla="*/ 209550 w 484369"/>
                <a:gd name="connsiteY5" fmla="*/ 187332 h 367030"/>
                <a:gd name="connsiteX6" fmla="*/ 184150 w 484369"/>
                <a:gd name="connsiteY6" fmla="*/ 161932 h 367030"/>
                <a:gd name="connsiteX7" fmla="*/ 230188 w 484369"/>
                <a:gd name="connsiteY7" fmla="*/ 192095 h 367030"/>
                <a:gd name="connsiteX8" fmla="*/ 265113 w 484369"/>
                <a:gd name="connsiteY8" fmla="*/ 215907 h 367030"/>
                <a:gd name="connsiteX9" fmla="*/ 319088 w 484369"/>
                <a:gd name="connsiteY9" fmla="*/ 274645 h 367030"/>
                <a:gd name="connsiteX10" fmla="*/ 231775 w 484369"/>
                <a:gd name="connsiteY10" fmla="*/ 193682 h 367030"/>
                <a:gd name="connsiteX11" fmla="*/ 385763 w 484369"/>
                <a:gd name="connsiteY11" fmla="*/ 292107 h 367030"/>
                <a:gd name="connsiteX12" fmla="*/ 484188 w 484369"/>
                <a:gd name="connsiteY12" fmla="*/ 366720 h 367030"/>
                <a:gd name="connsiteX13" fmla="*/ 407988 w 484369"/>
                <a:gd name="connsiteY13" fmla="*/ 317507 h 367030"/>
                <a:gd name="connsiteX14" fmla="*/ 328613 w 484369"/>
                <a:gd name="connsiteY14" fmla="*/ 287345 h 367030"/>
                <a:gd name="connsiteX15" fmla="*/ 217488 w 484369"/>
                <a:gd name="connsiteY15" fmla="*/ 187332 h 367030"/>
                <a:gd name="connsiteX16" fmla="*/ 196850 w 484369"/>
                <a:gd name="connsiteY16" fmla="*/ 201620 h 367030"/>
                <a:gd name="connsiteX17" fmla="*/ 88900 w 484369"/>
                <a:gd name="connsiteY17" fmla="*/ 123832 h 367030"/>
                <a:gd name="connsiteX18" fmla="*/ 0 w 484369"/>
                <a:gd name="connsiteY18" fmla="*/ 7 h 367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4369" h="367030">
                  <a:moveTo>
                    <a:pt x="0" y="7"/>
                  </a:moveTo>
                  <a:cubicBezTo>
                    <a:pt x="265" y="-1051"/>
                    <a:pt x="82815" y="105311"/>
                    <a:pt x="90488" y="117482"/>
                  </a:cubicBezTo>
                  <a:cubicBezTo>
                    <a:pt x="98161" y="129653"/>
                    <a:pt x="38894" y="74090"/>
                    <a:pt x="46038" y="73032"/>
                  </a:cubicBezTo>
                  <a:cubicBezTo>
                    <a:pt x="53182" y="71974"/>
                    <a:pt x="116417" y="98432"/>
                    <a:pt x="133350" y="111132"/>
                  </a:cubicBezTo>
                  <a:cubicBezTo>
                    <a:pt x="150283" y="123832"/>
                    <a:pt x="134938" y="136532"/>
                    <a:pt x="147638" y="149232"/>
                  </a:cubicBezTo>
                  <a:cubicBezTo>
                    <a:pt x="160338" y="161932"/>
                    <a:pt x="203465" y="185215"/>
                    <a:pt x="209550" y="187332"/>
                  </a:cubicBezTo>
                  <a:cubicBezTo>
                    <a:pt x="215635" y="189449"/>
                    <a:pt x="180710" y="161138"/>
                    <a:pt x="184150" y="161932"/>
                  </a:cubicBezTo>
                  <a:cubicBezTo>
                    <a:pt x="187590" y="162726"/>
                    <a:pt x="216694" y="183099"/>
                    <a:pt x="230188" y="192095"/>
                  </a:cubicBezTo>
                  <a:cubicBezTo>
                    <a:pt x="243682" y="201091"/>
                    <a:pt x="250296" y="202149"/>
                    <a:pt x="265113" y="215907"/>
                  </a:cubicBezTo>
                  <a:cubicBezTo>
                    <a:pt x="279930" y="229665"/>
                    <a:pt x="324644" y="278349"/>
                    <a:pt x="319088" y="274645"/>
                  </a:cubicBezTo>
                  <a:cubicBezTo>
                    <a:pt x="313532" y="270941"/>
                    <a:pt x="220662" y="190772"/>
                    <a:pt x="231775" y="193682"/>
                  </a:cubicBezTo>
                  <a:cubicBezTo>
                    <a:pt x="242888" y="196592"/>
                    <a:pt x="343694" y="263267"/>
                    <a:pt x="385763" y="292107"/>
                  </a:cubicBezTo>
                  <a:cubicBezTo>
                    <a:pt x="427832" y="320947"/>
                    <a:pt x="480484" y="362487"/>
                    <a:pt x="484188" y="366720"/>
                  </a:cubicBezTo>
                  <a:cubicBezTo>
                    <a:pt x="487892" y="370953"/>
                    <a:pt x="433917" y="330736"/>
                    <a:pt x="407988" y="317507"/>
                  </a:cubicBezTo>
                  <a:cubicBezTo>
                    <a:pt x="382059" y="304278"/>
                    <a:pt x="360363" y="309041"/>
                    <a:pt x="328613" y="287345"/>
                  </a:cubicBezTo>
                  <a:cubicBezTo>
                    <a:pt x="296863" y="265649"/>
                    <a:pt x="239448" y="201619"/>
                    <a:pt x="217488" y="187332"/>
                  </a:cubicBezTo>
                  <a:cubicBezTo>
                    <a:pt x="195528" y="173045"/>
                    <a:pt x="218281" y="212203"/>
                    <a:pt x="196850" y="201620"/>
                  </a:cubicBezTo>
                  <a:cubicBezTo>
                    <a:pt x="175419" y="191037"/>
                    <a:pt x="119856" y="153994"/>
                    <a:pt x="88900" y="123832"/>
                  </a:cubicBezTo>
                  <a:cubicBezTo>
                    <a:pt x="57944" y="93670"/>
                    <a:pt x="-265" y="1065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C98D3DBD-8E9D-4EA5-99E3-EFFFAB07FEF4}"/>
                </a:ext>
              </a:extLst>
            </p:cNvPr>
            <p:cNvSpPr/>
            <p:nvPr/>
          </p:nvSpPr>
          <p:spPr>
            <a:xfrm>
              <a:off x="5192582" y="3517510"/>
              <a:ext cx="514460" cy="260425"/>
            </a:xfrm>
            <a:custGeom>
              <a:avLst/>
              <a:gdLst>
                <a:gd name="connsiteX0" fmla="*/ 131 w 514460"/>
                <a:gd name="connsiteY0" fmla="*/ 390 h 260425"/>
                <a:gd name="connsiteX1" fmla="*/ 350968 w 514460"/>
                <a:gd name="connsiteY1" fmla="*/ 246453 h 260425"/>
                <a:gd name="connsiteX2" fmla="*/ 273181 w 514460"/>
                <a:gd name="connsiteY2" fmla="*/ 189303 h 260425"/>
                <a:gd name="connsiteX3" fmla="*/ 131893 w 514460"/>
                <a:gd name="connsiteY3" fmla="*/ 106753 h 260425"/>
                <a:gd name="connsiteX4" fmla="*/ 77918 w 514460"/>
                <a:gd name="connsiteY4" fmla="*/ 79765 h 260425"/>
                <a:gd name="connsiteX5" fmla="*/ 309693 w 514460"/>
                <a:gd name="connsiteY5" fmla="*/ 233753 h 260425"/>
                <a:gd name="connsiteX6" fmla="*/ 357318 w 514460"/>
                <a:gd name="connsiteY6" fmla="*/ 228990 h 260425"/>
                <a:gd name="connsiteX7" fmla="*/ 493843 w 514460"/>
                <a:gd name="connsiteY7" fmla="*/ 257565 h 260425"/>
                <a:gd name="connsiteX8" fmla="*/ 501781 w 514460"/>
                <a:gd name="connsiteY8" fmla="*/ 254390 h 260425"/>
                <a:gd name="connsiteX9" fmla="*/ 376368 w 514460"/>
                <a:gd name="connsiteY9" fmla="*/ 213115 h 260425"/>
                <a:gd name="connsiteX10" fmla="*/ 252543 w 514460"/>
                <a:gd name="connsiteY10" fmla="*/ 151203 h 260425"/>
                <a:gd name="connsiteX11" fmla="*/ 195393 w 514460"/>
                <a:gd name="connsiteY11" fmla="*/ 114690 h 260425"/>
                <a:gd name="connsiteX12" fmla="*/ 171581 w 514460"/>
                <a:gd name="connsiteY12" fmla="*/ 113103 h 260425"/>
                <a:gd name="connsiteX13" fmla="*/ 308106 w 514460"/>
                <a:gd name="connsiteY13" fmla="*/ 187715 h 260425"/>
                <a:gd name="connsiteX14" fmla="*/ 131 w 514460"/>
                <a:gd name="connsiteY14" fmla="*/ 390 h 2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14460" h="260425">
                  <a:moveTo>
                    <a:pt x="131" y="390"/>
                  </a:moveTo>
                  <a:cubicBezTo>
                    <a:pt x="7275" y="10180"/>
                    <a:pt x="305460" y="214968"/>
                    <a:pt x="350968" y="246453"/>
                  </a:cubicBezTo>
                  <a:cubicBezTo>
                    <a:pt x="396476" y="277938"/>
                    <a:pt x="309694" y="212586"/>
                    <a:pt x="273181" y="189303"/>
                  </a:cubicBezTo>
                  <a:cubicBezTo>
                    <a:pt x="236669" y="166020"/>
                    <a:pt x="164437" y="125009"/>
                    <a:pt x="131893" y="106753"/>
                  </a:cubicBezTo>
                  <a:cubicBezTo>
                    <a:pt x="99349" y="88497"/>
                    <a:pt x="48285" y="58598"/>
                    <a:pt x="77918" y="79765"/>
                  </a:cubicBezTo>
                  <a:cubicBezTo>
                    <a:pt x="107551" y="100932"/>
                    <a:pt x="263126" y="208882"/>
                    <a:pt x="309693" y="233753"/>
                  </a:cubicBezTo>
                  <a:cubicBezTo>
                    <a:pt x="356260" y="258624"/>
                    <a:pt x="326626" y="225021"/>
                    <a:pt x="357318" y="228990"/>
                  </a:cubicBezTo>
                  <a:cubicBezTo>
                    <a:pt x="388010" y="232959"/>
                    <a:pt x="469766" y="253332"/>
                    <a:pt x="493843" y="257565"/>
                  </a:cubicBezTo>
                  <a:cubicBezTo>
                    <a:pt x="517920" y="261798"/>
                    <a:pt x="521360" y="261798"/>
                    <a:pt x="501781" y="254390"/>
                  </a:cubicBezTo>
                  <a:cubicBezTo>
                    <a:pt x="482202" y="246982"/>
                    <a:pt x="417908" y="230313"/>
                    <a:pt x="376368" y="213115"/>
                  </a:cubicBezTo>
                  <a:cubicBezTo>
                    <a:pt x="334828" y="195917"/>
                    <a:pt x="282705" y="167607"/>
                    <a:pt x="252543" y="151203"/>
                  </a:cubicBezTo>
                  <a:cubicBezTo>
                    <a:pt x="222381" y="134799"/>
                    <a:pt x="208887" y="121040"/>
                    <a:pt x="195393" y="114690"/>
                  </a:cubicBezTo>
                  <a:cubicBezTo>
                    <a:pt x="181899" y="108340"/>
                    <a:pt x="152796" y="100932"/>
                    <a:pt x="171581" y="113103"/>
                  </a:cubicBezTo>
                  <a:cubicBezTo>
                    <a:pt x="190366" y="125274"/>
                    <a:pt x="336152" y="207559"/>
                    <a:pt x="308106" y="187715"/>
                  </a:cubicBezTo>
                  <a:cubicBezTo>
                    <a:pt x="280060" y="167871"/>
                    <a:pt x="-7013" y="-9400"/>
                    <a:pt x="131" y="39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7B406CFB-2FDA-4AE0-9721-8CA4FCAD032E}"/>
                </a:ext>
              </a:extLst>
            </p:cNvPr>
            <p:cNvSpPr/>
            <p:nvPr/>
          </p:nvSpPr>
          <p:spPr>
            <a:xfrm>
              <a:off x="5045012" y="3605203"/>
              <a:ext cx="371511" cy="298311"/>
            </a:xfrm>
            <a:custGeom>
              <a:avLst/>
              <a:gdLst>
                <a:gd name="connsiteX0" fmla="*/ 217551 w 371511"/>
                <a:gd name="connsiteY0" fmla="*/ 25410 h 298311"/>
                <a:gd name="connsiteX1" fmla="*/ 220726 w 371511"/>
                <a:gd name="connsiteY1" fmla="*/ 115897 h 298311"/>
                <a:gd name="connsiteX2" fmla="*/ 284226 w 371511"/>
                <a:gd name="connsiteY2" fmla="*/ 193685 h 298311"/>
                <a:gd name="connsiteX3" fmla="*/ 369951 w 371511"/>
                <a:gd name="connsiteY3" fmla="*/ 296872 h 298311"/>
                <a:gd name="connsiteX4" fmla="*/ 331851 w 371511"/>
                <a:gd name="connsiteY4" fmla="*/ 247660 h 298311"/>
                <a:gd name="connsiteX5" fmla="*/ 236601 w 371511"/>
                <a:gd name="connsiteY5" fmla="*/ 158760 h 298311"/>
                <a:gd name="connsiteX6" fmla="*/ 63 w 371511"/>
                <a:gd name="connsiteY6" fmla="*/ 10 h 298311"/>
                <a:gd name="connsiteX7" fmla="*/ 212788 w 371511"/>
                <a:gd name="connsiteY7" fmla="*/ 166697 h 298311"/>
                <a:gd name="connsiteX8" fmla="*/ 208026 w 371511"/>
                <a:gd name="connsiteY8" fmla="*/ 95260 h 298311"/>
                <a:gd name="connsiteX9" fmla="*/ 217551 w 371511"/>
                <a:gd name="connsiteY9" fmla="*/ 25410 h 298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1511" h="298311">
                  <a:moveTo>
                    <a:pt x="217551" y="25410"/>
                  </a:moveTo>
                  <a:cubicBezTo>
                    <a:pt x="219668" y="28850"/>
                    <a:pt x="209613" y="87851"/>
                    <a:pt x="220726" y="115897"/>
                  </a:cubicBezTo>
                  <a:cubicBezTo>
                    <a:pt x="231839" y="143943"/>
                    <a:pt x="259355" y="163523"/>
                    <a:pt x="284226" y="193685"/>
                  </a:cubicBezTo>
                  <a:lnTo>
                    <a:pt x="369951" y="296872"/>
                  </a:lnTo>
                  <a:cubicBezTo>
                    <a:pt x="377889" y="305868"/>
                    <a:pt x="354076" y="270679"/>
                    <a:pt x="331851" y="247660"/>
                  </a:cubicBezTo>
                  <a:cubicBezTo>
                    <a:pt x="309626" y="224641"/>
                    <a:pt x="291899" y="200035"/>
                    <a:pt x="236601" y="158760"/>
                  </a:cubicBezTo>
                  <a:cubicBezTo>
                    <a:pt x="181303" y="117485"/>
                    <a:pt x="4032" y="-1313"/>
                    <a:pt x="63" y="10"/>
                  </a:cubicBezTo>
                  <a:cubicBezTo>
                    <a:pt x="-3906" y="1333"/>
                    <a:pt x="178127" y="150822"/>
                    <a:pt x="212788" y="166697"/>
                  </a:cubicBezTo>
                  <a:cubicBezTo>
                    <a:pt x="247449" y="182572"/>
                    <a:pt x="208820" y="113516"/>
                    <a:pt x="208026" y="95260"/>
                  </a:cubicBezTo>
                  <a:cubicBezTo>
                    <a:pt x="207232" y="77004"/>
                    <a:pt x="215434" y="21970"/>
                    <a:pt x="217551" y="254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4641635A-D9F5-42C5-BBA2-598601162DF7}"/>
                </a:ext>
              </a:extLst>
            </p:cNvPr>
            <p:cNvSpPr/>
            <p:nvPr/>
          </p:nvSpPr>
          <p:spPr>
            <a:xfrm>
              <a:off x="5482846" y="3757350"/>
              <a:ext cx="239551" cy="285197"/>
            </a:xfrm>
            <a:custGeom>
              <a:avLst/>
              <a:gdLst>
                <a:gd name="connsiteX0" fmla="*/ 28954 w 239551"/>
                <a:gd name="connsiteY0" fmla="*/ 263 h 285197"/>
                <a:gd name="connsiteX1" fmla="*/ 216279 w 239551"/>
                <a:gd name="connsiteY1" fmla="*/ 36775 h 285197"/>
                <a:gd name="connsiteX2" fmla="*/ 214692 w 239551"/>
                <a:gd name="connsiteY2" fmla="*/ 52650 h 285197"/>
                <a:gd name="connsiteX3" fmla="*/ 238504 w 239551"/>
                <a:gd name="connsiteY3" fmla="*/ 154250 h 285197"/>
                <a:gd name="connsiteX4" fmla="*/ 235329 w 239551"/>
                <a:gd name="connsiteY4" fmla="*/ 101863 h 285197"/>
                <a:gd name="connsiteX5" fmla="*/ 235329 w 239551"/>
                <a:gd name="connsiteY5" fmla="*/ 179650 h 285197"/>
                <a:gd name="connsiteX6" fmla="*/ 235329 w 239551"/>
                <a:gd name="connsiteY6" fmla="*/ 263788 h 285197"/>
                <a:gd name="connsiteX7" fmla="*/ 230567 w 239551"/>
                <a:gd name="connsiteY7" fmla="*/ 243150 h 285197"/>
                <a:gd name="connsiteX8" fmla="*/ 230567 w 239551"/>
                <a:gd name="connsiteY8" fmla="*/ 271725 h 285197"/>
                <a:gd name="connsiteX9" fmla="*/ 181354 w 239551"/>
                <a:gd name="connsiteY9" fmla="*/ 268550 h 285197"/>
                <a:gd name="connsiteX10" fmla="*/ 76579 w 239551"/>
                <a:gd name="connsiteY10" fmla="*/ 241563 h 285197"/>
                <a:gd name="connsiteX11" fmla="*/ 379 w 239551"/>
                <a:gd name="connsiteY11" fmla="*/ 222513 h 285197"/>
                <a:gd name="connsiteX12" fmla="*/ 108329 w 239551"/>
                <a:gd name="connsiteY12" fmla="*/ 260613 h 285197"/>
                <a:gd name="connsiteX13" fmla="*/ 63879 w 239551"/>
                <a:gd name="connsiteY13" fmla="*/ 257438 h 285197"/>
                <a:gd name="connsiteX14" fmla="*/ 213104 w 239551"/>
                <a:gd name="connsiteY14" fmla="*/ 284425 h 285197"/>
                <a:gd name="connsiteX15" fmla="*/ 216279 w 239551"/>
                <a:gd name="connsiteY15" fmla="*/ 222513 h 285197"/>
                <a:gd name="connsiteX16" fmla="*/ 213104 w 239551"/>
                <a:gd name="connsiteY16" fmla="*/ 73288 h 285197"/>
                <a:gd name="connsiteX17" fmla="*/ 216279 w 239551"/>
                <a:gd name="connsiteY17" fmla="*/ 57413 h 285197"/>
                <a:gd name="connsiteX18" fmla="*/ 28954 w 239551"/>
                <a:gd name="connsiteY18" fmla="*/ 263 h 28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9551" h="285197">
                  <a:moveTo>
                    <a:pt x="28954" y="263"/>
                  </a:moveTo>
                  <a:cubicBezTo>
                    <a:pt x="28954" y="-3177"/>
                    <a:pt x="185323" y="28044"/>
                    <a:pt x="216279" y="36775"/>
                  </a:cubicBezTo>
                  <a:cubicBezTo>
                    <a:pt x="247235" y="45506"/>
                    <a:pt x="210988" y="33071"/>
                    <a:pt x="214692" y="52650"/>
                  </a:cubicBezTo>
                  <a:cubicBezTo>
                    <a:pt x="218396" y="72229"/>
                    <a:pt x="235065" y="146048"/>
                    <a:pt x="238504" y="154250"/>
                  </a:cubicBezTo>
                  <a:cubicBezTo>
                    <a:pt x="241943" y="162452"/>
                    <a:pt x="235858" y="97630"/>
                    <a:pt x="235329" y="101863"/>
                  </a:cubicBezTo>
                  <a:cubicBezTo>
                    <a:pt x="234800" y="106096"/>
                    <a:pt x="235329" y="152663"/>
                    <a:pt x="235329" y="179650"/>
                  </a:cubicBezTo>
                  <a:cubicBezTo>
                    <a:pt x="235329" y="206637"/>
                    <a:pt x="236123" y="253205"/>
                    <a:pt x="235329" y="263788"/>
                  </a:cubicBezTo>
                  <a:cubicBezTo>
                    <a:pt x="234535" y="274371"/>
                    <a:pt x="231361" y="241827"/>
                    <a:pt x="230567" y="243150"/>
                  </a:cubicBezTo>
                  <a:cubicBezTo>
                    <a:pt x="229773" y="244473"/>
                    <a:pt x="238769" y="267492"/>
                    <a:pt x="230567" y="271725"/>
                  </a:cubicBezTo>
                  <a:cubicBezTo>
                    <a:pt x="222365" y="275958"/>
                    <a:pt x="207019" y="273577"/>
                    <a:pt x="181354" y="268550"/>
                  </a:cubicBezTo>
                  <a:cubicBezTo>
                    <a:pt x="155689" y="263523"/>
                    <a:pt x="76579" y="241563"/>
                    <a:pt x="76579" y="241563"/>
                  </a:cubicBezTo>
                  <a:cubicBezTo>
                    <a:pt x="46417" y="233890"/>
                    <a:pt x="-4913" y="219338"/>
                    <a:pt x="379" y="222513"/>
                  </a:cubicBezTo>
                  <a:cubicBezTo>
                    <a:pt x="5671" y="225688"/>
                    <a:pt x="97746" y="254792"/>
                    <a:pt x="108329" y="260613"/>
                  </a:cubicBezTo>
                  <a:cubicBezTo>
                    <a:pt x="118912" y="266434"/>
                    <a:pt x="46416" y="253469"/>
                    <a:pt x="63879" y="257438"/>
                  </a:cubicBezTo>
                  <a:cubicBezTo>
                    <a:pt x="81342" y="261407"/>
                    <a:pt x="187704" y="290246"/>
                    <a:pt x="213104" y="284425"/>
                  </a:cubicBezTo>
                  <a:cubicBezTo>
                    <a:pt x="238504" y="278604"/>
                    <a:pt x="216279" y="257702"/>
                    <a:pt x="216279" y="222513"/>
                  </a:cubicBezTo>
                  <a:cubicBezTo>
                    <a:pt x="216279" y="187324"/>
                    <a:pt x="213104" y="100805"/>
                    <a:pt x="213104" y="73288"/>
                  </a:cubicBezTo>
                  <a:cubicBezTo>
                    <a:pt x="213104" y="45771"/>
                    <a:pt x="240621" y="67732"/>
                    <a:pt x="216279" y="57413"/>
                  </a:cubicBezTo>
                  <a:cubicBezTo>
                    <a:pt x="191937" y="47094"/>
                    <a:pt x="28954" y="3703"/>
                    <a:pt x="28954" y="26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7798CF9C-76BC-4D83-A26E-1AE6B00418FE}"/>
                </a:ext>
              </a:extLst>
            </p:cNvPr>
            <p:cNvSpPr/>
            <p:nvPr/>
          </p:nvSpPr>
          <p:spPr>
            <a:xfrm>
              <a:off x="5379391" y="3718285"/>
              <a:ext cx="60982" cy="87730"/>
            </a:xfrm>
            <a:custGeom>
              <a:avLst/>
              <a:gdLst>
                <a:gd name="connsiteX0" fmla="*/ 60972 w 60982"/>
                <a:gd name="connsiteY0" fmla="*/ 2815 h 87730"/>
                <a:gd name="connsiteX1" fmla="*/ 6997 w 60982"/>
                <a:gd name="connsiteY1" fmla="*/ 61553 h 87730"/>
                <a:gd name="connsiteX2" fmla="*/ 2234 w 60982"/>
                <a:gd name="connsiteY2" fmla="*/ 86953 h 87730"/>
                <a:gd name="connsiteX3" fmla="*/ 2234 w 60982"/>
                <a:gd name="connsiteY3" fmla="*/ 34565 h 87730"/>
                <a:gd name="connsiteX4" fmla="*/ 2234 w 60982"/>
                <a:gd name="connsiteY4" fmla="*/ 9165 h 87730"/>
                <a:gd name="connsiteX5" fmla="*/ 60972 w 60982"/>
                <a:gd name="connsiteY5" fmla="*/ 2815 h 8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982" h="87730">
                  <a:moveTo>
                    <a:pt x="60972" y="2815"/>
                  </a:moveTo>
                  <a:cubicBezTo>
                    <a:pt x="61766" y="11546"/>
                    <a:pt x="16787" y="47530"/>
                    <a:pt x="6997" y="61553"/>
                  </a:cubicBezTo>
                  <a:cubicBezTo>
                    <a:pt x="-2793" y="75576"/>
                    <a:pt x="3028" y="91451"/>
                    <a:pt x="2234" y="86953"/>
                  </a:cubicBezTo>
                  <a:cubicBezTo>
                    <a:pt x="1440" y="82455"/>
                    <a:pt x="2234" y="34565"/>
                    <a:pt x="2234" y="34565"/>
                  </a:cubicBezTo>
                  <a:cubicBezTo>
                    <a:pt x="2234" y="21600"/>
                    <a:pt x="-2793" y="9959"/>
                    <a:pt x="2234" y="9165"/>
                  </a:cubicBezTo>
                  <a:cubicBezTo>
                    <a:pt x="7261" y="8371"/>
                    <a:pt x="60178" y="-5916"/>
                    <a:pt x="60972" y="28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A4C6226B-7E45-464C-9572-3ADD21F08E63}"/>
                </a:ext>
              </a:extLst>
            </p:cNvPr>
            <p:cNvSpPr/>
            <p:nvPr/>
          </p:nvSpPr>
          <p:spPr>
            <a:xfrm>
              <a:off x="5365748" y="3771900"/>
              <a:ext cx="174827" cy="193998"/>
            </a:xfrm>
            <a:custGeom>
              <a:avLst/>
              <a:gdLst>
                <a:gd name="connsiteX0" fmla="*/ 174627 w 174827"/>
                <a:gd name="connsiteY0" fmla="*/ 0 h 193998"/>
                <a:gd name="connsiteX1" fmla="*/ 133352 w 174827"/>
                <a:gd name="connsiteY1" fmla="*/ 69850 h 193998"/>
                <a:gd name="connsiteX2" fmla="*/ 120652 w 174827"/>
                <a:gd name="connsiteY2" fmla="*/ 187325 h 193998"/>
                <a:gd name="connsiteX3" fmla="*/ 107952 w 174827"/>
                <a:gd name="connsiteY3" fmla="*/ 176213 h 193998"/>
                <a:gd name="connsiteX4" fmla="*/ 2 w 174827"/>
                <a:gd name="connsiteY4" fmla="*/ 149225 h 193998"/>
                <a:gd name="connsiteX5" fmla="*/ 104777 w 174827"/>
                <a:gd name="connsiteY5" fmla="*/ 142875 h 193998"/>
                <a:gd name="connsiteX6" fmla="*/ 60327 w 174827"/>
                <a:gd name="connsiteY6" fmla="*/ 149225 h 193998"/>
                <a:gd name="connsiteX7" fmla="*/ 112715 w 174827"/>
                <a:gd name="connsiteY7" fmla="*/ 161925 h 193998"/>
                <a:gd name="connsiteX8" fmla="*/ 111127 w 174827"/>
                <a:gd name="connsiteY8" fmla="*/ 122238 h 193998"/>
                <a:gd name="connsiteX9" fmla="*/ 100015 w 174827"/>
                <a:gd name="connsiteY9" fmla="*/ 80963 h 193998"/>
                <a:gd name="connsiteX10" fmla="*/ 57152 w 174827"/>
                <a:gd name="connsiteY10" fmla="*/ 52388 h 193998"/>
                <a:gd name="connsiteX11" fmla="*/ 114302 w 174827"/>
                <a:gd name="connsiteY11" fmla="*/ 69850 h 193998"/>
                <a:gd name="connsiteX12" fmla="*/ 174627 w 174827"/>
                <a:gd name="connsiteY12" fmla="*/ 0 h 193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4827" h="193998">
                  <a:moveTo>
                    <a:pt x="174627" y="0"/>
                  </a:moveTo>
                  <a:cubicBezTo>
                    <a:pt x="177802" y="0"/>
                    <a:pt x="142348" y="38629"/>
                    <a:pt x="133352" y="69850"/>
                  </a:cubicBezTo>
                  <a:cubicBezTo>
                    <a:pt x="124356" y="101071"/>
                    <a:pt x="124885" y="169598"/>
                    <a:pt x="120652" y="187325"/>
                  </a:cubicBezTo>
                  <a:cubicBezTo>
                    <a:pt x="116419" y="205052"/>
                    <a:pt x="128060" y="182563"/>
                    <a:pt x="107952" y="176213"/>
                  </a:cubicBezTo>
                  <a:cubicBezTo>
                    <a:pt x="87844" y="169863"/>
                    <a:pt x="531" y="154781"/>
                    <a:pt x="2" y="149225"/>
                  </a:cubicBezTo>
                  <a:cubicBezTo>
                    <a:pt x="-527" y="143669"/>
                    <a:pt x="94723" y="142875"/>
                    <a:pt x="104777" y="142875"/>
                  </a:cubicBezTo>
                  <a:cubicBezTo>
                    <a:pt x="114831" y="142875"/>
                    <a:pt x="59004" y="146050"/>
                    <a:pt x="60327" y="149225"/>
                  </a:cubicBezTo>
                  <a:cubicBezTo>
                    <a:pt x="61650" y="152400"/>
                    <a:pt x="104248" y="166423"/>
                    <a:pt x="112715" y="161925"/>
                  </a:cubicBezTo>
                  <a:cubicBezTo>
                    <a:pt x="121182" y="157427"/>
                    <a:pt x="113244" y="135732"/>
                    <a:pt x="111127" y="122238"/>
                  </a:cubicBezTo>
                  <a:cubicBezTo>
                    <a:pt x="109010" y="108744"/>
                    <a:pt x="109011" y="92605"/>
                    <a:pt x="100015" y="80963"/>
                  </a:cubicBezTo>
                  <a:cubicBezTo>
                    <a:pt x="91019" y="69321"/>
                    <a:pt x="54771" y="54240"/>
                    <a:pt x="57152" y="52388"/>
                  </a:cubicBezTo>
                  <a:cubicBezTo>
                    <a:pt x="59533" y="50536"/>
                    <a:pt x="99485" y="74613"/>
                    <a:pt x="114302" y="69850"/>
                  </a:cubicBezTo>
                  <a:cubicBezTo>
                    <a:pt x="129119" y="65087"/>
                    <a:pt x="171452" y="0"/>
                    <a:pt x="17462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73C46C41-3C29-4A00-BEEF-9D5F208B185A}"/>
                </a:ext>
              </a:extLst>
            </p:cNvPr>
            <p:cNvSpPr/>
            <p:nvPr/>
          </p:nvSpPr>
          <p:spPr>
            <a:xfrm>
              <a:off x="5495732" y="3826529"/>
              <a:ext cx="185966" cy="185230"/>
            </a:xfrm>
            <a:custGeom>
              <a:avLst/>
              <a:gdLst>
                <a:gd name="connsiteX0" fmla="*/ 100206 w 185966"/>
                <a:gd name="connsiteY0" fmla="*/ 934 h 185230"/>
                <a:gd name="connsiteX1" fmla="*/ 165293 w 185966"/>
                <a:gd name="connsiteY1" fmla="*/ 115234 h 185230"/>
                <a:gd name="connsiteX2" fmla="*/ 160531 w 185966"/>
                <a:gd name="connsiteY2" fmla="*/ 164446 h 185230"/>
                <a:gd name="connsiteX3" fmla="*/ 185931 w 185966"/>
                <a:gd name="connsiteY3" fmla="*/ 185084 h 185230"/>
                <a:gd name="connsiteX4" fmla="*/ 154181 w 185966"/>
                <a:gd name="connsiteY4" fmla="*/ 172384 h 185230"/>
                <a:gd name="connsiteX5" fmla="*/ 33531 w 185966"/>
                <a:gd name="connsiteY5" fmla="*/ 148571 h 185230"/>
                <a:gd name="connsiteX6" fmla="*/ 158943 w 185966"/>
                <a:gd name="connsiteY6" fmla="*/ 169209 h 185230"/>
                <a:gd name="connsiteX7" fmla="*/ 141481 w 185966"/>
                <a:gd name="connsiteY7" fmla="*/ 78721 h 185230"/>
                <a:gd name="connsiteX8" fmla="*/ 85918 w 185966"/>
                <a:gd name="connsiteY8" fmla="*/ 54909 h 185230"/>
                <a:gd name="connsiteX9" fmla="*/ 193 w 185966"/>
                <a:gd name="connsiteY9" fmla="*/ 26334 h 185230"/>
                <a:gd name="connsiteX10" fmla="*/ 111318 w 185966"/>
                <a:gd name="connsiteY10" fmla="*/ 58084 h 185230"/>
                <a:gd name="connsiteX11" fmla="*/ 100206 w 185966"/>
                <a:gd name="connsiteY11" fmla="*/ 934 h 18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5966" h="185230">
                  <a:moveTo>
                    <a:pt x="100206" y="934"/>
                  </a:moveTo>
                  <a:cubicBezTo>
                    <a:pt x="109202" y="10459"/>
                    <a:pt x="155239" y="87982"/>
                    <a:pt x="165293" y="115234"/>
                  </a:cubicBezTo>
                  <a:cubicBezTo>
                    <a:pt x="175347" y="142486"/>
                    <a:pt x="157091" y="152804"/>
                    <a:pt x="160531" y="164446"/>
                  </a:cubicBezTo>
                  <a:cubicBezTo>
                    <a:pt x="163971" y="176088"/>
                    <a:pt x="186989" y="183761"/>
                    <a:pt x="185931" y="185084"/>
                  </a:cubicBezTo>
                  <a:cubicBezTo>
                    <a:pt x="184873" y="186407"/>
                    <a:pt x="179581" y="178470"/>
                    <a:pt x="154181" y="172384"/>
                  </a:cubicBezTo>
                  <a:cubicBezTo>
                    <a:pt x="128781" y="166299"/>
                    <a:pt x="32737" y="149100"/>
                    <a:pt x="33531" y="148571"/>
                  </a:cubicBezTo>
                  <a:cubicBezTo>
                    <a:pt x="34325" y="148042"/>
                    <a:pt x="140951" y="180851"/>
                    <a:pt x="158943" y="169209"/>
                  </a:cubicBezTo>
                  <a:cubicBezTo>
                    <a:pt x="176935" y="157567"/>
                    <a:pt x="153652" y="97771"/>
                    <a:pt x="141481" y="78721"/>
                  </a:cubicBezTo>
                  <a:cubicBezTo>
                    <a:pt x="129310" y="59671"/>
                    <a:pt x="109466" y="63640"/>
                    <a:pt x="85918" y="54909"/>
                  </a:cubicBezTo>
                  <a:cubicBezTo>
                    <a:pt x="62370" y="46178"/>
                    <a:pt x="-4040" y="25805"/>
                    <a:pt x="193" y="26334"/>
                  </a:cubicBezTo>
                  <a:cubicBezTo>
                    <a:pt x="4426" y="26863"/>
                    <a:pt x="94120" y="58349"/>
                    <a:pt x="111318" y="58084"/>
                  </a:cubicBezTo>
                  <a:cubicBezTo>
                    <a:pt x="128516" y="57819"/>
                    <a:pt x="91210" y="-8591"/>
                    <a:pt x="100206" y="93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2CCF6E00-7C0B-4CDA-859A-19B827F77EE2}"/>
                </a:ext>
              </a:extLst>
            </p:cNvPr>
            <p:cNvSpPr/>
            <p:nvPr/>
          </p:nvSpPr>
          <p:spPr>
            <a:xfrm>
              <a:off x="5467350" y="3459097"/>
              <a:ext cx="431540" cy="683814"/>
            </a:xfrm>
            <a:custGeom>
              <a:avLst/>
              <a:gdLst>
                <a:gd name="connsiteX0" fmla="*/ 17463 w 431540"/>
                <a:gd name="connsiteY0" fmla="*/ 66 h 683814"/>
                <a:gd name="connsiteX1" fmla="*/ 0 w 431540"/>
                <a:gd name="connsiteY1" fmla="*/ 92141 h 683814"/>
                <a:gd name="connsiteX2" fmla="*/ 17463 w 431540"/>
                <a:gd name="connsiteY2" fmla="*/ 108016 h 683814"/>
                <a:gd name="connsiteX3" fmla="*/ 101600 w 431540"/>
                <a:gd name="connsiteY3" fmla="*/ 163578 h 683814"/>
                <a:gd name="connsiteX4" fmla="*/ 41275 w 431540"/>
                <a:gd name="connsiteY4" fmla="*/ 130241 h 683814"/>
                <a:gd name="connsiteX5" fmla="*/ 127000 w 431540"/>
                <a:gd name="connsiteY5" fmla="*/ 190566 h 683814"/>
                <a:gd name="connsiteX6" fmla="*/ 180975 w 431540"/>
                <a:gd name="connsiteY6" fmla="*/ 235016 h 683814"/>
                <a:gd name="connsiteX7" fmla="*/ 273050 w 431540"/>
                <a:gd name="connsiteY7" fmla="*/ 366778 h 683814"/>
                <a:gd name="connsiteX8" fmla="*/ 233363 w 431540"/>
                <a:gd name="connsiteY8" fmla="*/ 317566 h 683814"/>
                <a:gd name="connsiteX9" fmla="*/ 88900 w 431540"/>
                <a:gd name="connsiteY9" fmla="*/ 192153 h 683814"/>
                <a:gd name="connsiteX10" fmla="*/ 106363 w 431540"/>
                <a:gd name="connsiteY10" fmla="*/ 177866 h 683814"/>
                <a:gd name="connsiteX11" fmla="*/ 227013 w 431540"/>
                <a:gd name="connsiteY11" fmla="*/ 301691 h 683814"/>
                <a:gd name="connsiteX12" fmla="*/ 261938 w 431540"/>
                <a:gd name="connsiteY12" fmla="*/ 349316 h 683814"/>
                <a:gd name="connsiteX13" fmla="*/ 303213 w 431540"/>
                <a:gd name="connsiteY13" fmla="*/ 420753 h 683814"/>
                <a:gd name="connsiteX14" fmla="*/ 311150 w 431540"/>
                <a:gd name="connsiteY14" fmla="*/ 509653 h 683814"/>
                <a:gd name="connsiteX15" fmla="*/ 430213 w 431540"/>
                <a:gd name="connsiteY15" fmla="*/ 682691 h 683814"/>
                <a:gd name="connsiteX16" fmla="*/ 365125 w 431540"/>
                <a:gd name="connsiteY16" fmla="*/ 569978 h 683814"/>
                <a:gd name="connsiteX17" fmla="*/ 215900 w 431540"/>
                <a:gd name="connsiteY17" fmla="*/ 300103 h 683814"/>
                <a:gd name="connsiteX18" fmla="*/ 41275 w 431540"/>
                <a:gd name="connsiteY18" fmla="*/ 141353 h 683814"/>
                <a:gd name="connsiteX19" fmla="*/ 7938 w 431540"/>
                <a:gd name="connsiteY19" fmla="*/ 108016 h 683814"/>
                <a:gd name="connsiteX20" fmla="*/ 17463 w 431540"/>
                <a:gd name="connsiteY20" fmla="*/ 66 h 683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31540" h="683814">
                  <a:moveTo>
                    <a:pt x="17463" y="66"/>
                  </a:moveTo>
                  <a:cubicBezTo>
                    <a:pt x="16140" y="-2580"/>
                    <a:pt x="0" y="74149"/>
                    <a:pt x="0" y="92141"/>
                  </a:cubicBezTo>
                  <a:cubicBezTo>
                    <a:pt x="0" y="110133"/>
                    <a:pt x="530" y="96110"/>
                    <a:pt x="17463" y="108016"/>
                  </a:cubicBezTo>
                  <a:cubicBezTo>
                    <a:pt x="34396" y="119922"/>
                    <a:pt x="97631" y="159874"/>
                    <a:pt x="101600" y="163578"/>
                  </a:cubicBezTo>
                  <a:cubicBezTo>
                    <a:pt x="105569" y="167282"/>
                    <a:pt x="37042" y="125743"/>
                    <a:pt x="41275" y="130241"/>
                  </a:cubicBezTo>
                  <a:cubicBezTo>
                    <a:pt x="45508" y="134739"/>
                    <a:pt x="103717" y="173104"/>
                    <a:pt x="127000" y="190566"/>
                  </a:cubicBezTo>
                  <a:cubicBezTo>
                    <a:pt x="150283" y="208029"/>
                    <a:pt x="156633" y="205647"/>
                    <a:pt x="180975" y="235016"/>
                  </a:cubicBezTo>
                  <a:cubicBezTo>
                    <a:pt x="205317" y="264385"/>
                    <a:pt x="264319" y="353020"/>
                    <a:pt x="273050" y="366778"/>
                  </a:cubicBezTo>
                  <a:cubicBezTo>
                    <a:pt x="281781" y="380536"/>
                    <a:pt x="264055" y="346670"/>
                    <a:pt x="233363" y="317566"/>
                  </a:cubicBezTo>
                  <a:cubicBezTo>
                    <a:pt x="202671" y="288462"/>
                    <a:pt x="110067" y="215436"/>
                    <a:pt x="88900" y="192153"/>
                  </a:cubicBezTo>
                  <a:cubicBezTo>
                    <a:pt x="67733" y="168870"/>
                    <a:pt x="83344" y="159610"/>
                    <a:pt x="106363" y="177866"/>
                  </a:cubicBezTo>
                  <a:cubicBezTo>
                    <a:pt x="129382" y="196122"/>
                    <a:pt x="201084" y="273116"/>
                    <a:pt x="227013" y="301691"/>
                  </a:cubicBezTo>
                  <a:cubicBezTo>
                    <a:pt x="252942" y="330266"/>
                    <a:pt x="249238" y="329472"/>
                    <a:pt x="261938" y="349316"/>
                  </a:cubicBezTo>
                  <a:cubicBezTo>
                    <a:pt x="274638" y="369160"/>
                    <a:pt x="295011" y="394030"/>
                    <a:pt x="303213" y="420753"/>
                  </a:cubicBezTo>
                  <a:cubicBezTo>
                    <a:pt x="311415" y="447476"/>
                    <a:pt x="289983" y="465997"/>
                    <a:pt x="311150" y="509653"/>
                  </a:cubicBezTo>
                  <a:cubicBezTo>
                    <a:pt x="332317" y="553309"/>
                    <a:pt x="421217" y="672637"/>
                    <a:pt x="430213" y="682691"/>
                  </a:cubicBezTo>
                  <a:cubicBezTo>
                    <a:pt x="439209" y="692745"/>
                    <a:pt x="400844" y="633743"/>
                    <a:pt x="365125" y="569978"/>
                  </a:cubicBezTo>
                  <a:cubicBezTo>
                    <a:pt x="329406" y="506213"/>
                    <a:pt x="269875" y="371540"/>
                    <a:pt x="215900" y="300103"/>
                  </a:cubicBezTo>
                  <a:cubicBezTo>
                    <a:pt x="161925" y="228666"/>
                    <a:pt x="75935" y="173367"/>
                    <a:pt x="41275" y="141353"/>
                  </a:cubicBezTo>
                  <a:cubicBezTo>
                    <a:pt x="6615" y="109339"/>
                    <a:pt x="13230" y="126801"/>
                    <a:pt x="7938" y="108016"/>
                  </a:cubicBezTo>
                  <a:cubicBezTo>
                    <a:pt x="2646" y="89231"/>
                    <a:pt x="18786" y="2712"/>
                    <a:pt x="17463" y="6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7D5B89DB-8089-4B29-B739-A3D528454FEE}"/>
                </a:ext>
              </a:extLst>
            </p:cNvPr>
            <p:cNvSpPr/>
            <p:nvPr/>
          </p:nvSpPr>
          <p:spPr>
            <a:xfrm>
              <a:off x="5641262" y="3494316"/>
              <a:ext cx="183779" cy="179003"/>
            </a:xfrm>
            <a:custGeom>
              <a:avLst/>
              <a:gdLst>
                <a:gd name="connsiteX0" fmla="*/ 713 w 183779"/>
                <a:gd name="connsiteY0" fmla="*/ 1359 h 179003"/>
                <a:gd name="connsiteX1" fmla="*/ 127713 w 183779"/>
                <a:gd name="connsiteY1" fmla="*/ 55334 h 179003"/>
                <a:gd name="connsiteX2" fmla="*/ 143588 w 183779"/>
                <a:gd name="connsiteY2" fmla="*/ 137884 h 179003"/>
                <a:gd name="connsiteX3" fmla="*/ 183276 w 183779"/>
                <a:gd name="connsiteY3" fmla="*/ 177572 h 179003"/>
                <a:gd name="connsiteX4" fmla="*/ 162638 w 183779"/>
                <a:gd name="connsiteY4" fmla="*/ 161697 h 179003"/>
                <a:gd name="connsiteX5" fmla="*/ 115013 w 183779"/>
                <a:gd name="connsiteY5" fmla="*/ 82322 h 179003"/>
                <a:gd name="connsiteX6" fmla="*/ 148351 w 183779"/>
                <a:gd name="connsiteY6" fmla="*/ 87084 h 179003"/>
                <a:gd name="connsiteX7" fmla="*/ 135651 w 183779"/>
                <a:gd name="connsiteY7" fmla="*/ 45809 h 179003"/>
                <a:gd name="connsiteX8" fmla="*/ 78501 w 183779"/>
                <a:gd name="connsiteY8" fmla="*/ 18822 h 179003"/>
                <a:gd name="connsiteX9" fmla="*/ 713 w 183779"/>
                <a:gd name="connsiteY9" fmla="*/ 1359 h 179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3779" h="179003">
                  <a:moveTo>
                    <a:pt x="713" y="1359"/>
                  </a:moveTo>
                  <a:cubicBezTo>
                    <a:pt x="8915" y="7444"/>
                    <a:pt x="103901" y="32580"/>
                    <a:pt x="127713" y="55334"/>
                  </a:cubicBezTo>
                  <a:cubicBezTo>
                    <a:pt x="151525" y="78088"/>
                    <a:pt x="134328" y="117511"/>
                    <a:pt x="143588" y="137884"/>
                  </a:cubicBezTo>
                  <a:cubicBezTo>
                    <a:pt x="152848" y="158257"/>
                    <a:pt x="180101" y="173603"/>
                    <a:pt x="183276" y="177572"/>
                  </a:cubicBezTo>
                  <a:cubicBezTo>
                    <a:pt x="186451" y="181541"/>
                    <a:pt x="174015" y="177572"/>
                    <a:pt x="162638" y="161697"/>
                  </a:cubicBezTo>
                  <a:cubicBezTo>
                    <a:pt x="151261" y="145822"/>
                    <a:pt x="117394" y="94758"/>
                    <a:pt x="115013" y="82322"/>
                  </a:cubicBezTo>
                  <a:cubicBezTo>
                    <a:pt x="112632" y="69887"/>
                    <a:pt x="144911" y="93169"/>
                    <a:pt x="148351" y="87084"/>
                  </a:cubicBezTo>
                  <a:cubicBezTo>
                    <a:pt x="151791" y="80999"/>
                    <a:pt x="147293" y="57186"/>
                    <a:pt x="135651" y="45809"/>
                  </a:cubicBezTo>
                  <a:cubicBezTo>
                    <a:pt x="124009" y="34432"/>
                    <a:pt x="99668" y="26495"/>
                    <a:pt x="78501" y="18822"/>
                  </a:cubicBezTo>
                  <a:cubicBezTo>
                    <a:pt x="57334" y="11149"/>
                    <a:pt x="-7489" y="-4726"/>
                    <a:pt x="713" y="13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E958B9AF-D0A7-43CC-AEFA-6F32F5DB2604}"/>
                </a:ext>
              </a:extLst>
            </p:cNvPr>
            <p:cNvSpPr/>
            <p:nvPr/>
          </p:nvSpPr>
          <p:spPr>
            <a:xfrm>
              <a:off x="5822787" y="3478679"/>
              <a:ext cx="386172" cy="798340"/>
            </a:xfrm>
            <a:custGeom>
              <a:avLst/>
              <a:gdLst>
                <a:gd name="connsiteX0" fmla="*/ 163 w 386172"/>
                <a:gd name="connsiteY0" fmla="*/ 1121 h 798340"/>
                <a:gd name="connsiteX1" fmla="*/ 144626 w 386172"/>
                <a:gd name="connsiteY1" fmla="*/ 145584 h 798340"/>
                <a:gd name="connsiteX2" fmla="*/ 177963 w 386172"/>
                <a:gd name="connsiteY2" fmla="*/ 220196 h 798340"/>
                <a:gd name="connsiteX3" fmla="*/ 120813 w 386172"/>
                <a:gd name="connsiteY3" fmla="*/ 85259 h 798340"/>
                <a:gd name="connsiteX4" fmla="*/ 89063 w 386172"/>
                <a:gd name="connsiteY4" fmla="*/ 61446 h 798340"/>
                <a:gd name="connsiteX5" fmla="*/ 116051 w 386172"/>
                <a:gd name="connsiteY5" fmla="*/ 107484 h 798340"/>
                <a:gd name="connsiteX6" fmla="*/ 206538 w 386172"/>
                <a:gd name="connsiteY6" fmla="*/ 251946 h 798340"/>
                <a:gd name="connsiteX7" fmla="*/ 212888 w 386172"/>
                <a:gd name="connsiteY7" fmla="*/ 248771 h 798340"/>
                <a:gd name="connsiteX8" fmla="*/ 320838 w 386172"/>
                <a:gd name="connsiteY8" fmla="*/ 453559 h 798340"/>
                <a:gd name="connsiteX9" fmla="*/ 233526 w 386172"/>
                <a:gd name="connsiteY9" fmla="*/ 299571 h 798340"/>
                <a:gd name="connsiteX10" fmla="*/ 349413 w 386172"/>
                <a:gd name="connsiteY10" fmla="*/ 507534 h 798340"/>
                <a:gd name="connsiteX11" fmla="*/ 381163 w 386172"/>
                <a:gd name="connsiteY11" fmla="*/ 577384 h 798340"/>
                <a:gd name="connsiteX12" fmla="*/ 381163 w 386172"/>
                <a:gd name="connsiteY12" fmla="*/ 639296 h 798340"/>
                <a:gd name="connsiteX13" fmla="*/ 333538 w 386172"/>
                <a:gd name="connsiteY13" fmla="*/ 798046 h 798340"/>
                <a:gd name="connsiteX14" fmla="*/ 371638 w 386172"/>
                <a:gd name="connsiteY14" fmla="*/ 675809 h 798340"/>
                <a:gd name="connsiteX15" fmla="*/ 371638 w 386172"/>
                <a:gd name="connsiteY15" fmla="*/ 566271 h 798340"/>
                <a:gd name="connsiteX16" fmla="*/ 201776 w 386172"/>
                <a:gd name="connsiteY16" fmla="*/ 255121 h 798340"/>
                <a:gd name="connsiteX17" fmla="*/ 219238 w 386172"/>
                <a:gd name="connsiteY17" fmla="*/ 297984 h 798340"/>
                <a:gd name="connsiteX18" fmla="*/ 117638 w 386172"/>
                <a:gd name="connsiteY18" fmla="*/ 90021 h 798340"/>
                <a:gd name="connsiteX19" fmla="*/ 163 w 386172"/>
                <a:gd name="connsiteY19" fmla="*/ 1121 h 798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86172" h="798340">
                  <a:moveTo>
                    <a:pt x="163" y="1121"/>
                  </a:moveTo>
                  <a:cubicBezTo>
                    <a:pt x="4661" y="10382"/>
                    <a:pt x="114993" y="109071"/>
                    <a:pt x="144626" y="145584"/>
                  </a:cubicBezTo>
                  <a:cubicBezTo>
                    <a:pt x="174259" y="182097"/>
                    <a:pt x="181932" y="230250"/>
                    <a:pt x="177963" y="220196"/>
                  </a:cubicBezTo>
                  <a:cubicBezTo>
                    <a:pt x="173994" y="210142"/>
                    <a:pt x="135630" y="111717"/>
                    <a:pt x="120813" y="85259"/>
                  </a:cubicBezTo>
                  <a:cubicBezTo>
                    <a:pt x="105996" y="58801"/>
                    <a:pt x="89857" y="57742"/>
                    <a:pt x="89063" y="61446"/>
                  </a:cubicBezTo>
                  <a:cubicBezTo>
                    <a:pt x="88269" y="65150"/>
                    <a:pt x="96472" y="75734"/>
                    <a:pt x="116051" y="107484"/>
                  </a:cubicBezTo>
                  <a:cubicBezTo>
                    <a:pt x="135630" y="139234"/>
                    <a:pt x="190399" y="228398"/>
                    <a:pt x="206538" y="251946"/>
                  </a:cubicBezTo>
                  <a:cubicBezTo>
                    <a:pt x="222678" y="275494"/>
                    <a:pt x="193838" y="215169"/>
                    <a:pt x="212888" y="248771"/>
                  </a:cubicBezTo>
                  <a:cubicBezTo>
                    <a:pt x="231938" y="282373"/>
                    <a:pt x="317398" y="445092"/>
                    <a:pt x="320838" y="453559"/>
                  </a:cubicBezTo>
                  <a:cubicBezTo>
                    <a:pt x="324278" y="462026"/>
                    <a:pt x="228764" y="290575"/>
                    <a:pt x="233526" y="299571"/>
                  </a:cubicBezTo>
                  <a:cubicBezTo>
                    <a:pt x="238288" y="308567"/>
                    <a:pt x="324807" y="461232"/>
                    <a:pt x="349413" y="507534"/>
                  </a:cubicBezTo>
                  <a:cubicBezTo>
                    <a:pt x="374019" y="553836"/>
                    <a:pt x="375871" y="555424"/>
                    <a:pt x="381163" y="577384"/>
                  </a:cubicBezTo>
                  <a:cubicBezTo>
                    <a:pt x="386455" y="599344"/>
                    <a:pt x="389100" y="602519"/>
                    <a:pt x="381163" y="639296"/>
                  </a:cubicBezTo>
                  <a:cubicBezTo>
                    <a:pt x="373226" y="676073"/>
                    <a:pt x="335125" y="791961"/>
                    <a:pt x="333538" y="798046"/>
                  </a:cubicBezTo>
                  <a:cubicBezTo>
                    <a:pt x="331951" y="804131"/>
                    <a:pt x="365288" y="714438"/>
                    <a:pt x="371638" y="675809"/>
                  </a:cubicBezTo>
                  <a:cubicBezTo>
                    <a:pt x="377988" y="637180"/>
                    <a:pt x="399948" y="636386"/>
                    <a:pt x="371638" y="566271"/>
                  </a:cubicBezTo>
                  <a:cubicBezTo>
                    <a:pt x="343328" y="496156"/>
                    <a:pt x="227176" y="299835"/>
                    <a:pt x="201776" y="255121"/>
                  </a:cubicBezTo>
                  <a:cubicBezTo>
                    <a:pt x="176376" y="210407"/>
                    <a:pt x="233261" y="325501"/>
                    <a:pt x="219238" y="297984"/>
                  </a:cubicBezTo>
                  <a:cubicBezTo>
                    <a:pt x="205215" y="270467"/>
                    <a:pt x="150182" y="138440"/>
                    <a:pt x="117638" y="90021"/>
                  </a:cubicBezTo>
                  <a:cubicBezTo>
                    <a:pt x="85094" y="41602"/>
                    <a:pt x="-4335" y="-8140"/>
                    <a:pt x="163" y="11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1A17256F-0D13-44CC-9B67-ED0FCA8F5CE8}"/>
                </a:ext>
              </a:extLst>
            </p:cNvPr>
            <p:cNvSpPr/>
            <p:nvPr/>
          </p:nvSpPr>
          <p:spPr>
            <a:xfrm>
              <a:off x="5554663" y="3494033"/>
              <a:ext cx="168186" cy="191892"/>
            </a:xfrm>
            <a:custGeom>
              <a:avLst/>
              <a:gdLst>
                <a:gd name="connsiteX0" fmla="*/ 80962 w 168186"/>
                <a:gd name="connsiteY0" fmla="*/ 55 h 191892"/>
                <a:gd name="connsiteX1" fmla="*/ 33337 w 168186"/>
                <a:gd name="connsiteY1" fmla="*/ 79430 h 191892"/>
                <a:gd name="connsiteX2" fmla="*/ 87312 w 168186"/>
                <a:gd name="connsiteY2" fmla="*/ 150867 h 191892"/>
                <a:gd name="connsiteX3" fmla="*/ 119062 w 168186"/>
                <a:gd name="connsiteY3" fmla="*/ 188967 h 191892"/>
                <a:gd name="connsiteX4" fmla="*/ 112712 w 168186"/>
                <a:gd name="connsiteY4" fmla="*/ 177855 h 191892"/>
                <a:gd name="connsiteX5" fmla="*/ 157162 w 168186"/>
                <a:gd name="connsiteY5" fmla="*/ 87367 h 191892"/>
                <a:gd name="connsiteX6" fmla="*/ 165100 w 168186"/>
                <a:gd name="connsiteY6" fmla="*/ 71492 h 191892"/>
                <a:gd name="connsiteX7" fmla="*/ 114300 w 168186"/>
                <a:gd name="connsiteY7" fmla="*/ 154042 h 191892"/>
                <a:gd name="connsiteX8" fmla="*/ 38100 w 168186"/>
                <a:gd name="connsiteY8" fmla="*/ 96892 h 191892"/>
                <a:gd name="connsiteX9" fmla="*/ 0 w 168186"/>
                <a:gd name="connsiteY9" fmla="*/ 79430 h 191892"/>
                <a:gd name="connsiteX10" fmla="*/ 38100 w 168186"/>
                <a:gd name="connsiteY10" fmla="*/ 66730 h 191892"/>
                <a:gd name="connsiteX11" fmla="*/ 80962 w 168186"/>
                <a:gd name="connsiteY11" fmla="*/ 55 h 19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186" h="191892">
                  <a:moveTo>
                    <a:pt x="80962" y="55"/>
                  </a:moveTo>
                  <a:cubicBezTo>
                    <a:pt x="80168" y="2172"/>
                    <a:pt x="32279" y="54295"/>
                    <a:pt x="33337" y="79430"/>
                  </a:cubicBezTo>
                  <a:cubicBezTo>
                    <a:pt x="34395" y="104565"/>
                    <a:pt x="73025" y="132611"/>
                    <a:pt x="87312" y="150867"/>
                  </a:cubicBezTo>
                  <a:cubicBezTo>
                    <a:pt x="101599" y="169123"/>
                    <a:pt x="114829" y="184469"/>
                    <a:pt x="119062" y="188967"/>
                  </a:cubicBezTo>
                  <a:cubicBezTo>
                    <a:pt x="123295" y="193465"/>
                    <a:pt x="106362" y="194788"/>
                    <a:pt x="112712" y="177855"/>
                  </a:cubicBezTo>
                  <a:cubicBezTo>
                    <a:pt x="119062" y="160922"/>
                    <a:pt x="148431" y="105094"/>
                    <a:pt x="157162" y="87367"/>
                  </a:cubicBezTo>
                  <a:cubicBezTo>
                    <a:pt x="165893" y="69640"/>
                    <a:pt x="172244" y="60380"/>
                    <a:pt x="165100" y="71492"/>
                  </a:cubicBezTo>
                  <a:cubicBezTo>
                    <a:pt x="157956" y="82605"/>
                    <a:pt x="135467" y="149809"/>
                    <a:pt x="114300" y="154042"/>
                  </a:cubicBezTo>
                  <a:cubicBezTo>
                    <a:pt x="93133" y="158275"/>
                    <a:pt x="57150" y="109327"/>
                    <a:pt x="38100" y="96892"/>
                  </a:cubicBezTo>
                  <a:cubicBezTo>
                    <a:pt x="19050" y="84457"/>
                    <a:pt x="0" y="84457"/>
                    <a:pt x="0" y="79430"/>
                  </a:cubicBezTo>
                  <a:cubicBezTo>
                    <a:pt x="0" y="74403"/>
                    <a:pt x="25929" y="76255"/>
                    <a:pt x="38100" y="66730"/>
                  </a:cubicBezTo>
                  <a:cubicBezTo>
                    <a:pt x="50271" y="57205"/>
                    <a:pt x="81756" y="-2062"/>
                    <a:pt x="80962" y="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3C5B0589-5470-4C66-ADF1-1265F3126D61}"/>
                </a:ext>
              </a:extLst>
            </p:cNvPr>
            <p:cNvSpPr/>
            <p:nvPr/>
          </p:nvSpPr>
          <p:spPr>
            <a:xfrm>
              <a:off x="5878217" y="3911390"/>
              <a:ext cx="125738" cy="340637"/>
            </a:xfrm>
            <a:custGeom>
              <a:avLst/>
              <a:gdLst>
                <a:gd name="connsiteX0" fmla="*/ 11408 w 125738"/>
                <a:gd name="connsiteY0" fmla="*/ 210 h 340637"/>
                <a:gd name="connsiteX1" fmla="*/ 114596 w 125738"/>
                <a:gd name="connsiteY1" fmla="*/ 124035 h 340637"/>
                <a:gd name="connsiteX2" fmla="*/ 120946 w 125738"/>
                <a:gd name="connsiteY2" fmla="*/ 190710 h 340637"/>
                <a:gd name="connsiteX3" fmla="*/ 97133 w 125738"/>
                <a:gd name="connsiteY3" fmla="*/ 335173 h 340637"/>
                <a:gd name="connsiteX4" fmla="*/ 76496 w 125738"/>
                <a:gd name="connsiteY4" fmla="*/ 298660 h 340637"/>
                <a:gd name="connsiteX5" fmla="*/ 296 w 125738"/>
                <a:gd name="connsiteY5" fmla="*/ 189123 h 340637"/>
                <a:gd name="connsiteX6" fmla="*/ 51096 w 125738"/>
                <a:gd name="connsiteY6" fmla="*/ 278023 h 340637"/>
                <a:gd name="connsiteX7" fmla="*/ 76496 w 125738"/>
                <a:gd name="connsiteY7" fmla="*/ 338348 h 340637"/>
                <a:gd name="connsiteX8" fmla="*/ 27283 w 125738"/>
                <a:gd name="connsiteY8" fmla="*/ 255798 h 340637"/>
                <a:gd name="connsiteX9" fmla="*/ 97133 w 125738"/>
                <a:gd name="connsiteY9" fmla="*/ 279610 h 340637"/>
                <a:gd name="connsiteX10" fmla="*/ 106658 w 125738"/>
                <a:gd name="connsiteY10" fmla="*/ 179598 h 340637"/>
                <a:gd name="connsiteX11" fmla="*/ 105071 w 125738"/>
                <a:gd name="connsiteY11" fmla="*/ 254210 h 340637"/>
                <a:gd name="connsiteX12" fmla="*/ 114596 w 125738"/>
                <a:gd name="connsiteY12" fmla="*/ 151023 h 340637"/>
                <a:gd name="connsiteX13" fmla="*/ 78083 w 125738"/>
                <a:gd name="connsiteY13" fmla="*/ 95460 h 340637"/>
                <a:gd name="connsiteX14" fmla="*/ 11408 w 125738"/>
                <a:gd name="connsiteY14" fmla="*/ 210 h 340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5738" h="340637">
                  <a:moveTo>
                    <a:pt x="11408" y="210"/>
                  </a:moveTo>
                  <a:cubicBezTo>
                    <a:pt x="17493" y="4972"/>
                    <a:pt x="96340" y="92285"/>
                    <a:pt x="114596" y="124035"/>
                  </a:cubicBezTo>
                  <a:cubicBezTo>
                    <a:pt x="132852" y="155785"/>
                    <a:pt x="123856" y="155520"/>
                    <a:pt x="120946" y="190710"/>
                  </a:cubicBezTo>
                  <a:cubicBezTo>
                    <a:pt x="118036" y="225900"/>
                    <a:pt x="104541" y="317181"/>
                    <a:pt x="97133" y="335173"/>
                  </a:cubicBezTo>
                  <a:cubicBezTo>
                    <a:pt x="89725" y="353165"/>
                    <a:pt x="92636" y="323002"/>
                    <a:pt x="76496" y="298660"/>
                  </a:cubicBezTo>
                  <a:cubicBezTo>
                    <a:pt x="60357" y="274318"/>
                    <a:pt x="4529" y="192562"/>
                    <a:pt x="296" y="189123"/>
                  </a:cubicBezTo>
                  <a:cubicBezTo>
                    <a:pt x="-3937" y="185684"/>
                    <a:pt x="38396" y="253152"/>
                    <a:pt x="51096" y="278023"/>
                  </a:cubicBezTo>
                  <a:cubicBezTo>
                    <a:pt x="63796" y="302894"/>
                    <a:pt x="80465" y="342052"/>
                    <a:pt x="76496" y="338348"/>
                  </a:cubicBezTo>
                  <a:cubicBezTo>
                    <a:pt x="72527" y="334644"/>
                    <a:pt x="23844" y="265588"/>
                    <a:pt x="27283" y="255798"/>
                  </a:cubicBezTo>
                  <a:cubicBezTo>
                    <a:pt x="30722" y="246008"/>
                    <a:pt x="83904" y="292310"/>
                    <a:pt x="97133" y="279610"/>
                  </a:cubicBezTo>
                  <a:cubicBezTo>
                    <a:pt x="110362" y="266910"/>
                    <a:pt x="105335" y="183831"/>
                    <a:pt x="106658" y="179598"/>
                  </a:cubicBezTo>
                  <a:cubicBezTo>
                    <a:pt x="107981" y="175365"/>
                    <a:pt x="103748" y="258972"/>
                    <a:pt x="105071" y="254210"/>
                  </a:cubicBezTo>
                  <a:cubicBezTo>
                    <a:pt x="106394" y="249448"/>
                    <a:pt x="119094" y="177481"/>
                    <a:pt x="114596" y="151023"/>
                  </a:cubicBezTo>
                  <a:cubicBezTo>
                    <a:pt x="110098" y="124565"/>
                    <a:pt x="93429" y="118214"/>
                    <a:pt x="78083" y="95460"/>
                  </a:cubicBezTo>
                  <a:cubicBezTo>
                    <a:pt x="62737" y="72706"/>
                    <a:pt x="5323" y="-4552"/>
                    <a:pt x="11408" y="2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07BAA56E-5551-4C40-AFEC-C6B82ABE7E5F}"/>
                </a:ext>
              </a:extLst>
            </p:cNvPr>
            <p:cNvSpPr/>
            <p:nvPr/>
          </p:nvSpPr>
          <p:spPr>
            <a:xfrm>
              <a:off x="5653088" y="4062413"/>
              <a:ext cx="292167" cy="195314"/>
            </a:xfrm>
            <a:custGeom>
              <a:avLst/>
              <a:gdLst>
                <a:gd name="connsiteX0" fmla="*/ 0 w 292167"/>
                <a:gd name="connsiteY0" fmla="*/ 0 h 195314"/>
                <a:gd name="connsiteX1" fmla="*/ 196850 w 292167"/>
                <a:gd name="connsiteY1" fmla="*/ 131762 h 195314"/>
                <a:gd name="connsiteX2" fmla="*/ 292100 w 292167"/>
                <a:gd name="connsiteY2" fmla="*/ 195262 h 195314"/>
                <a:gd name="connsiteX3" fmla="*/ 209550 w 292167"/>
                <a:gd name="connsiteY3" fmla="*/ 141287 h 195314"/>
                <a:gd name="connsiteX4" fmla="*/ 73025 w 292167"/>
                <a:gd name="connsiteY4" fmla="*/ 71437 h 195314"/>
                <a:gd name="connsiteX5" fmla="*/ 279400 w 292167"/>
                <a:gd name="connsiteY5" fmla="*/ 165100 h 195314"/>
                <a:gd name="connsiteX6" fmla="*/ 222250 w 292167"/>
                <a:gd name="connsiteY6" fmla="*/ 122237 h 195314"/>
                <a:gd name="connsiteX7" fmla="*/ 134937 w 292167"/>
                <a:gd name="connsiteY7" fmla="*/ 76200 h 195314"/>
                <a:gd name="connsiteX8" fmla="*/ 0 w 292167"/>
                <a:gd name="connsiteY8" fmla="*/ 0 h 19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167" h="195314">
                  <a:moveTo>
                    <a:pt x="0" y="0"/>
                  </a:moveTo>
                  <a:lnTo>
                    <a:pt x="196850" y="131762"/>
                  </a:lnTo>
                  <a:lnTo>
                    <a:pt x="292100" y="195262"/>
                  </a:lnTo>
                  <a:cubicBezTo>
                    <a:pt x="294217" y="196850"/>
                    <a:pt x="246063" y="161925"/>
                    <a:pt x="209550" y="141287"/>
                  </a:cubicBezTo>
                  <a:cubicBezTo>
                    <a:pt x="173038" y="120650"/>
                    <a:pt x="61383" y="67468"/>
                    <a:pt x="73025" y="71437"/>
                  </a:cubicBezTo>
                  <a:cubicBezTo>
                    <a:pt x="84667" y="75406"/>
                    <a:pt x="254529" y="156633"/>
                    <a:pt x="279400" y="165100"/>
                  </a:cubicBezTo>
                  <a:cubicBezTo>
                    <a:pt x="304271" y="173567"/>
                    <a:pt x="246327" y="137054"/>
                    <a:pt x="222250" y="122237"/>
                  </a:cubicBezTo>
                  <a:cubicBezTo>
                    <a:pt x="198173" y="107420"/>
                    <a:pt x="172772" y="97367"/>
                    <a:pt x="134937" y="76200"/>
                  </a:cubicBezTo>
                  <a:cubicBezTo>
                    <a:pt x="97102" y="55033"/>
                    <a:pt x="46169" y="2513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80A1DF85-35A3-4B02-985B-070719BB86ED}"/>
                </a:ext>
              </a:extLst>
            </p:cNvPr>
            <p:cNvSpPr/>
            <p:nvPr/>
          </p:nvSpPr>
          <p:spPr>
            <a:xfrm>
              <a:off x="5919959" y="3930650"/>
              <a:ext cx="282831" cy="345718"/>
            </a:xfrm>
            <a:custGeom>
              <a:avLst/>
              <a:gdLst>
                <a:gd name="connsiteX0" fmla="*/ 15704 w 282831"/>
                <a:gd name="connsiteY0" fmla="*/ 0 h 345718"/>
                <a:gd name="connsiteX1" fmla="*/ 130004 w 282831"/>
                <a:gd name="connsiteY1" fmla="*/ 134938 h 345718"/>
                <a:gd name="connsiteX2" fmla="*/ 257004 w 282831"/>
                <a:gd name="connsiteY2" fmla="*/ 150813 h 345718"/>
                <a:gd name="connsiteX3" fmla="*/ 263354 w 282831"/>
                <a:gd name="connsiteY3" fmla="*/ 174625 h 345718"/>
                <a:gd name="connsiteX4" fmla="*/ 247479 w 282831"/>
                <a:gd name="connsiteY4" fmla="*/ 239713 h 345718"/>
                <a:gd name="connsiteX5" fmla="*/ 217316 w 282831"/>
                <a:gd name="connsiteY5" fmla="*/ 344488 h 345718"/>
                <a:gd name="connsiteX6" fmla="*/ 282404 w 282831"/>
                <a:gd name="connsiteY6" fmla="*/ 163513 h 345718"/>
                <a:gd name="connsiteX7" fmla="*/ 244304 w 282831"/>
                <a:gd name="connsiteY7" fmla="*/ 277813 h 345718"/>
                <a:gd name="connsiteX8" fmla="*/ 220491 w 282831"/>
                <a:gd name="connsiteY8" fmla="*/ 322263 h 345718"/>
                <a:gd name="connsiteX9" fmla="*/ 196679 w 282831"/>
                <a:gd name="connsiteY9" fmla="*/ 328613 h 345718"/>
                <a:gd name="connsiteX10" fmla="*/ 123654 w 282831"/>
                <a:gd name="connsiteY10" fmla="*/ 334963 h 345718"/>
                <a:gd name="connsiteX11" fmla="*/ 14116 w 282831"/>
                <a:gd name="connsiteY11" fmla="*/ 317500 h 345718"/>
                <a:gd name="connsiteX12" fmla="*/ 1416 w 282831"/>
                <a:gd name="connsiteY12" fmla="*/ 312738 h 345718"/>
                <a:gd name="connsiteX13" fmla="*/ 239541 w 282831"/>
                <a:gd name="connsiteY13" fmla="*/ 315913 h 345718"/>
                <a:gd name="connsiteX14" fmla="*/ 61741 w 282831"/>
                <a:gd name="connsiteY14" fmla="*/ 312738 h 345718"/>
                <a:gd name="connsiteX15" fmla="*/ 104604 w 282831"/>
                <a:gd name="connsiteY15" fmla="*/ 174625 h 345718"/>
                <a:gd name="connsiteX16" fmla="*/ 82379 w 282831"/>
                <a:gd name="connsiteY16" fmla="*/ 276225 h 345718"/>
                <a:gd name="connsiteX17" fmla="*/ 64916 w 282831"/>
                <a:gd name="connsiteY17" fmla="*/ 300038 h 345718"/>
                <a:gd name="connsiteX18" fmla="*/ 210966 w 282831"/>
                <a:gd name="connsiteY18" fmla="*/ 300038 h 345718"/>
                <a:gd name="connsiteX19" fmla="*/ 244304 w 282831"/>
                <a:gd name="connsiteY19" fmla="*/ 168275 h 345718"/>
                <a:gd name="connsiteX20" fmla="*/ 142704 w 282831"/>
                <a:gd name="connsiteY20" fmla="*/ 134938 h 345718"/>
                <a:gd name="connsiteX21" fmla="*/ 15704 w 282831"/>
                <a:gd name="connsiteY21" fmla="*/ 0 h 345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82831" h="345718">
                  <a:moveTo>
                    <a:pt x="15704" y="0"/>
                  </a:moveTo>
                  <a:cubicBezTo>
                    <a:pt x="13587" y="0"/>
                    <a:pt x="89787" y="109803"/>
                    <a:pt x="130004" y="134938"/>
                  </a:cubicBezTo>
                  <a:cubicBezTo>
                    <a:pt x="170221" y="160073"/>
                    <a:pt x="234779" y="144199"/>
                    <a:pt x="257004" y="150813"/>
                  </a:cubicBezTo>
                  <a:cubicBezTo>
                    <a:pt x="279229" y="157427"/>
                    <a:pt x="264941" y="159808"/>
                    <a:pt x="263354" y="174625"/>
                  </a:cubicBezTo>
                  <a:cubicBezTo>
                    <a:pt x="261767" y="189442"/>
                    <a:pt x="255152" y="211402"/>
                    <a:pt x="247479" y="239713"/>
                  </a:cubicBezTo>
                  <a:cubicBezTo>
                    <a:pt x="239806" y="268024"/>
                    <a:pt x="211495" y="357188"/>
                    <a:pt x="217316" y="344488"/>
                  </a:cubicBezTo>
                  <a:cubicBezTo>
                    <a:pt x="223137" y="331788"/>
                    <a:pt x="277906" y="174625"/>
                    <a:pt x="282404" y="163513"/>
                  </a:cubicBezTo>
                  <a:cubicBezTo>
                    <a:pt x="286902" y="152401"/>
                    <a:pt x="254623" y="251355"/>
                    <a:pt x="244304" y="277813"/>
                  </a:cubicBezTo>
                  <a:cubicBezTo>
                    <a:pt x="233985" y="304271"/>
                    <a:pt x="228429" y="313796"/>
                    <a:pt x="220491" y="322263"/>
                  </a:cubicBezTo>
                  <a:cubicBezTo>
                    <a:pt x="212554" y="330730"/>
                    <a:pt x="212818" y="326496"/>
                    <a:pt x="196679" y="328613"/>
                  </a:cubicBezTo>
                  <a:cubicBezTo>
                    <a:pt x="180540" y="330730"/>
                    <a:pt x="154081" y="336815"/>
                    <a:pt x="123654" y="334963"/>
                  </a:cubicBezTo>
                  <a:cubicBezTo>
                    <a:pt x="93227" y="333111"/>
                    <a:pt x="34489" y="321204"/>
                    <a:pt x="14116" y="317500"/>
                  </a:cubicBezTo>
                  <a:cubicBezTo>
                    <a:pt x="-6257" y="313796"/>
                    <a:pt x="1416" y="312738"/>
                    <a:pt x="1416" y="312738"/>
                  </a:cubicBezTo>
                  <a:lnTo>
                    <a:pt x="239541" y="315913"/>
                  </a:lnTo>
                  <a:cubicBezTo>
                    <a:pt x="249595" y="315913"/>
                    <a:pt x="84230" y="336286"/>
                    <a:pt x="61741" y="312738"/>
                  </a:cubicBezTo>
                  <a:cubicBezTo>
                    <a:pt x="39252" y="289190"/>
                    <a:pt x="101164" y="180710"/>
                    <a:pt x="104604" y="174625"/>
                  </a:cubicBezTo>
                  <a:cubicBezTo>
                    <a:pt x="108044" y="168540"/>
                    <a:pt x="88994" y="255323"/>
                    <a:pt x="82379" y="276225"/>
                  </a:cubicBezTo>
                  <a:cubicBezTo>
                    <a:pt x="75764" y="297127"/>
                    <a:pt x="43485" y="296069"/>
                    <a:pt x="64916" y="300038"/>
                  </a:cubicBezTo>
                  <a:cubicBezTo>
                    <a:pt x="86347" y="304007"/>
                    <a:pt x="181068" y="321998"/>
                    <a:pt x="210966" y="300038"/>
                  </a:cubicBezTo>
                  <a:cubicBezTo>
                    <a:pt x="240864" y="278078"/>
                    <a:pt x="255681" y="195792"/>
                    <a:pt x="244304" y="168275"/>
                  </a:cubicBezTo>
                  <a:cubicBezTo>
                    <a:pt x="232927" y="140758"/>
                    <a:pt x="177629" y="158750"/>
                    <a:pt x="142704" y="134938"/>
                  </a:cubicBezTo>
                  <a:cubicBezTo>
                    <a:pt x="107779" y="111126"/>
                    <a:pt x="17821" y="0"/>
                    <a:pt x="1570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35F33649-284C-4C2C-A12C-87EB9DE46EDB}"/>
                </a:ext>
              </a:extLst>
            </p:cNvPr>
            <p:cNvSpPr/>
            <p:nvPr/>
          </p:nvSpPr>
          <p:spPr>
            <a:xfrm>
              <a:off x="5749589" y="3639835"/>
              <a:ext cx="239028" cy="180539"/>
            </a:xfrm>
            <a:custGeom>
              <a:avLst/>
              <a:gdLst>
                <a:gd name="connsiteX0" fmla="*/ 119399 w 239028"/>
                <a:gd name="connsiteY0" fmla="*/ 303 h 180539"/>
                <a:gd name="connsiteX1" fmla="*/ 32086 w 239028"/>
                <a:gd name="connsiteY1" fmla="*/ 111428 h 180539"/>
                <a:gd name="connsiteX2" fmla="*/ 24149 w 239028"/>
                <a:gd name="connsiteY2" fmla="*/ 179690 h 180539"/>
                <a:gd name="connsiteX3" fmla="*/ 54311 w 239028"/>
                <a:gd name="connsiteY3" fmla="*/ 151115 h 180539"/>
                <a:gd name="connsiteX4" fmla="*/ 238461 w 239028"/>
                <a:gd name="connsiteY4" fmla="*/ 173340 h 180539"/>
                <a:gd name="connsiteX5" fmla="*/ 108286 w 239028"/>
                <a:gd name="connsiteY5" fmla="*/ 151115 h 180539"/>
                <a:gd name="connsiteX6" fmla="*/ 5099 w 239028"/>
                <a:gd name="connsiteY6" fmla="*/ 127303 h 180539"/>
                <a:gd name="connsiteX7" fmla="*/ 24149 w 239028"/>
                <a:gd name="connsiteY7" fmla="*/ 79678 h 180539"/>
                <a:gd name="connsiteX8" fmla="*/ 119399 w 239028"/>
                <a:gd name="connsiteY8" fmla="*/ 303 h 18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028" h="180539">
                  <a:moveTo>
                    <a:pt x="119399" y="303"/>
                  </a:moveTo>
                  <a:cubicBezTo>
                    <a:pt x="120722" y="5595"/>
                    <a:pt x="47961" y="81530"/>
                    <a:pt x="32086" y="111428"/>
                  </a:cubicBezTo>
                  <a:cubicBezTo>
                    <a:pt x="16211" y="141326"/>
                    <a:pt x="20445" y="173076"/>
                    <a:pt x="24149" y="179690"/>
                  </a:cubicBezTo>
                  <a:cubicBezTo>
                    <a:pt x="27853" y="186304"/>
                    <a:pt x="18592" y="152173"/>
                    <a:pt x="54311" y="151115"/>
                  </a:cubicBezTo>
                  <a:cubicBezTo>
                    <a:pt x="90030" y="150057"/>
                    <a:pt x="229465" y="173340"/>
                    <a:pt x="238461" y="173340"/>
                  </a:cubicBezTo>
                  <a:cubicBezTo>
                    <a:pt x="247457" y="173340"/>
                    <a:pt x="147180" y="158788"/>
                    <a:pt x="108286" y="151115"/>
                  </a:cubicBezTo>
                  <a:cubicBezTo>
                    <a:pt x="69392" y="143442"/>
                    <a:pt x="19122" y="139209"/>
                    <a:pt x="5099" y="127303"/>
                  </a:cubicBezTo>
                  <a:cubicBezTo>
                    <a:pt x="-8924" y="115397"/>
                    <a:pt x="8803" y="98993"/>
                    <a:pt x="24149" y="79678"/>
                  </a:cubicBezTo>
                  <a:cubicBezTo>
                    <a:pt x="39495" y="60363"/>
                    <a:pt x="118076" y="-4989"/>
                    <a:pt x="119399" y="30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8D7B3B40-FB5C-4EF8-ADA8-B94940E6D781}"/>
                </a:ext>
              </a:extLst>
            </p:cNvPr>
            <p:cNvSpPr/>
            <p:nvPr/>
          </p:nvSpPr>
          <p:spPr>
            <a:xfrm>
              <a:off x="5273605" y="3339109"/>
              <a:ext cx="798426" cy="132881"/>
            </a:xfrm>
            <a:custGeom>
              <a:avLst/>
              <a:gdLst>
                <a:gd name="connsiteX0" fmla="*/ 70 w 798426"/>
                <a:gd name="connsiteY0" fmla="*/ 96241 h 132881"/>
                <a:gd name="connsiteX1" fmla="*/ 177870 w 798426"/>
                <a:gd name="connsiteY1" fmla="*/ 110529 h 132881"/>
                <a:gd name="connsiteX2" fmla="*/ 96908 w 798426"/>
                <a:gd name="connsiteY2" fmla="*/ 88304 h 132881"/>
                <a:gd name="connsiteX3" fmla="*/ 244545 w 798426"/>
                <a:gd name="connsiteY3" fmla="*/ 115291 h 132881"/>
                <a:gd name="connsiteX4" fmla="*/ 465208 w 798426"/>
                <a:gd name="connsiteY4" fmla="*/ 118466 h 132881"/>
                <a:gd name="connsiteX5" fmla="*/ 257245 w 798426"/>
                <a:gd name="connsiteY5" fmla="*/ 113704 h 132881"/>
                <a:gd name="connsiteX6" fmla="*/ 598558 w 798426"/>
                <a:gd name="connsiteY6" fmla="*/ 132754 h 132881"/>
                <a:gd name="connsiteX7" fmla="*/ 684283 w 798426"/>
                <a:gd name="connsiteY7" fmla="*/ 113704 h 132881"/>
                <a:gd name="connsiteX8" fmla="*/ 796995 w 798426"/>
                <a:gd name="connsiteY8" fmla="*/ 991 h 132881"/>
                <a:gd name="connsiteX9" fmla="*/ 741433 w 798426"/>
                <a:gd name="connsiteY9" fmla="*/ 61316 h 132881"/>
                <a:gd name="connsiteX10" fmla="*/ 647770 w 798426"/>
                <a:gd name="connsiteY10" fmla="*/ 107354 h 132881"/>
                <a:gd name="connsiteX11" fmla="*/ 514420 w 798426"/>
                <a:gd name="connsiteY11" fmla="*/ 112116 h 132881"/>
                <a:gd name="connsiteX12" fmla="*/ 239783 w 798426"/>
                <a:gd name="connsiteY12" fmla="*/ 112116 h 132881"/>
                <a:gd name="connsiteX13" fmla="*/ 412820 w 798426"/>
                <a:gd name="connsiteY13" fmla="*/ 112116 h 132881"/>
                <a:gd name="connsiteX14" fmla="*/ 201683 w 798426"/>
                <a:gd name="connsiteY14" fmla="*/ 89891 h 132881"/>
                <a:gd name="connsiteX15" fmla="*/ 70 w 798426"/>
                <a:gd name="connsiteY15" fmla="*/ 96241 h 13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98426" h="132881">
                  <a:moveTo>
                    <a:pt x="70" y="96241"/>
                  </a:moveTo>
                  <a:cubicBezTo>
                    <a:pt x="-3899" y="99681"/>
                    <a:pt x="161730" y="111852"/>
                    <a:pt x="177870" y="110529"/>
                  </a:cubicBezTo>
                  <a:cubicBezTo>
                    <a:pt x="194010" y="109206"/>
                    <a:pt x="85796" y="87510"/>
                    <a:pt x="96908" y="88304"/>
                  </a:cubicBezTo>
                  <a:cubicBezTo>
                    <a:pt x="108020" y="89098"/>
                    <a:pt x="183162" y="110264"/>
                    <a:pt x="244545" y="115291"/>
                  </a:cubicBezTo>
                  <a:cubicBezTo>
                    <a:pt x="305928" y="120318"/>
                    <a:pt x="463091" y="118730"/>
                    <a:pt x="465208" y="118466"/>
                  </a:cubicBezTo>
                  <a:cubicBezTo>
                    <a:pt x="467325" y="118202"/>
                    <a:pt x="235020" y="111323"/>
                    <a:pt x="257245" y="113704"/>
                  </a:cubicBezTo>
                  <a:cubicBezTo>
                    <a:pt x="279470" y="116085"/>
                    <a:pt x="527385" y="132754"/>
                    <a:pt x="598558" y="132754"/>
                  </a:cubicBezTo>
                  <a:cubicBezTo>
                    <a:pt x="669731" y="132754"/>
                    <a:pt x="651210" y="135665"/>
                    <a:pt x="684283" y="113704"/>
                  </a:cubicBezTo>
                  <a:cubicBezTo>
                    <a:pt x="717356" y="91743"/>
                    <a:pt x="787470" y="9722"/>
                    <a:pt x="796995" y="991"/>
                  </a:cubicBezTo>
                  <a:cubicBezTo>
                    <a:pt x="806520" y="-7740"/>
                    <a:pt x="766304" y="43589"/>
                    <a:pt x="741433" y="61316"/>
                  </a:cubicBezTo>
                  <a:cubicBezTo>
                    <a:pt x="716562" y="79043"/>
                    <a:pt x="685605" y="98887"/>
                    <a:pt x="647770" y="107354"/>
                  </a:cubicBezTo>
                  <a:cubicBezTo>
                    <a:pt x="609935" y="115821"/>
                    <a:pt x="582418" y="111322"/>
                    <a:pt x="514420" y="112116"/>
                  </a:cubicBezTo>
                  <a:cubicBezTo>
                    <a:pt x="446422" y="112910"/>
                    <a:pt x="239783" y="112116"/>
                    <a:pt x="239783" y="112116"/>
                  </a:cubicBezTo>
                  <a:cubicBezTo>
                    <a:pt x="222850" y="112116"/>
                    <a:pt x="419170" y="115820"/>
                    <a:pt x="412820" y="112116"/>
                  </a:cubicBezTo>
                  <a:cubicBezTo>
                    <a:pt x="406470" y="108412"/>
                    <a:pt x="268093" y="93860"/>
                    <a:pt x="201683" y="89891"/>
                  </a:cubicBezTo>
                  <a:cubicBezTo>
                    <a:pt x="135273" y="85922"/>
                    <a:pt x="4039" y="92801"/>
                    <a:pt x="70" y="9624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E01C399E-942D-4D81-8C04-EDD1EF4B0B15}"/>
                </a:ext>
              </a:extLst>
            </p:cNvPr>
            <p:cNvSpPr/>
            <p:nvPr/>
          </p:nvSpPr>
          <p:spPr>
            <a:xfrm>
              <a:off x="5692751" y="3184366"/>
              <a:ext cx="308003" cy="60907"/>
            </a:xfrm>
            <a:custGeom>
              <a:avLst/>
              <a:gdLst>
                <a:gd name="connsiteX0" fmla="*/ 24 w 308003"/>
                <a:gd name="connsiteY0" fmla="*/ 159 h 60907"/>
                <a:gd name="connsiteX1" fmla="*/ 154012 w 308003"/>
                <a:gd name="connsiteY1" fmla="*/ 41434 h 60907"/>
                <a:gd name="connsiteX2" fmla="*/ 307999 w 308003"/>
                <a:gd name="connsiteY2" fmla="*/ 38259 h 60907"/>
                <a:gd name="connsiteX3" fmla="*/ 149249 w 308003"/>
                <a:gd name="connsiteY3" fmla="*/ 28734 h 60907"/>
                <a:gd name="connsiteX4" fmla="*/ 250849 w 308003"/>
                <a:gd name="connsiteY4" fmla="*/ 46197 h 60907"/>
                <a:gd name="connsiteX5" fmla="*/ 142899 w 308003"/>
                <a:gd name="connsiteY5" fmla="*/ 58897 h 60907"/>
                <a:gd name="connsiteX6" fmla="*/ 24 w 308003"/>
                <a:gd name="connsiteY6" fmla="*/ 159 h 60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8003" h="60907">
                  <a:moveTo>
                    <a:pt x="24" y="159"/>
                  </a:moveTo>
                  <a:cubicBezTo>
                    <a:pt x="1876" y="-2751"/>
                    <a:pt x="102683" y="35084"/>
                    <a:pt x="154012" y="41434"/>
                  </a:cubicBezTo>
                  <a:cubicBezTo>
                    <a:pt x="205341" y="47784"/>
                    <a:pt x="308793" y="40376"/>
                    <a:pt x="307999" y="38259"/>
                  </a:cubicBezTo>
                  <a:cubicBezTo>
                    <a:pt x="307205" y="36142"/>
                    <a:pt x="158774" y="27411"/>
                    <a:pt x="149249" y="28734"/>
                  </a:cubicBezTo>
                  <a:cubicBezTo>
                    <a:pt x="139724" y="30057"/>
                    <a:pt x="251907" y="41170"/>
                    <a:pt x="250849" y="46197"/>
                  </a:cubicBezTo>
                  <a:cubicBezTo>
                    <a:pt x="249791" y="51224"/>
                    <a:pt x="183380" y="66305"/>
                    <a:pt x="142899" y="58897"/>
                  </a:cubicBezTo>
                  <a:cubicBezTo>
                    <a:pt x="102418" y="51489"/>
                    <a:pt x="-1828" y="3069"/>
                    <a:pt x="24" y="1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00C66471-7E7E-41AC-866A-C74423170C5F}"/>
                </a:ext>
              </a:extLst>
            </p:cNvPr>
            <p:cNvSpPr/>
            <p:nvPr/>
          </p:nvSpPr>
          <p:spPr>
            <a:xfrm>
              <a:off x="5941851" y="3212690"/>
              <a:ext cx="132186" cy="148740"/>
            </a:xfrm>
            <a:custGeom>
              <a:avLst/>
              <a:gdLst>
                <a:gd name="connsiteX0" fmla="*/ 162 w 132186"/>
                <a:gd name="connsiteY0" fmla="*/ 410 h 148740"/>
                <a:gd name="connsiteX1" fmla="*/ 87474 w 132186"/>
                <a:gd name="connsiteY1" fmla="*/ 35335 h 148740"/>
                <a:gd name="connsiteX2" fmla="*/ 103349 w 132186"/>
                <a:gd name="connsiteY2" fmla="*/ 108360 h 148740"/>
                <a:gd name="connsiteX3" fmla="*/ 103349 w 132186"/>
                <a:gd name="connsiteY3" fmla="*/ 148048 h 148740"/>
                <a:gd name="connsiteX4" fmla="*/ 119224 w 132186"/>
                <a:gd name="connsiteY4" fmla="*/ 76610 h 148740"/>
                <a:gd name="connsiteX5" fmla="*/ 131924 w 132186"/>
                <a:gd name="connsiteY5" fmla="*/ 127410 h 148740"/>
                <a:gd name="connsiteX6" fmla="*/ 122399 w 132186"/>
                <a:gd name="connsiteY6" fmla="*/ 67085 h 148740"/>
                <a:gd name="connsiteX7" fmla="*/ 66837 w 132186"/>
                <a:gd name="connsiteY7" fmla="*/ 19460 h 148740"/>
                <a:gd name="connsiteX8" fmla="*/ 162 w 132186"/>
                <a:gd name="connsiteY8" fmla="*/ 410 h 148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186" h="148740">
                  <a:moveTo>
                    <a:pt x="162" y="410"/>
                  </a:moveTo>
                  <a:cubicBezTo>
                    <a:pt x="3602" y="3056"/>
                    <a:pt x="70276" y="17343"/>
                    <a:pt x="87474" y="35335"/>
                  </a:cubicBezTo>
                  <a:cubicBezTo>
                    <a:pt x="104672" y="53327"/>
                    <a:pt x="100703" y="89575"/>
                    <a:pt x="103349" y="108360"/>
                  </a:cubicBezTo>
                  <a:cubicBezTo>
                    <a:pt x="105995" y="127145"/>
                    <a:pt x="100703" y="153340"/>
                    <a:pt x="103349" y="148048"/>
                  </a:cubicBezTo>
                  <a:cubicBezTo>
                    <a:pt x="105995" y="142756"/>
                    <a:pt x="114462" y="80050"/>
                    <a:pt x="119224" y="76610"/>
                  </a:cubicBezTo>
                  <a:cubicBezTo>
                    <a:pt x="123986" y="73170"/>
                    <a:pt x="131395" y="128997"/>
                    <a:pt x="131924" y="127410"/>
                  </a:cubicBezTo>
                  <a:cubicBezTo>
                    <a:pt x="132453" y="125823"/>
                    <a:pt x="133247" y="85077"/>
                    <a:pt x="122399" y="67085"/>
                  </a:cubicBezTo>
                  <a:cubicBezTo>
                    <a:pt x="111551" y="49093"/>
                    <a:pt x="84828" y="30572"/>
                    <a:pt x="66837" y="19460"/>
                  </a:cubicBezTo>
                  <a:cubicBezTo>
                    <a:pt x="48846" y="8348"/>
                    <a:pt x="-3278" y="-2236"/>
                    <a:pt x="162" y="4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78314161-F05B-4F43-92A1-85253EE79529}"/>
                </a:ext>
              </a:extLst>
            </p:cNvPr>
            <p:cNvSpPr/>
            <p:nvPr/>
          </p:nvSpPr>
          <p:spPr>
            <a:xfrm>
              <a:off x="5829381" y="3270212"/>
              <a:ext cx="194373" cy="158877"/>
            </a:xfrm>
            <a:custGeom>
              <a:avLst/>
              <a:gdLst>
                <a:gd name="connsiteX0" fmla="*/ 192007 w 194373"/>
                <a:gd name="connsiteY0" fmla="*/ 38 h 158877"/>
                <a:gd name="connsiteX1" fmla="*/ 125332 w 194373"/>
                <a:gd name="connsiteY1" fmla="*/ 30201 h 158877"/>
                <a:gd name="connsiteX2" fmla="*/ 68182 w 194373"/>
                <a:gd name="connsiteY2" fmla="*/ 39726 h 158877"/>
                <a:gd name="connsiteX3" fmla="*/ 3094 w 194373"/>
                <a:gd name="connsiteY3" fmla="*/ 146088 h 158877"/>
                <a:gd name="connsiteX4" fmla="*/ 12619 w 194373"/>
                <a:gd name="connsiteY4" fmla="*/ 93701 h 158877"/>
                <a:gd name="connsiteX5" fmla="*/ 31669 w 194373"/>
                <a:gd name="connsiteY5" fmla="*/ 4801 h 158877"/>
                <a:gd name="connsiteX6" fmla="*/ 15794 w 194373"/>
                <a:gd name="connsiteY6" fmla="*/ 158788 h 158877"/>
                <a:gd name="connsiteX7" fmla="*/ 34844 w 194373"/>
                <a:gd name="connsiteY7" fmla="*/ 27026 h 158877"/>
                <a:gd name="connsiteX8" fmla="*/ 192007 w 194373"/>
                <a:gd name="connsiteY8" fmla="*/ 38 h 158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373" h="158877">
                  <a:moveTo>
                    <a:pt x="192007" y="38"/>
                  </a:moveTo>
                  <a:cubicBezTo>
                    <a:pt x="207088" y="567"/>
                    <a:pt x="145969" y="23586"/>
                    <a:pt x="125332" y="30201"/>
                  </a:cubicBezTo>
                  <a:cubicBezTo>
                    <a:pt x="104695" y="36816"/>
                    <a:pt x="88555" y="20412"/>
                    <a:pt x="68182" y="39726"/>
                  </a:cubicBezTo>
                  <a:cubicBezTo>
                    <a:pt x="47809" y="59040"/>
                    <a:pt x="12354" y="137092"/>
                    <a:pt x="3094" y="146088"/>
                  </a:cubicBezTo>
                  <a:cubicBezTo>
                    <a:pt x="-6167" y="155084"/>
                    <a:pt x="7857" y="117249"/>
                    <a:pt x="12619" y="93701"/>
                  </a:cubicBezTo>
                  <a:cubicBezTo>
                    <a:pt x="17381" y="70153"/>
                    <a:pt x="31140" y="-6047"/>
                    <a:pt x="31669" y="4801"/>
                  </a:cubicBezTo>
                  <a:cubicBezTo>
                    <a:pt x="32198" y="15649"/>
                    <a:pt x="15265" y="155084"/>
                    <a:pt x="15794" y="158788"/>
                  </a:cubicBezTo>
                  <a:cubicBezTo>
                    <a:pt x="16323" y="162492"/>
                    <a:pt x="8121" y="49780"/>
                    <a:pt x="34844" y="27026"/>
                  </a:cubicBezTo>
                  <a:cubicBezTo>
                    <a:pt x="61567" y="4272"/>
                    <a:pt x="176926" y="-491"/>
                    <a:pt x="192007" y="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0CEB7785-6D60-48A4-BEE1-BDDAB033AB33}"/>
                </a:ext>
              </a:extLst>
            </p:cNvPr>
            <p:cNvSpPr/>
            <p:nvPr/>
          </p:nvSpPr>
          <p:spPr>
            <a:xfrm>
              <a:off x="5498158" y="3317730"/>
              <a:ext cx="264614" cy="107076"/>
            </a:xfrm>
            <a:custGeom>
              <a:avLst/>
              <a:gdLst>
                <a:gd name="connsiteX0" fmla="*/ 2530 w 264614"/>
                <a:gd name="connsiteY0" fmla="*/ 145 h 107076"/>
                <a:gd name="connsiteX1" fmla="*/ 118417 w 264614"/>
                <a:gd name="connsiteY1" fmla="*/ 101745 h 107076"/>
                <a:gd name="connsiteX2" fmla="*/ 177155 w 264614"/>
                <a:gd name="connsiteY2" fmla="*/ 46183 h 107076"/>
                <a:gd name="connsiteX3" fmla="*/ 208905 w 264614"/>
                <a:gd name="connsiteY3" fmla="*/ 77933 h 107076"/>
                <a:gd name="connsiteX4" fmla="*/ 264467 w 264614"/>
                <a:gd name="connsiteY4" fmla="*/ 16020 h 107076"/>
                <a:gd name="connsiteX5" fmla="*/ 224780 w 264614"/>
                <a:gd name="connsiteY5" fmla="*/ 65233 h 107076"/>
                <a:gd name="connsiteX6" fmla="*/ 212080 w 264614"/>
                <a:gd name="connsiteY6" fmla="*/ 106508 h 107076"/>
                <a:gd name="connsiteX7" fmla="*/ 143817 w 264614"/>
                <a:gd name="connsiteY7" fmla="*/ 89045 h 107076"/>
                <a:gd name="connsiteX8" fmla="*/ 62855 w 264614"/>
                <a:gd name="connsiteY8" fmla="*/ 85870 h 107076"/>
                <a:gd name="connsiteX9" fmla="*/ 39042 w 264614"/>
                <a:gd name="connsiteY9" fmla="*/ 79520 h 107076"/>
                <a:gd name="connsiteX10" fmla="*/ 2530 w 264614"/>
                <a:gd name="connsiteY10" fmla="*/ 145 h 107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4614" h="107076">
                  <a:moveTo>
                    <a:pt x="2530" y="145"/>
                  </a:moveTo>
                  <a:cubicBezTo>
                    <a:pt x="15759" y="3849"/>
                    <a:pt x="89313" y="94072"/>
                    <a:pt x="118417" y="101745"/>
                  </a:cubicBezTo>
                  <a:cubicBezTo>
                    <a:pt x="147521" y="109418"/>
                    <a:pt x="162074" y="50152"/>
                    <a:pt x="177155" y="46183"/>
                  </a:cubicBezTo>
                  <a:cubicBezTo>
                    <a:pt x="192236" y="42214"/>
                    <a:pt x="194353" y="82960"/>
                    <a:pt x="208905" y="77933"/>
                  </a:cubicBezTo>
                  <a:cubicBezTo>
                    <a:pt x="223457" y="72906"/>
                    <a:pt x="261821" y="18137"/>
                    <a:pt x="264467" y="16020"/>
                  </a:cubicBezTo>
                  <a:cubicBezTo>
                    <a:pt x="267113" y="13903"/>
                    <a:pt x="233511" y="50152"/>
                    <a:pt x="224780" y="65233"/>
                  </a:cubicBezTo>
                  <a:cubicBezTo>
                    <a:pt x="216049" y="80314"/>
                    <a:pt x="225574" y="102539"/>
                    <a:pt x="212080" y="106508"/>
                  </a:cubicBezTo>
                  <a:cubicBezTo>
                    <a:pt x="198586" y="110477"/>
                    <a:pt x="168688" y="92485"/>
                    <a:pt x="143817" y="89045"/>
                  </a:cubicBezTo>
                  <a:cubicBezTo>
                    <a:pt x="118946" y="85605"/>
                    <a:pt x="80317" y="87457"/>
                    <a:pt x="62855" y="85870"/>
                  </a:cubicBezTo>
                  <a:cubicBezTo>
                    <a:pt x="45393" y="84283"/>
                    <a:pt x="46186" y="94601"/>
                    <a:pt x="39042" y="79520"/>
                  </a:cubicBezTo>
                  <a:cubicBezTo>
                    <a:pt x="31898" y="64439"/>
                    <a:pt x="-10699" y="-3559"/>
                    <a:pt x="2530" y="1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B64AA46D-4BC6-43BE-BB2E-1E0E8A82006A}"/>
                </a:ext>
              </a:extLst>
            </p:cNvPr>
            <p:cNvSpPr/>
            <p:nvPr/>
          </p:nvSpPr>
          <p:spPr>
            <a:xfrm>
              <a:off x="5526984" y="3254253"/>
              <a:ext cx="391856" cy="62035"/>
            </a:xfrm>
            <a:custGeom>
              <a:avLst/>
              <a:gdLst>
                <a:gd name="connsiteX0" fmla="*/ 391216 w 391856"/>
                <a:gd name="connsiteY0" fmla="*/ 122 h 62035"/>
                <a:gd name="connsiteX1" fmla="*/ 235641 w 391856"/>
                <a:gd name="connsiteY1" fmla="*/ 28697 h 62035"/>
                <a:gd name="connsiteX2" fmla="*/ 154679 w 391856"/>
                <a:gd name="connsiteY2" fmla="*/ 28697 h 62035"/>
                <a:gd name="connsiteX3" fmla="*/ 691 w 391856"/>
                <a:gd name="connsiteY3" fmla="*/ 19172 h 62035"/>
                <a:gd name="connsiteX4" fmla="*/ 221354 w 391856"/>
                <a:gd name="connsiteY4" fmla="*/ 46160 h 62035"/>
                <a:gd name="connsiteX5" fmla="*/ 276916 w 391856"/>
                <a:gd name="connsiteY5" fmla="*/ 62035 h 62035"/>
                <a:gd name="connsiteX6" fmla="*/ 40379 w 391856"/>
                <a:gd name="connsiteY6" fmla="*/ 46160 h 62035"/>
                <a:gd name="connsiteX7" fmla="*/ 281679 w 391856"/>
                <a:gd name="connsiteY7" fmla="*/ 41397 h 62035"/>
                <a:gd name="connsiteX8" fmla="*/ 391216 w 391856"/>
                <a:gd name="connsiteY8" fmla="*/ 122 h 62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1856" h="62035">
                  <a:moveTo>
                    <a:pt x="391216" y="122"/>
                  </a:moveTo>
                  <a:cubicBezTo>
                    <a:pt x="383543" y="-1995"/>
                    <a:pt x="275064" y="23935"/>
                    <a:pt x="235641" y="28697"/>
                  </a:cubicBezTo>
                  <a:cubicBezTo>
                    <a:pt x="196218" y="33459"/>
                    <a:pt x="193837" y="30284"/>
                    <a:pt x="154679" y="28697"/>
                  </a:cubicBezTo>
                  <a:cubicBezTo>
                    <a:pt x="115521" y="27110"/>
                    <a:pt x="-10421" y="16262"/>
                    <a:pt x="691" y="19172"/>
                  </a:cubicBezTo>
                  <a:cubicBezTo>
                    <a:pt x="11803" y="22082"/>
                    <a:pt x="175317" y="39016"/>
                    <a:pt x="221354" y="46160"/>
                  </a:cubicBezTo>
                  <a:cubicBezTo>
                    <a:pt x="267391" y="53304"/>
                    <a:pt x="307078" y="62035"/>
                    <a:pt x="276916" y="62035"/>
                  </a:cubicBezTo>
                  <a:cubicBezTo>
                    <a:pt x="246754" y="62035"/>
                    <a:pt x="39585" y="49600"/>
                    <a:pt x="40379" y="46160"/>
                  </a:cubicBezTo>
                  <a:cubicBezTo>
                    <a:pt x="41173" y="42720"/>
                    <a:pt x="227175" y="47483"/>
                    <a:pt x="281679" y="41397"/>
                  </a:cubicBezTo>
                  <a:cubicBezTo>
                    <a:pt x="336183" y="35311"/>
                    <a:pt x="398889" y="2239"/>
                    <a:pt x="391216" y="1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711CB481-BC64-46E0-8821-C95504BBFA8A}"/>
                </a:ext>
              </a:extLst>
            </p:cNvPr>
            <p:cNvSpPr/>
            <p:nvPr/>
          </p:nvSpPr>
          <p:spPr>
            <a:xfrm>
              <a:off x="6082655" y="3077629"/>
              <a:ext cx="378826" cy="473455"/>
            </a:xfrm>
            <a:custGeom>
              <a:avLst/>
              <a:gdLst>
                <a:gd name="connsiteX0" fmla="*/ 645 w 378826"/>
                <a:gd name="connsiteY0" fmla="*/ 534 h 473455"/>
                <a:gd name="connsiteX1" fmla="*/ 126058 w 378826"/>
                <a:gd name="connsiteY1" fmla="*/ 224371 h 473455"/>
                <a:gd name="connsiteX2" fmla="*/ 107008 w 378826"/>
                <a:gd name="connsiteY2" fmla="*/ 192621 h 473455"/>
                <a:gd name="connsiteX3" fmla="*/ 46683 w 378826"/>
                <a:gd name="connsiteY3" fmla="*/ 129121 h 473455"/>
                <a:gd name="connsiteX4" fmla="*/ 146695 w 378826"/>
                <a:gd name="connsiteY4" fmla="*/ 216434 h 473455"/>
                <a:gd name="connsiteX5" fmla="*/ 208608 w 378826"/>
                <a:gd name="connsiteY5" fmla="*/ 270409 h 473455"/>
                <a:gd name="connsiteX6" fmla="*/ 159395 w 378826"/>
                <a:gd name="connsiteY6" fmla="*/ 270409 h 473455"/>
                <a:gd name="connsiteX7" fmla="*/ 221308 w 378826"/>
                <a:gd name="connsiteY7" fmla="*/ 286284 h 473455"/>
                <a:gd name="connsiteX8" fmla="*/ 273695 w 378826"/>
                <a:gd name="connsiteY8" fmla="*/ 319621 h 473455"/>
                <a:gd name="connsiteX9" fmla="*/ 376883 w 378826"/>
                <a:gd name="connsiteY9" fmla="*/ 468846 h 473455"/>
                <a:gd name="connsiteX10" fmla="*/ 332433 w 378826"/>
                <a:gd name="connsiteY10" fmla="*/ 422809 h 473455"/>
                <a:gd name="connsiteX11" fmla="*/ 226070 w 378826"/>
                <a:gd name="connsiteY11" fmla="*/ 295809 h 473455"/>
                <a:gd name="connsiteX12" fmla="*/ 83195 w 378826"/>
                <a:gd name="connsiteY12" fmla="*/ 165634 h 473455"/>
                <a:gd name="connsiteX13" fmla="*/ 645 w 378826"/>
                <a:gd name="connsiteY13" fmla="*/ 534 h 47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78826" h="473455">
                  <a:moveTo>
                    <a:pt x="645" y="534"/>
                  </a:moveTo>
                  <a:cubicBezTo>
                    <a:pt x="7789" y="10323"/>
                    <a:pt x="108331" y="192357"/>
                    <a:pt x="126058" y="224371"/>
                  </a:cubicBezTo>
                  <a:cubicBezTo>
                    <a:pt x="143785" y="256385"/>
                    <a:pt x="120237" y="208496"/>
                    <a:pt x="107008" y="192621"/>
                  </a:cubicBezTo>
                  <a:cubicBezTo>
                    <a:pt x="93779" y="176746"/>
                    <a:pt x="40069" y="125152"/>
                    <a:pt x="46683" y="129121"/>
                  </a:cubicBezTo>
                  <a:cubicBezTo>
                    <a:pt x="53298" y="133090"/>
                    <a:pt x="146695" y="216434"/>
                    <a:pt x="146695" y="216434"/>
                  </a:cubicBezTo>
                  <a:cubicBezTo>
                    <a:pt x="173683" y="239982"/>
                    <a:pt x="206491" y="261413"/>
                    <a:pt x="208608" y="270409"/>
                  </a:cubicBezTo>
                  <a:cubicBezTo>
                    <a:pt x="210725" y="279405"/>
                    <a:pt x="157278" y="267763"/>
                    <a:pt x="159395" y="270409"/>
                  </a:cubicBezTo>
                  <a:cubicBezTo>
                    <a:pt x="161512" y="273055"/>
                    <a:pt x="202258" y="278082"/>
                    <a:pt x="221308" y="286284"/>
                  </a:cubicBezTo>
                  <a:cubicBezTo>
                    <a:pt x="240358" y="294486"/>
                    <a:pt x="247766" y="289194"/>
                    <a:pt x="273695" y="319621"/>
                  </a:cubicBezTo>
                  <a:cubicBezTo>
                    <a:pt x="299624" y="350048"/>
                    <a:pt x="367093" y="451648"/>
                    <a:pt x="376883" y="468846"/>
                  </a:cubicBezTo>
                  <a:cubicBezTo>
                    <a:pt x="386673" y="486044"/>
                    <a:pt x="357568" y="451648"/>
                    <a:pt x="332433" y="422809"/>
                  </a:cubicBezTo>
                  <a:cubicBezTo>
                    <a:pt x="307298" y="393970"/>
                    <a:pt x="267609" y="338671"/>
                    <a:pt x="226070" y="295809"/>
                  </a:cubicBezTo>
                  <a:cubicBezTo>
                    <a:pt x="184531" y="252947"/>
                    <a:pt x="119178" y="213259"/>
                    <a:pt x="83195" y="165634"/>
                  </a:cubicBezTo>
                  <a:cubicBezTo>
                    <a:pt x="47212" y="118009"/>
                    <a:pt x="-6499" y="-9255"/>
                    <a:pt x="645" y="53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31953090-E51A-4C67-A98F-B1827612FE2E}"/>
                </a:ext>
              </a:extLst>
            </p:cNvPr>
            <p:cNvSpPr/>
            <p:nvPr/>
          </p:nvSpPr>
          <p:spPr>
            <a:xfrm>
              <a:off x="5964238" y="3447746"/>
              <a:ext cx="262703" cy="273537"/>
            </a:xfrm>
            <a:custGeom>
              <a:avLst/>
              <a:gdLst>
                <a:gd name="connsiteX0" fmla="*/ 0 w 262703"/>
                <a:gd name="connsiteY0" fmla="*/ 304 h 273537"/>
                <a:gd name="connsiteX1" fmla="*/ 131762 w 262703"/>
                <a:gd name="connsiteY1" fmla="*/ 133654 h 273537"/>
                <a:gd name="connsiteX2" fmla="*/ 260350 w 262703"/>
                <a:gd name="connsiteY2" fmla="*/ 271767 h 273537"/>
                <a:gd name="connsiteX3" fmla="*/ 209550 w 262703"/>
                <a:gd name="connsiteY3" fmla="*/ 206679 h 273537"/>
                <a:gd name="connsiteX4" fmla="*/ 141287 w 262703"/>
                <a:gd name="connsiteY4" fmla="*/ 130479 h 273537"/>
                <a:gd name="connsiteX5" fmla="*/ 174625 w 262703"/>
                <a:gd name="connsiteY5" fmla="*/ 154292 h 273537"/>
                <a:gd name="connsiteX6" fmla="*/ 74612 w 262703"/>
                <a:gd name="connsiteY6" fmla="*/ 74917 h 273537"/>
                <a:gd name="connsiteX7" fmla="*/ 212725 w 262703"/>
                <a:gd name="connsiteY7" fmla="*/ 208267 h 273537"/>
                <a:gd name="connsiteX8" fmla="*/ 131762 w 262703"/>
                <a:gd name="connsiteY8" fmla="*/ 100317 h 273537"/>
                <a:gd name="connsiteX9" fmla="*/ 0 w 262703"/>
                <a:gd name="connsiteY9" fmla="*/ 304 h 273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2703" h="273537">
                  <a:moveTo>
                    <a:pt x="0" y="304"/>
                  </a:moveTo>
                  <a:cubicBezTo>
                    <a:pt x="0" y="5860"/>
                    <a:pt x="88370" y="88410"/>
                    <a:pt x="131762" y="133654"/>
                  </a:cubicBezTo>
                  <a:cubicBezTo>
                    <a:pt x="175154" y="178898"/>
                    <a:pt x="247385" y="259596"/>
                    <a:pt x="260350" y="271767"/>
                  </a:cubicBezTo>
                  <a:cubicBezTo>
                    <a:pt x="273315" y="283938"/>
                    <a:pt x="229394" y="230227"/>
                    <a:pt x="209550" y="206679"/>
                  </a:cubicBezTo>
                  <a:cubicBezTo>
                    <a:pt x="189706" y="183131"/>
                    <a:pt x="147108" y="139210"/>
                    <a:pt x="141287" y="130479"/>
                  </a:cubicBezTo>
                  <a:cubicBezTo>
                    <a:pt x="135466" y="121748"/>
                    <a:pt x="185738" y="163552"/>
                    <a:pt x="174625" y="154292"/>
                  </a:cubicBezTo>
                  <a:cubicBezTo>
                    <a:pt x="163513" y="145032"/>
                    <a:pt x="68262" y="65921"/>
                    <a:pt x="74612" y="74917"/>
                  </a:cubicBezTo>
                  <a:cubicBezTo>
                    <a:pt x="80962" y="83913"/>
                    <a:pt x="203200" y="204034"/>
                    <a:pt x="212725" y="208267"/>
                  </a:cubicBezTo>
                  <a:cubicBezTo>
                    <a:pt x="222250" y="212500"/>
                    <a:pt x="164835" y="133919"/>
                    <a:pt x="131762" y="100317"/>
                  </a:cubicBezTo>
                  <a:cubicBezTo>
                    <a:pt x="98689" y="66715"/>
                    <a:pt x="0" y="-5252"/>
                    <a:pt x="0" y="3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0287E4C1-B9FC-46B3-B49E-AF024384FF9F}"/>
                </a:ext>
              </a:extLst>
            </p:cNvPr>
            <p:cNvSpPr/>
            <p:nvPr/>
          </p:nvSpPr>
          <p:spPr>
            <a:xfrm>
              <a:off x="6068778" y="3368667"/>
              <a:ext cx="281222" cy="192159"/>
            </a:xfrm>
            <a:custGeom>
              <a:avLst/>
              <a:gdLst>
                <a:gd name="connsiteX0" fmla="*/ 131997 w 281222"/>
                <a:gd name="connsiteY0" fmla="*/ 8 h 192159"/>
                <a:gd name="connsiteX1" fmla="*/ 85960 w 281222"/>
                <a:gd name="connsiteY1" fmla="*/ 60333 h 192159"/>
                <a:gd name="connsiteX2" fmla="*/ 124060 w 281222"/>
                <a:gd name="connsiteY2" fmla="*/ 114308 h 192159"/>
                <a:gd name="connsiteX3" fmla="*/ 147872 w 281222"/>
                <a:gd name="connsiteY3" fmla="*/ 182571 h 192159"/>
                <a:gd name="connsiteX4" fmla="*/ 163747 w 281222"/>
                <a:gd name="connsiteY4" fmla="*/ 157171 h 192159"/>
                <a:gd name="connsiteX5" fmla="*/ 281222 w 281222"/>
                <a:gd name="connsiteY5" fmla="*/ 192096 h 192159"/>
                <a:gd name="connsiteX6" fmla="*/ 162160 w 281222"/>
                <a:gd name="connsiteY6" fmla="*/ 165108 h 192159"/>
                <a:gd name="connsiteX7" fmla="*/ 122472 w 281222"/>
                <a:gd name="connsiteY7" fmla="*/ 139708 h 192159"/>
                <a:gd name="connsiteX8" fmla="*/ 100247 w 281222"/>
                <a:gd name="connsiteY8" fmla="*/ 95258 h 192159"/>
                <a:gd name="connsiteX9" fmla="*/ 235 w 281222"/>
                <a:gd name="connsiteY9" fmla="*/ 3183 h 192159"/>
                <a:gd name="connsiteX10" fmla="*/ 73260 w 281222"/>
                <a:gd name="connsiteY10" fmla="*/ 55571 h 192159"/>
                <a:gd name="connsiteX11" fmla="*/ 131997 w 281222"/>
                <a:gd name="connsiteY11" fmla="*/ 8 h 192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1222" h="192159">
                  <a:moveTo>
                    <a:pt x="131997" y="8"/>
                  </a:moveTo>
                  <a:cubicBezTo>
                    <a:pt x="134114" y="802"/>
                    <a:pt x="87283" y="41283"/>
                    <a:pt x="85960" y="60333"/>
                  </a:cubicBezTo>
                  <a:cubicBezTo>
                    <a:pt x="84637" y="79383"/>
                    <a:pt x="113741" y="93935"/>
                    <a:pt x="124060" y="114308"/>
                  </a:cubicBezTo>
                  <a:cubicBezTo>
                    <a:pt x="134379" y="134681"/>
                    <a:pt x="141258" y="175427"/>
                    <a:pt x="147872" y="182571"/>
                  </a:cubicBezTo>
                  <a:cubicBezTo>
                    <a:pt x="154486" y="189715"/>
                    <a:pt x="141522" y="155584"/>
                    <a:pt x="163747" y="157171"/>
                  </a:cubicBezTo>
                  <a:cubicBezTo>
                    <a:pt x="185972" y="158758"/>
                    <a:pt x="281486" y="190773"/>
                    <a:pt x="281222" y="192096"/>
                  </a:cubicBezTo>
                  <a:cubicBezTo>
                    <a:pt x="280958" y="193419"/>
                    <a:pt x="188618" y="173839"/>
                    <a:pt x="162160" y="165108"/>
                  </a:cubicBezTo>
                  <a:cubicBezTo>
                    <a:pt x="135702" y="156377"/>
                    <a:pt x="132791" y="151350"/>
                    <a:pt x="122472" y="139708"/>
                  </a:cubicBezTo>
                  <a:cubicBezTo>
                    <a:pt x="112153" y="128066"/>
                    <a:pt x="120620" y="118012"/>
                    <a:pt x="100247" y="95258"/>
                  </a:cubicBezTo>
                  <a:cubicBezTo>
                    <a:pt x="79874" y="72504"/>
                    <a:pt x="4733" y="9797"/>
                    <a:pt x="235" y="3183"/>
                  </a:cubicBezTo>
                  <a:cubicBezTo>
                    <a:pt x="-4263" y="-3431"/>
                    <a:pt x="56856" y="53719"/>
                    <a:pt x="73260" y="55571"/>
                  </a:cubicBezTo>
                  <a:cubicBezTo>
                    <a:pt x="89664" y="57423"/>
                    <a:pt x="129880" y="-786"/>
                    <a:pt x="131997" y="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AEDBBB9A-7EE5-49D5-BF2C-CD45314C6FC0}"/>
                </a:ext>
              </a:extLst>
            </p:cNvPr>
            <p:cNvSpPr/>
            <p:nvPr/>
          </p:nvSpPr>
          <p:spPr>
            <a:xfrm>
              <a:off x="5797999" y="3107098"/>
              <a:ext cx="202209" cy="105125"/>
            </a:xfrm>
            <a:custGeom>
              <a:avLst/>
              <a:gdLst>
                <a:gd name="connsiteX0" fmla="*/ 1139 w 202209"/>
                <a:gd name="connsiteY0" fmla="*/ 26627 h 105125"/>
                <a:gd name="connsiteX1" fmla="*/ 34476 w 202209"/>
                <a:gd name="connsiteY1" fmla="*/ 94890 h 105125"/>
                <a:gd name="connsiteX2" fmla="*/ 86864 w 202209"/>
                <a:gd name="connsiteY2" fmla="*/ 101240 h 105125"/>
                <a:gd name="connsiteX3" fmla="*/ 201164 w 202209"/>
                <a:gd name="connsiteY3" fmla="*/ 101240 h 105125"/>
                <a:gd name="connsiteX4" fmla="*/ 144014 w 202209"/>
                <a:gd name="connsiteY4" fmla="*/ 96477 h 105125"/>
                <a:gd name="connsiteX5" fmla="*/ 151951 w 202209"/>
                <a:gd name="connsiteY5" fmla="*/ 1227 h 105125"/>
                <a:gd name="connsiteX6" fmla="*/ 129726 w 202209"/>
                <a:gd name="connsiteY6" fmla="*/ 45677 h 105125"/>
                <a:gd name="connsiteX7" fmla="*/ 126551 w 202209"/>
                <a:gd name="connsiteY7" fmla="*/ 93302 h 105125"/>
                <a:gd name="connsiteX8" fmla="*/ 75751 w 202209"/>
                <a:gd name="connsiteY8" fmla="*/ 101240 h 105125"/>
                <a:gd name="connsiteX9" fmla="*/ 1139 w 202209"/>
                <a:gd name="connsiteY9" fmla="*/ 26627 h 10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209" h="105125">
                  <a:moveTo>
                    <a:pt x="1139" y="26627"/>
                  </a:moveTo>
                  <a:cubicBezTo>
                    <a:pt x="-5740" y="25569"/>
                    <a:pt x="20189" y="82455"/>
                    <a:pt x="34476" y="94890"/>
                  </a:cubicBezTo>
                  <a:cubicBezTo>
                    <a:pt x="48764" y="107326"/>
                    <a:pt x="59083" y="100182"/>
                    <a:pt x="86864" y="101240"/>
                  </a:cubicBezTo>
                  <a:cubicBezTo>
                    <a:pt x="114645" y="102298"/>
                    <a:pt x="191639" y="102034"/>
                    <a:pt x="201164" y="101240"/>
                  </a:cubicBezTo>
                  <a:cubicBezTo>
                    <a:pt x="210689" y="100446"/>
                    <a:pt x="152216" y="113146"/>
                    <a:pt x="144014" y="96477"/>
                  </a:cubicBezTo>
                  <a:cubicBezTo>
                    <a:pt x="135812" y="79808"/>
                    <a:pt x="154332" y="9694"/>
                    <a:pt x="151951" y="1227"/>
                  </a:cubicBezTo>
                  <a:cubicBezTo>
                    <a:pt x="149570" y="-7240"/>
                    <a:pt x="133959" y="30331"/>
                    <a:pt x="129726" y="45677"/>
                  </a:cubicBezTo>
                  <a:cubicBezTo>
                    <a:pt x="125493" y="61023"/>
                    <a:pt x="135547" y="84042"/>
                    <a:pt x="126551" y="93302"/>
                  </a:cubicBezTo>
                  <a:cubicBezTo>
                    <a:pt x="117555" y="102563"/>
                    <a:pt x="92949" y="108913"/>
                    <a:pt x="75751" y="101240"/>
                  </a:cubicBezTo>
                  <a:cubicBezTo>
                    <a:pt x="58553" y="93567"/>
                    <a:pt x="8018" y="27685"/>
                    <a:pt x="1139" y="2662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D6976523-BF3A-402C-BB87-E4E84A218FE7}"/>
                </a:ext>
              </a:extLst>
            </p:cNvPr>
            <p:cNvSpPr/>
            <p:nvPr/>
          </p:nvSpPr>
          <p:spPr>
            <a:xfrm>
              <a:off x="6215060" y="3500111"/>
              <a:ext cx="261704" cy="200671"/>
            </a:xfrm>
            <a:custGeom>
              <a:avLst/>
              <a:gdLst>
                <a:gd name="connsiteX0" fmla="*/ 3 w 261704"/>
                <a:gd name="connsiteY0" fmla="*/ 20964 h 200671"/>
                <a:gd name="connsiteX1" fmla="*/ 104778 w 261704"/>
                <a:gd name="connsiteY1" fmla="*/ 327 h 200671"/>
                <a:gd name="connsiteX2" fmla="*/ 242890 w 261704"/>
                <a:gd name="connsiteY2" fmla="*/ 40014 h 200671"/>
                <a:gd name="connsiteX3" fmla="*/ 231778 w 261704"/>
                <a:gd name="connsiteY3" fmla="*/ 78114 h 200671"/>
                <a:gd name="connsiteX4" fmla="*/ 238128 w 261704"/>
                <a:gd name="connsiteY4" fmla="*/ 174952 h 200671"/>
                <a:gd name="connsiteX5" fmla="*/ 200028 w 261704"/>
                <a:gd name="connsiteY5" fmla="*/ 176539 h 200671"/>
                <a:gd name="connsiteX6" fmla="*/ 147640 w 261704"/>
                <a:gd name="connsiteY6" fmla="*/ 184477 h 200671"/>
                <a:gd name="connsiteX7" fmla="*/ 120653 w 261704"/>
                <a:gd name="connsiteY7" fmla="*/ 200352 h 200671"/>
                <a:gd name="connsiteX8" fmla="*/ 244478 w 261704"/>
                <a:gd name="connsiteY8" fmla="*/ 168602 h 200671"/>
                <a:gd name="connsiteX9" fmla="*/ 260353 w 261704"/>
                <a:gd name="connsiteY9" fmla="*/ 89227 h 200671"/>
                <a:gd name="connsiteX10" fmla="*/ 241303 w 261704"/>
                <a:gd name="connsiteY10" fmla="*/ 60652 h 200671"/>
                <a:gd name="connsiteX11" fmla="*/ 138115 w 261704"/>
                <a:gd name="connsiteY11" fmla="*/ 28902 h 200671"/>
                <a:gd name="connsiteX12" fmla="*/ 179390 w 261704"/>
                <a:gd name="connsiteY12" fmla="*/ 43189 h 200671"/>
                <a:gd name="connsiteX13" fmla="*/ 130178 w 261704"/>
                <a:gd name="connsiteY13" fmla="*/ 32077 h 200671"/>
                <a:gd name="connsiteX14" fmla="*/ 107953 w 261704"/>
                <a:gd name="connsiteY14" fmla="*/ 17789 h 200671"/>
                <a:gd name="connsiteX15" fmla="*/ 3 w 261704"/>
                <a:gd name="connsiteY15" fmla="*/ 20964 h 200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1704" h="200671">
                  <a:moveTo>
                    <a:pt x="3" y="20964"/>
                  </a:moveTo>
                  <a:cubicBezTo>
                    <a:pt x="-526" y="18054"/>
                    <a:pt x="64297" y="-2848"/>
                    <a:pt x="104778" y="327"/>
                  </a:cubicBezTo>
                  <a:cubicBezTo>
                    <a:pt x="145259" y="3502"/>
                    <a:pt x="221723" y="27050"/>
                    <a:pt x="242890" y="40014"/>
                  </a:cubicBezTo>
                  <a:cubicBezTo>
                    <a:pt x="264057" y="52978"/>
                    <a:pt x="232572" y="55624"/>
                    <a:pt x="231778" y="78114"/>
                  </a:cubicBezTo>
                  <a:cubicBezTo>
                    <a:pt x="230984" y="100604"/>
                    <a:pt x="243420" y="158548"/>
                    <a:pt x="238128" y="174952"/>
                  </a:cubicBezTo>
                  <a:cubicBezTo>
                    <a:pt x="232836" y="191356"/>
                    <a:pt x="215109" y="174952"/>
                    <a:pt x="200028" y="176539"/>
                  </a:cubicBezTo>
                  <a:cubicBezTo>
                    <a:pt x="184947" y="178126"/>
                    <a:pt x="160869" y="180508"/>
                    <a:pt x="147640" y="184477"/>
                  </a:cubicBezTo>
                  <a:cubicBezTo>
                    <a:pt x="134411" y="188446"/>
                    <a:pt x="104513" y="202998"/>
                    <a:pt x="120653" y="200352"/>
                  </a:cubicBezTo>
                  <a:cubicBezTo>
                    <a:pt x="136793" y="197706"/>
                    <a:pt x="221195" y="187123"/>
                    <a:pt x="244478" y="168602"/>
                  </a:cubicBezTo>
                  <a:cubicBezTo>
                    <a:pt x="267761" y="150081"/>
                    <a:pt x="260882" y="107219"/>
                    <a:pt x="260353" y="89227"/>
                  </a:cubicBezTo>
                  <a:cubicBezTo>
                    <a:pt x="259824" y="71235"/>
                    <a:pt x="261676" y="70706"/>
                    <a:pt x="241303" y="60652"/>
                  </a:cubicBezTo>
                  <a:cubicBezTo>
                    <a:pt x="220930" y="50598"/>
                    <a:pt x="148434" y="31812"/>
                    <a:pt x="138115" y="28902"/>
                  </a:cubicBezTo>
                  <a:cubicBezTo>
                    <a:pt x="127796" y="25992"/>
                    <a:pt x="180713" y="42660"/>
                    <a:pt x="179390" y="43189"/>
                  </a:cubicBezTo>
                  <a:cubicBezTo>
                    <a:pt x="178067" y="43718"/>
                    <a:pt x="142084" y="36310"/>
                    <a:pt x="130178" y="32077"/>
                  </a:cubicBezTo>
                  <a:cubicBezTo>
                    <a:pt x="118272" y="27844"/>
                    <a:pt x="123034" y="20170"/>
                    <a:pt x="107953" y="17789"/>
                  </a:cubicBezTo>
                  <a:cubicBezTo>
                    <a:pt x="92872" y="15408"/>
                    <a:pt x="532" y="23874"/>
                    <a:pt x="3" y="209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57D1E2D3-D8B2-4D08-966A-6D7F90BAC2FA}"/>
                </a:ext>
              </a:extLst>
            </p:cNvPr>
            <p:cNvSpPr/>
            <p:nvPr/>
          </p:nvSpPr>
          <p:spPr>
            <a:xfrm>
              <a:off x="6196425" y="3492152"/>
              <a:ext cx="275586" cy="199271"/>
            </a:xfrm>
            <a:custGeom>
              <a:avLst/>
              <a:gdLst>
                <a:gd name="connsiteX0" fmla="*/ 7525 w 275586"/>
                <a:gd name="connsiteY0" fmla="*/ 348 h 199271"/>
                <a:gd name="connsiteX1" fmla="*/ 7525 w 275586"/>
                <a:gd name="connsiteY1" fmla="*/ 135286 h 199271"/>
                <a:gd name="connsiteX2" fmla="*/ 15463 w 275586"/>
                <a:gd name="connsiteY2" fmla="*/ 178148 h 199271"/>
                <a:gd name="connsiteX3" fmla="*/ 24988 w 275586"/>
                <a:gd name="connsiteY3" fmla="*/ 127348 h 199271"/>
                <a:gd name="connsiteX4" fmla="*/ 29750 w 275586"/>
                <a:gd name="connsiteY4" fmla="*/ 182911 h 199271"/>
                <a:gd name="connsiteX5" fmla="*/ 28163 w 275586"/>
                <a:gd name="connsiteY5" fmla="*/ 194023 h 199271"/>
                <a:gd name="connsiteX6" fmla="*/ 75788 w 275586"/>
                <a:gd name="connsiteY6" fmla="*/ 184498 h 199271"/>
                <a:gd name="connsiteX7" fmla="*/ 196438 w 275586"/>
                <a:gd name="connsiteY7" fmla="*/ 198786 h 199271"/>
                <a:gd name="connsiteX8" fmla="*/ 269463 w 275586"/>
                <a:gd name="connsiteY8" fmla="*/ 195611 h 199271"/>
                <a:gd name="connsiteX9" fmla="*/ 36100 w 275586"/>
                <a:gd name="connsiteY9" fmla="*/ 192436 h 199271"/>
                <a:gd name="connsiteX10" fmla="*/ 1175 w 275586"/>
                <a:gd name="connsiteY10" fmla="*/ 179736 h 199271"/>
                <a:gd name="connsiteX11" fmla="*/ 7525 w 275586"/>
                <a:gd name="connsiteY11" fmla="*/ 348 h 19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5586" h="199271">
                  <a:moveTo>
                    <a:pt x="7525" y="348"/>
                  </a:moveTo>
                  <a:cubicBezTo>
                    <a:pt x="8583" y="-7060"/>
                    <a:pt x="6202" y="105653"/>
                    <a:pt x="7525" y="135286"/>
                  </a:cubicBezTo>
                  <a:cubicBezTo>
                    <a:pt x="8848" y="164919"/>
                    <a:pt x="12553" y="179471"/>
                    <a:pt x="15463" y="178148"/>
                  </a:cubicBezTo>
                  <a:cubicBezTo>
                    <a:pt x="18373" y="176825"/>
                    <a:pt x="22607" y="126554"/>
                    <a:pt x="24988" y="127348"/>
                  </a:cubicBezTo>
                  <a:cubicBezTo>
                    <a:pt x="27369" y="128142"/>
                    <a:pt x="29221" y="171799"/>
                    <a:pt x="29750" y="182911"/>
                  </a:cubicBezTo>
                  <a:cubicBezTo>
                    <a:pt x="30279" y="194023"/>
                    <a:pt x="20490" y="193759"/>
                    <a:pt x="28163" y="194023"/>
                  </a:cubicBezTo>
                  <a:cubicBezTo>
                    <a:pt x="35836" y="194287"/>
                    <a:pt x="47742" y="183704"/>
                    <a:pt x="75788" y="184498"/>
                  </a:cubicBezTo>
                  <a:cubicBezTo>
                    <a:pt x="103834" y="185292"/>
                    <a:pt x="164159" y="196934"/>
                    <a:pt x="196438" y="198786"/>
                  </a:cubicBezTo>
                  <a:cubicBezTo>
                    <a:pt x="228717" y="200638"/>
                    <a:pt x="296186" y="196669"/>
                    <a:pt x="269463" y="195611"/>
                  </a:cubicBezTo>
                  <a:cubicBezTo>
                    <a:pt x="242740" y="194553"/>
                    <a:pt x="80815" y="195082"/>
                    <a:pt x="36100" y="192436"/>
                  </a:cubicBezTo>
                  <a:cubicBezTo>
                    <a:pt x="-8615" y="189790"/>
                    <a:pt x="5673" y="208840"/>
                    <a:pt x="1175" y="179736"/>
                  </a:cubicBezTo>
                  <a:cubicBezTo>
                    <a:pt x="-3323" y="150632"/>
                    <a:pt x="6467" y="7756"/>
                    <a:pt x="7525" y="34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04A146C5-780C-40C2-A282-FAD6D8EA05FF}"/>
                </a:ext>
              </a:extLst>
            </p:cNvPr>
            <p:cNvSpPr/>
            <p:nvPr/>
          </p:nvSpPr>
          <p:spPr>
            <a:xfrm>
              <a:off x="5875338" y="3492500"/>
              <a:ext cx="386714" cy="495677"/>
            </a:xfrm>
            <a:custGeom>
              <a:avLst/>
              <a:gdLst>
                <a:gd name="connsiteX0" fmla="*/ 0 w 386714"/>
                <a:gd name="connsiteY0" fmla="*/ 0 h 495677"/>
                <a:gd name="connsiteX1" fmla="*/ 234950 w 386714"/>
                <a:gd name="connsiteY1" fmla="*/ 295275 h 495677"/>
                <a:gd name="connsiteX2" fmla="*/ 184150 w 386714"/>
                <a:gd name="connsiteY2" fmla="*/ 188913 h 495677"/>
                <a:gd name="connsiteX3" fmla="*/ 219075 w 386714"/>
                <a:gd name="connsiteY3" fmla="*/ 268288 h 495677"/>
                <a:gd name="connsiteX4" fmla="*/ 293687 w 386714"/>
                <a:gd name="connsiteY4" fmla="*/ 350838 h 495677"/>
                <a:gd name="connsiteX5" fmla="*/ 312737 w 386714"/>
                <a:gd name="connsiteY5" fmla="*/ 373063 h 495677"/>
                <a:gd name="connsiteX6" fmla="*/ 385762 w 386714"/>
                <a:gd name="connsiteY6" fmla="*/ 493713 h 495677"/>
                <a:gd name="connsiteX7" fmla="*/ 349250 w 386714"/>
                <a:gd name="connsiteY7" fmla="*/ 438150 h 495677"/>
                <a:gd name="connsiteX8" fmla="*/ 276225 w 386714"/>
                <a:gd name="connsiteY8" fmla="*/ 312738 h 495677"/>
                <a:gd name="connsiteX9" fmla="*/ 227012 w 386714"/>
                <a:gd name="connsiteY9" fmla="*/ 255588 h 495677"/>
                <a:gd name="connsiteX10" fmla="*/ 0 w 386714"/>
                <a:gd name="connsiteY10" fmla="*/ 0 h 49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6714" h="495677">
                  <a:moveTo>
                    <a:pt x="0" y="0"/>
                  </a:moveTo>
                  <a:cubicBezTo>
                    <a:pt x="102129" y="131895"/>
                    <a:pt x="204258" y="263790"/>
                    <a:pt x="234950" y="295275"/>
                  </a:cubicBezTo>
                  <a:cubicBezTo>
                    <a:pt x="265642" y="326761"/>
                    <a:pt x="186796" y="193411"/>
                    <a:pt x="184150" y="188913"/>
                  </a:cubicBezTo>
                  <a:cubicBezTo>
                    <a:pt x="181504" y="184415"/>
                    <a:pt x="200819" y="241301"/>
                    <a:pt x="219075" y="268288"/>
                  </a:cubicBezTo>
                  <a:cubicBezTo>
                    <a:pt x="237331" y="295275"/>
                    <a:pt x="278077" y="333376"/>
                    <a:pt x="293687" y="350838"/>
                  </a:cubicBezTo>
                  <a:cubicBezTo>
                    <a:pt x="309297" y="368300"/>
                    <a:pt x="297391" y="349251"/>
                    <a:pt x="312737" y="373063"/>
                  </a:cubicBezTo>
                  <a:cubicBezTo>
                    <a:pt x="328083" y="396875"/>
                    <a:pt x="379677" y="482865"/>
                    <a:pt x="385762" y="493713"/>
                  </a:cubicBezTo>
                  <a:cubicBezTo>
                    <a:pt x="391847" y="504561"/>
                    <a:pt x="367506" y="468312"/>
                    <a:pt x="349250" y="438150"/>
                  </a:cubicBezTo>
                  <a:cubicBezTo>
                    <a:pt x="330994" y="407988"/>
                    <a:pt x="296598" y="343165"/>
                    <a:pt x="276225" y="312738"/>
                  </a:cubicBezTo>
                  <a:cubicBezTo>
                    <a:pt x="255852" y="282311"/>
                    <a:pt x="227012" y="255588"/>
                    <a:pt x="227012" y="25558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01D533A4-072A-4EBA-8A5B-BA30B69A8F30}"/>
                </a:ext>
              </a:extLst>
            </p:cNvPr>
            <p:cNvSpPr/>
            <p:nvPr/>
          </p:nvSpPr>
          <p:spPr>
            <a:xfrm>
              <a:off x="6224424" y="3661925"/>
              <a:ext cx="305083" cy="332150"/>
            </a:xfrm>
            <a:custGeom>
              <a:avLst/>
              <a:gdLst>
                <a:gd name="connsiteX0" fmla="*/ 187489 w 305083"/>
                <a:gd name="connsiteY0" fmla="*/ 438 h 332150"/>
                <a:gd name="connsiteX1" fmla="*/ 266864 w 305083"/>
                <a:gd name="connsiteY1" fmla="*/ 135375 h 332150"/>
                <a:gd name="connsiteX2" fmla="*/ 304964 w 305083"/>
                <a:gd name="connsiteY2" fmla="*/ 173475 h 332150"/>
                <a:gd name="connsiteX3" fmla="*/ 277976 w 305083"/>
                <a:gd name="connsiteY3" fmla="*/ 187763 h 332150"/>
                <a:gd name="connsiteX4" fmla="*/ 252576 w 305083"/>
                <a:gd name="connsiteY4" fmla="*/ 222688 h 332150"/>
                <a:gd name="connsiteX5" fmla="*/ 165264 w 305083"/>
                <a:gd name="connsiteY5" fmla="*/ 308413 h 332150"/>
                <a:gd name="connsiteX6" fmla="*/ 143039 w 305083"/>
                <a:gd name="connsiteY6" fmla="*/ 316350 h 332150"/>
                <a:gd name="connsiteX7" fmla="*/ 164 w 305083"/>
                <a:gd name="connsiteY7" fmla="*/ 322700 h 332150"/>
                <a:gd name="connsiteX8" fmla="*/ 116051 w 305083"/>
                <a:gd name="connsiteY8" fmla="*/ 329050 h 332150"/>
                <a:gd name="connsiteX9" fmla="*/ 187489 w 305083"/>
                <a:gd name="connsiteY9" fmla="*/ 268725 h 332150"/>
                <a:gd name="connsiteX10" fmla="*/ 292264 w 305083"/>
                <a:gd name="connsiteY10" fmla="*/ 181413 h 332150"/>
                <a:gd name="connsiteX11" fmla="*/ 258926 w 305083"/>
                <a:gd name="connsiteY11" fmla="*/ 129025 h 332150"/>
                <a:gd name="connsiteX12" fmla="*/ 206539 w 305083"/>
                <a:gd name="connsiteY12" fmla="*/ 92513 h 332150"/>
                <a:gd name="connsiteX13" fmla="*/ 187489 w 305083"/>
                <a:gd name="connsiteY13" fmla="*/ 438 h 332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5083" h="332150">
                  <a:moveTo>
                    <a:pt x="187489" y="438"/>
                  </a:moveTo>
                  <a:cubicBezTo>
                    <a:pt x="197543" y="7582"/>
                    <a:pt x="247285" y="106536"/>
                    <a:pt x="266864" y="135375"/>
                  </a:cubicBezTo>
                  <a:cubicBezTo>
                    <a:pt x="286443" y="164214"/>
                    <a:pt x="303112" y="164744"/>
                    <a:pt x="304964" y="173475"/>
                  </a:cubicBezTo>
                  <a:cubicBezTo>
                    <a:pt x="306816" y="182206"/>
                    <a:pt x="286707" y="179561"/>
                    <a:pt x="277976" y="187763"/>
                  </a:cubicBezTo>
                  <a:cubicBezTo>
                    <a:pt x="269245" y="195965"/>
                    <a:pt x="271361" y="202580"/>
                    <a:pt x="252576" y="222688"/>
                  </a:cubicBezTo>
                  <a:cubicBezTo>
                    <a:pt x="233791" y="242796"/>
                    <a:pt x="183520" y="292803"/>
                    <a:pt x="165264" y="308413"/>
                  </a:cubicBezTo>
                  <a:cubicBezTo>
                    <a:pt x="147008" y="324023"/>
                    <a:pt x="170556" y="313969"/>
                    <a:pt x="143039" y="316350"/>
                  </a:cubicBezTo>
                  <a:cubicBezTo>
                    <a:pt x="115522" y="318731"/>
                    <a:pt x="4662" y="320583"/>
                    <a:pt x="164" y="322700"/>
                  </a:cubicBezTo>
                  <a:cubicBezTo>
                    <a:pt x="-4334" y="324817"/>
                    <a:pt x="84830" y="338046"/>
                    <a:pt x="116051" y="329050"/>
                  </a:cubicBezTo>
                  <a:cubicBezTo>
                    <a:pt x="147272" y="320054"/>
                    <a:pt x="187489" y="268725"/>
                    <a:pt x="187489" y="268725"/>
                  </a:cubicBezTo>
                  <a:cubicBezTo>
                    <a:pt x="216858" y="244119"/>
                    <a:pt x="280358" y="204696"/>
                    <a:pt x="292264" y="181413"/>
                  </a:cubicBezTo>
                  <a:cubicBezTo>
                    <a:pt x="304170" y="158130"/>
                    <a:pt x="273213" y="143842"/>
                    <a:pt x="258926" y="129025"/>
                  </a:cubicBezTo>
                  <a:cubicBezTo>
                    <a:pt x="244639" y="114208"/>
                    <a:pt x="215799" y="109446"/>
                    <a:pt x="206539" y="92513"/>
                  </a:cubicBezTo>
                  <a:cubicBezTo>
                    <a:pt x="197279" y="75580"/>
                    <a:pt x="177435" y="-6706"/>
                    <a:pt x="187489" y="4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20F49774-4D6E-4C0D-864F-8AFD801D000D}"/>
                </a:ext>
              </a:extLst>
            </p:cNvPr>
            <p:cNvSpPr/>
            <p:nvPr/>
          </p:nvSpPr>
          <p:spPr>
            <a:xfrm>
              <a:off x="6255817" y="3709746"/>
              <a:ext cx="267394" cy="276833"/>
            </a:xfrm>
            <a:custGeom>
              <a:avLst/>
              <a:gdLst>
                <a:gd name="connsiteX0" fmla="*/ 71958 w 267394"/>
                <a:gd name="connsiteY0" fmla="*/ 242 h 276833"/>
                <a:gd name="connsiteX1" fmla="*/ 151333 w 267394"/>
                <a:gd name="connsiteY1" fmla="*/ 82792 h 276833"/>
                <a:gd name="connsiteX2" fmla="*/ 216421 w 267394"/>
                <a:gd name="connsiteY2" fmla="*/ 108192 h 276833"/>
                <a:gd name="connsiteX3" fmla="*/ 267221 w 267394"/>
                <a:gd name="connsiteY3" fmla="*/ 119304 h 276833"/>
                <a:gd name="connsiteX4" fmla="*/ 198958 w 267394"/>
                <a:gd name="connsiteY4" fmla="*/ 132004 h 276833"/>
                <a:gd name="connsiteX5" fmla="*/ 143396 w 267394"/>
                <a:gd name="connsiteY5" fmla="*/ 200267 h 276833"/>
                <a:gd name="connsiteX6" fmla="*/ 102121 w 267394"/>
                <a:gd name="connsiteY6" fmla="*/ 214554 h 276833"/>
                <a:gd name="connsiteX7" fmla="*/ 521 w 267394"/>
                <a:gd name="connsiteY7" fmla="*/ 276467 h 276833"/>
                <a:gd name="connsiteX8" fmla="*/ 67196 w 267394"/>
                <a:gd name="connsiteY8" fmla="*/ 236779 h 276833"/>
                <a:gd name="connsiteX9" fmla="*/ 170383 w 267394"/>
                <a:gd name="connsiteY9" fmla="*/ 166929 h 276833"/>
                <a:gd name="connsiteX10" fmla="*/ 76721 w 267394"/>
                <a:gd name="connsiteY10" fmla="*/ 197092 h 276833"/>
                <a:gd name="connsiteX11" fmla="*/ 130696 w 267394"/>
                <a:gd name="connsiteY11" fmla="*/ 119304 h 276833"/>
                <a:gd name="connsiteX12" fmla="*/ 81483 w 267394"/>
                <a:gd name="connsiteY12" fmla="*/ 176454 h 276833"/>
                <a:gd name="connsiteX13" fmla="*/ 22746 w 267394"/>
                <a:gd name="connsiteY13" fmla="*/ 252654 h 276833"/>
                <a:gd name="connsiteX14" fmla="*/ 92596 w 267394"/>
                <a:gd name="connsiteY14" fmla="*/ 209792 h 276833"/>
                <a:gd name="connsiteX15" fmla="*/ 248171 w 267394"/>
                <a:gd name="connsiteY15" fmla="*/ 130417 h 276833"/>
                <a:gd name="connsiteX16" fmla="*/ 170383 w 267394"/>
                <a:gd name="connsiteY16" fmla="*/ 100254 h 276833"/>
                <a:gd name="connsiteX17" fmla="*/ 111646 w 267394"/>
                <a:gd name="connsiteY17" fmla="*/ 66917 h 276833"/>
                <a:gd name="connsiteX18" fmla="*/ 76721 w 267394"/>
                <a:gd name="connsiteY18" fmla="*/ 130417 h 276833"/>
                <a:gd name="connsiteX19" fmla="*/ 87833 w 267394"/>
                <a:gd name="connsiteY19" fmla="*/ 81204 h 276833"/>
                <a:gd name="connsiteX20" fmla="*/ 94183 w 267394"/>
                <a:gd name="connsiteY20" fmla="*/ 57392 h 276833"/>
                <a:gd name="connsiteX21" fmla="*/ 71958 w 267394"/>
                <a:gd name="connsiteY21" fmla="*/ 242 h 276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7394" h="276833">
                  <a:moveTo>
                    <a:pt x="71958" y="242"/>
                  </a:moveTo>
                  <a:cubicBezTo>
                    <a:pt x="81483" y="4475"/>
                    <a:pt x="127256" y="64800"/>
                    <a:pt x="151333" y="82792"/>
                  </a:cubicBezTo>
                  <a:cubicBezTo>
                    <a:pt x="175410" y="100784"/>
                    <a:pt x="197106" y="102107"/>
                    <a:pt x="216421" y="108192"/>
                  </a:cubicBezTo>
                  <a:cubicBezTo>
                    <a:pt x="235736" y="114277"/>
                    <a:pt x="270132" y="115335"/>
                    <a:pt x="267221" y="119304"/>
                  </a:cubicBezTo>
                  <a:cubicBezTo>
                    <a:pt x="264311" y="123273"/>
                    <a:pt x="219595" y="118510"/>
                    <a:pt x="198958" y="132004"/>
                  </a:cubicBezTo>
                  <a:cubicBezTo>
                    <a:pt x="178321" y="145498"/>
                    <a:pt x="159535" y="186509"/>
                    <a:pt x="143396" y="200267"/>
                  </a:cubicBezTo>
                  <a:cubicBezTo>
                    <a:pt x="127257" y="214025"/>
                    <a:pt x="125934" y="201854"/>
                    <a:pt x="102121" y="214554"/>
                  </a:cubicBezTo>
                  <a:cubicBezTo>
                    <a:pt x="78309" y="227254"/>
                    <a:pt x="6342" y="272763"/>
                    <a:pt x="521" y="276467"/>
                  </a:cubicBezTo>
                  <a:cubicBezTo>
                    <a:pt x="-5300" y="280171"/>
                    <a:pt x="38886" y="255035"/>
                    <a:pt x="67196" y="236779"/>
                  </a:cubicBezTo>
                  <a:cubicBezTo>
                    <a:pt x="95506" y="218523"/>
                    <a:pt x="168796" y="173543"/>
                    <a:pt x="170383" y="166929"/>
                  </a:cubicBezTo>
                  <a:cubicBezTo>
                    <a:pt x="171970" y="160315"/>
                    <a:pt x="83335" y="205029"/>
                    <a:pt x="76721" y="197092"/>
                  </a:cubicBezTo>
                  <a:cubicBezTo>
                    <a:pt x="70107" y="189155"/>
                    <a:pt x="129902" y="122744"/>
                    <a:pt x="130696" y="119304"/>
                  </a:cubicBezTo>
                  <a:cubicBezTo>
                    <a:pt x="131490" y="115864"/>
                    <a:pt x="99475" y="154229"/>
                    <a:pt x="81483" y="176454"/>
                  </a:cubicBezTo>
                  <a:cubicBezTo>
                    <a:pt x="63491" y="198679"/>
                    <a:pt x="20894" y="247098"/>
                    <a:pt x="22746" y="252654"/>
                  </a:cubicBezTo>
                  <a:cubicBezTo>
                    <a:pt x="24598" y="258210"/>
                    <a:pt x="55025" y="230165"/>
                    <a:pt x="92596" y="209792"/>
                  </a:cubicBezTo>
                  <a:cubicBezTo>
                    <a:pt x="130167" y="189419"/>
                    <a:pt x="235207" y="148673"/>
                    <a:pt x="248171" y="130417"/>
                  </a:cubicBezTo>
                  <a:cubicBezTo>
                    <a:pt x="261135" y="112161"/>
                    <a:pt x="193137" y="110837"/>
                    <a:pt x="170383" y="100254"/>
                  </a:cubicBezTo>
                  <a:cubicBezTo>
                    <a:pt x="147629" y="89671"/>
                    <a:pt x="127256" y="61890"/>
                    <a:pt x="111646" y="66917"/>
                  </a:cubicBezTo>
                  <a:cubicBezTo>
                    <a:pt x="96036" y="71944"/>
                    <a:pt x="80690" y="128036"/>
                    <a:pt x="76721" y="130417"/>
                  </a:cubicBezTo>
                  <a:cubicBezTo>
                    <a:pt x="72752" y="132798"/>
                    <a:pt x="84923" y="93375"/>
                    <a:pt x="87833" y="81204"/>
                  </a:cubicBezTo>
                  <a:cubicBezTo>
                    <a:pt x="90743" y="69033"/>
                    <a:pt x="94712" y="66388"/>
                    <a:pt x="94183" y="57392"/>
                  </a:cubicBezTo>
                  <a:cubicBezTo>
                    <a:pt x="93654" y="48396"/>
                    <a:pt x="62433" y="-3991"/>
                    <a:pt x="71958" y="2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14F0A51B-CC59-467B-B4B3-5E00F16A965B}"/>
                </a:ext>
              </a:extLst>
            </p:cNvPr>
            <p:cNvSpPr/>
            <p:nvPr/>
          </p:nvSpPr>
          <p:spPr>
            <a:xfrm>
              <a:off x="6119208" y="3648042"/>
              <a:ext cx="210404" cy="177958"/>
            </a:xfrm>
            <a:custGeom>
              <a:avLst/>
              <a:gdLst>
                <a:gd name="connsiteX0" fmla="*/ 605 w 210404"/>
                <a:gd name="connsiteY0" fmla="*/ 33 h 177958"/>
                <a:gd name="connsiteX1" fmla="*/ 121255 w 210404"/>
                <a:gd name="connsiteY1" fmla="*/ 96871 h 177958"/>
                <a:gd name="connsiteX2" fmla="*/ 167292 w 210404"/>
                <a:gd name="connsiteY2" fmla="*/ 63533 h 177958"/>
                <a:gd name="connsiteX3" fmla="*/ 192692 w 210404"/>
                <a:gd name="connsiteY3" fmla="*/ 58771 h 177958"/>
                <a:gd name="connsiteX4" fmla="*/ 195867 w 210404"/>
                <a:gd name="connsiteY4" fmla="*/ 96871 h 177958"/>
                <a:gd name="connsiteX5" fmla="*/ 200630 w 210404"/>
                <a:gd name="connsiteY5" fmla="*/ 127033 h 177958"/>
                <a:gd name="connsiteX6" fmla="*/ 210155 w 210404"/>
                <a:gd name="connsiteY6" fmla="*/ 177833 h 177958"/>
                <a:gd name="connsiteX7" fmla="*/ 189517 w 210404"/>
                <a:gd name="connsiteY7" fmla="*/ 111158 h 177958"/>
                <a:gd name="connsiteX8" fmla="*/ 154592 w 210404"/>
                <a:gd name="connsiteY8" fmla="*/ 111158 h 177958"/>
                <a:gd name="connsiteX9" fmla="*/ 105380 w 210404"/>
                <a:gd name="connsiteY9" fmla="*/ 100046 h 177958"/>
                <a:gd name="connsiteX10" fmla="*/ 75217 w 210404"/>
                <a:gd name="connsiteY10" fmla="*/ 85758 h 177958"/>
                <a:gd name="connsiteX11" fmla="*/ 605 w 210404"/>
                <a:gd name="connsiteY11" fmla="*/ 33 h 177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0404" h="177958">
                  <a:moveTo>
                    <a:pt x="605" y="33"/>
                  </a:moveTo>
                  <a:cubicBezTo>
                    <a:pt x="8278" y="1885"/>
                    <a:pt x="93474" y="86288"/>
                    <a:pt x="121255" y="96871"/>
                  </a:cubicBezTo>
                  <a:cubicBezTo>
                    <a:pt x="149036" y="107454"/>
                    <a:pt x="155386" y="69883"/>
                    <a:pt x="167292" y="63533"/>
                  </a:cubicBezTo>
                  <a:cubicBezTo>
                    <a:pt x="179198" y="57183"/>
                    <a:pt x="187930" y="53215"/>
                    <a:pt x="192692" y="58771"/>
                  </a:cubicBezTo>
                  <a:cubicBezTo>
                    <a:pt x="197455" y="64327"/>
                    <a:pt x="194544" y="85494"/>
                    <a:pt x="195867" y="96871"/>
                  </a:cubicBezTo>
                  <a:cubicBezTo>
                    <a:pt x="197190" y="108248"/>
                    <a:pt x="198249" y="113539"/>
                    <a:pt x="200630" y="127033"/>
                  </a:cubicBezTo>
                  <a:cubicBezTo>
                    <a:pt x="203011" y="140527"/>
                    <a:pt x="212007" y="180479"/>
                    <a:pt x="210155" y="177833"/>
                  </a:cubicBezTo>
                  <a:cubicBezTo>
                    <a:pt x="208303" y="175187"/>
                    <a:pt x="198777" y="122270"/>
                    <a:pt x="189517" y="111158"/>
                  </a:cubicBezTo>
                  <a:cubicBezTo>
                    <a:pt x="180257" y="100046"/>
                    <a:pt x="168615" y="113010"/>
                    <a:pt x="154592" y="111158"/>
                  </a:cubicBezTo>
                  <a:cubicBezTo>
                    <a:pt x="140569" y="109306"/>
                    <a:pt x="118609" y="104279"/>
                    <a:pt x="105380" y="100046"/>
                  </a:cubicBezTo>
                  <a:cubicBezTo>
                    <a:pt x="92151" y="95813"/>
                    <a:pt x="90034" y="97929"/>
                    <a:pt x="75217" y="85758"/>
                  </a:cubicBezTo>
                  <a:cubicBezTo>
                    <a:pt x="60400" y="73587"/>
                    <a:pt x="-7068" y="-1819"/>
                    <a:pt x="605" y="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9182A0BF-B38D-44F5-B6A9-55D86D35337E}"/>
                </a:ext>
              </a:extLst>
            </p:cNvPr>
            <p:cNvSpPr/>
            <p:nvPr/>
          </p:nvSpPr>
          <p:spPr>
            <a:xfrm>
              <a:off x="6193535" y="4789333"/>
              <a:ext cx="145110" cy="381935"/>
            </a:xfrm>
            <a:custGeom>
              <a:avLst/>
              <a:gdLst>
                <a:gd name="connsiteX0" fmla="*/ 12003 w 145110"/>
                <a:gd name="connsiteY0" fmla="*/ 155 h 381935"/>
                <a:gd name="connsiteX1" fmla="*/ 139003 w 145110"/>
                <a:gd name="connsiteY1" fmla="*/ 138267 h 381935"/>
                <a:gd name="connsiteX2" fmla="*/ 119953 w 145110"/>
                <a:gd name="connsiteY2" fmla="*/ 152555 h 381935"/>
                <a:gd name="connsiteX3" fmla="*/ 75503 w 145110"/>
                <a:gd name="connsiteY3" fmla="*/ 208117 h 381935"/>
                <a:gd name="connsiteX4" fmla="*/ 890 w 145110"/>
                <a:gd name="connsiteY4" fmla="*/ 377980 h 381935"/>
                <a:gd name="connsiteX5" fmla="*/ 38990 w 145110"/>
                <a:gd name="connsiteY5" fmla="*/ 317655 h 381935"/>
                <a:gd name="connsiteX6" fmla="*/ 107253 w 145110"/>
                <a:gd name="connsiteY6" fmla="*/ 201767 h 381935"/>
                <a:gd name="connsiteX7" fmla="*/ 67565 w 145110"/>
                <a:gd name="connsiteY7" fmla="*/ 235105 h 381935"/>
                <a:gd name="connsiteX8" fmla="*/ 113603 w 145110"/>
                <a:gd name="connsiteY8" fmla="*/ 154142 h 381935"/>
                <a:gd name="connsiteX9" fmla="*/ 107253 w 145110"/>
                <a:gd name="connsiteY9" fmla="*/ 111280 h 381935"/>
                <a:gd name="connsiteX10" fmla="*/ 12003 w 145110"/>
                <a:gd name="connsiteY10" fmla="*/ 155 h 381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110" h="381935">
                  <a:moveTo>
                    <a:pt x="12003" y="155"/>
                  </a:moveTo>
                  <a:cubicBezTo>
                    <a:pt x="17295" y="4653"/>
                    <a:pt x="121011" y="112867"/>
                    <a:pt x="139003" y="138267"/>
                  </a:cubicBezTo>
                  <a:cubicBezTo>
                    <a:pt x="156995" y="163667"/>
                    <a:pt x="130536" y="140913"/>
                    <a:pt x="119953" y="152555"/>
                  </a:cubicBezTo>
                  <a:cubicBezTo>
                    <a:pt x="109370" y="164197"/>
                    <a:pt x="95347" y="170546"/>
                    <a:pt x="75503" y="208117"/>
                  </a:cubicBezTo>
                  <a:cubicBezTo>
                    <a:pt x="55659" y="245688"/>
                    <a:pt x="6975" y="359724"/>
                    <a:pt x="890" y="377980"/>
                  </a:cubicBezTo>
                  <a:cubicBezTo>
                    <a:pt x="-5195" y="396236"/>
                    <a:pt x="21263" y="347024"/>
                    <a:pt x="38990" y="317655"/>
                  </a:cubicBezTo>
                  <a:cubicBezTo>
                    <a:pt x="56717" y="288286"/>
                    <a:pt x="102491" y="215525"/>
                    <a:pt x="107253" y="201767"/>
                  </a:cubicBezTo>
                  <a:cubicBezTo>
                    <a:pt x="112015" y="188009"/>
                    <a:pt x="66507" y="243042"/>
                    <a:pt x="67565" y="235105"/>
                  </a:cubicBezTo>
                  <a:cubicBezTo>
                    <a:pt x="68623" y="227168"/>
                    <a:pt x="106988" y="174779"/>
                    <a:pt x="113603" y="154142"/>
                  </a:cubicBezTo>
                  <a:cubicBezTo>
                    <a:pt x="120218" y="133505"/>
                    <a:pt x="124451" y="132711"/>
                    <a:pt x="107253" y="111280"/>
                  </a:cubicBezTo>
                  <a:cubicBezTo>
                    <a:pt x="90055" y="89849"/>
                    <a:pt x="6711" y="-4343"/>
                    <a:pt x="12003" y="1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A15B0AD5-1F35-431E-AD0E-8ED1EF272CB5}"/>
                </a:ext>
              </a:extLst>
            </p:cNvPr>
            <p:cNvSpPr/>
            <p:nvPr/>
          </p:nvSpPr>
          <p:spPr>
            <a:xfrm>
              <a:off x="6211852" y="4792175"/>
              <a:ext cx="192742" cy="372034"/>
            </a:xfrm>
            <a:custGeom>
              <a:avLst/>
              <a:gdLst>
                <a:gd name="connsiteX0" fmla="*/ 31786 w 192742"/>
                <a:gd name="connsiteY0" fmla="*/ 2075 h 372034"/>
                <a:gd name="connsiteX1" fmla="*/ 134973 w 192742"/>
                <a:gd name="connsiteY1" fmla="*/ 129075 h 372034"/>
                <a:gd name="connsiteX2" fmla="*/ 139736 w 192742"/>
                <a:gd name="connsiteY2" fmla="*/ 152888 h 372034"/>
                <a:gd name="connsiteX3" fmla="*/ 174661 w 192742"/>
                <a:gd name="connsiteY3" fmla="*/ 238613 h 372034"/>
                <a:gd name="connsiteX4" fmla="*/ 168311 w 192742"/>
                <a:gd name="connsiteY4" fmla="*/ 190988 h 372034"/>
                <a:gd name="connsiteX5" fmla="*/ 168311 w 192742"/>
                <a:gd name="connsiteY5" fmla="*/ 256075 h 372034"/>
                <a:gd name="connsiteX6" fmla="*/ 158786 w 192742"/>
                <a:gd name="connsiteY6" fmla="*/ 279888 h 372034"/>
                <a:gd name="connsiteX7" fmla="*/ 114336 w 192742"/>
                <a:gd name="connsiteY7" fmla="*/ 311638 h 372034"/>
                <a:gd name="connsiteX8" fmla="*/ 36 w 192742"/>
                <a:gd name="connsiteY8" fmla="*/ 371963 h 372034"/>
                <a:gd name="connsiteX9" fmla="*/ 127036 w 192742"/>
                <a:gd name="connsiteY9" fmla="*/ 322750 h 372034"/>
                <a:gd name="connsiteX10" fmla="*/ 177836 w 192742"/>
                <a:gd name="connsiteY10" fmla="*/ 273538 h 372034"/>
                <a:gd name="connsiteX11" fmla="*/ 182598 w 192742"/>
                <a:gd name="connsiteY11" fmla="*/ 244963 h 372034"/>
                <a:gd name="connsiteX12" fmla="*/ 31786 w 192742"/>
                <a:gd name="connsiteY12" fmla="*/ 2075 h 372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2742" h="372034">
                  <a:moveTo>
                    <a:pt x="31786" y="2075"/>
                  </a:moveTo>
                  <a:cubicBezTo>
                    <a:pt x="23848" y="-17240"/>
                    <a:pt x="116981" y="103939"/>
                    <a:pt x="134973" y="129075"/>
                  </a:cubicBezTo>
                  <a:cubicBezTo>
                    <a:pt x="152965" y="154211"/>
                    <a:pt x="133121" y="134632"/>
                    <a:pt x="139736" y="152888"/>
                  </a:cubicBezTo>
                  <a:cubicBezTo>
                    <a:pt x="146351" y="171144"/>
                    <a:pt x="169899" y="232263"/>
                    <a:pt x="174661" y="238613"/>
                  </a:cubicBezTo>
                  <a:cubicBezTo>
                    <a:pt x="179423" y="244963"/>
                    <a:pt x="169369" y="188078"/>
                    <a:pt x="168311" y="190988"/>
                  </a:cubicBezTo>
                  <a:cubicBezTo>
                    <a:pt x="167253" y="193898"/>
                    <a:pt x="169898" y="241258"/>
                    <a:pt x="168311" y="256075"/>
                  </a:cubicBezTo>
                  <a:cubicBezTo>
                    <a:pt x="166724" y="270892"/>
                    <a:pt x="167782" y="270628"/>
                    <a:pt x="158786" y="279888"/>
                  </a:cubicBezTo>
                  <a:cubicBezTo>
                    <a:pt x="149790" y="289149"/>
                    <a:pt x="140794" y="296292"/>
                    <a:pt x="114336" y="311638"/>
                  </a:cubicBezTo>
                  <a:cubicBezTo>
                    <a:pt x="87878" y="326984"/>
                    <a:pt x="-2081" y="370111"/>
                    <a:pt x="36" y="371963"/>
                  </a:cubicBezTo>
                  <a:cubicBezTo>
                    <a:pt x="2153" y="373815"/>
                    <a:pt x="97403" y="339154"/>
                    <a:pt x="127036" y="322750"/>
                  </a:cubicBezTo>
                  <a:cubicBezTo>
                    <a:pt x="156669" y="306346"/>
                    <a:pt x="168576" y="286503"/>
                    <a:pt x="177836" y="273538"/>
                  </a:cubicBezTo>
                  <a:cubicBezTo>
                    <a:pt x="187096" y="260574"/>
                    <a:pt x="203500" y="289942"/>
                    <a:pt x="182598" y="244963"/>
                  </a:cubicBezTo>
                  <a:cubicBezTo>
                    <a:pt x="161696" y="199984"/>
                    <a:pt x="39724" y="21390"/>
                    <a:pt x="31786" y="20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15975C23-E0C4-4D99-8907-5A95E4C5150C}"/>
                </a:ext>
              </a:extLst>
            </p:cNvPr>
            <p:cNvSpPr/>
            <p:nvPr/>
          </p:nvSpPr>
          <p:spPr>
            <a:xfrm>
              <a:off x="6248176" y="4957692"/>
              <a:ext cx="107513" cy="155668"/>
            </a:xfrm>
            <a:custGeom>
              <a:avLst/>
              <a:gdLst>
                <a:gd name="connsiteX0" fmla="*/ 106587 w 107513"/>
                <a:gd name="connsiteY0" fmla="*/ 1658 h 155668"/>
                <a:gd name="connsiteX1" fmla="*/ 57374 w 107513"/>
                <a:gd name="connsiteY1" fmla="*/ 73096 h 155668"/>
                <a:gd name="connsiteX2" fmla="*/ 224 w 107513"/>
                <a:gd name="connsiteY2" fmla="*/ 155646 h 155668"/>
                <a:gd name="connsiteX3" fmla="*/ 79599 w 107513"/>
                <a:gd name="connsiteY3" fmla="*/ 65158 h 155668"/>
                <a:gd name="connsiteX4" fmla="*/ 12924 w 107513"/>
                <a:gd name="connsiteY4" fmla="*/ 146121 h 155668"/>
                <a:gd name="connsiteX5" fmla="*/ 106587 w 107513"/>
                <a:gd name="connsiteY5" fmla="*/ 1658 h 155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513" h="155668">
                  <a:moveTo>
                    <a:pt x="106587" y="1658"/>
                  </a:moveTo>
                  <a:cubicBezTo>
                    <a:pt x="113995" y="-10513"/>
                    <a:pt x="75101" y="47431"/>
                    <a:pt x="57374" y="73096"/>
                  </a:cubicBezTo>
                  <a:cubicBezTo>
                    <a:pt x="39647" y="98761"/>
                    <a:pt x="-3480" y="156969"/>
                    <a:pt x="224" y="155646"/>
                  </a:cubicBezTo>
                  <a:cubicBezTo>
                    <a:pt x="3928" y="154323"/>
                    <a:pt x="77482" y="66746"/>
                    <a:pt x="79599" y="65158"/>
                  </a:cubicBezTo>
                  <a:cubicBezTo>
                    <a:pt x="81716" y="63570"/>
                    <a:pt x="9749" y="153529"/>
                    <a:pt x="12924" y="146121"/>
                  </a:cubicBezTo>
                  <a:cubicBezTo>
                    <a:pt x="16099" y="138713"/>
                    <a:pt x="99179" y="13829"/>
                    <a:pt x="106587" y="165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E07D499D-2C55-42F6-8DF2-A8F6962314D0}"/>
                </a:ext>
              </a:extLst>
            </p:cNvPr>
            <p:cNvSpPr/>
            <p:nvPr/>
          </p:nvSpPr>
          <p:spPr>
            <a:xfrm>
              <a:off x="5917548" y="4447861"/>
              <a:ext cx="540402" cy="98739"/>
            </a:xfrm>
            <a:custGeom>
              <a:avLst/>
              <a:gdLst>
                <a:gd name="connsiteX0" fmla="*/ 652 w 540402"/>
                <a:gd name="connsiteY0" fmla="*/ 314 h 98739"/>
                <a:gd name="connsiteX1" fmla="*/ 272115 w 540402"/>
                <a:gd name="connsiteY1" fmla="*/ 24127 h 98739"/>
                <a:gd name="connsiteX2" fmla="*/ 367365 w 540402"/>
                <a:gd name="connsiteY2" fmla="*/ 52702 h 98739"/>
                <a:gd name="connsiteX3" fmla="*/ 178452 w 540402"/>
                <a:gd name="connsiteY3" fmla="*/ 17777 h 98739"/>
                <a:gd name="connsiteX4" fmla="*/ 57802 w 540402"/>
                <a:gd name="connsiteY4" fmla="*/ 24127 h 98739"/>
                <a:gd name="connsiteX5" fmla="*/ 300690 w 540402"/>
                <a:gd name="connsiteY5" fmla="*/ 47939 h 98739"/>
                <a:gd name="connsiteX6" fmla="*/ 480077 w 540402"/>
                <a:gd name="connsiteY6" fmla="*/ 79689 h 98739"/>
                <a:gd name="connsiteX7" fmla="*/ 540402 w 540402"/>
                <a:gd name="connsiteY7" fmla="*/ 98739 h 98739"/>
                <a:gd name="connsiteX8" fmla="*/ 357840 w 540402"/>
                <a:gd name="connsiteY8" fmla="*/ 41589 h 98739"/>
                <a:gd name="connsiteX9" fmla="*/ 652 w 540402"/>
                <a:gd name="connsiteY9" fmla="*/ 314 h 9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0402" h="98739">
                  <a:moveTo>
                    <a:pt x="652" y="314"/>
                  </a:moveTo>
                  <a:cubicBezTo>
                    <a:pt x="-13636" y="-2596"/>
                    <a:pt x="210996" y="15396"/>
                    <a:pt x="272115" y="24127"/>
                  </a:cubicBezTo>
                  <a:cubicBezTo>
                    <a:pt x="333234" y="32858"/>
                    <a:pt x="382975" y="53760"/>
                    <a:pt x="367365" y="52702"/>
                  </a:cubicBezTo>
                  <a:cubicBezTo>
                    <a:pt x="351755" y="51644"/>
                    <a:pt x="230046" y="22539"/>
                    <a:pt x="178452" y="17777"/>
                  </a:cubicBezTo>
                  <a:cubicBezTo>
                    <a:pt x="126858" y="13015"/>
                    <a:pt x="37429" y="19100"/>
                    <a:pt x="57802" y="24127"/>
                  </a:cubicBezTo>
                  <a:cubicBezTo>
                    <a:pt x="78175" y="29154"/>
                    <a:pt x="230311" y="38679"/>
                    <a:pt x="300690" y="47939"/>
                  </a:cubicBezTo>
                  <a:cubicBezTo>
                    <a:pt x="371069" y="57199"/>
                    <a:pt x="440125" y="71222"/>
                    <a:pt x="480077" y="79689"/>
                  </a:cubicBezTo>
                  <a:cubicBezTo>
                    <a:pt x="520029" y="88156"/>
                    <a:pt x="540402" y="98739"/>
                    <a:pt x="540402" y="98739"/>
                  </a:cubicBezTo>
                  <a:cubicBezTo>
                    <a:pt x="520029" y="92389"/>
                    <a:pt x="444888" y="55347"/>
                    <a:pt x="357840" y="41589"/>
                  </a:cubicBezTo>
                  <a:cubicBezTo>
                    <a:pt x="270792" y="27831"/>
                    <a:pt x="14940" y="3224"/>
                    <a:pt x="652" y="3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93E7BE56-95D9-4D7C-B717-6526DB9762F4}"/>
                </a:ext>
              </a:extLst>
            </p:cNvPr>
            <p:cNvSpPr/>
            <p:nvPr/>
          </p:nvSpPr>
          <p:spPr>
            <a:xfrm>
              <a:off x="5970035" y="4504006"/>
              <a:ext cx="562595" cy="261687"/>
            </a:xfrm>
            <a:custGeom>
              <a:avLst/>
              <a:gdLst>
                <a:gd name="connsiteX0" fmla="*/ 553 w 562595"/>
                <a:gd name="connsiteY0" fmla="*/ 1319 h 261687"/>
                <a:gd name="connsiteX1" fmla="*/ 359328 w 562595"/>
                <a:gd name="connsiteY1" fmla="*/ 55294 h 261687"/>
                <a:gd name="connsiteX2" fmla="*/ 318053 w 562595"/>
                <a:gd name="connsiteY2" fmla="*/ 36244 h 261687"/>
                <a:gd name="connsiteX3" fmla="*/ 426003 w 562595"/>
                <a:gd name="connsiteY3" fmla="*/ 45769 h 261687"/>
                <a:gd name="connsiteX4" fmla="*/ 476803 w 562595"/>
                <a:gd name="connsiteY4" fmla="*/ 80694 h 261687"/>
                <a:gd name="connsiteX5" fmla="*/ 511728 w 562595"/>
                <a:gd name="connsiteY5" fmla="*/ 99744 h 261687"/>
                <a:gd name="connsiteX6" fmla="*/ 543478 w 562595"/>
                <a:gd name="connsiteY6" fmla="*/ 180707 h 261687"/>
                <a:gd name="connsiteX7" fmla="*/ 562528 w 562595"/>
                <a:gd name="connsiteY7" fmla="*/ 261669 h 261687"/>
                <a:gd name="connsiteX8" fmla="*/ 537128 w 562595"/>
                <a:gd name="connsiteY8" fmla="*/ 187057 h 261687"/>
                <a:gd name="connsiteX9" fmla="*/ 460928 w 562595"/>
                <a:gd name="connsiteY9" fmla="*/ 79107 h 261687"/>
                <a:gd name="connsiteX10" fmla="*/ 281540 w 562595"/>
                <a:gd name="connsiteY10" fmla="*/ 21957 h 261687"/>
                <a:gd name="connsiteX11" fmla="*/ 553 w 562595"/>
                <a:gd name="connsiteY11" fmla="*/ 1319 h 26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62595" h="261687">
                  <a:moveTo>
                    <a:pt x="553" y="1319"/>
                  </a:moveTo>
                  <a:cubicBezTo>
                    <a:pt x="13518" y="6875"/>
                    <a:pt x="306411" y="49473"/>
                    <a:pt x="359328" y="55294"/>
                  </a:cubicBezTo>
                  <a:cubicBezTo>
                    <a:pt x="412245" y="61115"/>
                    <a:pt x="306941" y="37831"/>
                    <a:pt x="318053" y="36244"/>
                  </a:cubicBezTo>
                  <a:cubicBezTo>
                    <a:pt x="329165" y="34657"/>
                    <a:pt x="399545" y="38361"/>
                    <a:pt x="426003" y="45769"/>
                  </a:cubicBezTo>
                  <a:cubicBezTo>
                    <a:pt x="452461" y="53177"/>
                    <a:pt x="462516" y="71698"/>
                    <a:pt x="476803" y="80694"/>
                  </a:cubicBezTo>
                  <a:cubicBezTo>
                    <a:pt x="491090" y="89690"/>
                    <a:pt x="500616" y="83075"/>
                    <a:pt x="511728" y="99744"/>
                  </a:cubicBezTo>
                  <a:cubicBezTo>
                    <a:pt x="522840" y="116413"/>
                    <a:pt x="535011" y="153719"/>
                    <a:pt x="543478" y="180707"/>
                  </a:cubicBezTo>
                  <a:cubicBezTo>
                    <a:pt x="551945" y="207695"/>
                    <a:pt x="563586" y="260611"/>
                    <a:pt x="562528" y="261669"/>
                  </a:cubicBezTo>
                  <a:cubicBezTo>
                    <a:pt x="561470" y="262727"/>
                    <a:pt x="554061" y="217484"/>
                    <a:pt x="537128" y="187057"/>
                  </a:cubicBezTo>
                  <a:cubicBezTo>
                    <a:pt x="520195" y="156630"/>
                    <a:pt x="503526" y="106624"/>
                    <a:pt x="460928" y="79107"/>
                  </a:cubicBezTo>
                  <a:cubicBezTo>
                    <a:pt x="418330" y="51590"/>
                    <a:pt x="356946" y="35186"/>
                    <a:pt x="281540" y="21957"/>
                  </a:cubicBezTo>
                  <a:cubicBezTo>
                    <a:pt x="206134" y="8728"/>
                    <a:pt x="-12412" y="-4237"/>
                    <a:pt x="553" y="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D3D0BA93-5901-45A0-AC63-3A5965E87119}"/>
                </a:ext>
              </a:extLst>
            </p:cNvPr>
            <p:cNvSpPr/>
            <p:nvPr/>
          </p:nvSpPr>
          <p:spPr>
            <a:xfrm>
              <a:off x="6461078" y="4546993"/>
              <a:ext cx="74891" cy="221910"/>
            </a:xfrm>
            <a:custGeom>
              <a:avLst/>
              <a:gdLst>
                <a:gd name="connsiteX0" fmla="*/ 47 w 74891"/>
                <a:gd name="connsiteY0" fmla="*/ 1195 h 221910"/>
                <a:gd name="connsiteX1" fmla="*/ 68310 w 74891"/>
                <a:gd name="connsiteY1" fmla="*/ 115495 h 221910"/>
                <a:gd name="connsiteX2" fmla="*/ 71485 w 74891"/>
                <a:gd name="connsiteY2" fmla="*/ 221857 h 221910"/>
                <a:gd name="connsiteX3" fmla="*/ 61960 w 74891"/>
                <a:gd name="connsiteY3" fmla="*/ 129782 h 221910"/>
                <a:gd name="connsiteX4" fmla="*/ 69897 w 74891"/>
                <a:gd name="connsiteY4" fmla="*/ 120257 h 221910"/>
                <a:gd name="connsiteX5" fmla="*/ 55610 w 74891"/>
                <a:gd name="connsiteY5" fmla="*/ 86920 h 221910"/>
                <a:gd name="connsiteX6" fmla="*/ 57197 w 74891"/>
                <a:gd name="connsiteY6" fmla="*/ 56757 h 221910"/>
                <a:gd name="connsiteX7" fmla="*/ 47 w 74891"/>
                <a:gd name="connsiteY7" fmla="*/ 1195 h 221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891" h="221910">
                  <a:moveTo>
                    <a:pt x="47" y="1195"/>
                  </a:moveTo>
                  <a:cubicBezTo>
                    <a:pt x="1899" y="10985"/>
                    <a:pt x="56404" y="78718"/>
                    <a:pt x="68310" y="115495"/>
                  </a:cubicBezTo>
                  <a:cubicBezTo>
                    <a:pt x="80216" y="152272"/>
                    <a:pt x="72543" y="219476"/>
                    <a:pt x="71485" y="221857"/>
                  </a:cubicBezTo>
                  <a:cubicBezTo>
                    <a:pt x="70427" y="224238"/>
                    <a:pt x="62225" y="146715"/>
                    <a:pt x="61960" y="129782"/>
                  </a:cubicBezTo>
                  <a:cubicBezTo>
                    <a:pt x="61695" y="112849"/>
                    <a:pt x="70955" y="127401"/>
                    <a:pt x="69897" y="120257"/>
                  </a:cubicBezTo>
                  <a:cubicBezTo>
                    <a:pt x="68839" y="113113"/>
                    <a:pt x="57727" y="97503"/>
                    <a:pt x="55610" y="86920"/>
                  </a:cubicBezTo>
                  <a:cubicBezTo>
                    <a:pt x="53493" y="76337"/>
                    <a:pt x="62753" y="68928"/>
                    <a:pt x="57197" y="56757"/>
                  </a:cubicBezTo>
                  <a:cubicBezTo>
                    <a:pt x="51641" y="44586"/>
                    <a:pt x="-1805" y="-8595"/>
                    <a:pt x="47" y="1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525B8EAB-5F51-4F6B-8692-C8956B092212}"/>
                </a:ext>
              </a:extLst>
            </p:cNvPr>
            <p:cNvSpPr/>
            <p:nvPr/>
          </p:nvSpPr>
          <p:spPr>
            <a:xfrm>
              <a:off x="6098264" y="4748171"/>
              <a:ext cx="444366" cy="63744"/>
            </a:xfrm>
            <a:custGeom>
              <a:avLst/>
              <a:gdLst>
                <a:gd name="connsiteX0" fmla="*/ 911 w 444366"/>
                <a:gd name="connsiteY0" fmla="*/ 19092 h 63744"/>
                <a:gd name="connsiteX1" fmla="*/ 283486 w 444366"/>
                <a:gd name="connsiteY1" fmla="*/ 63542 h 63744"/>
                <a:gd name="connsiteX2" fmla="*/ 212049 w 444366"/>
                <a:gd name="connsiteY2" fmla="*/ 36554 h 63744"/>
                <a:gd name="connsiteX3" fmla="*/ 281899 w 444366"/>
                <a:gd name="connsiteY3" fmla="*/ 60367 h 63744"/>
                <a:gd name="connsiteX4" fmla="*/ 304124 w 444366"/>
                <a:gd name="connsiteY4" fmla="*/ 61954 h 63744"/>
                <a:gd name="connsiteX5" fmla="*/ 345399 w 444366"/>
                <a:gd name="connsiteY5" fmla="*/ 47667 h 63744"/>
                <a:gd name="connsiteX6" fmla="*/ 394611 w 444366"/>
                <a:gd name="connsiteY6" fmla="*/ 49254 h 63744"/>
                <a:gd name="connsiteX7" fmla="*/ 434299 w 444366"/>
                <a:gd name="connsiteY7" fmla="*/ 19092 h 63744"/>
                <a:gd name="connsiteX8" fmla="*/ 442236 w 444366"/>
                <a:gd name="connsiteY8" fmla="*/ 42 h 63744"/>
                <a:gd name="connsiteX9" fmla="*/ 402549 w 444366"/>
                <a:gd name="connsiteY9" fmla="*/ 14329 h 63744"/>
                <a:gd name="connsiteX10" fmla="*/ 316824 w 444366"/>
                <a:gd name="connsiteY10" fmla="*/ 27029 h 63744"/>
                <a:gd name="connsiteX11" fmla="*/ 196174 w 444366"/>
                <a:gd name="connsiteY11" fmla="*/ 23854 h 63744"/>
                <a:gd name="connsiteX12" fmla="*/ 911 w 444366"/>
                <a:gd name="connsiteY12" fmla="*/ 19092 h 6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4366" h="63744">
                  <a:moveTo>
                    <a:pt x="911" y="19092"/>
                  </a:moveTo>
                  <a:cubicBezTo>
                    <a:pt x="15463" y="25707"/>
                    <a:pt x="248296" y="60632"/>
                    <a:pt x="283486" y="63542"/>
                  </a:cubicBezTo>
                  <a:cubicBezTo>
                    <a:pt x="318676" y="66452"/>
                    <a:pt x="212314" y="37083"/>
                    <a:pt x="212049" y="36554"/>
                  </a:cubicBezTo>
                  <a:cubicBezTo>
                    <a:pt x="211785" y="36025"/>
                    <a:pt x="266553" y="56134"/>
                    <a:pt x="281899" y="60367"/>
                  </a:cubicBezTo>
                  <a:cubicBezTo>
                    <a:pt x="297245" y="64600"/>
                    <a:pt x="293541" y="64071"/>
                    <a:pt x="304124" y="61954"/>
                  </a:cubicBezTo>
                  <a:cubicBezTo>
                    <a:pt x="314707" y="59837"/>
                    <a:pt x="330318" y="49784"/>
                    <a:pt x="345399" y="47667"/>
                  </a:cubicBezTo>
                  <a:cubicBezTo>
                    <a:pt x="360480" y="45550"/>
                    <a:pt x="379794" y="54017"/>
                    <a:pt x="394611" y="49254"/>
                  </a:cubicBezTo>
                  <a:cubicBezTo>
                    <a:pt x="409428" y="44491"/>
                    <a:pt x="426362" y="27294"/>
                    <a:pt x="434299" y="19092"/>
                  </a:cubicBezTo>
                  <a:cubicBezTo>
                    <a:pt x="442236" y="10890"/>
                    <a:pt x="447528" y="836"/>
                    <a:pt x="442236" y="42"/>
                  </a:cubicBezTo>
                  <a:cubicBezTo>
                    <a:pt x="436944" y="-752"/>
                    <a:pt x="423451" y="9831"/>
                    <a:pt x="402549" y="14329"/>
                  </a:cubicBezTo>
                  <a:cubicBezTo>
                    <a:pt x="381647" y="18827"/>
                    <a:pt x="351220" y="25442"/>
                    <a:pt x="316824" y="27029"/>
                  </a:cubicBezTo>
                  <a:cubicBezTo>
                    <a:pt x="282428" y="28617"/>
                    <a:pt x="242211" y="27558"/>
                    <a:pt x="196174" y="23854"/>
                  </a:cubicBezTo>
                  <a:cubicBezTo>
                    <a:pt x="150137" y="20150"/>
                    <a:pt x="-13641" y="12477"/>
                    <a:pt x="911" y="190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B4E878EF-66C9-4821-B259-FE56F3D4494B}"/>
                </a:ext>
              </a:extLst>
            </p:cNvPr>
            <p:cNvSpPr/>
            <p:nvPr/>
          </p:nvSpPr>
          <p:spPr>
            <a:xfrm>
              <a:off x="6116417" y="4625773"/>
              <a:ext cx="359016" cy="151395"/>
            </a:xfrm>
            <a:custGeom>
              <a:avLst/>
              <a:gdLst>
                <a:gd name="connsiteX0" fmla="*/ 358996 w 359016"/>
                <a:gd name="connsiteY0" fmla="*/ 39890 h 151395"/>
                <a:gd name="connsiteX1" fmla="*/ 279621 w 359016"/>
                <a:gd name="connsiteY1" fmla="*/ 146252 h 151395"/>
                <a:gd name="connsiteX2" fmla="*/ 252633 w 359016"/>
                <a:gd name="connsiteY2" fmla="*/ 131965 h 151395"/>
                <a:gd name="connsiteX3" fmla="*/ 227233 w 359016"/>
                <a:gd name="connsiteY3" fmla="*/ 108152 h 151395"/>
                <a:gd name="connsiteX4" fmla="*/ 221 w 359016"/>
                <a:gd name="connsiteY4" fmla="*/ 202 h 151395"/>
                <a:gd name="connsiteX5" fmla="*/ 185958 w 359016"/>
                <a:gd name="connsiteY5" fmla="*/ 82752 h 151395"/>
                <a:gd name="connsiteX6" fmla="*/ 225646 w 359016"/>
                <a:gd name="connsiteY6" fmla="*/ 141490 h 151395"/>
                <a:gd name="connsiteX7" fmla="*/ 262158 w 359016"/>
                <a:gd name="connsiteY7" fmla="*/ 146252 h 151395"/>
                <a:gd name="connsiteX8" fmla="*/ 270096 w 359016"/>
                <a:gd name="connsiteY8" fmla="*/ 89102 h 151395"/>
                <a:gd name="connsiteX9" fmla="*/ 205008 w 359016"/>
                <a:gd name="connsiteY9" fmla="*/ 31952 h 151395"/>
                <a:gd name="connsiteX10" fmla="*/ 293908 w 359016"/>
                <a:gd name="connsiteY10" fmla="*/ 57352 h 151395"/>
                <a:gd name="connsiteX11" fmla="*/ 214533 w 359016"/>
                <a:gd name="connsiteY11" fmla="*/ 52590 h 151395"/>
                <a:gd name="connsiteX12" fmla="*/ 271683 w 359016"/>
                <a:gd name="connsiteY12" fmla="*/ 90690 h 151395"/>
                <a:gd name="connsiteX13" fmla="*/ 358996 w 359016"/>
                <a:gd name="connsiteY13" fmla="*/ 39890 h 15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9016" h="151395">
                  <a:moveTo>
                    <a:pt x="358996" y="39890"/>
                  </a:moveTo>
                  <a:cubicBezTo>
                    <a:pt x="360319" y="49150"/>
                    <a:pt x="297348" y="130906"/>
                    <a:pt x="279621" y="146252"/>
                  </a:cubicBezTo>
                  <a:cubicBezTo>
                    <a:pt x="261894" y="161598"/>
                    <a:pt x="261364" y="138315"/>
                    <a:pt x="252633" y="131965"/>
                  </a:cubicBezTo>
                  <a:cubicBezTo>
                    <a:pt x="243902" y="125615"/>
                    <a:pt x="269302" y="130112"/>
                    <a:pt x="227233" y="108152"/>
                  </a:cubicBezTo>
                  <a:cubicBezTo>
                    <a:pt x="185164" y="86192"/>
                    <a:pt x="7100" y="4435"/>
                    <a:pt x="221" y="202"/>
                  </a:cubicBezTo>
                  <a:cubicBezTo>
                    <a:pt x="-6658" y="-4031"/>
                    <a:pt x="148387" y="59204"/>
                    <a:pt x="185958" y="82752"/>
                  </a:cubicBezTo>
                  <a:cubicBezTo>
                    <a:pt x="223529" y="106300"/>
                    <a:pt x="212946" y="130907"/>
                    <a:pt x="225646" y="141490"/>
                  </a:cubicBezTo>
                  <a:cubicBezTo>
                    <a:pt x="238346" y="152073"/>
                    <a:pt x="254750" y="154983"/>
                    <a:pt x="262158" y="146252"/>
                  </a:cubicBezTo>
                  <a:cubicBezTo>
                    <a:pt x="269566" y="137521"/>
                    <a:pt x="279621" y="108152"/>
                    <a:pt x="270096" y="89102"/>
                  </a:cubicBezTo>
                  <a:cubicBezTo>
                    <a:pt x="260571" y="70052"/>
                    <a:pt x="201039" y="37244"/>
                    <a:pt x="205008" y="31952"/>
                  </a:cubicBezTo>
                  <a:cubicBezTo>
                    <a:pt x="208977" y="26660"/>
                    <a:pt x="292320" y="53912"/>
                    <a:pt x="293908" y="57352"/>
                  </a:cubicBezTo>
                  <a:cubicBezTo>
                    <a:pt x="295495" y="60792"/>
                    <a:pt x="218237" y="47034"/>
                    <a:pt x="214533" y="52590"/>
                  </a:cubicBezTo>
                  <a:cubicBezTo>
                    <a:pt x="210829" y="58146"/>
                    <a:pt x="248135" y="89103"/>
                    <a:pt x="271683" y="90690"/>
                  </a:cubicBezTo>
                  <a:cubicBezTo>
                    <a:pt x="295231" y="92278"/>
                    <a:pt x="357673" y="30630"/>
                    <a:pt x="358996" y="3989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3621024D-AF55-4FE4-8E27-BFE610A4B14F}"/>
                </a:ext>
              </a:extLst>
            </p:cNvPr>
            <p:cNvSpPr/>
            <p:nvPr/>
          </p:nvSpPr>
          <p:spPr>
            <a:xfrm>
              <a:off x="5802250" y="4110430"/>
              <a:ext cx="458850" cy="268629"/>
            </a:xfrm>
            <a:custGeom>
              <a:avLst/>
              <a:gdLst>
                <a:gd name="connsiteX0" fmla="*/ 63 w 458850"/>
                <a:gd name="connsiteY0" fmla="*/ 74220 h 268629"/>
                <a:gd name="connsiteX1" fmla="*/ 296925 w 458850"/>
                <a:gd name="connsiteY1" fmla="*/ 217095 h 268629"/>
                <a:gd name="connsiteX2" fmla="*/ 225488 w 458850"/>
                <a:gd name="connsiteY2" fmla="*/ 188520 h 268629"/>
                <a:gd name="connsiteX3" fmla="*/ 122300 w 458850"/>
                <a:gd name="connsiteY3" fmla="*/ 144070 h 268629"/>
                <a:gd name="connsiteX4" fmla="*/ 331850 w 458850"/>
                <a:gd name="connsiteY4" fmla="*/ 245670 h 268629"/>
                <a:gd name="connsiteX5" fmla="*/ 349313 w 458850"/>
                <a:gd name="connsiteY5" fmla="*/ 266308 h 268629"/>
                <a:gd name="connsiteX6" fmla="*/ 403288 w 458850"/>
                <a:gd name="connsiteY6" fmla="*/ 207570 h 268629"/>
                <a:gd name="connsiteX7" fmla="*/ 458850 w 458850"/>
                <a:gd name="connsiteY7" fmla="*/ 44058 h 268629"/>
                <a:gd name="connsiteX8" fmla="*/ 403288 w 458850"/>
                <a:gd name="connsiteY8" fmla="*/ 169470 h 268629"/>
                <a:gd name="connsiteX9" fmla="*/ 431863 w 458850"/>
                <a:gd name="connsiteY9" fmla="*/ 61520 h 268629"/>
                <a:gd name="connsiteX10" fmla="*/ 423925 w 458850"/>
                <a:gd name="connsiteY10" fmla="*/ 1195 h 268629"/>
                <a:gd name="connsiteX11" fmla="*/ 412813 w 458850"/>
                <a:gd name="connsiteY11" fmla="*/ 113908 h 268629"/>
                <a:gd name="connsiteX12" fmla="*/ 382650 w 458850"/>
                <a:gd name="connsiteY12" fmla="*/ 234558 h 268629"/>
                <a:gd name="connsiteX13" fmla="*/ 381063 w 458850"/>
                <a:gd name="connsiteY13" fmla="*/ 210745 h 268629"/>
                <a:gd name="connsiteX14" fmla="*/ 363600 w 458850"/>
                <a:gd name="connsiteY14" fmla="*/ 191695 h 268629"/>
                <a:gd name="connsiteX15" fmla="*/ 271525 w 458850"/>
                <a:gd name="connsiteY15" fmla="*/ 199633 h 268629"/>
                <a:gd name="connsiteX16" fmla="*/ 63 w 458850"/>
                <a:gd name="connsiteY16" fmla="*/ 74220 h 268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8850" h="268629">
                  <a:moveTo>
                    <a:pt x="63" y="74220"/>
                  </a:moveTo>
                  <a:cubicBezTo>
                    <a:pt x="4296" y="77130"/>
                    <a:pt x="259354" y="198045"/>
                    <a:pt x="296925" y="217095"/>
                  </a:cubicBezTo>
                  <a:cubicBezTo>
                    <a:pt x="334496" y="236145"/>
                    <a:pt x="225488" y="188520"/>
                    <a:pt x="225488" y="188520"/>
                  </a:cubicBezTo>
                  <a:cubicBezTo>
                    <a:pt x="196384" y="176349"/>
                    <a:pt x="104573" y="134545"/>
                    <a:pt x="122300" y="144070"/>
                  </a:cubicBezTo>
                  <a:cubicBezTo>
                    <a:pt x="140027" y="153595"/>
                    <a:pt x="294015" y="225297"/>
                    <a:pt x="331850" y="245670"/>
                  </a:cubicBezTo>
                  <a:cubicBezTo>
                    <a:pt x="369685" y="266043"/>
                    <a:pt x="337407" y="272658"/>
                    <a:pt x="349313" y="266308"/>
                  </a:cubicBezTo>
                  <a:cubicBezTo>
                    <a:pt x="361219" y="259958"/>
                    <a:pt x="385032" y="244612"/>
                    <a:pt x="403288" y="207570"/>
                  </a:cubicBezTo>
                  <a:cubicBezTo>
                    <a:pt x="421544" y="170528"/>
                    <a:pt x="458850" y="50408"/>
                    <a:pt x="458850" y="44058"/>
                  </a:cubicBezTo>
                  <a:cubicBezTo>
                    <a:pt x="458850" y="37708"/>
                    <a:pt x="407786" y="166560"/>
                    <a:pt x="403288" y="169470"/>
                  </a:cubicBezTo>
                  <a:cubicBezTo>
                    <a:pt x="398790" y="172380"/>
                    <a:pt x="428424" y="89566"/>
                    <a:pt x="431863" y="61520"/>
                  </a:cubicBezTo>
                  <a:cubicBezTo>
                    <a:pt x="435302" y="33474"/>
                    <a:pt x="427100" y="-7536"/>
                    <a:pt x="423925" y="1195"/>
                  </a:cubicBezTo>
                  <a:cubicBezTo>
                    <a:pt x="420750" y="9926"/>
                    <a:pt x="419692" y="75014"/>
                    <a:pt x="412813" y="113908"/>
                  </a:cubicBezTo>
                  <a:cubicBezTo>
                    <a:pt x="405934" y="152802"/>
                    <a:pt x="387942" y="218419"/>
                    <a:pt x="382650" y="234558"/>
                  </a:cubicBezTo>
                  <a:cubicBezTo>
                    <a:pt x="377358" y="250697"/>
                    <a:pt x="384238" y="217889"/>
                    <a:pt x="381063" y="210745"/>
                  </a:cubicBezTo>
                  <a:cubicBezTo>
                    <a:pt x="377888" y="203601"/>
                    <a:pt x="381856" y="193547"/>
                    <a:pt x="363600" y="191695"/>
                  </a:cubicBezTo>
                  <a:cubicBezTo>
                    <a:pt x="345344" y="189843"/>
                    <a:pt x="338729" y="220800"/>
                    <a:pt x="271525" y="199633"/>
                  </a:cubicBezTo>
                  <a:cubicBezTo>
                    <a:pt x="204321" y="178466"/>
                    <a:pt x="-4170" y="71310"/>
                    <a:pt x="63" y="742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754727BD-EE54-4B00-A66F-2BC18D648B40}"/>
                </a:ext>
              </a:extLst>
            </p:cNvPr>
            <p:cNvSpPr/>
            <p:nvPr/>
          </p:nvSpPr>
          <p:spPr>
            <a:xfrm>
              <a:off x="6162130" y="3898299"/>
              <a:ext cx="374653" cy="403044"/>
            </a:xfrm>
            <a:custGeom>
              <a:avLst/>
              <a:gdLst>
                <a:gd name="connsiteX0" fmla="*/ 545 w 374653"/>
                <a:gd name="connsiteY0" fmla="*/ 601 h 403044"/>
                <a:gd name="connsiteX1" fmla="*/ 135483 w 374653"/>
                <a:gd name="connsiteY1" fmla="*/ 127601 h 403044"/>
                <a:gd name="connsiteX2" fmla="*/ 340270 w 374653"/>
                <a:gd name="connsiteY2" fmla="*/ 265714 h 403044"/>
                <a:gd name="connsiteX3" fmla="*/ 373608 w 374653"/>
                <a:gd name="connsiteY3" fmla="*/ 302226 h 403044"/>
                <a:gd name="connsiteX4" fmla="*/ 330745 w 374653"/>
                <a:gd name="connsiteY4" fmla="*/ 313339 h 403044"/>
                <a:gd name="connsiteX5" fmla="*/ 238670 w 374653"/>
                <a:gd name="connsiteY5" fmla="*/ 381601 h 403044"/>
                <a:gd name="connsiteX6" fmla="*/ 165645 w 374653"/>
                <a:gd name="connsiteY6" fmla="*/ 399064 h 403044"/>
                <a:gd name="connsiteX7" fmla="*/ 133895 w 374653"/>
                <a:gd name="connsiteY7" fmla="*/ 397476 h 403044"/>
                <a:gd name="connsiteX8" fmla="*/ 68808 w 374653"/>
                <a:gd name="connsiteY8" fmla="*/ 340326 h 403044"/>
                <a:gd name="connsiteX9" fmla="*/ 184695 w 374653"/>
                <a:gd name="connsiteY9" fmla="*/ 395889 h 403044"/>
                <a:gd name="connsiteX10" fmla="*/ 259308 w 374653"/>
                <a:gd name="connsiteY10" fmla="*/ 380014 h 403044"/>
                <a:gd name="connsiteX11" fmla="*/ 295820 w 374653"/>
                <a:gd name="connsiteY11" fmla="*/ 360964 h 403044"/>
                <a:gd name="connsiteX12" fmla="*/ 227558 w 374653"/>
                <a:gd name="connsiteY12" fmla="*/ 354614 h 403044"/>
                <a:gd name="connsiteX13" fmla="*/ 372020 w 374653"/>
                <a:gd name="connsiteY13" fmla="*/ 273651 h 403044"/>
                <a:gd name="connsiteX14" fmla="*/ 298995 w 374653"/>
                <a:gd name="connsiteY14" fmla="*/ 219676 h 403044"/>
                <a:gd name="connsiteX15" fmla="*/ 95795 w 374653"/>
                <a:gd name="connsiteY15" fmla="*/ 84739 h 403044"/>
                <a:gd name="connsiteX16" fmla="*/ 545 w 374653"/>
                <a:gd name="connsiteY16" fmla="*/ 601 h 403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4653" h="403044">
                  <a:moveTo>
                    <a:pt x="545" y="601"/>
                  </a:moveTo>
                  <a:cubicBezTo>
                    <a:pt x="7160" y="7745"/>
                    <a:pt x="78862" y="83416"/>
                    <a:pt x="135483" y="127601"/>
                  </a:cubicBezTo>
                  <a:cubicBezTo>
                    <a:pt x="192104" y="171786"/>
                    <a:pt x="300583" y="236610"/>
                    <a:pt x="340270" y="265714"/>
                  </a:cubicBezTo>
                  <a:cubicBezTo>
                    <a:pt x="379957" y="294818"/>
                    <a:pt x="375196" y="294288"/>
                    <a:pt x="373608" y="302226"/>
                  </a:cubicBezTo>
                  <a:cubicBezTo>
                    <a:pt x="372020" y="310164"/>
                    <a:pt x="353235" y="300110"/>
                    <a:pt x="330745" y="313339"/>
                  </a:cubicBezTo>
                  <a:cubicBezTo>
                    <a:pt x="308255" y="326568"/>
                    <a:pt x="266187" y="367314"/>
                    <a:pt x="238670" y="381601"/>
                  </a:cubicBezTo>
                  <a:cubicBezTo>
                    <a:pt x="211153" y="395889"/>
                    <a:pt x="183108" y="396418"/>
                    <a:pt x="165645" y="399064"/>
                  </a:cubicBezTo>
                  <a:cubicBezTo>
                    <a:pt x="148182" y="401710"/>
                    <a:pt x="150035" y="407266"/>
                    <a:pt x="133895" y="397476"/>
                  </a:cubicBezTo>
                  <a:cubicBezTo>
                    <a:pt x="117756" y="387686"/>
                    <a:pt x="60341" y="340591"/>
                    <a:pt x="68808" y="340326"/>
                  </a:cubicBezTo>
                  <a:cubicBezTo>
                    <a:pt x="77275" y="340062"/>
                    <a:pt x="152945" y="389274"/>
                    <a:pt x="184695" y="395889"/>
                  </a:cubicBezTo>
                  <a:cubicBezTo>
                    <a:pt x="216445" y="402504"/>
                    <a:pt x="240787" y="385835"/>
                    <a:pt x="259308" y="380014"/>
                  </a:cubicBezTo>
                  <a:cubicBezTo>
                    <a:pt x="277829" y="374193"/>
                    <a:pt x="301112" y="365197"/>
                    <a:pt x="295820" y="360964"/>
                  </a:cubicBezTo>
                  <a:cubicBezTo>
                    <a:pt x="290528" y="356731"/>
                    <a:pt x="214858" y="369166"/>
                    <a:pt x="227558" y="354614"/>
                  </a:cubicBezTo>
                  <a:cubicBezTo>
                    <a:pt x="240258" y="340062"/>
                    <a:pt x="360114" y="296141"/>
                    <a:pt x="372020" y="273651"/>
                  </a:cubicBezTo>
                  <a:cubicBezTo>
                    <a:pt x="383926" y="251161"/>
                    <a:pt x="345032" y="251161"/>
                    <a:pt x="298995" y="219676"/>
                  </a:cubicBezTo>
                  <a:cubicBezTo>
                    <a:pt x="252958" y="188191"/>
                    <a:pt x="142891" y="117812"/>
                    <a:pt x="95795" y="84739"/>
                  </a:cubicBezTo>
                  <a:cubicBezTo>
                    <a:pt x="48699" y="51666"/>
                    <a:pt x="-6070" y="-6543"/>
                    <a:pt x="545" y="6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29CC5E0D-0566-4D9F-978A-8DBC97E9784A}"/>
                </a:ext>
              </a:extLst>
            </p:cNvPr>
            <p:cNvSpPr/>
            <p:nvPr/>
          </p:nvSpPr>
          <p:spPr>
            <a:xfrm>
              <a:off x="6336179" y="4156055"/>
              <a:ext cx="293346" cy="242756"/>
            </a:xfrm>
            <a:custGeom>
              <a:avLst/>
              <a:gdLst>
                <a:gd name="connsiteX0" fmla="*/ 185271 w 293346"/>
                <a:gd name="connsiteY0" fmla="*/ 20 h 242756"/>
                <a:gd name="connsiteX1" fmla="*/ 285284 w 293346"/>
                <a:gd name="connsiteY1" fmla="*/ 157183 h 242756"/>
                <a:gd name="connsiteX2" fmla="*/ 278934 w 293346"/>
                <a:gd name="connsiteY2" fmla="*/ 174645 h 242756"/>
                <a:gd name="connsiteX3" fmla="*/ 212259 w 293346"/>
                <a:gd name="connsiteY3" fmla="*/ 185758 h 242756"/>
                <a:gd name="connsiteX4" fmla="*/ 142409 w 293346"/>
                <a:gd name="connsiteY4" fmla="*/ 222270 h 242756"/>
                <a:gd name="connsiteX5" fmla="*/ 123359 w 293346"/>
                <a:gd name="connsiteY5" fmla="*/ 228620 h 242756"/>
                <a:gd name="connsiteX6" fmla="*/ 197971 w 293346"/>
                <a:gd name="connsiteY6" fmla="*/ 171470 h 242756"/>
                <a:gd name="connsiteX7" fmla="*/ 117009 w 293346"/>
                <a:gd name="connsiteY7" fmla="*/ 220683 h 242756"/>
                <a:gd name="connsiteX8" fmla="*/ 72559 w 293346"/>
                <a:gd name="connsiteY8" fmla="*/ 238145 h 242756"/>
                <a:gd name="connsiteX9" fmla="*/ 7471 w 293346"/>
                <a:gd name="connsiteY9" fmla="*/ 238145 h 242756"/>
                <a:gd name="connsiteX10" fmla="*/ 263059 w 293346"/>
                <a:gd name="connsiteY10" fmla="*/ 185758 h 242756"/>
                <a:gd name="connsiteX11" fmla="*/ 264646 w 293346"/>
                <a:gd name="connsiteY11" fmla="*/ 146070 h 242756"/>
                <a:gd name="connsiteX12" fmla="*/ 185271 w 293346"/>
                <a:gd name="connsiteY12" fmla="*/ 20 h 24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3346" h="242756">
                  <a:moveTo>
                    <a:pt x="185271" y="20"/>
                  </a:moveTo>
                  <a:cubicBezTo>
                    <a:pt x="188711" y="1872"/>
                    <a:pt x="269674" y="128079"/>
                    <a:pt x="285284" y="157183"/>
                  </a:cubicBezTo>
                  <a:cubicBezTo>
                    <a:pt x="300895" y="186287"/>
                    <a:pt x="291105" y="169883"/>
                    <a:pt x="278934" y="174645"/>
                  </a:cubicBezTo>
                  <a:cubicBezTo>
                    <a:pt x="266763" y="179407"/>
                    <a:pt x="235013" y="177821"/>
                    <a:pt x="212259" y="185758"/>
                  </a:cubicBezTo>
                  <a:cubicBezTo>
                    <a:pt x="189505" y="193696"/>
                    <a:pt x="157226" y="215126"/>
                    <a:pt x="142409" y="222270"/>
                  </a:cubicBezTo>
                  <a:cubicBezTo>
                    <a:pt x="127592" y="229414"/>
                    <a:pt x="114099" y="237087"/>
                    <a:pt x="123359" y="228620"/>
                  </a:cubicBezTo>
                  <a:cubicBezTo>
                    <a:pt x="132619" y="220153"/>
                    <a:pt x="199029" y="172793"/>
                    <a:pt x="197971" y="171470"/>
                  </a:cubicBezTo>
                  <a:cubicBezTo>
                    <a:pt x="196913" y="170147"/>
                    <a:pt x="137911" y="209571"/>
                    <a:pt x="117009" y="220683"/>
                  </a:cubicBezTo>
                  <a:cubicBezTo>
                    <a:pt x="96107" y="231796"/>
                    <a:pt x="90815" y="235235"/>
                    <a:pt x="72559" y="238145"/>
                  </a:cubicBezTo>
                  <a:cubicBezTo>
                    <a:pt x="54303" y="241055"/>
                    <a:pt x="-24279" y="246876"/>
                    <a:pt x="7471" y="238145"/>
                  </a:cubicBezTo>
                  <a:cubicBezTo>
                    <a:pt x="39221" y="229414"/>
                    <a:pt x="220196" y="201104"/>
                    <a:pt x="263059" y="185758"/>
                  </a:cubicBezTo>
                  <a:cubicBezTo>
                    <a:pt x="305922" y="170412"/>
                    <a:pt x="274436" y="170941"/>
                    <a:pt x="264646" y="146070"/>
                  </a:cubicBezTo>
                  <a:cubicBezTo>
                    <a:pt x="254856" y="121199"/>
                    <a:pt x="181831" y="-1832"/>
                    <a:pt x="185271" y="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09972C97-51FC-4F6B-ADED-C94B7A066359}"/>
                </a:ext>
              </a:extLst>
            </p:cNvPr>
            <p:cNvSpPr/>
            <p:nvPr/>
          </p:nvSpPr>
          <p:spPr>
            <a:xfrm>
              <a:off x="6192497" y="4293333"/>
              <a:ext cx="269753" cy="112176"/>
            </a:xfrm>
            <a:custGeom>
              <a:avLst/>
              <a:gdLst>
                <a:gd name="connsiteX0" fmla="*/ 341 w 269753"/>
                <a:gd name="connsiteY0" fmla="*/ 855 h 112176"/>
                <a:gd name="connsiteX1" fmla="*/ 106703 w 269753"/>
                <a:gd name="connsiteY1" fmla="*/ 56417 h 112176"/>
                <a:gd name="connsiteX2" fmla="*/ 182903 w 269753"/>
                <a:gd name="connsiteY2" fmla="*/ 111980 h 112176"/>
                <a:gd name="connsiteX3" fmla="*/ 146391 w 269753"/>
                <a:gd name="connsiteY3" fmla="*/ 75467 h 112176"/>
                <a:gd name="connsiteX4" fmla="*/ 222591 w 269753"/>
                <a:gd name="connsiteY4" fmla="*/ 91342 h 112176"/>
                <a:gd name="connsiteX5" fmla="*/ 268628 w 269753"/>
                <a:gd name="connsiteY5" fmla="*/ 91342 h 112176"/>
                <a:gd name="connsiteX6" fmla="*/ 176553 w 269753"/>
                <a:gd name="connsiteY6" fmla="*/ 88167 h 112176"/>
                <a:gd name="connsiteX7" fmla="*/ 146391 w 269753"/>
                <a:gd name="connsiteY7" fmla="*/ 62767 h 112176"/>
                <a:gd name="connsiteX8" fmla="*/ 74953 w 269753"/>
                <a:gd name="connsiteY8" fmla="*/ 24667 h 112176"/>
                <a:gd name="connsiteX9" fmla="*/ 341 w 269753"/>
                <a:gd name="connsiteY9" fmla="*/ 855 h 112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9753" h="112176">
                  <a:moveTo>
                    <a:pt x="341" y="855"/>
                  </a:moveTo>
                  <a:cubicBezTo>
                    <a:pt x="5633" y="6147"/>
                    <a:pt x="76276" y="37896"/>
                    <a:pt x="106703" y="56417"/>
                  </a:cubicBezTo>
                  <a:cubicBezTo>
                    <a:pt x="137130" y="74938"/>
                    <a:pt x="176288" y="108805"/>
                    <a:pt x="182903" y="111980"/>
                  </a:cubicBezTo>
                  <a:cubicBezTo>
                    <a:pt x="189518" y="115155"/>
                    <a:pt x="139776" y="78907"/>
                    <a:pt x="146391" y="75467"/>
                  </a:cubicBezTo>
                  <a:cubicBezTo>
                    <a:pt x="153006" y="72027"/>
                    <a:pt x="202218" y="88696"/>
                    <a:pt x="222591" y="91342"/>
                  </a:cubicBezTo>
                  <a:cubicBezTo>
                    <a:pt x="242964" y="93988"/>
                    <a:pt x="276301" y="91871"/>
                    <a:pt x="268628" y="91342"/>
                  </a:cubicBezTo>
                  <a:cubicBezTo>
                    <a:pt x="260955" y="90813"/>
                    <a:pt x="196926" y="92929"/>
                    <a:pt x="176553" y="88167"/>
                  </a:cubicBezTo>
                  <a:cubicBezTo>
                    <a:pt x="156180" y="83405"/>
                    <a:pt x="163324" y="73350"/>
                    <a:pt x="146391" y="62767"/>
                  </a:cubicBezTo>
                  <a:cubicBezTo>
                    <a:pt x="129458" y="52184"/>
                    <a:pt x="97178" y="33134"/>
                    <a:pt x="74953" y="24667"/>
                  </a:cubicBezTo>
                  <a:cubicBezTo>
                    <a:pt x="52728" y="16200"/>
                    <a:pt x="-4951" y="-4437"/>
                    <a:pt x="341" y="8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EE81FEC6-84AA-4E43-AA99-25B225610C94}"/>
                </a:ext>
              </a:extLst>
            </p:cNvPr>
            <p:cNvSpPr/>
            <p:nvPr/>
          </p:nvSpPr>
          <p:spPr>
            <a:xfrm>
              <a:off x="6354089" y="4212946"/>
              <a:ext cx="240575" cy="93946"/>
            </a:xfrm>
            <a:custGeom>
              <a:avLst/>
              <a:gdLst>
                <a:gd name="connsiteX0" fmla="*/ 187999 w 240575"/>
                <a:gd name="connsiteY0" fmla="*/ 279 h 93946"/>
                <a:gd name="connsiteX1" fmla="*/ 129261 w 240575"/>
                <a:gd name="connsiteY1" fmla="*/ 63779 h 93946"/>
                <a:gd name="connsiteX2" fmla="*/ 78461 w 240575"/>
                <a:gd name="connsiteY2" fmla="*/ 76479 h 93946"/>
                <a:gd name="connsiteX3" fmla="*/ 674 w 240575"/>
                <a:gd name="connsiteY3" fmla="*/ 93942 h 93946"/>
                <a:gd name="connsiteX4" fmla="*/ 126086 w 240575"/>
                <a:gd name="connsiteY4" fmla="*/ 74892 h 93946"/>
                <a:gd name="connsiteX5" fmla="*/ 240386 w 240575"/>
                <a:gd name="connsiteY5" fmla="*/ 87592 h 93946"/>
                <a:gd name="connsiteX6" fmla="*/ 151486 w 240575"/>
                <a:gd name="connsiteY6" fmla="*/ 70129 h 93946"/>
                <a:gd name="connsiteX7" fmla="*/ 87986 w 240575"/>
                <a:gd name="connsiteY7" fmla="*/ 78067 h 93946"/>
                <a:gd name="connsiteX8" fmla="*/ 126086 w 240575"/>
                <a:gd name="connsiteY8" fmla="*/ 41554 h 93946"/>
                <a:gd name="connsiteX9" fmla="*/ 187999 w 240575"/>
                <a:gd name="connsiteY9" fmla="*/ 279 h 93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575" h="93946">
                  <a:moveTo>
                    <a:pt x="187999" y="279"/>
                  </a:moveTo>
                  <a:cubicBezTo>
                    <a:pt x="188528" y="3983"/>
                    <a:pt x="147517" y="51079"/>
                    <a:pt x="129261" y="63779"/>
                  </a:cubicBezTo>
                  <a:cubicBezTo>
                    <a:pt x="111005" y="76479"/>
                    <a:pt x="99892" y="71452"/>
                    <a:pt x="78461" y="76479"/>
                  </a:cubicBezTo>
                  <a:cubicBezTo>
                    <a:pt x="57030" y="81506"/>
                    <a:pt x="-7263" y="94206"/>
                    <a:pt x="674" y="93942"/>
                  </a:cubicBezTo>
                  <a:cubicBezTo>
                    <a:pt x="8611" y="93678"/>
                    <a:pt x="86134" y="75950"/>
                    <a:pt x="126086" y="74892"/>
                  </a:cubicBezTo>
                  <a:cubicBezTo>
                    <a:pt x="166038" y="73834"/>
                    <a:pt x="236153" y="88386"/>
                    <a:pt x="240386" y="87592"/>
                  </a:cubicBezTo>
                  <a:cubicBezTo>
                    <a:pt x="244619" y="86798"/>
                    <a:pt x="176886" y="71717"/>
                    <a:pt x="151486" y="70129"/>
                  </a:cubicBezTo>
                  <a:cubicBezTo>
                    <a:pt x="126086" y="68542"/>
                    <a:pt x="92219" y="82829"/>
                    <a:pt x="87986" y="78067"/>
                  </a:cubicBezTo>
                  <a:cubicBezTo>
                    <a:pt x="83753" y="73305"/>
                    <a:pt x="111005" y="52402"/>
                    <a:pt x="126086" y="41554"/>
                  </a:cubicBezTo>
                  <a:cubicBezTo>
                    <a:pt x="141167" y="30706"/>
                    <a:pt x="187470" y="-3425"/>
                    <a:pt x="187999" y="2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16B236EC-ACBE-41C9-BC8C-7D31ED9F098C}"/>
                </a:ext>
              </a:extLst>
            </p:cNvPr>
            <p:cNvSpPr/>
            <p:nvPr/>
          </p:nvSpPr>
          <p:spPr>
            <a:xfrm>
              <a:off x="6213475" y="4324350"/>
              <a:ext cx="469112" cy="330139"/>
            </a:xfrm>
            <a:custGeom>
              <a:avLst/>
              <a:gdLst>
                <a:gd name="connsiteX0" fmla="*/ 0 w 469112"/>
                <a:gd name="connsiteY0" fmla="*/ 0 h 330139"/>
                <a:gd name="connsiteX1" fmla="*/ 446088 w 469112"/>
                <a:gd name="connsiteY1" fmla="*/ 315913 h 330139"/>
                <a:gd name="connsiteX2" fmla="*/ 382588 w 469112"/>
                <a:gd name="connsiteY2" fmla="*/ 263525 h 330139"/>
                <a:gd name="connsiteX3" fmla="*/ 188913 w 469112"/>
                <a:gd name="connsiteY3" fmla="*/ 153988 h 330139"/>
                <a:gd name="connsiteX4" fmla="*/ 365125 w 469112"/>
                <a:gd name="connsiteY4" fmla="*/ 265113 h 330139"/>
                <a:gd name="connsiteX5" fmla="*/ 177800 w 469112"/>
                <a:gd name="connsiteY5" fmla="*/ 146050 h 330139"/>
                <a:gd name="connsiteX6" fmla="*/ 71438 w 469112"/>
                <a:gd name="connsiteY6" fmla="*/ 61913 h 330139"/>
                <a:gd name="connsiteX7" fmla="*/ 0 w 469112"/>
                <a:gd name="connsiteY7" fmla="*/ 0 h 33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9112" h="330139">
                  <a:moveTo>
                    <a:pt x="0" y="0"/>
                  </a:moveTo>
                  <a:lnTo>
                    <a:pt x="446088" y="315913"/>
                  </a:lnTo>
                  <a:cubicBezTo>
                    <a:pt x="509853" y="359834"/>
                    <a:pt x="425450" y="290512"/>
                    <a:pt x="382588" y="263525"/>
                  </a:cubicBezTo>
                  <a:cubicBezTo>
                    <a:pt x="339726" y="236538"/>
                    <a:pt x="191823" y="153723"/>
                    <a:pt x="188913" y="153988"/>
                  </a:cubicBezTo>
                  <a:cubicBezTo>
                    <a:pt x="186003" y="154253"/>
                    <a:pt x="366977" y="266436"/>
                    <a:pt x="365125" y="265113"/>
                  </a:cubicBezTo>
                  <a:cubicBezTo>
                    <a:pt x="363273" y="263790"/>
                    <a:pt x="226748" y="179917"/>
                    <a:pt x="177800" y="146050"/>
                  </a:cubicBezTo>
                  <a:cubicBezTo>
                    <a:pt x="128852" y="112183"/>
                    <a:pt x="71438" y="61913"/>
                    <a:pt x="71438" y="6191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BA337575-54AC-45D8-8E73-72162437BDD9}"/>
                </a:ext>
              </a:extLst>
            </p:cNvPr>
            <p:cNvSpPr/>
            <p:nvPr/>
          </p:nvSpPr>
          <p:spPr>
            <a:xfrm>
              <a:off x="6291913" y="4342239"/>
              <a:ext cx="798065" cy="713159"/>
            </a:xfrm>
            <a:custGeom>
              <a:avLst/>
              <a:gdLst>
                <a:gd name="connsiteX0" fmla="*/ 12050 w 798065"/>
                <a:gd name="connsiteY0" fmla="*/ 5924 h 713159"/>
                <a:gd name="connsiteX1" fmla="*/ 378762 w 798065"/>
                <a:gd name="connsiteY1" fmla="*/ 283736 h 713159"/>
                <a:gd name="connsiteX2" fmla="*/ 134287 w 798065"/>
                <a:gd name="connsiteY2" fmla="*/ 115461 h 713159"/>
                <a:gd name="connsiteX3" fmla="*/ 413687 w 798065"/>
                <a:gd name="connsiteY3" fmla="*/ 293261 h 713159"/>
                <a:gd name="connsiteX4" fmla="*/ 597837 w 798065"/>
                <a:gd name="connsiteY4" fmla="*/ 409149 h 713159"/>
                <a:gd name="connsiteX5" fmla="*/ 635937 w 798065"/>
                <a:gd name="connsiteY5" fmla="*/ 448836 h 713159"/>
                <a:gd name="connsiteX6" fmla="*/ 681975 w 798065"/>
                <a:gd name="connsiteY6" fmla="*/ 496461 h 713159"/>
                <a:gd name="connsiteX7" fmla="*/ 715312 w 798065"/>
                <a:gd name="connsiteY7" fmla="*/ 548849 h 713159"/>
                <a:gd name="connsiteX8" fmla="*/ 796275 w 798065"/>
                <a:gd name="connsiteY8" fmla="*/ 707599 h 713159"/>
                <a:gd name="connsiteX9" fmla="*/ 761350 w 798065"/>
                <a:gd name="connsiteY9" fmla="*/ 658386 h 713159"/>
                <a:gd name="connsiteX10" fmla="*/ 648637 w 798065"/>
                <a:gd name="connsiteY10" fmla="*/ 478999 h 713159"/>
                <a:gd name="connsiteX11" fmla="*/ 566087 w 798065"/>
                <a:gd name="connsiteY11" fmla="*/ 421849 h 713159"/>
                <a:gd name="connsiteX12" fmla="*/ 499412 w 798065"/>
                <a:gd name="connsiteY12" fmla="*/ 355174 h 713159"/>
                <a:gd name="connsiteX13" fmla="*/ 523225 w 798065"/>
                <a:gd name="connsiteY13" fmla="*/ 355174 h 713159"/>
                <a:gd name="connsiteX14" fmla="*/ 318437 w 798065"/>
                <a:gd name="connsiteY14" fmla="*/ 223411 h 713159"/>
                <a:gd name="connsiteX15" fmla="*/ 108887 w 798065"/>
                <a:gd name="connsiteY15" fmla="*/ 102761 h 713159"/>
                <a:gd name="connsiteX16" fmla="*/ 12050 w 798065"/>
                <a:gd name="connsiteY16" fmla="*/ 5924 h 713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065" h="713159">
                  <a:moveTo>
                    <a:pt x="12050" y="5924"/>
                  </a:moveTo>
                  <a:cubicBezTo>
                    <a:pt x="57029" y="36087"/>
                    <a:pt x="358389" y="265480"/>
                    <a:pt x="378762" y="283736"/>
                  </a:cubicBezTo>
                  <a:cubicBezTo>
                    <a:pt x="399135" y="301992"/>
                    <a:pt x="128466" y="113874"/>
                    <a:pt x="134287" y="115461"/>
                  </a:cubicBezTo>
                  <a:cubicBezTo>
                    <a:pt x="140108" y="117049"/>
                    <a:pt x="413687" y="293261"/>
                    <a:pt x="413687" y="293261"/>
                  </a:cubicBezTo>
                  <a:cubicBezTo>
                    <a:pt x="490945" y="342209"/>
                    <a:pt x="560795" y="383220"/>
                    <a:pt x="597837" y="409149"/>
                  </a:cubicBezTo>
                  <a:cubicBezTo>
                    <a:pt x="634879" y="435078"/>
                    <a:pt x="635937" y="448836"/>
                    <a:pt x="635937" y="448836"/>
                  </a:cubicBezTo>
                  <a:cubicBezTo>
                    <a:pt x="649960" y="463388"/>
                    <a:pt x="668746" y="479792"/>
                    <a:pt x="681975" y="496461"/>
                  </a:cubicBezTo>
                  <a:cubicBezTo>
                    <a:pt x="695204" y="513130"/>
                    <a:pt x="696262" y="513659"/>
                    <a:pt x="715312" y="548849"/>
                  </a:cubicBezTo>
                  <a:cubicBezTo>
                    <a:pt x="734362" y="584039"/>
                    <a:pt x="788602" y="689343"/>
                    <a:pt x="796275" y="707599"/>
                  </a:cubicBezTo>
                  <a:cubicBezTo>
                    <a:pt x="803948" y="725855"/>
                    <a:pt x="785956" y="696486"/>
                    <a:pt x="761350" y="658386"/>
                  </a:cubicBezTo>
                  <a:cubicBezTo>
                    <a:pt x="736744" y="620286"/>
                    <a:pt x="681181" y="518422"/>
                    <a:pt x="648637" y="478999"/>
                  </a:cubicBezTo>
                  <a:cubicBezTo>
                    <a:pt x="616093" y="439576"/>
                    <a:pt x="590958" y="442486"/>
                    <a:pt x="566087" y="421849"/>
                  </a:cubicBezTo>
                  <a:cubicBezTo>
                    <a:pt x="541216" y="401212"/>
                    <a:pt x="506556" y="366287"/>
                    <a:pt x="499412" y="355174"/>
                  </a:cubicBezTo>
                  <a:cubicBezTo>
                    <a:pt x="492268" y="344062"/>
                    <a:pt x="553388" y="377135"/>
                    <a:pt x="523225" y="355174"/>
                  </a:cubicBezTo>
                  <a:cubicBezTo>
                    <a:pt x="493063" y="333214"/>
                    <a:pt x="387493" y="265480"/>
                    <a:pt x="318437" y="223411"/>
                  </a:cubicBezTo>
                  <a:cubicBezTo>
                    <a:pt x="249381" y="181342"/>
                    <a:pt x="158893" y="136628"/>
                    <a:pt x="108887" y="102761"/>
                  </a:cubicBezTo>
                  <a:cubicBezTo>
                    <a:pt x="58881" y="68894"/>
                    <a:pt x="-32929" y="-24239"/>
                    <a:pt x="12050" y="5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6C229E96-F963-4CDD-91E9-9229B5E7398D}"/>
                </a:ext>
              </a:extLst>
            </p:cNvPr>
            <p:cNvSpPr/>
            <p:nvPr/>
          </p:nvSpPr>
          <p:spPr>
            <a:xfrm>
              <a:off x="6719887" y="4941537"/>
              <a:ext cx="379531" cy="269944"/>
            </a:xfrm>
            <a:custGeom>
              <a:avLst/>
              <a:gdLst>
                <a:gd name="connsiteX0" fmla="*/ 1 w 379531"/>
                <a:gd name="connsiteY0" fmla="*/ 351 h 269944"/>
                <a:gd name="connsiteX1" fmla="*/ 163513 w 379531"/>
                <a:gd name="connsiteY1" fmla="*/ 133701 h 269944"/>
                <a:gd name="connsiteX2" fmla="*/ 153988 w 379531"/>
                <a:gd name="connsiteY2" fmla="*/ 200376 h 269944"/>
                <a:gd name="connsiteX3" fmla="*/ 225426 w 379531"/>
                <a:gd name="connsiteY3" fmla="*/ 135288 h 269944"/>
                <a:gd name="connsiteX4" fmla="*/ 185738 w 379531"/>
                <a:gd name="connsiteY4" fmla="*/ 205138 h 269944"/>
                <a:gd name="connsiteX5" fmla="*/ 228601 w 379531"/>
                <a:gd name="connsiteY5" fmla="*/ 197201 h 269944"/>
                <a:gd name="connsiteX6" fmla="*/ 284163 w 379531"/>
                <a:gd name="connsiteY6" fmla="*/ 174976 h 269944"/>
                <a:gd name="connsiteX7" fmla="*/ 379413 w 379531"/>
                <a:gd name="connsiteY7" fmla="*/ 70201 h 269944"/>
                <a:gd name="connsiteX8" fmla="*/ 301626 w 379531"/>
                <a:gd name="connsiteY8" fmla="*/ 141638 h 269944"/>
                <a:gd name="connsiteX9" fmla="*/ 203201 w 379531"/>
                <a:gd name="connsiteY9" fmla="*/ 243238 h 269944"/>
                <a:gd name="connsiteX10" fmla="*/ 153988 w 379531"/>
                <a:gd name="connsiteY10" fmla="*/ 263876 h 269944"/>
                <a:gd name="connsiteX11" fmla="*/ 80963 w 379531"/>
                <a:gd name="connsiteY11" fmla="*/ 268638 h 269944"/>
                <a:gd name="connsiteX12" fmla="*/ 211138 w 379531"/>
                <a:gd name="connsiteY12" fmla="*/ 243238 h 269944"/>
                <a:gd name="connsiteX13" fmla="*/ 211138 w 379531"/>
                <a:gd name="connsiteY13" fmla="*/ 203551 h 269944"/>
                <a:gd name="connsiteX14" fmla="*/ 177801 w 379531"/>
                <a:gd name="connsiteY14" fmla="*/ 181326 h 269944"/>
                <a:gd name="connsiteX15" fmla="*/ 160338 w 379531"/>
                <a:gd name="connsiteY15" fmla="*/ 97188 h 269944"/>
                <a:gd name="connsiteX16" fmla="*/ 1 w 379531"/>
                <a:gd name="connsiteY16" fmla="*/ 351 h 269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9531" h="269944">
                  <a:moveTo>
                    <a:pt x="1" y="351"/>
                  </a:moveTo>
                  <a:cubicBezTo>
                    <a:pt x="530" y="6436"/>
                    <a:pt x="137848" y="100363"/>
                    <a:pt x="163513" y="133701"/>
                  </a:cubicBezTo>
                  <a:cubicBezTo>
                    <a:pt x="189178" y="167039"/>
                    <a:pt x="143669" y="200112"/>
                    <a:pt x="153988" y="200376"/>
                  </a:cubicBezTo>
                  <a:cubicBezTo>
                    <a:pt x="164307" y="200640"/>
                    <a:pt x="220134" y="134494"/>
                    <a:pt x="225426" y="135288"/>
                  </a:cubicBezTo>
                  <a:cubicBezTo>
                    <a:pt x="230718" y="136082"/>
                    <a:pt x="185209" y="194819"/>
                    <a:pt x="185738" y="205138"/>
                  </a:cubicBezTo>
                  <a:cubicBezTo>
                    <a:pt x="186267" y="215457"/>
                    <a:pt x="212197" y="202228"/>
                    <a:pt x="228601" y="197201"/>
                  </a:cubicBezTo>
                  <a:cubicBezTo>
                    <a:pt x="245005" y="192174"/>
                    <a:pt x="259028" y="196143"/>
                    <a:pt x="284163" y="174976"/>
                  </a:cubicBezTo>
                  <a:cubicBezTo>
                    <a:pt x="309298" y="153809"/>
                    <a:pt x="376503" y="75757"/>
                    <a:pt x="379413" y="70201"/>
                  </a:cubicBezTo>
                  <a:cubicBezTo>
                    <a:pt x="382323" y="64645"/>
                    <a:pt x="330995" y="112799"/>
                    <a:pt x="301626" y="141638"/>
                  </a:cubicBezTo>
                  <a:cubicBezTo>
                    <a:pt x="272257" y="170477"/>
                    <a:pt x="227807" y="222865"/>
                    <a:pt x="203201" y="243238"/>
                  </a:cubicBezTo>
                  <a:cubicBezTo>
                    <a:pt x="178595" y="263611"/>
                    <a:pt x="174361" y="259643"/>
                    <a:pt x="153988" y="263876"/>
                  </a:cubicBezTo>
                  <a:cubicBezTo>
                    <a:pt x="133615" y="268109"/>
                    <a:pt x="71438" y="272078"/>
                    <a:pt x="80963" y="268638"/>
                  </a:cubicBezTo>
                  <a:cubicBezTo>
                    <a:pt x="90488" y="265198"/>
                    <a:pt x="189442" y="254086"/>
                    <a:pt x="211138" y="243238"/>
                  </a:cubicBezTo>
                  <a:cubicBezTo>
                    <a:pt x="232834" y="232390"/>
                    <a:pt x="216694" y="213870"/>
                    <a:pt x="211138" y="203551"/>
                  </a:cubicBezTo>
                  <a:cubicBezTo>
                    <a:pt x="205582" y="193232"/>
                    <a:pt x="186268" y="199053"/>
                    <a:pt x="177801" y="181326"/>
                  </a:cubicBezTo>
                  <a:cubicBezTo>
                    <a:pt x="169334" y="163599"/>
                    <a:pt x="188648" y="125498"/>
                    <a:pt x="160338" y="97188"/>
                  </a:cubicBezTo>
                  <a:cubicBezTo>
                    <a:pt x="132028" y="68878"/>
                    <a:pt x="-528" y="-5734"/>
                    <a:pt x="1" y="3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11FAF8C8-20D1-4F01-984E-9D611A848A4D}"/>
                </a:ext>
              </a:extLst>
            </p:cNvPr>
            <p:cNvSpPr/>
            <p:nvPr/>
          </p:nvSpPr>
          <p:spPr>
            <a:xfrm>
              <a:off x="6427769" y="4792633"/>
              <a:ext cx="355621" cy="414504"/>
            </a:xfrm>
            <a:custGeom>
              <a:avLst/>
              <a:gdLst>
                <a:gd name="connsiteX0" fmla="*/ 19 w 355621"/>
                <a:gd name="connsiteY0" fmla="*/ 30 h 414504"/>
                <a:gd name="connsiteX1" fmla="*/ 214331 w 355621"/>
                <a:gd name="connsiteY1" fmla="*/ 150842 h 414504"/>
                <a:gd name="connsiteX2" fmla="*/ 141306 w 355621"/>
                <a:gd name="connsiteY2" fmla="*/ 82580 h 414504"/>
                <a:gd name="connsiteX3" fmla="*/ 93681 w 355621"/>
                <a:gd name="connsiteY3" fmla="*/ 50830 h 414504"/>
                <a:gd name="connsiteX4" fmla="*/ 187344 w 355621"/>
                <a:gd name="connsiteY4" fmla="*/ 119092 h 414504"/>
                <a:gd name="connsiteX5" fmla="*/ 214331 w 355621"/>
                <a:gd name="connsiteY5" fmla="*/ 171480 h 414504"/>
                <a:gd name="connsiteX6" fmla="*/ 265131 w 355621"/>
                <a:gd name="connsiteY6" fmla="*/ 249267 h 414504"/>
                <a:gd name="connsiteX7" fmla="*/ 314344 w 355621"/>
                <a:gd name="connsiteY7" fmla="*/ 376267 h 414504"/>
                <a:gd name="connsiteX8" fmla="*/ 355619 w 355621"/>
                <a:gd name="connsiteY8" fmla="*/ 414367 h 414504"/>
                <a:gd name="connsiteX9" fmla="*/ 315931 w 355621"/>
                <a:gd name="connsiteY9" fmla="*/ 366742 h 414504"/>
                <a:gd name="connsiteX10" fmla="*/ 219094 w 355621"/>
                <a:gd name="connsiteY10" fmla="*/ 188942 h 414504"/>
                <a:gd name="connsiteX11" fmla="*/ 236556 w 355621"/>
                <a:gd name="connsiteY11" fmla="*/ 193705 h 414504"/>
                <a:gd name="connsiteX12" fmla="*/ 201631 w 355621"/>
                <a:gd name="connsiteY12" fmla="*/ 138142 h 414504"/>
                <a:gd name="connsiteX13" fmla="*/ 19 w 355621"/>
                <a:gd name="connsiteY13" fmla="*/ 30 h 414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5621" h="414504">
                  <a:moveTo>
                    <a:pt x="19" y="30"/>
                  </a:moveTo>
                  <a:cubicBezTo>
                    <a:pt x="2136" y="2147"/>
                    <a:pt x="190783" y="137084"/>
                    <a:pt x="214331" y="150842"/>
                  </a:cubicBezTo>
                  <a:cubicBezTo>
                    <a:pt x="237879" y="164600"/>
                    <a:pt x="161414" y="99249"/>
                    <a:pt x="141306" y="82580"/>
                  </a:cubicBezTo>
                  <a:cubicBezTo>
                    <a:pt x="121198" y="65911"/>
                    <a:pt x="86008" y="44745"/>
                    <a:pt x="93681" y="50830"/>
                  </a:cubicBezTo>
                  <a:cubicBezTo>
                    <a:pt x="101354" y="56915"/>
                    <a:pt x="167236" y="98984"/>
                    <a:pt x="187344" y="119092"/>
                  </a:cubicBezTo>
                  <a:cubicBezTo>
                    <a:pt x="207452" y="139200"/>
                    <a:pt x="201367" y="149784"/>
                    <a:pt x="214331" y="171480"/>
                  </a:cubicBezTo>
                  <a:cubicBezTo>
                    <a:pt x="227295" y="193176"/>
                    <a:pt x="248462" y="215136"/>
                    <a:pt x="265131" y="249267"/>
                  </a:cubicBezTo>
                  <a:cubicBezTo>
                    <a:pt x="281800" y="283398"/>
                    <a:pt x="299263" y="348750"/>
                    <a:pt x="314344" y="376267"/>
                  </a:cubicBezTo>
                  <a:cubicBezTo>
                    <a:pt x="329425" y="403784"/>
                    <a:pt x="355355" y="415954"/>
                    <a:pt x="355619" y="414367"/>
                  </a:cubicBezTo>
                  <a:cubicBezTo>
                    <a:pt x="355883" y="412780"/>
                    <a:pt x="338685" y="404313"/>
                    <a:pt x="315931" y="366742"/>
                  </a:cubicBezTo>
                  <a:cubicBezTo>
                    <a:pt x="293177" y="329171"/>
                    <a:pt x="232323" y="217781"/>
                    <a:pt x="219094" y="188942"/>
                  </a:cubicBezTo>
                  <a:cubicBezTo>
                    <a:pt x="205865" y="160103"/>
                    <a:pt x="239466" y="202172"/>
                    <a:pt x="236556" y="193705"/>
                  </a:cubicBezTo>
                  <a:cubicBezTo>
                    <a:pt x="233646" y="185238"/>
                    <a:pt x="236027" y="169098"/>
                    <a:pt x="201631" y="138142"/>
                  </a:cubicBezTo>
                  <a:cubicBezTo>
                    <a:pt x="167235" y="107186"/>
                    <a:pt x="-2098" y="-2087"/>
                    <a:pt x="19" y="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2646B090-E012-48C5-89B3-A630B17EBAE3}"/>
                </a:ext>
              </a:extLst>
            </p:cNvPr>
            <p:cNvSpPr/>
            <p:nvPr/>
          </p:nvSpPr>
          <p:spPr>
            <a:xfrm>
              <a:off x="6613279" y="4816472"/>
              <a:ext cx="249562" cy="385912"/>
            </a:xfrm>
            <a:custGeom>
              <a:avLst/>
              <a:gdLst>
                <a:gd name="connsiteX0" fmla="*/ 246 w 249562"/>
                <a:gd name="connsiteY0" fmla="*/ 3 h 385912"/>
                <a:gd name="connsiteX1" fmla="*/ 57396 w 249562"/>
                <a:gd name="connsiteY1" fmla="*/ 153991 h 385912"/>
                <a:gd name="connsiteX2" fmla="*/ 132009 w 249562"/>
                <a:gd name="connsiteY2" fmla="*/ 219078 h 385912"/>
                <a:gd name="connsiteX3" fmla="*/ 185984 w 249562"/>
                <a:gd name="connsiteY3" fmla="*/ 257178 h 385912"/>
                <a:gd name="connsiteX4" fmla="*/ 192334 w 249562"/>
                <a:gd name="connsiteY4" fmla="*/ 339728 h 385912"/>
                <a:gd name="connsiteX5" fmla="*/ 181221 w 249562"/>
                <a:gd name="connsiteY5" fmla="*/ 361953 h 385912"/>
                <a:gd name="connsiteX6" fmla="*/ 200271 w 249562"/>
                <a:gd name="connsiteY6" fmla="*/ 334966 h 385912"/>
                <a:gd name="connsiteX7" fmla="*/ 209796 w 249562"/>
                <a:gd name="connsiteY7" fmla="*/ 355603 h 385912"/>
                <a:gd name="connsiteX8" fmla="*/ 249484 w 249562"/>
                <a:gd name="connsiteY8" fmla="*/ 304803 h 385912"/>
                <a:gd name="connsiteX9" fmla="*/ 219321 w 249562"/>
                <a:gd name="connsiteY9" fmla="*/ 385766 h 385912"/>
                <a:gd name="connsiteX10" fmla="*/ 197096 w 249562"/>
                <a:gd name="connsiteY10" fmla="*/ 322266 h 385912"/>
                <a:gd name="connsiteX11" fmla="*/ 174871 w 249562"/>
                <a:gd name="connsiteY11" fmla="*/ 234953 h 385912"/>
                <a:gd name="connsiteX12" fmla="*/ 79621 w 249562"/>
                <a:gd name="connsiteY12" fmla="*/ 158753 h 385912"/>
                <a:gd name="connsiteX13" fmla="*/ 246 w 249562"/>
                <a:gd name="connsiteY13" fmla="*/ 3 h 385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9562" h="385912">
                  <a:moveTo>
                    <a:pt x="246" y="3"/>
                  </a:moveTo>
                  <a:cubicBezTo>
                    <a:pt x="-3458" y="-791"/>
                    <a:pt x="35436" y="117479"/>
                    <a:pt x="57396" y="153991"/>
                  </a:cubicBezTo>
                  <a:cubicBezTo>
                    <a:pt x="79357" y="190504"/>
                    <a:pt x="110578" y="201880"/>
                    <a:pt x="132009" y="219078"/>
                  </a:cubicBezTo>
                  <a:cubicBezTo>
                    <a:pt x="153440" y="236276"/>
                    <a:pt x="175930" y="237070"/>
                    <a:pt x="185984" y="257178"/>
                  </a:cubicBezTo>
                  <a:cubicBezTo>
                    <a:pt x="196038" y="277286"/>
                    <a:pt x="193128" y="322266"/>
                    <a:pt x="192334" y="339728"/>
                  </a:cubicBezTo>
                  <a:cubicBezTo>
                    <a:pt x="191540" y="357190"/>
                    <a:pt x="179898" y="362747"/>
                    <a:pt x="181221" y="361953"/>
                  </a:cubicBezTo>
                  <a:cubicBezTo>
                    <a:pt x="182544" y="361159"/>
                    <a:pt x="195509" y="336024"/>
                    <a:pt x="200271" y="334966"/>
                  </a:cubicBezTo>
                  <a:cubicBezTo>
                    <a:pt x="205033" y="333908"/>
                    <a:pt x="201594" y="360630"/>
                    <a:pt x="209796" y="355603"/>
                  </a:cubicBezTo>
                  <a:cubicBezTo>
                    <a:pt x="217998" y="350576"/>
                    <a:pt x="247897" y="299776"/>
                    <a:pt x="249484" y="304803"/>
                  </a:cubicBezTo>
                  <a:cubicBezTo>
                    <a:pt x="251071" y="309830"/>
                    <a:pt x="228052" y="382856"/>
                    <a:pt x="219321" y="385766"/>
                  </a:cubicBezTo>
                  <a:cubicBezTo>
                    <a:pt x="210590" y="388677"/>
                    <a:pt x="204504" y="347402"/>
                    <a:pt x="197096" y="322266"/>
                  </a:cubicBezTo>
                  <a:cubicBezTo>
                    <a:pt x="189688" y="297130"/>
                    <a:pt x="194450" y="262205"/>
                    <a:pt x="174871" y="234953"/>
                  </a:cubicBezTo>
                  <a:cubicBezTo>
                    <a:pt x="155292" y="207701"/>
                    <a:pt x="106079" y="195795"/>
                    <a:pt x="79621" y="158753"/>
                  </a:cubicBezTo>
                  <a:cubicBezTo>
                    <a:pt x="53163" y="121711"/>
                    <a:pt x="3950" y="797"/>
                    <a:pt x="246" y="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83521DEA-BB3D-48BE-B4F1-F194AD6EA1DD}"/>
                </a:ext>
              </a:extLst>
            </p:cNvPr>
            <p:cNvSpPr/>
            <p:nvPr/>
          </p:nvSpPr>
          <p:spPr>
            <a:xfrm>
              <a:off x="6838937" y="4810068"/>
              <a:ext cx="117493" cy="308034"/>
            </a:xfrm>
            <a:custGeom>
              <a:avLst/>
              <a:gdLst>
                <a:gd name="connsiteX0" fmla="*/ 98438 w 117493"/>
                <a:gd name="connsiteY0" fmla="*/ 57 h 308034"/>
                <a:gd name="connsiteX1" fmla="*/ 25413 w 117493"/>
                <a:gd name="connsiteY1" fmla="*/ 73082 h 308034"/>
                <a:gd name="connsiteX2" fmla="*/ 44463 w 117493"/>
                <a:gd name="connsiteY2" fmla="*/ 109595 h 308034"/>
                <a:gd name="connsiteX3" fmla="*/ 49226 w 117493"/>
                <a:gd name="connsiteY3" fmla="*/ 169920 h 308034"/>
                <a:gd name="connsiteX4" fmla="*/ 80976 w 117493"/>
                <a:gd name="connsiteY4" fmla="*/ 250882 h 308034"/>
                <a:gd name="connsiteX5" fmla="*/ 74626 w 117493"/>
                <a:gd name="connsiteY5" fmla="*/ 203257 h 308034"/>
                <a:gd name="connsiteX6" fmla="*/ 117488 w 117493"/>
                <a:gd name="connsiteY6" fmla="*/ 308032 h 308034"/>
                <a:gd name="connsiteX7" fmla="*/ 71451 w 117493"/>
                <a:gd name="connsiteY7" fmla="*/ 200082 h 308034"/>
                <a:gd name="connsiteX8" fmla="*/ 13 w 117493"/>
                <a:gd name="connsiteY8" fmla="*/ 85782 h 308034"/>
                <a:gd name="connsiteX9" fmla="*/ 98438 w 117493"/>
                <a:gd name="connsiteY9" fmla="*/ 57 h 30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493" h="308034">
                  <a:moveTo>
                    <a:pt x="98438" y="57"/>
                  </a:moveTo>
                  <a:cubicBezTo>
                    <a:pt x="102671" y="-2060"/>
                    <a:pt x="34409" y="54826"/>
                    <a:pt x="25413" y="73082"/>
                  </a:cubicBezTo>
                  <a:cubicBezTo>
                    <a:pt x="16417" y="91338"/>
                    <a:pt x="40494" y="93455"/>
                    <a:pt x="44463" y="109595"/>
                  </a:cubicBezTo>
                  <a:cubicBezTo>
                    <a:pt x="48432" y="125735"/>
                    <a:pt x="43141" y="146372"/>
                    <a:pt x="49226" y="169920"/>
                  </a:cubicBezTo>
                  <a:cubicBezTo>
                    <a:pt x="55311" y="193468"/>
                    <a:pt x="76743" y="245326"/>
                    <a:pt x="80976" y="250882"/>
                  </a:cubicBezTo>
                  <a:cubicBezTo>
                    <a:pt x="85209" y="256438"/>
                    <a:pt x="68541" y="193732"/>
                    <a:pt x="74626" y="203257"/>
                  </a:cubicBezTo>
                  <a:cubicBezTo>
                    <a:pt x="80711" y="212782"/>
                    <a:pt x="118017" y="308561"/>
                    <a:pt x="117488" y="308032"/>
                  </a:cubicBezTo>
                  <a:cubicBezTo>
                    <a:pt x="116959" y="307503"/>
                    <a:pt x="91030" y="237124"/>
                    <a:pt x="71451" y="200082"/>
                  </a:cubicBezTo>
                  <a:cubicBezTo>
                    <a:pt x="51872" y="163040"/>
                    <a:pt x="1336" y="115415"/>
                    <a:pt x="13" y="85782"/>
                  </a:cubicBezTo>
                  <a:cubicBezTo>
                    <a:pt x="-1310" y="56149"/>
                    <a:pt x="94205" y="2174"/>
                    <a:pt x="98438" y="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DAA844D9-8AA3-4A9E-AF32-3111CC4D8C3D}"/>
                </a:ext>
              </a:extLst>
            </p:cNvPr>
            <p:cNvSpPr/>
            <p:nvPr/>
          </p:nvSpPr>
          <p:spPr>
            <a:xfrm>
              <a:off x="6582810" y="4731998"/>
              <a:ext cx="196328" cy="205589"/>
            </a:xfrm>
            <a:custGeom>
              <a:avLst/>
              <a:gdLst>
                <a:gd name="connsiteX0" fmla="*/ 553 w 196328"/>
                <a:gd name="connsiteY0" fmla="*/ 340 h 205589"/>
                <a:gd name="connsiteX1" fmla="*/ 119615 w 196328"/>
                <a:gd name="connsiteY1" fmla="*/ 67015 h 205589"/>
                <a:gd name="connsiteX2" fmla="*/ 192640 w 196328"/>
                <a:gd name="connsiteY2" fmla="*/ 189252 h 205589"/>
                <a:gd name="connsiteX3" fmla="*/ 129140 w 196328"/>
                <a:gd name="connsiteY3" fmla="*/ 201952 h 205589"/>
                <a:gd name="connsiteX4" fmla="*/ 173590 w 196328"/>
                <a:gd name="connsiteY4" fmla="*/ 167027 h 205589"/>
                <a:gd name="connsiteX5" fmla="*/ 195815 w 196328"/>
                <a:gd name="connsiteY5" fmla="*/ 173377 h 205589"/>
                <a:gd name="connsiteX6" fmla="*/ 152953 w 196328"/>
                <a:gd name="connsiteY6" fmla="*/ 116227 h 205589"/>
                <a:gd name="connsiteX7" fmla="*/ 78340 w 196328"/>
                <a:gd name="connsiteY7" fmla="*/ 44790 h 205589"/>
                <a:gd name="connsiteX8" fmla="*/ 553 w 196328"/>
                <a:gd name="connsiteY8" fmla="*/ 340 h 205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328" h="205589">
                  <a:moveTo>
                    <a:pt x="553" y="340"/>
                  </a:moveTo>
                  <a:cubicBezTo>
                    <a:pt x="7432" y="4044"/>
                    <a:pt x="87601" y="35530"/>
                    <a:pt x="119615" y="67015"/>
                  </a:cubicBezTo>
                  <a:cubicBezTo>
                    <a:pt x="151630" y="98500"/>
                    <a:pt x="191053" y="166763"/>
                    <a:pt x="192640" y="189252"/>
                  </a:cubicBezTo>
                  <a:cubicBezTo>
                    <a:pt x="194227" y="211741"/>
                    <a:pt x="132315" y="205656"/>
                    <a:pt x="129140" y="201952"/>
                  </a:cubicBezTo>
                  <a:cubicBezTo>
                    <a:pt x="125965" y="198248"/>
                    <a:pt x="162478" y="171789"/>
                    <a:pt x="173590" y="167027"/>
                  </a:cubicBezTo>
                  <a:cubicBezTo>
                    <a:pt x="184702" y="162265"/>
                    <a:pt x="199255" y="181844"/>
                    <a:pt x="195815" y="173377"/>
                  </a:cubicBezTo>
                  <a:cubicBezTo>
                    <a:pt x="192375" y="164910"/>
                    <a:pt x="172532" y="137658"/>
                    <a:pt x="152953" y="116227"/>
                  </a:cubicBezTo>
                  <a:cubicBezTo>
                    <a:pt x="133374" y="94796"/>
                    <a:pt x="104005" y="65692"/>
                    <a:pt x="78340" y="44790"/>
                  </a:cubicBezTo>
                  <a:cubicBezTo>
                    <a:pt x="52675" y="23888"/>
                    <a:pt x="-6326" y="-3364"/>
                    <a:pt x="553" y="3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26727FDC-B4C0-4A1B-AC01-3244417FF2FA}"/>
                </a:ext>
              </a:extLst>
            </p:cNvPr>
            <p:cNvSpPr/>
            <p:nvPr/>
          </p:nvSpPr>
          <p:spPr>
            <a:xfrm>
              <a:off x="6519528" y="4368111"/>
              <a:ext cx="344402" cy="355653"/>
            </a:xfrm>
            <a:custGeom>
              <a:avLst/>
              <a:gdLst>
                <a:gd name="connsiteX0" fmla="*/ 1922 w 344402"/>
                <a:gd name="connsiteY0" fmla="*/ 3864 h 355653"/>
                <a:gd name="connsiteX1" fmla="*/ 300372 w 344402"/>
                <a:gd name="connsiteY1" fmla="*/ 345177 h 355653"/>
                <a:gd name="connsiteX2" fmla="*/ 225760 w 344402"/>
                <a:gd name="connsiteY2" fmla="*/ 261039 h 355653"/>
                <a:gd name="connsiteX3" fmla="*/ 125747 w 344402"/>
                <a:gd name="connsiteY3" fmla="*/ 188014 h 355653"/>
                <a:gd name="connsiteX4" fmla="*/ 341647 w 344402"/>
                <a:gd name="connsiteY4" fmla="*/ 342002 h 355653"/>
                <a:gd name="connsiteX5" fmla="*/ 243222 w 344402"/>
                <a:gd name="connsiteY5" fmla="*/ 230877 h 355653"/>
                <a:gd name="connsiteX6" fmla="*/ 174960 w 344402"/>
                <a:gd name="connsiteY6" fmla="*/ 165789 h 355653"/>
                <a:gd name="connsiteX7" fmla="*/ 1922 w 344402"/>
                <a:gd name="connsiteY7" fmla="*/ 3864 h 355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4402" h="355653">
                  <a:moveTo>
                    <a:pt x="1922" y="3864"/>
                  </a:moveTo>
                  <a:cubicBezTo>
                    <a:pt x="22824" y="33762"/>
                    <a:pt x="263066" y="302315"/>
                    <a:pt x="300372" y="345177"/>
                  </a:cubicBezTo>
                  <a:cubicBezTo>
                    <a:pt x="337678" y="388039"/>
                    <a:pt x="254864" y="287233"/>
                    <a:pt x="225760" y="261039"/>
                  </a:cubicBezTo>
                  <a:cubicBezTo>
                    <a:pt x="196656" y="234845"/>
                    <a:pt x="106432" y="174520"/>
                    <a:pt x="125747" y="188014"/>
                  </a:cubicBezTo>
                  <a:cubicBezTo>
                    <a:pt x="145062" y="201508"/>
                    <a:pt x="322068" y="334858"/>
                    <a:pt x="341647" y="342002"/>
                  </a:cubicBezTo>
                  <a:cubicBezTo>
                    <a:pt x="361226" y="349146"/>
                    <a:pt x="271003" y="260246"/>
                    <a:pt x="243222" y="230877"/>
                  </a:cubicBezTo>
                  <a:cubicBezTo>
                    <a:pt x="215441" y="201508"/>
                    <a:pt x="213324" y="205476"/>
                    <a:pt x="174960" y="165789"/>
                  </a:cubicBezTo>
                  <a:cubicBezTo>
                    <a:pt x="136596" y="126102"/>
                    <a:pt x="-18980" y="-26034"/>
                    <a:pt x="1922" y="38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8532A38B-4772-4D99-AF5E-DED8727348B1}"/>
                </a:ext>
              </a:extLst>
            </p:cNvPr>
            <p:cNvSpPr/>
            <p:nvPr/>
          </p:nvSpPr>
          <p:spPr>
            <a:xfrm>
              <a:off x="6485083" y="4410615"/>
              <a:ext cx="157302" cy="148262"/>
            </a:xfrm>
            <a:custGeom>
              <a:avLst/>
              <a:gdLst>
                <a:gd name="connsiteX0" fmla="*/ 1442 w 157302"/>
                <a:gd name="connsiteY0" fmla="*/ 1048 h 148262"/>
                <a:gd name="connsiteX1" fmla="*/ 82405 w 157302"/>
                <a:gd name="connsiteY1" fmla="*/ 83598 h 148262"/>
                <a:gd name="connsiteX2" fmla="*/ 133205 w 157302"/>
                <a:gd name="connsiteY2" fmla="*/ 124873 h 148262"/>
                <a:gd name="connsiteX3" fmla="*/ 50655 w 157302"/>
                <a:gd name="connsiteY3" fmla="*/ 74073 h 148262"/>
                <a:gd name="connsiteX4" fmla="*/ 44305 w 157302"/>
                <a:gd name="connsiteY4" fmla="*/ 70898 h 148262"/>
                <a:gd name="connsiteX5" fmla="*/ 157017 w 157302"/>
                <a:gd name="connsiteY5" fmla="*/ 147098 h 148262"/>
                <a:gd name="connsiteX6" fmla="*/ 1442 w 157302"/>
                <a:gd name="connsiteY6" fmla="*/ 1048 h 148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302" h="148262">
                  <a:moveTo>
                    <a:pt x="1442" y="1048"/>
                  </a:moveTo>
                  <a:cubicBezTo>
                    <a:pt x="-10993" y="-9535"/>
                    <a:pt x="60445" y="62961"/>
                    <a:pt x="82405" y="83598"/>
                  </a:cubicBezTo>
                  <a:cubicBezTo>
                    <a:pt x="104366" y="104236"/>
                    <a:pt x="138497" y="126460"/>
                    <a:pt x="133205" y="124873"/>
                  </a:cubicBezTo>
                  <a:cubicBezTo>
                    <a:pt x="127913" y="123286"/>
                    <a:pt x="65472" y="83069"/>
                    <a:pt x="50655" y="74073"/>
                  </a:cubicBezTo>
                  <a:cubicBezTo>
                    <a:pt x="35838" y="65077"/>
                    <a:pt x="26578" y="58727"/>
                    <a:pt x="44305" y="70898"/>
                  </a:cubicBezTo>
                  <a:cubicBezTo>
                    <a:pt x="62032" y="83069"/>
                    <a:pt x="163367" y="158475"/>
                    <a:pt x="157017" y="147098"/>
                  </a:cubicBezTo>
                  <a:cubicBezTo>
                    <a:pt x="150667" y="135721"/>
                    <a:pt x="13877" y="11631"/>
                    <a:pt x="1442" y="104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C40C69E5-4193-4B07-B9AF-F06336E808CB}"/>
                </a:ext>
              </a:extLst>
            </p:cNvPr>
            <p:cNvSpPr/>
            <p:nvPr/>
          </p:nvSpPr>
          <p:spPr>
            <a:xfrm>
              <a:off x="6410051" y="3936874"/>
              <a:ext cx="558477" cy="506292"/>
            </a:xfrm>
            <a:custGeom>
              <a:avLst/>
              <a:gdLst>
                <a:gd name="connsiteX0" fmla="*/ 274 w 558477"/>
                <a:gd name="connsiteY0" fmla="*/ 126 h 506292"/>
                <a:gd name="connsiteX1" fmla="*/ 154262 w 558477"/>
                <a:gd name="connsiteY1" fmla="*/ 92201 h 506292"/>
                <a:gd name="connsiteX2" fmla="*/ 219349 w 558477"/>
                <a:gd name="connsiteY2" fmla="*/ 168401 h 506292"/>
                <a:gd name="connsiteX3" fmla="*/ 317774 w 558477"/>
                <a:gd name="connsiteY3" fmla="*/ 258889 h 506292"/>
                <a:gd name="connsiteX4" fmla="*/ 544787 w 558477"/>
                <a:gd name="connsiteY4" fmla="*/ 495426 h 506292"/>
                <a:gd name="connsiteX5" fmla="*/ 503512 w 558477"/>
                <a:gd name="connsiteY5" fmla="*/ 443039 h 506292"/>
                <a:gd name="connsiteX6" fmla="*/ 260624 w 558477"/>
                <a:gd name="connsiteY6" fmla="*/ 235076 h 506292"/>
                <a:gd name="connsiteX7" fmla="*/ 317774 w 558477"/>
                <a:gd name="connsiteY7" fmla="*/ 247776 h 506292"/>
                <a:gd name="connsiteX8" fmla="*/ 195537 w 558477"/>
                <a:gd name="connsiteY8" fmla="*/ 112839 h 506292"/>
                <a:gd name="connsiteX9" fmla="*/ 274 w 558477"/>
                <a:gd name="connsiteY9" fmla="*/ 126 h 506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8477" h="506292">
                  <a:moveTo>
                    <a:pt x="274" y="126"/>
                  </a:moveTo>
                  <a:cubicBezTo>
                    <a:pt x="-6605" y="-3314"/>
                    <a:pt x="117750" y="64155"/>
                    <a:pt x="154262" y="92201"/>
                  </a:cubicBezTo>
                  <a:cubicBezTo>
                    <a:pt x="190774" y="120247"/>
                    <a:pt x="192097" y="140620"/>
                    <a:pt x="219349" y="168401"/>
                  </a:cubicBezTo>
                  <a:cubicBezTo>
                    <a:pt x="246601" y="196182"/>
                    <a:pt x="263535" y="204385"/>
                    <a:pt x="317774" y="258889"/>
                  </a:cubicBezTo>
                  <a:cubicBezTo>
                    <a:pt x="372013" y="313393"/>
                    <a:pt x="513831" y="464734"/>
                    <a:pt x="544787" y="495426"/>
                  </a:cubicBezTo>
                  <a:cubicBezTo>
                    <a:pt x="575743" y="526118"/>
                    <a:pt x="550872" y="486431"/>
                    <a:pt x="503512" y="443039"/>
                  </a:cubicBezTo>
                  <a:cubicBezTo>
                    <a:pt x="456152" y="399647"/>
                    <a:pt x="291580" y="267620"/>
                    <a:pt x="260624" y="235076"/>
                  </a:cubicBezTo>
                  <a:cubicBezTo>
                    <a:pt x="229668" y="202532"/>
                    <a:pt x="328622" y="268149"/>
                    <a:pt x="317774" y="247776"/>
                  </a:cubicBezTo>
                  <a:cubicBezTo>
                    <a:pt x="306926" y="227403"/>
                    <a:pt x="245808" y="150410"/>
                    <a:pt x="195537" y="112839"/>
                  </a:cubicBezTo>
                  <a:cubicBezTo>
                    <a:pt x="145266" y="75268"/>
                    <a:pt x="7153" y="3566"/>
                    <a:pt x="274" y="1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437EB871-8076-4A80-8338-B631B5E45EA7}"/>
                </a:ext>
              </a:extLst>
            </p:cNvPr>
            <p:cNvSpPr/>
            <p:nvPr/>
          </p:nvSpPr>
          <p:spPr>
            <a:xfrm>
              <a:off x="6700813" y="4271963"/>
              <a:ext cx="497116" cy="392768"/>
            </a:xfrm>
            <a:custGeom>
              <a:avLst/>
              <a:gdLst>
                <a:gd name="connsiteX0" fmla="*/ 84162 w 497116"/>
                <a:gd name="connsiteY0" fmla="*/ 95250 h 392768"/>
                <a:gd name="connsiteX1" fmla="*/ 246087 w 497116"/>
                <a:gd name="connsiteY1" fmla="*/ 193675 h 392768"/>
                <a:gd name="connsiteX2" fmla="*/ 346100 w 497116"/>
                <a:gd name="connsiteY2" fmla="*/ 280987 h 392768"/>
                <a:gd name="connsiteX3" fmla="*/ 438175 w 497116"/>
                <a:gd name="connsiteY3" fmla="*/ 357187 h 392768"/>
                <a:gd name="connsiteX4" fmla="*/ 408012 w 497116"/>
                <a:gd name="connsiteY4" fmla="*/ 357187 h 392768"/>
                <a:gd name="connsiteX5" fmla="*/ 339750 w 497116"/>
                <a:gd name="connsiteY5" fmla="*/ 373062 h 392768"/>
                <a:gd name="connsiteX6" fmla="*/ 315937 w 497116"/>
                <a:gd name="connsiteY6" fmla="*/ 385762 h 392768"/>
                <a:gd name="connsiteX7" fmla="*/ 415950 w 497116"/>
                <a:gd name="connsiteY7" fmla="*/ 371475 h 392768"/>
                <a:gd name="connsiteX8" fmla="*/ 496912 w 497116"/>
                <a:gd name="connsiteY8" fmla="*/ 390525 h 392768"/>
                <a:gd name="connsiteX9" fmla="*/ 392137 w 497116"/>
                <a:gd name="connsiteY9" fmla="*/ 309562 h 392768"/>
                <a:gd name="connsiteX10" fmla="*/ 241325 w 497116"/>
                <a:gd name="connsiteY10" fmla="*/ 168275 h 392768"/>
                <a:gd name="connsiteX11" fmla="*/ 25 w 497116"/>
                <a:gd name="connsiteY11" fmla="*/ 0 h 392768"/>
                <a:gd name="connsiteX12" fmla="*/ 225450 w 497116"/>
                <a:gd name="connsiteY12" fmla="*/ 166687 h 392768"/>
                <a:gd name="connsiteX13" fmla="*/ 84162 w 497116"/>
                <a:gd name="connsiteY13" fmla="*/ 95250 h 392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7116" h="392768">
                  <a:moveTo>
                    <a:pt x="84162" y="95250"/>
                  </a:moveTo>
                  <a:cubicBezTo>
                    <a:pt x="87601" y="99748"/>
                    <a:pt x="202431" y="162719"/>
                    <a:pt x="246087" y="193675"/>
                  </a:cubicBezTo>
                  <a:cubicBezTo>
                    <a:pt x="289743" y="224631"/>
                    <a:pt x="314085" y="253735"/>
                    <a:pt x="346100" y="280987"/>
                  </a:cubicBezTo>
                  <a:cubicBezTo>
                    <a:pt x="378115" y="308239"/>
                    <a:pt x="427856" y="344487"/>
                    <a:pt x="438175" y="357187"/>
                  </a:cubicBezTo>
                  <a:cubicBezTo>
                    <a:pt x="448494" y="369887"/>
                    <a:pt x="424416" y="354541"/>
                    <a:pt x="408012" y="357187"/>
                  </a:cubicBezTo>
                  <a:cubicBezTo>
                    <a:pt x="391608" y="359833"/>
                    <a:pt x="355096" y="368299"/>
                    <a:pt x="339750" y="373062"/>
                  </a:cubicBezTo>
                  <a:cubicBezTo>
                    <a:pt x="324404" y="377825"/>
                    <a:pt x="303237" y="386027"/>
                    <a:pt x="315937" y="385762"/>
                  </a:cubicBezTo>
                  <a:cubicBezTo>
                    <a:pt x="328637" y="385498"/>
                    <a:pt x="385788" y="370681"/>
                    <a:pt x="415950" y="371475"/>
                  </a:cubicBezTo>
                  <a:cubicBezTo>
                    <a:pt x="446112" y="372269"/>
                    <a:pt x="500881" y="400844"/>
                    <a:pt x="496912" y="390525"/>
                  </a:cubicBezTo>
                  <a:cubicBezTo>
                    <a:pt x="492943" y="380206"/>
                    <a:pt x="434735" y="346604"/>
                    <a:pt x="392137" y="309562"/>
                  </a:cubicBezTo>
                  <a:cubicBezTo>
                    <a:pt x="349539" y="272520"/>
                    <a:pt x="306677" y="219869"/>
                    <a:pt x="241325" y="168275"/>
                  </a:cubicBezTo>
                  <a:cubicBezTo>
                    <a:pt x="175973" y="116681"/>
                    <a:pt x="2671" y="265"/>
                    <a:pt x="25" y="0"/>
                  </a:cubicBezTo>
                  <a:cubicBezTo>
                    <a:pt x="-2621" y="-265"/>
                    <a:pt x="205606" y="147108"/>
                    <a:pt x="225450" y="166687"/>
                  </a:cubicBezTo>
                  <a:cubicBezTo>
                    <a:pt x="245294" y="186266"/>
                    <a:pt x="80723" y="90752"/>
                    <a:pt x="84162" y="952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5152B01C-6504-4F07-88C3-6B2CC6F9012A}"/>
                </a:ext>
              </a:extLst>
            </p:cNvPr>
            <p:cNvSpPr/>
            <p:nvPr/>
          </p:nvSpPr>
          <p:spPr>
            <a:xfrm>
              <a:off x="6935452" y="4403152"/>
              <a:ext cx="354793" cy="357316"/>
            </a:xfrm>
            <a:custGeom>
              <a:avLst/>
              <a:gdLst>
                <a:gd name="connsiteX0" fmla="*/ 3511 w 354793"/>
                <a:gd name="connsiteY0" fmla="*/ 573 h 357316"/>
                <a:gd name="connsiteX1" fmla="*/ 79711 w 354793"/>
                <a:gd name="connsiteY1" fmla="*/ 89473 h 357316"/>
                <a:gd name="connsiteX2" fmla="*/ 159086 w 354793"/>
                <a:gd name="connsiteY2" fmla="*/ 162498 h 357316"/>
                <a:gd name="connsiteX3" fmla="*/ 351173 w 354793"/>
                <a:gd name="connsiteY3" fmla="*/ 352998 h 357316"/>
                <a:gd name="connsiteX4" fmla="*/ 274973 w 354793"/>
                <a:gd name="connsiteY4" fmla="*/ 286323 h 357316"/>
                <a:gd name="connsiteX5" fmla="*/ 154323 w 354793"/>
                <a:gd name="connsiteY5" fmla="*/ 179961 h 357316"/>
                <a:gd name="connsiteX6" fmla="*/ 171786 w 354793"/>
                <a:gd name="connsiteY6" fmla="*/ 191073 h 357316"/>
                <a:gd name="connsiteX7" fmla="*/ 27323 w 354793"/>
                <a:gd name="connsiteY7" fmla="*/ 57723 h 357316"/>
                <a:gd name="connsiteX8" fmla="*/ 3511 w 354793"/>
                <a:gd name="connsiteY8" fmla="*/ 573 h 357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4793" h="357316">
                  <a:moveTo>
                    <a:pt x="3511" y="573"/>
                  </a:moveTo>
                  <a:cubicBezTo>
                    <a:pt x="12242" y="5865"/>
                    <a:pt x="53782" y="62486"/>
                    <a:pt x="79711" y="89473"/>
                  </a:cubicBezTo>
                  <a:cubicBezTo>
                    <a:pt x="105640" y="116460"/>
                    <a:pt x="113842" y="118577"/>
                    <a:pt x="159086" y="162498"/>
                  </a:cubicBezTo>
                  <a:cubicBezTo>
                    <a:pt x="204330" y="206419"/>
                    <a:pt x="331859" y="332361"/>
                    <a:pt x="351173" y="352998"/>
                  </a:cubicBezTo>
                  <a:cubicBezTo>
                    <a:pt x="370487" y="373635"/>
                    <a:pt x="307781" y="315163"/>
                    <a:pt x="274973" y="286323"/>
                  </a:cubicBezTo>
                  <a:lnTo>
                    <a:pt x="154323" y="179961"/>
                  </a:lnTo>
                  <a:cubicBezTo>
                    <a:pt x="137125" y="164086"/>
                    <a:pt x="192953" y="211446"/>
                    <a:pt x="171786" y="191073"/>
                  </a:cubicBezTo>
                  <a:cubicBezTo>
                    <a:pt x="150619" y="170700"/>
                    <a:pt x="52458" y="87885"/>
                    <a:pt x="27323" y="57723"/>
                  </a:cubicBezTo>
                  <a:cubicBezTo>
                    <a:pt x="2188" y="27561"/>
                    <a:pt x="-5220" y="-4719"/>
                    <a:pt x="3511" y="5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BD998200-15F2-4547-92C4-2BAF1CEECD6E}"/>
                </a:ext>
              </a:extLst>
            </p:cNvPr>
            <p:cNvSpPr/>
            <p:nvPr/>
          </p:nvSpPr>
          <p:spPr>
            <a:xfrm>
              <a:off x="6834186" y="4706689"/>
              <a:ext cx="353414" cy="354961"/>
            </a:xfrm>
            <a:custGeom>
              <a:avLst/>
              <a:gdLst>
                <a:gd name="connsiteX0" fmla="*/ 2 w 353414"/>
                <a:gd name="connsiteY0" fmla="*/ 249 h 354961"/>
                <a:gd name="connsiteX1" fmla="*/ 215902 w 353414"/>
                <a:gd name="connsiteY1" fmla="*/ 179636 h 354961"/>
                <a:gd name="connsiteX2" fmla="*/ 265114 w 353414"/>
                <a:gd name="connsiteY2" fmla="*/ 219324 h 354961"/>
                <a:gd name="connsiteX3" fmla="*/ 350839 w 353414"/>
                <a:gd name="connsiteY3" fmla="*/ 352674 h 354961"/>
                <a:gd name="connsiteX4" fmla="*/ 323852 w 353414"/>
                <a:gd name="connsiteY4" fmla="*/ 298699 h 354961"/>
                <a:gd name="connsiteX5" fmla="*/ 250827 w 353414"/>
                <a:gd name="connsiteY5" fmla="*/ 235199 h 354961"/>
                <a:gd name="connsiteX6" fmla="*/ 303214 w 353414"/>
                <a:gd name="connsiteY6" fmla="*/ 247899 h 354961"/>
                <a:gd name="connsiteX7" fmla="*/ 220664 w 353414"/>
                <a:gd name="connsiteY7" fmla="*/ 143124 h 354961"/>
                <a:gd name="connsiteX8" fmla="*/ 2 w 353414"/>
                <a:gd name="connsiteY8" fmla="*/ 249 h 354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3414" h="354961">
                  <a:moveTo>
                    <a:pt x="2" y="249"/>
                  </a:moveTo>
                  <a:cubicBezTo>
                    <a:pt x="-792" y="6334"/>
                    <a:pt x="215902" y="179636"/>
                    <a:pt x="215902" y="179636"/>
                  </a:cubicBezTo>
                  <a:cubicBezTo>
                    <a:pt x="260087" y="216148"/>
                    <a:pt x="242625" y="190484"/>
                    <a:pt x="265114" y="219324"/>
                  </a:cubicBezTo>
                  <a:cubicBezTo>
                    <a:pt x="287603" y="248164"/>
                    <a:pt x="341049" y="339445"/>
                    <a:pt x="350839" y="352674"/>
                  </a:cubicBezTo>
                  <a:cubicBezTo>
                    <a:pt x="360629" y="365903"/>
                    <a:pt x="340521" y="318278"/>
                    <a:pt x="323852" y="298699"/>
                  </a:cubicBezTo>
                  <a:cubicBezTo>
                    <a:pt x="307183" y="279120"/>
                    <a:pt x="254267" y="243666"/>
                    <a:pt x="250827" y="235199"/>
                  </a:cubicBezTo>
                  <a:cubicBezTo>
                    <a:pt x="247387" y="226732"/>
                    <a:pt x="308241" y="263245"/>
                    <a:pt x="303214" y="247899"/>
                  </a:cubicBezTo>
                  <a:cubicBezTo>
                    <a:pt x="298187" y="232553"/>
                    <a:pt x="273316" y="185457"/>
                    <a:pt x="220664" y="143124"/>
                  </a:cubicBezTo>
                  <a:cubicBezTo>
                    <a:pt x="168012" y="100791"/>
                    <a:pt x="796" y="-5836"/>
                    <a:pt x="2" y="2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B4F360A5-2E66-41E0-B60A-05AA0AC67C3A}"/>
                </a:ext>
              </a:extLst>
            </p:cNvPr>
            <p:cNvSpPr/>
            <p:nvPr/>
          </p:nvSpPr>
          <p:spPr>
            <a:xfrm>
              <a:off x="7141195" y="4757688"/>
              <a:ext cx="314920" cy="440395"/>
            </a:xfrm>
            <a:custGeom>
              <a:avLst/>
              <a:gdLst>
                <a:gd name="connsiteX0" fmla="*/ 129555 w 314920"/>
                <a:gd name="connsiteY0" fmla="*/ 50 h 440395"/>
                <a:gd name="connsiteX1" fmla="*/ 174005 w 314920"/>
                <a:gd name="connsiteY1" fmla="*/ 106412 h 440395"/>
                <a:gd name="connsiteX2" fmla="*/ 150193 w 314920"/>
                <a:gd name="connsiteY2" fmla="*/ 161975 h 440395"/>
                <a:gd name="connsiteX3" fmla="*/ 91455 w 314920"/>
                <a:gd name="connsiteY3" fmla="*/ 246112 h 440395"/>
                <a:gd name="connsiteX4" fmla="*/ 161305 w 314920"/>
                <a:gd name="connsiteY4" fmla="*/ 163562 h 440395"/>
                <a:gd name="connsiteX5" fmla="*/ 89868 w 314920"/>
                <a:gd name="connsiteY5" fmla="*/ 263575 h 440395"/>
                <a:gd name="connsiteX6" fmla="*/ 116855 w 314920"/>
                <a:gd name="connsiteY6" fmla="*/ 288975 h 440395"/>
                <a:gd name="connsiteX7" fmla="*/ 239093 w 314920"/>
                <a:gd name="connsiteY7" fmla="*/ 366762 h 440395"/>
                <a:gd name="connsiteX8" fmla="*/ 232743 w 314920"/>
                <a:gd name="connsiteY8" fmla="*/ 354062 h 440395"/>
                <a:gd name="connsiteX9" fmla="*/ 134318 w 314920"/>
                <a:gd name="connsiteY9" fmla="*/ 330250 h 440395"/>
                <a:gd name="connsiteX10" fmla="*/ 308943 w 314920"/>
                <a:gd name="connsiteY10" fmla="*/ 428675 h 440395"/>
                <a:gd name="connsiteX11" fmla="*/ 270843 w 314920"/>
                <a:gd name="connsiteY11" fmla="*/ 438200 h 440395"/>
                <a:gd name="connsiteX12" fmla="*/ 235918 w 314920"/>
                <a:gd name="connsiteY12" fmla="*/ 425500 h 440395"/>
                <a:gd name="connsiteX13" fmla="*/ 142255 w 314920"/>
                <a:gd name="connsiteY13" fmla="*/ 377875 h 440395"/>
                <a:gd name="connsiteX14" fmla="*/ 2555 w 314920"/>
                <a:gd name="connsiteY14" fmla="*/ 292150 h 440395"/>
                <a:gd name="connsiteX15" fmla="*/ 272430 w 314920"/>
                <a:gd name="connsiteY15" fmla="*/ 425500 h 440395"/>
                <a:gd name="connsiteX16" fmla="*/ 115268 w 314920"/>
                <a:gd name="connsiteY16" fmla="*/ 314375 h 440395"/>
                <a:gd name="connsiteX17" fmla="*/ 126380 w 314920"/>
                <a:gd name="connsiteY17" fmla="*/ 233412 h 440395"/>
                <a:gd name="connsiteX18" fmla="*/ 183530 w 314920"/>
                <a:gd name="connsiteY18" fmla="*/ 146100 h 440395"/>
                <a:gd name="connsiteX19" fmla="*/ 159718 w 314920"/>
                <a:gd name="connsiteY19" fmla="*/ 120700 h 440395"/>
                <a:gd name="connsiteX20" fmla="*/ 129555 w 314920"/>
                <a:gd name="connsiteY20" fmla="*/ 50 h 440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14920" h="440395">
                  <a:moveTo>
                    <a:pt x="129555" y="50"/>
                  </a:moveTo>
                  <a:cubicBezTo>
                    <a:pt x="131936" y="-2331"/>
                    <a:pt x="170565" y="79425"/>
                    <a:pt x="174005" y="106412"/>
                  </a:cubicBezTo>
                  <a:cubicBezTo>
                    <a:pt x="177445" y="133399"/>
                    <a:pt x="163951" y="138692"/>
                    <a:pt x="150193" y="161975"/>
                  </a:cubicBezTo>
                  <a:cubicBezTo>
                    <a:pt x="136435" y="185258"/>
                    <a:pt x="89603" y="245848"/>
                    <a:pt x="91455" y="246112"/>
                  </a:cubicBezTo>
                  <a:cubicBezTo>
                    <a:pt x="93307" y="246376"/>
                    <a:pt x="161569" y="160652"/>
                    <a:pt x="161305" y="163562"/>
                  </a:cubicBezTo>
                  <a:cubicBezTo>
                    <a:pt x="161041" y="166472"/>
                    <a:pt x="97276" y="242673"/>
                    <a:pt x="89868" y="263575"/>
                  </a:cubicBezTo>
                  <a:cubicBezTo>
                    <a:pt x="82460" y="284477"/>
                    <a:pt x="91984" y="271777"/>
                    <a:pt x="116855" y="288975"/>
                  </a:cubicBezTo>
                  <a:cubicBezTo>
                    <a:pt x="141726" y="306173"/>
                    <a:pt x="219778" y="355914"/>
                    <a:pt x="239093" y="366762"/>
                  </a:cubicBezTo>
                  <a:cubicBezTo>
                    <a:pt x="258408" y="377610"/>
                    <a:pt x="250206" y="360147"/>
                    <a:pt x="232743" y="354062"/>
                  </a:cubicBezTo>
                  <a:cubicBezTo>
                    <a:pt x="215281" y="347977"/>
                    <a:pt x="121618" y="317815"/>
                    <a:pt x="134318" y="330250"/>
                  </a:cubicBezTo>
                  <a:cubicBezTo>
                    <a:pt x="147018" y="342686"/>
                    <a:pt x="286189" y="410683"/>
                    <a:pt x="308943" y="428675"/>
                  </a:cubicBezTo>
                  <a:cubicBezTo>
                    <a:pt x="331697" y="446667"/>
                    <a:pt x="283014" y="438729"/>
                    <a:pt x="270843" y="438200"/>
                  </a:cubicBezTo>
                  <a:cubicBezTo>
                    <a:pt x="258672" y="437671"/>
                    <a:pt x="257349" y="435554"/>
                    <a:pt x="235918" y="425500"/>
                  </a:cubicBezTo>
                  <a:cubicBezTo>
                    <a:pt x="214487" y="415446"/>
                    <a:pt x="181149" y="400100"/>
                    <a:pt x="142255" y="377875"/>
                  </a:cubicBezTo>
                  <a:cubicBezTo>
                    <a:pt x="103361" y="355650"/>
                    <a:pt x="-19141" y="284213"/>
                    <a:pt x="2555" y="292150"/>
                  </a:cubicBezTo>
                  <a:cubicBezTo>
                    <a:pt x="24251" y="300087"/>
                    <a:pt x="253645" y="421796"/>
                    <a:pt x="272430" y="425500"/>
                  </a:cubicBezTo>
                  <a:cubicBezTo>
                    <a:pt x="291215" y="429204"/>
                    <a:pt x="139610" y="346390"/>
                    <a:pt x="115268" y="314375"/>
                  </a:cubicBezTo>
                  <a:cubicBezTo>
                    <a:pt x="90926" y="282360"/>
                    <a:pt x="115003" y="261458"/>
                    <a:pt x="126380" y="233412"/>
                  </a:cubicBezTo>
                  <a:cubicBezTo>
                    <a:pt x="137757" y="205366"/>
                    <a:pt x="177974" y="164885"/>
                    <a:pt x="183530" y="146100"/>
                  </a:cubicBezTo>
                  <a:cubicBezTo>
                    <a:pt x="189086" y="127315"/>
                    <a:pt x="166862" y="141602"/>
                    <a:pt x="159718" y="120700"/>
                  </a:cubicBezTo>
                  <a:cubicBezTo>
                    <a:pt x="152574" y="99798"/>
                    <a:pt x="127174" y="2431"/>
                    <a:pt x="129555" y="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65735D7E-D7B1-43A7-856B-37EE4D2068F9}"/>
                </a:ext>
              </a:extLst>
            </p:cNvPr>
            <p:cNvSpPr/>
            <p:nvPr/>
          </p:nvSpPr>
          <p:spPr>
            <a:xfrm>
              <a:off x="7293804" y="4754994"/>
              <a:ext cx="226748" cy="409318"/>
            </a:xfrm>
            <a:custGeom>
              <a:avLst/>
              <a:gdLst>
                <a:gd name="connsiteX0" fmla="*/ 3934 w 226748"/>
                <a:gd name="connsiteY0" fmla="*/ 2744 h 409318"/>
                <a:gd name="connsiteX1" fmla="*/ 145221 w 226748"/>
                <a:gd name="connsiteY1" fmla="*/ 169431 h 409318"/>
                <a:gd name="connsiteX2" fmla="*/ 151571 w 226748"/>
                <a:gd name="connsiteY2" fmla="*/ 172606 h 409318"/>
                <a:gd name="connsiteX3" fmla="*/ 75371 w 226748"/>
                <a:gd name="connsiteY3" fmla="*/ 115456 h 409318"/>
                <a:gd name="connsiteX4" fmla="*/ 202371 w 226748"/>
                <a:gd name="connsiteY4" fmla="*/ 223406 h 409318"/>
                <a:gd name="connsiteX5" fmla="*/ 207134 w 226748"/>
                <a:gd name="connsiteY5" fmla="*/ 302781 h 409318"/>
                <a:gd name="connsiteX6" fmla="*/ 180146 w 226748"/>
                <a:gd name="connsiteY6" fmla="*/ 353581 h 409318"/>
                <a:gd name="connsiteX7" fmla="*/ 188084 w 226748"/>
                <a:gd name="connsiteY7" fmla="*/ 353581 h 409318"/>
                <a:gd name="connsiteX8" fmla="*/ 176971 w 226748"/>
                <a:gd name="connsiteY8" fmla="*/ 405969 h 409318"/>
                <a:gd name="connsiteX9" fmla="*/ 226184 w 226748"/>
                <a:gd name="connsiteY9" fmla="*/ 244044 h 409318"/>
                <a:gd name="connsiteX10" fmla="*/ 138871 w 226748"/>
                <a:gd name="connsiteY10" fmla="*/ 186894 h 409318"/>
                <a:gd name="connsiteX11" fmla="*/ 59496 w 226748"/>
                <a:gd name="connsiteY11" fmla="*/ 134506 h 409318"/>
                <a:gd name="connsiteX12" fmla="*/ 86484 w 226748"/>
                <a:gd name="connsiteY12" fmla="*/ 151969 h 409318"/>
                <a:gd name="connsiteX13" fmla="*/ 53146 w 226748"/>
                <a:gd name="connsiteY13" fmla="*/ 105931 h 409318"/>
                <a:gd name="connsiteX14" fmla="*/ 38859 w 226748"/>
                <a:gd name="connsiteY14" fmla="*/ 66244 h 409318"/>
                <a:gd name="connsiteX15" fmla="*/ 3934 w 226748"/>
                <a:gd name="connsiteY15" fmla="*/ 2744 h 409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6748" h="409318">
                  <a:moveTo>
                    <a:pt x="3934" y="2744"/>
                  </a:moveTo>
                  <a:cubicBezTo>
                    <a:pt x="21661" y="19942"/>
                    <a:pt x="120615" y="141121"/>
                    <a:pt x="145221" y="169431"/>
                  </a:cubicBezTo>
                  <a:cubicBezTo>
                    <a:pt x="169827" y="197741"/>
                    <a:pt x="163213" y="181602"/>
                    <a:pt x="151571" y="172606"/>
                  </a:cubicBezTo>
                  <a:cubicBezTo>
                    <a:pt x="139929" y="163610"/>
                    <a:pt x="66904" y="106989"/>
                    <a:pt x="75371" y="115456"/>
                  </a:cubicBezTo>
                  <a:cubicBezTo>
                    <a:pt x="83838" y="123923"/>
                    <a:pt x="180410" y="192185"/>
                    <a:pt x="202371" y="223406"/>
                  </a:cubicBezTo>
                  <a:cubicBezTo>
                    <a:pt x="224332" y="254627"/>
                    <a:pt x="210838" y="281085"/>
                    <a:pt x="207134" y="302781"/>
                  </a:cubicBezTo>
                  <a:cubicBezTo>
                    <a:pt x="203430" y="324477"/>
                    <a:pt x="183321" y="345114"/>
                    <a:pt x="180146" y="353581"/>
                  </a:cubicBezTo>
                  <a:cubicBezTo>
                    <a:pt x="176971" y="362048"/>
                    <a:pt x="188613" y="344850"/>
                    <a:pt x="188084" y="353581"/>
                  </a:cubicBezTo>
                  <a:cubicBezTo>
                    <a:pt x="187555" y="362312"/>
                    <a:pt x="170621" y="424225"/>
                    <a:pt x="176971" y="405969"/>
                  </a:cubicBezTo>
                  <a:cubicBezTo>
                    <a:pt x="183321" y="387713"/>
                    <a:pt x="232534" y="280556"/>
                    <a:pt x="226184" y="244044"/>
                  </a:cubicBezTo>
                  <a:cubicBezTo>
                    <a:pt x="219834" y="207532"/>
                    <a:pt x="138871" y="186894"/>
                    <a:pt x="138871" y="186894"/>
                  </a:cubicBezTo>
                  <a:lnTo>
                    <a:pt x="59496" y="134506"/>
                  </a:lnTo>
                  <a:cubicBezTo>
                    <a:pt x="50765" y="128685"/>
                    <a:pt x="87542" y="156731"/>
                    <a:pt x="86484" y="151969"/>
                  </a:cubicBezTo>
                  <a:cubicBezTo>
                    <a:pt x="85426" y="147207"/>
                    <a:pt x="61083" y="120218"/>
                    <a:pt x="53146" y="105931"/>
                  </a:cubicBezTo>
                  <a:cubicBezTo>
                    <a:pt x="45209" y="91644"/>
                    <a:pt x="43886" y="78150"/>
                    <a:pt x="38859" y="66244"/>
                  </a:cubicBezTo>
                  <a:cubicBezTo>
                    <a:pt x="33832" y="54338"/>
                    <a:pt x="-13793" y="-14454"/>
                    <a:pt x="3934" y="27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83A57F5B-25B9-4320-94B3-40B03715DBCD}"/>
                </a:ext>
              </a:extLst>
            </p:cNvPr>
            <p:cNvSpPr/>
            <p:nvPr/>
          </p:nvSpPr>
          <p:spPr>
            <a:xfrm>
              <a:off x="7286572" y="4929182"/>
              <a:ext cx="181189" cy="206449"/>
            </a:xfrm>
            <a:custGeom>
              <a:avLst/>
              <a:gdLst>
                <a:gd name="connsiteX0" fmla="*/ 73078 w 181189"/>
                <a:gd name="connsiteY0" fmla="*/ 6 h 206449"/>
                <a:gd name="connsiteX1" fmla="*/ 44503 w 181189"/>
                <a:gd name="connsiteY1" fmla="*/ 85731 h 206449"/>
                <a:gd name="connsiteX2" fmla="*/ 53 w 181189"/>
                <a:gd name="connsiteY2" fmla="*/ 95256 h 206449"/>
                <a:gd name="connsiteX3" fmla="*/ 54028 w 181189"/>
                <a:gd name="connsiteY3" fmla="*/ 93668 h 206449"/>
                <a:gd name="connsiteX4" fmla="*/ 73078 w 181189"/>
                <a:gd name="connsiteY4" fmla="*/ 138118 h 206449"/>
                <a:gd name="connsiteX5" fmla="*/ 68316 w 181189"/>
                <a:gd name="connsiteY5" fmla="*/ 155581 h 206449"/>
                <a:gd name="connsiteX6" fmla="*/ 81016 w 181189"/>
                <a:gd name="connsiteY6" fmla="*/ 144468 h 206449"/>
                <a:gd name="connsiteX7" fmla="*/ 120703 w 181189"/>
                <a:gd name="connsiteY7" fmla="*/ 174631 h 206449"/>
                <a:gd name="connsiteX8" fmla="*/ 144516 w 181189"/>
                <a:gd name="connsiteY8" fmla="*/ 166693 h 206449"/>
                <a:gd name="connsiteX9" fmla="*/ 158803 w 181189"/>
                <a:gd name="connsiteY9" fmla="*/ 206381 h 206449"/>
                <a:gd name="connsiteX10" fmla="*/ 171503 w 181189"/>
                <a:gd name="connsiteY10" fmla="*/ 155581 h 206449"/>
                <a:gd name="connsiteX11" fmla="*/ 181028 w 181189"/>
                <a:gd name="connsiteY11" fmla="*/ 47631 h 206449"/>
                <a:gd name="connsiteX12" fmla="*/ 163566 w 181189"/>
                <a:gd name="connsiteY12" fmla="*/ 161931 h 206449"/>
                <a:gd name="connsiteX13" fmla="*/ 134991 w 181189"/>
                <a:gd name="connsiteY13" fmla="*/ 153993 h 206449"/>
                <a:gd name="connsiteX14" fmla="*/ 76253 w 181189"/>
                <a:gd name="connsiteY14" fmla="*/ 133356 h 206449"/>
                <a:gd name="connsiteX15" fmla="*/ 38153 w 181189"/>
                <a:gd name="connsiteY15" fmla="*/ 111131 h 206449"/>
                <a:gd name="connsiteX16" fmla="*/ 11166 w 181189"/>
                <a:gd name="connsiteY16" fmla="*/ 104781 h 206449"/>
                <a:gd name="connsiteX17" fmla="*/ 52441 w 181189"/>
                <a:gd name="connsiteY17" fmla="*/ 80968 h 206449"/>
                <a:gd name="connsiteX18" fmla="*/ 73078 w 181189"/>
                <a:gd name="connsiteY18" fmla="*/ 6 h 20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1189" h="206449">
                  <a:moveTo>
                    <a:pt x="73078" y="6"/>
                  </a:moveTo>
                  <a:cubicBezTo>
                    <a:pt x="71755" y="800"/>
                    <a:pt x="56674" y="69856"/>
                    <a:pt x="44503" y="85731"/>
                  </a:cubicBezTo>
                  <a:cubicBezTo>
                    <a:pt x="32332" y="101606"/>
                    <a:pt x="-1534" y="93933"/>
                    <a:pt x="53" y="95256"/>
                  </a:cubicBezTo>
                  <a:cubicBezTo>
                    <a:pt x="1640" y="96579"/>
                    <a:pt x="41857" y="86524"/>
                    <a:pt x="54028" y="93668"/>
                  </a:cubicBezTo>
                  <a:cubicBezTo>
                    <a:pt x="66199" y="100812"/>
                    <a:pt x="70697" y="127799"/>
                    <a:pt x="73078" y="138118"/>
                  </a:cubicBezTo>
                  <a:cubicBezTo>
                    <a:pt x="75459" y="148437"/>
                    <a:pt x="66993" y="154523"/>
                    <a:pt x="68316" y="155581"/>
                  </a:cubicBezTo>
                  <a:cubicBezTo>
                    <a:pt x="69639" y="156639"/>
                    <a:pt x="72285" y="141293"/>
                    <a:pt x="81016" y="144468"/>
                  </a:cubicBezTo>
                  <a:cubicBezTo>
                    <a:pt x="89747" y="147643"/>
                    <a:pt x="110120" y="170927"/>
                    <a:pt x="120703" y="174631"/>
                  </a:cubicBezTo>
                  <a:cubicBezTo>
                    <a:pt x="131286" y="178335"/>
                    <a:pt x="138166" y="161401"/>
                    <a:pt x="144516" y="166693"/>
                  </a:cubicBezTo>
                  <a:cubicBezTo>
                    <a:pt x="150866" y="171985"/>
                    <a:pt x="154305" y="208233"/>
                    <a:pt x="158803" y="206381"/>
                  </a:cubicBezTo>
                  <a:cubicBezTo>
                    <a:pt x="163301" y="204529"/>
                    <a:pt x="167799" y="182039"/>
                    <a:pt x="171503" y="155581"/>
                  </a:cubicBezTo>
                  <a:cubicBezTo>
                    <a:pt x="175207" y="129123"/>
                    <a:pt x="182351" y="46573"/>
                    <a:pt x="181028" y="47631"/>
                  </a:cubicBezTo>
                  <a:cubicBezTo>
                    <a:pt x="179705" y="48689"/>
                    <a:pt x="171239" y="144204"/>
                    <a:pt x="163566" y="161931"/>
                  </a:cubicBezTo>
                  <a:cubicBezTo>
                    <a:pt x="155893" y="179658"/>
                    <a:pt x="149543" y="158756"/>
                    <a:pt x="134991" y="153993"/>
                  </a:cubicBezTo>
                  <a:cubicBezTo>
                    <a:pt x="120439" y="149230"/>
                    <a:pt x="92393" y="140500"/>
                    <a:pt x="76253" y="133356"/>
                  </a:cubicBezTo>
                  <a:cubicBezTo>
                    <a:pt x="60113" y="126212"/>
                    <a:pt x="49001" y="115893"/>
                    <a:pt x="38153" y="111131"/>
                  </a:cubicBezTo>
                  <a:cubicBezTo>
                    <a:pt x="27305" y="106369"/>
                    <a:pt x="8785" y="109808"/>
                    <a:pt x="11166" y="104781"/>
                  </a:cubicBezTo>
                  <a:cubicBezTo>
                    <a:pt x="13547" y="99754"/>
                    <a:pt x="41064" y="93933"/>
                    <a:pt x="52441" y="80968"/>
                  </a:cubicBezTo>
                  <a:cubicBezTo>
                    <a:pt x="63818" y="68003"/>
                    <a:pt x="74401" y="-788"/>
                    <a:pt x="73078" y="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791B8B4A-E2DD-4797-ACF6-1F883470A441}"/>
                </a:ext>
              </a:extLst>
            </p:cNvPr>
            <p:cNvSpPr/>
            <p:nvPr/>
          </p:nvSpPr>
          <p:spPr>
            <a:xfrm>
              <a:off x="6123769" y="3013147"/>
              <a:ext cx="914200" cy="196839"/>
            </a:xfrm>
            <a:custGeom>
              <a:avLst/>
              <a:gdLst>
                <a:gd name="connsiteX0" fmla="*/ 806 w 914200"/>
                <a:gd name="connsiteY0" fmla="*/ 125341 h 196839"/>
                <a:gd name="connsiteX1" fmla="*/ 159556 w 914200"/>
                <a:gd name="connsiteY1" fmla="*/ 133278 h 196839"/>
                <a:gd name="connsiteX2" fmla="*/ 183369 w 914200"/>
                <a:gd name="connsiteY2" fmla="*/ 126928 h 196839"/>
                <a:gd name="connsiteX3" fmla="*/ 204006 w 914200"/>
                <a:gd name="connsiteY3" fmla="*/ 139628 h 196839"/>
                <a:gd name="connsiteX4" fmla="*/ 262744 w 914200"/>
                <a:gd name="connsiteY4" fmla="*/ 136453 h 196839"/>
                <a:gd name="connsiteX5" fmla="*/ 200831 w 914200"/>
                <a:gd name="connsiteY5" fmla="*/ 196778 h 196839"/>
                <a:gd name="connsiteX6" fmla="*/ 332594 w 914200"/>
                <a:gd name="connsiteY6" fmla="*/ 123753 h 196839"/>
                <a:gd name="connsiteX7" fmla="*/ 438956 w 914200"/>
                <a:gd name="connsiteY7" fmla="*/ 111053 h 196839"/>
                <a:gd name="connsiteX8" fmla="*/ 426256 w 914200"/>
                <a:gd name="connsiteY8" fmla="*/ 109466 h 196839"/>
                <a:gd name="connsiteX9" fmla="*/ 483406 w 914200"/>
                <a:gd name="connsiteY9" fmla="*/ 76128 h 196839"/>
                <a:gd name="connsiteX10" fmla="*/ 646919 w 914200"/>
                <a:gd name="connsiteY10" fmla="*/ 42791 h 196839"/>
                <a:gd name="connsiteX11" fmla="*/ 572306 w 914200"/>
                <a:gd name="connsiteY11" fmla="*/ 82478 h 196839"/>
                <a:gd name="connsiteX12" fmla="*/ 799319 w 914200"/>
                <a:gd name="connsiteY12" fmla="*/ 1516 h 196839"/>
                <a:gd name="connsiteX13" fmla="*/ 740581 w 914200"/>
                <a:gd name="connsiteY13" fmla="*/ 28503 h 196839"/>
                <a:gd name="connsiteX14" fmla="*/ 835831 w 914200"/>
                <a:gd name="connsiteY14" fmla="*/ 14216 h 196839"/>
                <a:gd name="connsiteX15" fmla="*/ 913619 w 914200"/>
                <a:gd name="connsiteY15" fmla="*/ 53903 h 196839"/>
                <a:gd name="connsiteX16" fmla="*/ 794556 w 914200"/>
                <a:gd name="connsiteY16" fmla="*/ 33266 h 196839"/>
                <a:gd name="connsiteX17" fmla="*/ 640569 w 914200"/>
                <a:gd name="connsiteY17" fmla="*/ 52316 h 196839"/>
                <a:gd name="connsiteX18" fmla="*/ 286556 w 914200"/>
                <a:gd name="connsiteY18" fmla="*/ 122166 h 196839"/>
                <a:gd name="connsiteX19" fmla="*/ 235756 w 914200"/>
                <a:gd name="connsiteY19" fmla="*/ 160266 h 196839"/>
                <a:gd name="connsiteX20" fmla="*/ 806 w 914200"/>
                <a:gd name="connsiteY20" fmla="*/ 125341 h 196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14200" h="196839">
                  <a:moveTo>
                    <a:pt x="806" y="125341"/>
                  </a:moveTo>
                  <a:cubicBezTo>
                    <a:pt x="-11894" y="120843"/>
                    <a:pt x="129129" y="133014"/>
                    <a:pt x="159556" y="133278"/>
                  </a:cubicBezTo>
                  <a:cubicBezTo>
                    <a:pt x="189983" y="133542"/>
                    <a:pt x="175961" y="125870"/>
                    <a:pt x="183369" y="126928"/>
                  </a:cubicBezTo>
                  <a:cubicBezTo>
                    <a:pt x="190777" y="127986"/>
                    <a:pt x="190777" y="138041"/>
                    <a:pt x="204006" y="139628"/>
                  </a:cubicBezTo>
                  <a:cubicBezTo>
                    <a:pt x="217235" y="141215"/>
                    <a:pt x="263273" y="126928"/>
                    <a:pt x="262744" y="136453"/>
                  </a:cubicBezTo>
                  <a:cubicBezTo>
                    <a:pt x="262215" y="145978"/>
                    <a:pt x="189189" y="198895"/>
                    <a:pt x="200831" y="196778"/>
                  </a:cubicBezTo>
                  <a:cubicBezTo>
                    <a:pt x="212473" y="194661"/>
                    <a:pt x="292907" y="138040"/>
                    <a:pt x="332594" y="123753"/>
                  </a:cubicBezTo>
                  <a:cubicBezTo>
                    <a:pt x="372281" y="109466"/>
                    <a:pt x="423346" y="113434"/>
                    <a:pt x="438956" y="111053"/>
                  </a:cubicBezTo>
                  <a:cubicBezTo>
                    <a:pt x="454566" y="108672"/>
                    <a:pt x="418848" y="115287"/>
                    <a:pt x="426256" y="109466"/>
                  </a:cubicBezTo>
                  <a:cubicBezTo>
                    <a:pt x="433664" y="103645"/>
                    <a:pt x="446629" y="87240"/>
                    <a:pt x="483406" y="76128"/>
                  </a:cubicBezTo>
                  <a:cubicBezTo>
                    <a:pt x="520183" y="65016"/>
                    <a:pt x="632102" y="41733"/>
                    <a:pt x="646919" y="42791"/>
                  </a:cubicBezTo>
                  <a:cubicBezTo>
                    <a:pt x="661736" y="43849"/>
                    <a:pt x="546906" y="89357"/>
                    <a:pt x="572306" y="82478"/>
                  </a:cubicBezTo>
                  <a:cubicBezTo>
                    <a:pt x="597706" y="75599"/>
                    <a:pt x="771273" y="10512"/>
                    <a:pt x="799319" y="1516"/>
                  </a:cubicBezTo>
                  <a:cubicBezTo>
                    <a:pt x="827365" y="-7480"/>
                    <a:pt x="734496" y="26386"/>
                    <a:pt x="740581" y="28503"/>
                  </a:cubicBezTo>
                  <a:cubicBezTo>
                    <a:pt x="746666" y="30620"/>
                    <a:pt x="806991" y="9983"/>
                    <a:pt x="835831" y="14216"/>
                  </a:cubicBezTo>
                  <a:cubicBezTo>
                    <a:pt x="864671" y="18449"/>
                    <a:pt x="920498" y="50728"/>
                    <a:pt x="913619" y="53903"/>
                  </a:cubicBezTo>
                  <a:cubicBezTo>
                    <a:pt x="906740" y="57078"/>
                    <a:pt x="840064" y="33530"/>
                    <a:pt x="794556" y="33266"/>
                  </a:cubicBezTo>
                  <a:cubicBezTo>
                    <a:pt x="749048" y="33001"/>
                    <a:pt x="725236" y="37499"/>
                    <a:pt x="640569" y="52316"/>
                  </a:cubicBezTo>
                  <a:cubicBezTo>
                    <a:pt x="555902" y="67133"/>
                    <a:pt x="354025" y="104174"/>
                    <a:pt x="286556" y="122166"/>
                  </a:cubicBezTo>
                  <a:cubicBezTo>
                    <a:pt x="219087" y="140158"/>
                    <a:pt x="286291" y="159208"/>
                    <a:pt x="235756" y="160266"/>
                  </a:cubicBezTo>
                  <a:cubicBezTo>
                    <a:pt x="185221" y="161324"/>
                    <a:pt x="13506" y="129839"/>
                    <a:pt x="806" y="12534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10851BF7-507D-4787-AFF2-1322F48D8BBB}"/>
                </a:ext>
              </a:extLst>
            </p:cNvPr>
            <p:cNvSpPr/>
            <p:nvPr/>
          </p:nvSpPr>
          <p:spPr>
            <a:xfrm>
              <a:off x="6299185" y="3136611"/>
              <a:ext cx="455822" cy="211461"/>
            </a:xfrm>
            <a:custGeom>
              <a:avLst/>
              <a:gdLst>
                <a:gd name="connsiteX0" fmla="*/ 15 w 455822"/>
                <a:gd name="connsiteY0" fmla="*/ 113002 h 211461"/>
                <a:gd name="connsiteX1" fmla="*/ 179403 w 455822"/>
                <a:gd name="connsiteY1" fmla="*/ 28864 h 211461"/>
                <a:gd name="connsiteX2" fmla="*/ 180990 w 455822"/>
                <a:gd name="connsiteY2" fmla="*/ 55852 h 211461"/>
                <a:gd name="connsiteX3" fmla="*/ 301640 w 455822"/>
                <a:gd name="connsiteY3" fmla="*/ 289 h 211461"/>
                <a:gd name="connsiteX4" fmla="*/ 225440 w 455822"/>
                <a:gd name="connsiteY4" fmla="*/ 84427 h 211461"/>
                <a:gd name="connsiteX5" fmla="*/ 219090 w 455822"/>
                <a:gd name="connsiteY5" fmla="*/ 113002 h 211461"/>
                <a:gd name="connsiteX6" fmla="*/ 315928 w 455822"/>
                <a:gd name="connsiteY6" fmla="*/ 181264 h 211461"/>
                <a:gd name="connsiteX7" fmla="*/ 455628 w 455822"/>
                <a:gd name="connsiteY7" fmla="*/ 211427 h 211461"/>
                <a:gd name="connsiteX8" fmla="*/ 342915 w 455822"/>
                <a:gd name="connsiteY8" fmla="*/ 186027 h 211461"/>
                <a:gd name="connsiteX9" fmla="*/ 200040 w 455822"/>
                <a:gd name="connsiteY9" fmla="*/ 132052 h 211461"/>
                <a:gd name="connsiteX10" fmla="*/ 279415 w 455822"/>
                <a:gd name="connsiteY10" fmla="*/ 25689 h 211461"/>
                <a:gd name="connsiteX11" fmla="*/ 169878 w 455822"/>
                <a:gd name="connsiteY11" fmla="*/ 49502 h 211461"/>
                <a:gd name="connsiteX12" fmla="*/ 15 w 455822"/>
                <a:gd name="connsiteY12" fmla="*/ 113002 h 21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5822" h="211461">
                  <a:moveTo>
                    <a:pt x="15" y="113002"/>
                  </a:moveTo>
                  <a:cubicBezTo>
                    <a:pt x="1603" y="109562"/>
                    <a:pt x="149241" y="38389"/>
                    <a:pt x="179403" y="28864"/>
                  </a:cubicBezTo>
                  <a:cubicBezTo>
                    <a:pt x="209565" y="19339"/>
                    <a:pt x="160617" y="60614"/>
                    <a:pt x="180990" y="55852"/>
                  </a:cubicBezTo>
                  <a:cubicBezTo>
                    <a:pt x="201363" y="51090"/>
                    <a:pt x="294232" y="-4474"/>
                    <a:pt x="301640" y="289"/>
                  </a:cubicBezTo>
                  <a:cubicBezTo>
                    <a:pt x="309048" y="5051"/>
                    <a:pt x="239198" y="65642"/>
                    <a:pt x="225440" y="84427"/>
                  </a:cubicBezTo>
                  <a:cubicBezTo>
                    <a:pt x="211682" y="103212"/>
                    <a:pt x="204009" y="96863"/>
                    <a:pt x="219090" y="113002"/>
                  </a:cubicBezTo>
                  <a:cubicBezTo>
                    <a:pt x="234171" y="129141"/>
                    <a:pt x="276505" y="164860"/>
                    <a:pt x="315928" y="181264"/>
                  </a:cubicBezTo>
                  <a:cubicBezTo>
                    <a:pt x="355351" y="197668"/>
                    <a:pt x="451130" y="210633"/>
                    <a:pt x="455628" y="211427"/>
                  </a:cubicBezTo>
                  <a:cubicBezTo>
                    <a:pt x="460126" y="212221"/>
                    <a:pt x="385513" y="199256"/>
                    <a:pt x="342915" y="186027"/>
                  </a:cubicBezTo>
                  <a:cubicBezTo>
                    <a:pt x="300317" y="172798"/>
                    <a:pt x="210623" y="158775"/>
                    <a:pt x="200040" y="132052"/>
                  </a:cubicBezTo>
                  <a:cubicBezTo>
                    <a:pt x="189457" y="105329"/>
                    <a:pt x="284442" y="39447"/>
                    <a:pt x="279415" y="25689"/>
                  </a:cubicBezTo>
                  <a:cubicBezTo>
                    <a:pt x="274388" y="11931"/>
                    <a:pt x="218032" y="37331"/>
                    <a:pt x="169878" y="49502"/>
                  </a:cubicBezTo>
                  <a:cubicBezTo>
                    <a:pt x="121724" y="61673"/>
                    <a:pt x="-1573" y="116442"/>
                    <a:pt x="15" y="11300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13E5FEDB-21B2-43AC-B3E4-2DE13C7BE091}"/>
                </a:ext>
              </a:extLst>
            </p:cNvPr>
            <p:cNvSpPr/>
            <p:nvPr/>
          </p:nvSpPr>
          <p:spPr>
            <a:xfrm>
              <a:off x="6385309" y="3192448"/>
              <a:ext cx="558527" cy="272340"/>
            </a:xfrm>
            <a:custGeom>
              <a:avLst/>
              <a:gdLst>
                <a:gd name="connsiteX0" fmla="*/ 13904 w 558527"/>
                <a:gd name="connsiteY0" fmla="*/ 271477 h 272340"/>
                <a:gd name="connsiteX1" fmla="*/ 83754 w 558527"/>
                <a:gd name="connsiteY1" fmla="*/ 227027 h 272340"/>
                <a:gd name="connsiteX2" fmla="*/ 312354 w 558527"/>
                <a:gd name="connsiteY2" fmla="*/ 196865 h 272340"/>
                <a:gd name="connsiteX3" fmla="*/ 209166 w 558527"/>
                <a:gd name="connsiteY3" fmla="*/ 196865 h 272340"/>
                <a:gd name="connsiteX4" fmla="*/ 93279 w 558527"/>
                <a:gd name="connsiteY4" fmla="*/ 214327 h 272340"/>
                <a:gd name="connsiteX5" fmla="*/ 363154 w 558527"/>
                <a:gd name="connsiteY5" fmla="*/ 203215 h 272340"/>
                <a:gd name="connsiteX6" fmla="*/ 412366 w 558527"/>
                <a:gd name="connsiteY6" fmla="*/ 179402 h 272340"/>
                <a:gd name="connsiteX7" fmla="*/ 502854 w 558527"/>
                <a:gd name="connsiteY7" fmla="*/ 114315 h 272340"/>
                <a:gd name="connsiteX8" fmla="*/ 529841 w 558527"/>
                <a:gd name="connsiteY8" fmla="*/ 76215 h 272340"/>
                <a:gd name="connsiteX9" fmla="*/ 558416 w 558527"/>
                <a:gd name="connsiteY9" fmla="*/ 15 h 272340"/>
                <a:gd name="connsiteX10" fmla="*/ 539366 w 558527"/>
                <a:gd name="connsiteY10" fmla="*/ 69865 h 272340"/>
                <a:gd name="connsiteX11" fmla="*/ 529841 w 558527"/>
                <a:gd name="connsiteY11" fmla="*/ 104790 h 272340"/>
                <a:gd name="connsiteX12" fmla="*/ 517141 w 558527"/>
                <a:gd name="connsiteY12" fmla="*/ 123840 h 272340"/>
                <a:gd name="connsiteX13" fmla="*/ 482216 w 558527"/>
                <a:gd name="connsiteY13" fmla="*/ 139715 h 272340"/>
                <a:gd name="connsiteX14" fmla="*/ 547304 w 558527"/>
                <a:gd name="connsiteY14" fmla="*/ 104790 h 272340"/>
                <a:gd name="connsiteX15" fmla="*/ 456816 w 558527"/>
                <a:gd name="connsiteY15" fmla="*/ 155590 h 272340"/>
                <a:gd name="connsiteX16" fmla="*/ 336166 w 558527"/>
                <a:gd name="connsiteY16" fmla="*/ 184165 h 272340"/>
                <a:gd name="connsiteX17" fmla="*/ 13904 w 558527"/>
                <a:gd name="connsiteY17" fmla="*/ 271477 h 27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58527" h="272340">
                  <a:moveTo>
                    <a:pt x="13904" y="271477"/>
                  </a:moveTo>
                  <a:cubicBezTo>
                    <a:pt x="-28165" y="278621"/>
                    <a:pt x="34012" y="239462"/>
                    <a:pt x="83754" y="227027"/>
                  </a:cubicBezTo>
                  <a:cubicBezTo>
                    <a:pt x="133496" y="214592"/>
                    <a:pt x="291452" y="201892"/>
                    <a:pt x="312354" y="196865"/>
                  </a:cubicBezTo>
                  <a:cubicBezTo>
                    <a:pt x="333256" y="191838"/>
                    <a:pt x="245678" y="193955"/>
                    <a:pt x="209166" y="196865"/>
                  </a:cubicBezTo>
                  <a:cubicBezTo>
                    <a:pt x="172654" y="199775"/>
                    <a:pt x="93279" y="214327"/>
                    <a:pt x="93279" y="214327"/>
                  </a:cubicBezTo>
                  <a:cubicBezTo>
                    <a:pt x="118944" y="215385"/>
                    <a:pt x="309973" y="209036"/>
                    <a:pt x="363154" y="203215"/>
                  </a:cubicBezTo>
                  <a:cubicBezTo>
                    <a:pt x="416335" y="197394"/>
                    <a:pt x="389083" y="194219"/>
                    <a:pt x="412366" y="179402"/>
                  </a:cubicBezTo>
                  <a:cubicBezTo>
                    <a:pt x="435649" y="164585"/>
                    <a:pt x="483275" y="131513"/>
                    <a:pt x="502854" y="114315"/>
                  </a:cubicBezTo>
                  <a:cubicBezTo>
                    <a:pt x="522433" y="97117"/>
                    <a:pt x="520581" y="95265"/>
                    <a:pt x="529841" y="76215"/>
                  </a:cubicBezTo>
                  <a:cubicBezTo>
                    <a:pt x="539101" y="57165"/>
                    <a:pt x="556828" y="1073"/>
                    <a:pt x="558416" y="15"/>
                  </a:cubicBezTo>
                  <a:cubicBezTo>
                    <a:pt x="560004" y="-1043"/>
                    <a:pt x="544129" y="52402"/>
                    <a:pt x="539366" y="69865"/>
                  </a:cubicBezTo>
                  <a:cubicBezTo>
                    <a:pt x="534603" y="87328"/>
                    <a:pt x="533545" y="95794"/>
                    <a:pt x="529841" y="104790"/>
                  </a:cubicBezTo>
                  <a:cubicBezTo>
                    <a:pt x="526137" y="113786"/>
                    <a:pt x="525078" y="118019"/>
                    <a:pt x="517141" y="123840"/>
                  </a:cubicBezTo>
                  <a:cubicBezTo>
                    <a:pt x="509204" y="129661"/>
                    <a:pt x="477189" y="142890"/>
                    <a:pt x="482216" y="139715"/>
                  </a:cubicBezTo>
                  <a:cubicBezTo>
                    <a:pt x="487243" y="136540"/>
                    <a:pt x="551537" y="102144"/>
                    <a:pt x="547304" y="104790"/>
                  </a:cubicBezTo>
                  <a:cubicBezTo>
                    <a:pt x="543071" y="107436"/>
                    <a:pt x="492006" y="142361"/>
                    <a:pt x="456816" y="155590"/>
                  </a:cubicBezTo>
                  <a:cubicBezTo>
                    <a:pt x="421626" y="168819"/>
                    <a:pt x="406280" y="171201"/>
                    <a:pt x="336166" y="184165"/>
                  </a:cubicBezTo>
                  <a:cubicBezTo>
                    <a:pt x="266052" y="197129"/>
                    <a:pt x="55973" y="264333"/>
                    <a:pt x="13904" y="2714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C6987C4A-1560-49AD-B7EE-863B67511069}"/>
                </a:ext>
              </a:extLst>
            </p:cNvPr>
            <p:cNvSpPr/>
            <p:nvPr/>
          </p:nvSpPr>
          <p:spPr>
            <a:xfrm>
              <a:off x="6443449" y="3254830"/>
              <a:ext cx="487967" cy="234157"/>
            </a:xfrm>
            <a:custGeom>
              <a:avLst/>
              <a:gdLst>
                <a:gd name="connsiteX0" fmla="*/ 214 w 487967"/>
                <a:gd name="connsiteY0" fmla="*/ 182108 h 234157"/>
                <a:gd name="connsiteX1" fmla="*/ 93876 w 487967"/>
                <a:gd name="connsiteY1" fmla="*/ 232908 h 234157"/>
                <a:gd name="connsiteX2" fmla="*/ 219289 w 487967"/>
                <a:gd name="connsiteY2" fmla="*/ 218620 h 234157"/>
                <a:gd name="connsiteX3" fmla="*/ 117689 w 487967"/>
                <a:gd name="connsiteY3" fmla="*/ 218620 h 234157"/>
                <a:gd name="connsiteX4" fmla="*/ 336764 w 487967"/>
                <a:gd name="connsiteY4" fmla="*/ 209095 h 234157"/>
                <a:gd name="connsiteX5" fmla="*/ 422489 w 487967"/>
                <a:gd name="connsiteY5" fmla="*/ 180520 h 234157"/>
                <a:gd name="connsiteX6" fmla="*/ 451064 w 487967"/>
                <a:gd name="connsiteY6" fmla="*/ 132895 h 234157"/>
                <a:gd name="connsiteX7" fmla="*/ 487576 w 487967"/>
                <a:gd name="connsiteY7" fmla="*/ 1133 h 234157"/>
                <a:gd name="connsiteX8" fmla="*/ 468526 w 487967"/>
                <a:gd name="connsiteY8" fmla="*/ 72570 h 234157"/>
                <a:gd name="connsiteX9" fmla="*/ 439951 w 487967"/>
                <a:gd name="connsiteY9" fmla="*/ 132895 h 234157"/>
                <a:gd name="connsiteX10" fmla="*/ 433601 w 487967"/>
                <a:gd name="connsiteY10" fmla="*/ 131308 h 234157"/>
                <a:gd name="connsiteX11" fmla="*/ 427251 w 487967"/>
                <a:gd name="connsiteY11" fmla="*/ 151945 h 234157"/>
                <a:gd name="connsiteX12" fmla="*/ 397089 w 487967"/>
                <a:gd name="connsiteY12" fmla="*/ 169408 h 234157"/>
                <a:gd name="connsiteX13" fmla="*/ 338351 w 487967"/>
                <a:gd name="connsiteY13" fmla="*/ 186870 h 234157"/>
                <a:gd name="connsiteX14" fmla="*/ 192301 w 487967"/>
                <a:gd name="connsiteY14" fmla="*/ 212270 h 234157"/>
                <a:gd name="connsiteX15" fmla="*/ 71651 w 487967"/>
                <a:gd name="connsiteY15" fmla="*/ 213858 h 234157"/>
                <a:gd name="connsiteX16" fmla="*/ 214 w 487967"/>
                <a:gd name="connsiteY16" fmla="*/ 182108 h 234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87967" h="234157">
                  <a:moveTo>
                    <a:pt x="214" y="182108"/>
                  </a:moveTo>
                  <a:cubicBezTo>
                    <a:pt x="3918" y="185283"/>
                    <a:pt x="57363" y="226823"/>
                    <a:pt x="93876" y="232908"/>
                  </a:cubicBezTo>
                  <a:cubicBezTo>
                    <a:pt x="130389" y="238993"/>
                    <a:pt x="215320" y="221001"/>
                    <a:pt x="219289" y="218620"/>
                  </a:cubicBezTo>
                  <a:cubicBezTo>
                    <a:pt x="223258" y="216239"/>
                    <a:pt x="98110" y="220207"/>
                    <a:pt x="117689" y="218620"/>
                  </a:cubicBezTo>
                  <a:cubicBezTo>
                    <a:pt x="137268" y="217033"/>
                    <a:pt x="285964" y="215445"/>
                    <a:pt x="336764" y="209095"/>
                  </a:cubicBezTo>
                  <a:cubicBezTo>
                    <a:pt x="387564" y="202745"/>
                    <a:pt x="403439" y="193220"/>
                    <a:pt x="422489" y="180520"/>
                  </a:cubicBezTo>
                  <a:cubicBezTo>
                    <a:pt x="441539" y="167820"/>
                    <a:pt x="440216" y="162793"/>
                    <a:pt x="451064" y="132895"/>
                  </a:cubicBezTo>
                  <a:cubicBezTo>
                    <a:pt x="461912" y="102997"/>
                    <a:pt x="484666" y="11187"/>
                    <a:pt x="487576" y="1133"/>
                  </a:cubicBezTo>
                  <a:cubicBezTo>
                    <a:pt x="490486" y="-8921"/>
                    <a:pt x="476463" y="50610"/>
                    <a:pt x="468526" y="72570"/>
                  </a:cubicBezTo>
                  <a:cubicBezTo>
                    <a:pt x="460589" y="94530"/>
                    <a:pt x="445772" y="123105"/>
                    <a:pt x="439951" y="132895"/>
                  </a:cubicBezTo>
                  <a:cubicBezTo>
                    <a:pt x="434130" y="142685"/>
                    <a:pt x="435718" y="128133"/>
                    <a:pt x="433601" y="131308"/>
                  </a:cubicBezTo>
                  <a:cubicBezTo>
                    <a:pt x="431484" y="134483"/>
                    <a:pt x="433336" y="145595"/>
                    <a:pt x="427251" y="151945"/>
                  </a:cubicBezTo>
                  <a:cubicBezTo>
                    <a:pt x="421166" y="158295"/>
                    <a:pt x="411906" y="163587"/>
                    <a:pt x="397089" y="169408"/>
                  </a:cubicBezTo>
                  <a:cubicBezTo>
                    <a:pt x="382272" y="175229"/>
                    <a:pt x="372482" y="179726"/>
                    <a:pt x="338351" y="186870"/>
                  </a:cubicBezTo>
                  <a:cubicBezTo>
                    <a:pt x="304220" y="194014"/>
                    <a:pt x="236751" y="207772"/>
                    <a:pt x="192301" y="212270"/>
                  </a:cubicBezTo>
                  <a:cubicBezTo>
                    <a:pt x="147851" y="216768"/>
                    <a:pt x="101813" y="215445"/>
                    <a:pt x="71651" y="213858"/>
                  </a:cubicBezTo>
                  <a:cubicBezTo>
                    <a:pt x="41489" y="212271"/>
                    <a:pt x="-3490" y="178933"/>
                    <a:pt x="214" y="1821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6028C2B7-96B6-4B6B-AD43-85CC0006CCDA}"/>
                </a:ext>
              </a:extLst>
            </p:cNvPr>
            <p:cNvSpPr/>
            <p:nvPr/>
          </p:nvSpPr>
          <p:spPr>
            <a:xfrm>
              <a:off x="6999259" y="3033699"/>
              <a:ext cx="490138" cy="367193"/>
            </a:xfrm>
            <a:custGeom>
              <a:avLst/>
              <a:gdLst>
                <a:gd name="connsiteX0" fmla="*/ 29 w 490138"/>
                <a:gd name="connsiteY0" fmla="*/ 14 h 367193"/>
                <a:gd name="connsiteX1" fmla="*/ 76229 w 490138"/>
                <a:gd name="connsiteY1" fmla="*/ 111139 h 367193"/>
                <a:gd name="connsiteX2" fmla="*/ 82579 w 490138"/>
                <a:gd name="connsiteY2" fmla="*/ 136539 h 367193"/>
                <a:gd name="connsiteX3" fmla="*/ 196879 w 490138"/>
                <a:gd name="connsiteY3" fmla="*/ 200039 h 367193"/>
                <a:gd name="connsiteX4" fmla="*/ 344516 w 490138"/>
                <a:gd name="connsiteY4" fmla="*/ 281001 h 367193"/>
                <a:gd name="connsiteX5" fmla="*/ 265141 w 490138"/>
                <a:gd name="connsiteY5" fmla="*/ 246076 h 367193"/>
                <a:gd name="connsiteX6" fmla="*/ 265141 w 490138"/>
                <a:gd name="connsiteY6" fmla="*/ 249251 h 367193"/>
                <a:gd name="connsiteX7" fmla="*/ 312766 w 490138"/>
                <a:gd name="connsiteY7" fmla="*/ 281001 h 367193"/>
                <a:gd name="connsiteX8" fmla="*/ 488979 w 490138"/>
                <a:gd name="connsiteY8" fmla="*/ 366726 h 367193"/>
                <a:gd name="connsiteX9" fmla="*/ 393729 w 490138"/>
                <a:gd name="connsiteY9" fmla="*/ 317514 h 367193"/>
                <a:gd name="connsiteX10" fmla="*/ 52416 w 490138"/>
                <a:gd name="connsiteY10" fmla="*/ 146064 h 367193"/>
                <a:gd name="connsiteX11" fmla="*/ 66704 w 490138"/>
                <a:gd name="connsiteY11" fmla="*/ 119076 h 367193"/>
                <a:gd name="connsiteX12" fmla="*/ 29 w 490138"/>
                <a:gd name="connsiteY12" fmla="*/ 14 h 36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90138" h="367193">
                  <a:moveTo>
                    <a:pt x="29" y="14"/>
                  </a:moveTo>
                  <a:cubicBezTo>
                    <a:pt x="1616" y="-1309"/>
                    <a:pt x="62471" y="88385"/>
                    <a:pt x="76229" y="111139"/>
                  </a:cubicBezTo>
                  <a:cubicBezTo>
                    <a:pt x="89987" y="133893"/>
                    <a:pt x="62471" y="121722"/>
                    <a:pt x="82579" y="136539"/>
                  </a:cubicBezTo>
                  <a:cubicBezTo>
                    <a:pt x="102687" y="151356"/>
                    <a:pt x="196879" y="200039"/>
                    <a:pt x="196879" y="200039"/>
                  </a:cubicBezTo>
                  <a:cubicBezTo>
                    <a:pt x="240535" y="224116"/>
                    <a:pt x="333139" y="273328"/>
                    <a:pt x="344516" y="281001"/>
                  </a:cubicBezTo>
                  <a:cubicBezTo>
                    <a:pt x="355893" y="288674"/>
                    <a:pt x="265141" y="246076"/>
                    <a:pt x="265141" y="246076"/>
                  </a:cubicBezTo>
                  <a:cubicBezTo>
                    <a:pt x="251912" y="240784"/>
                    <a:pt x="257204" y="243430"/>
                    <a:pt x="265141" y="249251"/>
                  </a:cubicBezTo>
                  <a:cubicBezTo>
                    <a:pt x="273078" y="255072"/>
                    <a:pt x="275460" y="261422"/>
                    <a:pt x="312766" y="281001"/>
                  </a:cubicBezTo>
                  <a:cubicBezTo>
                    <a:pt x="350072" y="300580"/>
                    <a:pt x="475485" y="360641"/>
                    <a:pt x="488979" y="366726"/>
                  </a:cubicBezTo>
                  <a:cubicBezTo>
                    <a:pt x="502473" y="372811"/>
                    <a:pt x="393729" y="317514"/>
                    <a:pt x="393729" y="317514"/>
                  </a:cubicBezTo>
                  <a:cubicBezTo>
                    <a:pt x="320969" y="280737"/>
                    <a:pt x="106920" y="179137"/>
                    <a:pt x="52416" y="146064"/>
                  </a:cubicBezTo>
                  <a:cubicBezTo>
                    <a:pt x="-2088" y="112991"/>
                    <a:pt x="71202" y="137597"/>
                    <a:pt x="66704" y="119076"/>
                  </a:cubicBezTo>
                  <a:cubicBezTo>
                    <a:pt x="62206" y="100555"/>
                    <a:pt x="-1558" y="1337"/>
                    <a:pt x="29" y="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247982C8-4F12-4130-A5E1-D44C36F24159}"/>
                </a:ext>
              </a:extLst>
            </p:cNvPr>
            <p:cNvSpPr/>
            <p:nvPr/>
          </p:nvSpPr>
          <p:spPr>
            <a:xfrm>
              <a:off x="7204679" y="3372401"/>
              <a:ext cx="788379" cy="280151"/>
            </a:xfrm>
            <a:custGeom>
              <a:avLst/>
              <a:gdLst>
                <a:gd name="connsiteX0" fmla="*/ 215296 w 788379"/>
                <a:gd name="connsiteY0" fmla="*/ 7387 h 280151"/>
                <a:gd name="connsiteX1" fmla="*/ 304196 w 788379"/>
                <a:gd name="connsiteY1" fmla="*/ 1037 h 280151"/>
                <a:gd name="connsiteX2" fmla="*/ 353409 w 788379"/>
                <a:gd name="connsiteY2" fmla="*/ 32787 h 280151"/>
                <a:gd name="connsiteX3" fmla="*/ 418496 w 788379"/>
                <a:gd name="connsiteY3" fmla="*/ 105812 h 280151"/>
                <a:gd name="connsiteX4" fmla="*/ 429609 w 788379"/>
                <a:gd name="connsiteY4" fmla="*/ 85174 h 280151"/>
                <a:gd name="connsiteX5" fmla="*/ 464534 w 788379"/>
                <a:gd name="connsiteY5" fmla="*/ 126449 h 280151"/>
                <a:gd name="connsiteX6" fmla="*/ 618521 w 788379"/>
                <a:gd name="connsiteY6" fmla="*/ 194712 h 280151"/>
                <a:gd name="connsiteX7" fmla="*/ 782034 w 788379"/>
                <a:gd name="connsiteY7" fmla="*/ 275674 h 280151"/>
                <a:gd name="connsiteX8" fmla="*/ 723296 w 788379"/>
                <a:gd name="connsiteY8" fmla="*/ 255037 h 280151"/>
                <a:gd name="connsiteX9" fmla="*/ 434371 w 788379"/>
                <a:gd name="connsiteY9" fmla="*/ 132799 h 280151"/>
                <a:gd name="connsiteX10" fmla="*/ 410559 w 788379"/>
                <a:gd name="connsiteY10" fmla="*/ 75649 h 280151"/>
                <a:gd name="connsiteX11" fmla="*/ 367696 w 788379"/>
                <a:gd name="connsiteY11" fmla="*/ 47074 h 280151"/>
                <a:gd name="connsiteX12" fmla="*/ 339121 w 788379"/>
                <a:gd name="connsiteY12" fmla="*/ 37549 h 280151"/>
                <a:gd name="connsiteX13" fmla="*/ 2571 w 788379"/>
                <a:gd name="connsiteY13" fmla="*/ 4212 h 280151"/>
                <a:gd name="connsiteX14" fmla="*/ 215296 w 788379"/>
                <a:gd name="connsiteY14" fmla="*/ 7387 h 28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8379" h="280151">
                  <a:moveTo>
                    <a:pt x="215296" y="7387"/>
                  </a:moveTo>
                  <a:cubicBezTo>
                    <a:pt x="265567" y="6858"/>
                    <a:pt x="281177" y="-3196"/>
                    <a:pt x="304196" y="1037"/>
                  </a:cubicBezTo>
                  <a:cubicBezTo>
                    <a:pt x="327215" y="5270"/>
                    <a:pt x="334359" y="15325"/>
                    <a:pt x="353409" y="32787"/>
                  </a:cubicBezTo>
                  <a:cubicBezTo>
                    <a:pt x="372459" y="50249"/>
                    <a:pt x="405796" y="97081"/>
                    <a:pt x="418496" y="105812"/>
                  </a:cubicBezTo>
                  <a:cubicBezTo>
                    <a:pt x="431196" y="114543"/>
                    <a:pt x="421936" y="81735"/>
                    <a:pt x="429609" y="85174"/>
                  </a:cubicBezTo>
                  <a:cubicBezTo>
                    <a:pt x="437282" y="88613"/>
                    <a:pt x="433049" y="108193"/>
                    <a:pt x="464534" y="126449"/>
                  </a:cubicBezTo>
                  <a:cubicBezTo>
                    <a:pt x="496019" y="144705"/>
                    <a:pt x="565604" y="169841"/>
                    <a:pt x="618521" y="194712"/>
                  </a:cubicBezTo>
                  <a:cubicBezTo>
                    <a:pt x="671438" y="219583"/>
                    <a:pt x="764572" y="265620"/>
                    <a:pt x="782034" y="275674"/>
                  </a:cubicBezTo>
                  <a:cubicBezTo>
                    <a:pt x="799496" y="285728"/>
                    <a:pt x="781240" y="278850"/>
                    <a:pt x="723296" y="255037"/>
                  </a:cubicBezTo>
                  <a:cubicBezTo>
                    <a:pt x="665352" y="231224"/>
                    <a:pt x="486494" y="162697"/>
                    <a:pt x="434371" y="132799"/>
                  </a:cubicBezTo>
                  <a:cubicBezTo>
                    <a:pt x="382248" y="102901"/>
                    <a:pt x="421672" y="89937"/>
                    <a:pt x="410559" y="75649"/>
                  </a:cubicBezTo>
                  <a:cubicBezTo>
                    <a:pt x="399447" y="61362"/>
                    <a:pt x="379602" y="53424"/>
                    <a:pt x="367696" y="47074"/>
                  </a:cubicBezTo>
                  <a:cubicBezTo>
                    <a:pt x="355790" y="40724"/>
                    <a:pt x="399975" y="44693"/>
                    <a:pt x="339121" y="37549"/>
                  </a:cubicBezTo>
                  <a:cubicBezTo>
                    <a:pt x="278267" y="30405"/>
                    <a:pt x="29294" y="7651"/>
                    <a:pt x="2571" y="4212"/>
                  </a:cubicBezTo>
                  <a:cubicBezTo>
                    <a:pt x="-24152" y="773"/>
                    <a:pt x="165025" y="7916"/>
                    <a:pt x="215296" y="73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2A3DD93B-3329-4816-A0B1-0075DE66E95E}"/>
                </a:ext>
              </a:extLst>
            </p:cNvPr>
            <p:cNvSpPr/>
            <p:nvPr/>
          </p:nvSpPr>
          <p:spPr>
            <a:xfrm>
              <a:off x="6892830" y="3344660"/>
              <a:ext cx="426328" cy="295882"/>
            </a:xfrm>
            <a:custGeom>
              <a:avLst/>
              <a:gdLst>
                <a:gd name="connsiteX0" fmla="*/ 9620 w 426328"/>
                <a:gd name="connsiteY0" fmla="*/ 1790 h 295882"/>
                <a:gd name="connsiteX1" fmla="*/ 22320 w 426328"/>
                <a:gd name="connsiteY1" fmla="*/ 71640 h 295882"/>
                <a:gd name="connsiteX2" fmla="*/ 90583 w 426328"/>
                <a:gd name="connsiteY2" fmla="*/ 117678 h 295882"/>
                <a:gd name="connsiteX3" fmla="*/ 176308 w 426328"/>
                <a:gd name="connsiteY3" fmla="*/ 174828 h 295882"/>
                <a:gd name="connsiteX4" fmla="*/ 252508 w 426328"/>
                <a:gd name="connsiteY4" fmla="*/ 249440 h 295882"/>
                <a:gd name="connsiteX5" fmla="*/ 322358 w 426328"/>
                <a:gd name="connsiteY5" fmla="*/ 231978 h 295882"/>
                <a:gd name="connsiteX6" fmla="*/ 257270 w 426328"/>
                <a:gd name="connsiteY6" fmla="*/ 233565 h 295882"/>
                <a:gd name="connsiteX7" fmla="*/ 230283 w 426328"/>
                <a:gd name="connsiteY7" fmla="*/ 222453 h 295882"/>
                <a:gd name="connsiteX8" fmla="*/ 319183 w 426328"/>
                <a:gd name="connsiteY8" fmla="*/ 231978 h 295882"/>
                <a:gd name="connsiteX9" fmla="*/ 360458 w 426328"/>
                <a:gd name="connsiteY9" fmla="*/ 251028 h 295882"/>
                <a:gd name="connsiteX10" fmla="*/ 423958 w 426328"/>
                <a:gd name="connsiteY10" fmla="*/ 295478 h 295882"/>
                <a:gd name="connsiteX11" fmla="*/ 269970 w 426328"/>
                <a:gd name="connsiteY11" fmla="*/ 222453 h 295882"/>
                <a:gd name="connsiteX12" fmla="*/ 155670 w 426328"/>
                <a:gd name="connsiteY12" fmla="*/ 151015 h 295882"/>
                <a:gd name="connsiteX13" fmla="*/ 9620 w 426328"/>
                <a:gd name="connsiteY13" fmla="*/ 1790 h 29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26328" h="295882">
                  <a:moveTo>
                    <a:pt x="9620" y="1790"/>
                  </a:moveTo>
                  <a:cubicBezTo>
                    <a:pt x="-12605" y="-11439"/>
                    <a:pt x="8826" y="52325"/>
                    <a:pt x="22320" y="71640"/>
                  </a:cubicBezTo>
                  <a:cubicBezTo>
                    <a:pt x="35814" y="90955"/>
                    <a:pt x="90583" y="117678"/>
                    <a:pt x="90583" y="117678"/>
                  </a:cubicBezTo>
                  <a:cubicBezTo>
                    <a:pt x="116248" y="134876"/>
                    <a:pt x="149321" y="152868"/>
                    <a:pt x="176308" y="174828"/>
                  </a:cubicBezTo>
                  <a:cubicBezTo>
                    <a:pt x="203295" y="196788"/>
                    <a:pt x="228166" y="239915"/>
                    <a:pt x="252508" y="249440"/>
                  </a:cubicBezTo>
                  <a:cubicBezTo>
                    <a:pt x="276850" y="258965"/>
                    <a:pt x="321564" y="234624"/>
                    <a:pt x="322358" y="231978"/>
                  </a:cubicBezTo>
                  <a:cubicBezTo>
                    <a:pt x="323152" y="229332"/>
                    <a:pt x="272616" y="235153"/>
                    <a:pt x="257270" y="233565"/>
                  </a:cubicBezTo>
                  <a:cubicBezTo>
                    <a:pt x="241924" y="231978"/>
                    <a:pt x="219964" y="222717"/>
                    <a:pt x="230283" y="222453"/>
                  </a:cubicBezTo>
                  <a:cubicBezTo>
                    <a:pt x="240602" y="222189"/>
                    <a:pt x="297487" y="227216"/>
                    <a:pt x="319183" y="231978"/>
                  </a:cubicBezTo>
                  <a:cubicBezTo>
                    <a:pt x="340879" y="236740"/>
                    <a:pt x="342996" y="240445"/>
                    <a:pt x="360458" y="251028"/>
                  </a:cubicBezTo>
                  <a:cubicBezTo>
                    <a:pt x="377921" y="261611"/>
                    <a:pt x="439039" y="300241"/>
                    <a:pt x="423958" y="295478"/>
                  </a:cubicBezTo>
                  <a:cubicBezTo>
                    <a:pt x="408877" y="290716"/>
                    <a:pt x="314685" y="246530"/>
                    <a:pt x="269970" y="222453"/>
                  </a:cubicBezTo>
                  <a:cubicBezTo>
                    <a:pt x="225255" y="198376"/>
                    <a:pt x="198797" y="180384"/>
                    <a:pt x="155670" y="151015"/>
                  </a:cubicBezTo>
                  <a:cubicBezTo>
                    <a:pt x="112543" y="121646"/>
                    <a:pt x="31845" y="15019"/>
                    <a:pt x="9620" y="179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0668B6BA-7800-4E5C-A198-29803D75F597}"/>
                </a:ext>
              </a:extLst>
            </p:cNvPr>
            <p:cNvSpPr/>
            <p:nvPr/>
          </p:nvSpPr>
          <p:spPr>
            <a:xfrm>
              <a:off x="7968666" y="3637928"/>
              <a:ext cx="124806" cy="259762"/>
            </a:xfrm>
            <a:custGeom>
              <a:avLst/>
              <a:gdLst>
                <a:gd name="connsiteX0" fmla="*/ 584 w 124806"/>
                <a:gd name="connsiteY0" fmla="*/ 2210 h 259762"/>
                <a:gd name="connsiteX1" fmla="*/ 99009 w 124806"/>
                <a:gd name="connsiteY1" fmla="*/ 129210 h 259762"/>
                <a:gd name="connsiteX2" fmla="*/ 100597 w 124806"/>
                <a:gd name="connsiteY2" fmla="*/ 119685 h 259762"/>
                <a:gd name="connsiteX3" fmla="*/ 124409 w 124806"/>
                <a:gd name="connsiteY3" fmla="*/ 176835 h 259762"/>
                <a:gd name="connsiteX4" fmla="*/ 78372 w 124806"/>
                <a:gd name="connsiteY4" fmla="*/ 221285 h 259762"/>
                <a:gd name="connsiteX5" fmla="*/ 18047 w 124806"/>
                <a:gd name="connsiteY5" fmla="*/ 259385 h 259762"/>
                <a:gd name="connsiteX6" fmla="*/ 92659 w 124806"/>
                <a:gd name="connsiteY6" fmla="*/ 197472 h 259762"/>
                <a:gd name="connsiteX7" fmla="*/ 106947 w 124806"/>
                <a:gd name="connsiteY7" fmla="*/ 165722 h 259762"/>
                <a:gd name="connsiteX8" fmla="*/ 94247 w 124806"/>
                <a:gd name="connsiteY8" fmla="*/ 111747 h 259762"/>
                <a:gd name="connsiteX9" fmla="*/ 60909 w 124806"/>
                <a:gd name="connsiteY9" fmla="*/ 54597 h 259762"/>
                <a:gd name="connsiteX10" fmla="*/ 584 w 124806"/>
                <a:gd name="connsiteY10" fmla="*/ 2210 h 259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806" h="259762">
                  <a:moveTo>
                    <a:pt x="584" y="2210"/>
                  </a:moveTo>
                  <a:cubicBezTo>
                    <a:pt x="6934" y="14646"/>
                    <a:pt x="82340" y="109631"/>
                    <a:pt x="99009" y="129210"/>
                  </a:cubicBezTo>
                  <a:cubicBezTo>
                    <a:pt x="115678" y="148789"/>
                    <a:pt x="96364" y="111748"/>
                    <a:pt x="100597" y="119685"/>
                  </a:cubicBezTo>
                  <a:cubicBezTo>
                    <a:pt x="104830" y="127622"/>
                    <a:pt x="128113" y="159902"/>
                    <a:pt x="124409" y="176835"/>
                  </a:cubicBezTo>
                  <a:cubicBezTo>
                    <a:pt x="120705" y="193768"/>
                    <a:pt x="96099" y="207527"/>
                    <a:pt x="78372" y="221285"/>
                  </a:cubicBezTo>
                  <a:cubicBezTo>
                    <a:pt x="60645" y="235043"/>
                    <a:pt x="15666" y="263354"/>
                    <a:pt x="18047" y="259385"/>
                  </a:cubicBezTo>
                  <a:cubicBezTo>
                    <a:pt x="20428" y="255416"/>
                    <a:pt x="77842" y="213083"/>
                    <a:pt x="92659" y="197472"/>
                  </a:cubicBezTo>
                  <a:cubicBezTo>
                    <a:pt x="107476" y="181862"/>
                    <a:pt x="106682" y="180009"/>
                    <a:pt x="106947" y="165722"/>
                  </a:cubicBezTo>
                  <a:cubicBezTo>
                    <a:pt x="107212" y="151435"/>
                    <a:pt x="101920" y="130268"/>
                    <a:pt x="94247" y="111747"/>
                  </a:cubicBezTo>
                  <a:cubicBezTo>
                    <a:pt x="86574" y="93226"/>
                    <a:pt x="80488" y="76293"/>
                    <a:pt x="60909" y="54597"/>
                  </a:cubicBezTo>
                  <a:cubicBezTo>
                    <a:pt x="41330" y="32901"/>
                    <a:pt x="-5766" y="-10226"/>
                    <a:pt x="584" y="22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6B2732B9-B361-49BF-B7C4-51D4C7F9C215}"/>
                </a:ext>
              </a:extLst>
            </p:cNvPr>
            <p:cNvSpPr/>
            <p:nvPr/>
          </p:nvSpPr>
          <p:spPr>
            <a:xfrm>
              <a:off x="7270721" y="3570284"/>
              <a:ext cx="728692" cy="390215"/>
            </a:xfrm>
            <a:custGeom>
              <a:avLst/>
              <a:gdLst>
                <a:gd name="connsiteX0" fmla="*/ 29 w 728692"/>
                <a:gd name="connsiteY0" fmla="*/ 4 h 390215"/>
                <a:gd name="connsiteX1" fmla="*/ 87342 w 728692"/>
                <a:gd name="connsiteY1" fmla="*/ 125416 h 390215"/>
                <a:gd name="connsiteX2" fmla="*/ 157192 w 728692"/>
                <a:gd name="connsiteY2" fmla="*/ 138116 h 390215"/>
                <a:gd name="connsiteX3" fmla="*/ 76229 w 728692"/>
                <a:gd name="connsiteY3" fmla="*/ 147641 h 390215"/>
                <a:gd name="connsiteX4" fmla="*/ 173067 w 728692"/>
                <a:gd name="connsiteY4" fmla="*/ 187329 h 390215"/>
                <a:gd name="connsiteX5" fmla="*/ 196879 w 728692"/>
                <a:gd name="connsiteY5" fmla="*/ 204791 h 390215"/>
                <a:gd name="connsiteX6" fmla="*/ 250854 w 728692"/>
                <a:gd name="connsiteY6" fmla="*/ 214316 h 390215"/>
                <a:gd name="connsiteX7" fmla="*/ 515967 w 728692"/>
                <a:gd name="connsiteY7" fmla="*/ 381004 h 390215"/>
                <a:gd name="connsiteX8" fmla="*/ 550892 w 728692"/>
                <a:gd name="connsiteY8" fmla="*/ 369891 h 390215"/>
                <a:gd name="connsiteX9" fmla="*/ 728692 w 728692"/>
                <a:gd name="connsiteY9" fmla="*/ 309566 h 390215"/>
                <a:gd name="connsiteX10" fmla="*/ 535017 w 728692"/>
                <a:gd name="connsiteY10" fmla="*/ 366716 h 390215"/>
                <a:gd name="connsiteX11" fmla="*/ 450879 w 728692"/>
                <a:gd name="connsiteY11" fmla="*/ 328616 h 390215"/>
                <a:gd name="connsiteX12" fmla="*/ 117504 w 728692"/>
                <a:gd name="connsiteY12" fmla="*/ 160341 h 390215"/>
                <a:gd name="connsiteX13" fmla="*/ 84167 w 728692"/>
                <a:gd name="connsiteY13" fmla="*/ 144466 h 390215"/>
                <a:gd name="connsiteX14" fmla="*/ 147667 w 728692"/>
                <a:gd name="connsiteY14" fmla="*/ 127004 h 390215"/>
                <a:gd name="connsiteX15" fmla="*/ 96867 w 728692"/>
                <a:gd name="connsiteY15" fmla="*/ 120654 h 390215"/>
                <a:gd name="connsiteX16" fmla="*/ 29 w 728692"/>
                <a:gd name="connsiteY16" fmla="*/ 4 h 39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28692" h="390215">
                  <a:moveTo>
                    <a:pt x="29" y="4"/>
                  </a:moveTo>
                  <a:cubicBezTo>
                    <a:pt x="-1559" y="798"/>
                    <a:pt x="61148" y="102397"/>
                    <a:pt x="87342" y="125416"/>
                  </a:cubicBezTo>
                  <a:cubicBezTo>
                    <a:pt x="113536" y="148435"/>
                    <a:pt x="159044" y="134412"/>
                    <a:pt x="157192" y="138116"/>
                  </a:cubicBezTo>
                  <a:cubicBezTo>
                    <a:pt x="155340" y="141820"/>
                    <a:pt x="73583" y="139439"/>
                    <a:pt x="76229" y="147641"/>
                  </a:cubicBezTo>
                  <a:cubicBezTo>
                    <a:pt x="78875" y="155843"/>
                    <a:pt x="152959" y="177804"/>
                    <a:pt x="173067" y="187329"/>
                  </a:cubicBezTo>
                  <a:cubicBezTo>
                    <a:pt x="193175" y="196854"/>
                    <a:pt x="183915" y="200293"/>
                    <a:pt x="196879" y="204791"/>
                  </a:cubicBezTo>
                  <a:cubicBezTo>
                    <a:pt x="209843" y="209289"/>
                    <a:pt x="197673" y="184947"/>
                    <a:pt x="250854" y="214316"/>
                  </a:cubicBezTo>
                  <a:cubicBezTo>
                    <a:pt x="304035" y="243685"/>
                    <a:pt x="465961" y="355075"/>
                    <a:pt x="515967" y="381004"/>
                  </a:cubicBezTo>
                  <a:cubicBezTo>
                    <a:pt x="565973" y="406933"/>
                    <a:pt x="550892" y="369891"/>
                    <a:pt x="550892" y="369891"/>
                  </a:cubicBezTo>
                  <a:lnTo>
                    <a:pt x="728692" y="309566"/>
                  </a:lnTo>
                  <a:cubicBezTo>
                    <a:pt x="726046" y="309037"/>
                    <a:pt x="581319" y="363541"/>
                    <a:pt x="535017" y="366716"/>
                  </a:cubicBezTo>
                  <a:cubicBezTo>
                    <a:pt x="488715" y="369891"/>
                    <a:pt x="520464" y="363012"/>
                    <a:pt x="450879" y="328616"/>
                  </a:cubicBezTo>
                  <a:cubicBezTo>
                    <a:pt x="381294" y="294220"/>
                    <a:pt x="178623" y="191033"/>
                    <a:pt x="117504" y="160341"/>
                  </a:cubicBezTo>
                  <a:cubicBezTo>
                    <a:pt x="56385" y="129649"/>
                    <a:pt x="79140" y="150022"/>
                    <a:pt x="84167" y="144466"/>
                  </a:cubicBezTo>
                  <a:cubicBezTo>
                    <a:pt x="89194" y="138910"/>
                    <a:pt x="145550" y="130973"/>
                    <a:pt x="147667" y="127004"/>
                  </a:cubicBezTo>
                  <a:cubicBezTo>
                    <a:pt x="149784" y="123035"/>
                    <a:pt x="118298" y="139439"/>
                    <a:pt x="96867" y="120654"/>
                  </a:cubicBezTo>
                  <a:cubicBezTo>
                    <a:pt x="75436" y="101869"/>
                    <a:pt x="1617" y="-790"/>
                    <a:pt x="29" y="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D3C44968-E3F6-4EB7-A612-5AD12E7B60FE}"/>
                </a:ext>
              </a:extLst>
            </p:cNvPr>
            <p:cNvSpPr/>
            <p:nvPr/>
          </p:nvSpPr>
          <p:spPr>
            <a:xfrm>
              <a:off x="7827779" y="3671885"/>
              <a:ext cx="152786" cy="244478"/>
            </a:xfrm>
            <a:custGeom>
              <a:avLst/>
              <a:gdLst>
                <a:gd name="connsiteX0" fmla="*/ 152584 w 152786"/>
                <a:gd name="connsiteY0" fmla="*/ 3 h 244478"/>
                <a:gd name="connsiteX1" fmla="*/ 77971 w 152786"/>
                <a:gd name="connsiteY1" fmla="*/ 82553 h 244478"/>
                <a:gd name="connsiteX2" fmla="*/ 58921 w 152786"/>
                <a:gd name="connsiteY2" fmla="*/ 133353 h 244478"/>
                <a:gd name="connsiteX3" fmla="*/ 6534 w 152786"/>
                <a:gd name="connsiteY3" fmla="*/ 244478 h 244478"/>
                <a:gd name="connsiteX4" fmla="*/ 55746 w 152786"/>
                <a:gd name="connsiteY4" fmla="*/ 131765 h 244478"/>
                <a:gd name="connsiteX5" fmla="*/ 55746 w 152786"/>
                <a:gd name="connsiteY5" fmla="*/ 111128 h 244478"/>
                <a:gd name="connsiteX6" fmla="*/ 184 w 152786"/>
                <a:gd name="connsiteY6" fmla="*/ 209553 h 244478"/>
                <a:gd name="connsiteX7" fmla="*/ 38284 w 152786"/>
                <a:gd name="connsiteY7" fmla="*/ 128590 h 244478"/>
                <a:gd name="connsiteX8" fmla="*/ 52571 w 152786"/>
                <a:gd name="connsiteY8" fmla="*/ 85728 h 244478"/>
                <a:gd name="connsiteX9" fmla="*/ 152584 w 152786"/>
                <a:gd name="connsiteY9" fmla="*/ 3 h 244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786" h="244478">
                  <a:moveTo>
                    <a:pt x="152584" y="3"/>
                  </a:moveTo>
                  <a:cubicBezTo>
                    <a:pt x="156817" y="-526"/>
                    <a:pt x="93581" y="60328"/>
                    <a:pt x="77971" y="82553"/>
                  </a:cubicBezTo>
                  <a:cubicBezTo>
                    <a:pt x="62361" y="104778"/>
                    <a:pt x="70827" y="106366"/>
                    <a:pt x="58921" y="133353"/>
                  </a:cubicBezTo>
                  <a:cubicBezTo>
                    <a:pt x="47015" y="160340"/>
                    <a:pt x="7063" y="244743"/>
                    <a:pt x="6534" y="244478"/>
                  </a:cubicBezTo>
                  <a:cubicBezTo>
                    <a:pt x="6005" y="244213"/>
                    <a:pt x="47544" y="153990"/>
                    <a:pt x="55746" y="131765"/>
                  </a:cubicBezTo>
                  <a:cubicBezTo>
                    <a:pt x="63948" y="109540"/>
                    <a:pt x="65006" y="98163"/>
                    <a:pt x="55746" y="111128"/>
                  </a:cubicBezTo>
                  <a:cubicBezTo>
                    <a:pt x="46486" y="124093"/>
                    <a:pt x="3094" y="206643"/>
                    <a:pt x="184" y="209553"/>
                  </a:cubicBezTo>
                  <a:cubicBezTo>
                    <a:pt x="-2726" y="212463"/>
                    <a:pt x="29553" y="149227"/>
                    <a:pt x="38284" y="128590"/>
                  </a:cubicBezTo>
                  <a:cubicBezTo>
                    <a:pt x="47015" y="107953"/>
                    <a:pt x="38813" y="107159"/>
                    <a:pt x="52571" y="85728"/>
                  </a:cubicBezTo>
                  <a:cubicBezTo>
                    <a:pt x="66329" y="64297"/>
                    <a:pt x="148351" y="532"/>
                    <a:pt x="152584" y="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C96AA32B-BA96-4099-8668-2C488ED0A596}"/>
                </a:ext>
              </a:extLst>
            </p:cNvPr>
            <p:cNvSpPr/>
            <p:nvPr/>
          </p:nvSpPr>
          <p:spPr>
            <a:xfrm>
              <a:off x="7901826" y="3765524"/>
              <a:ext cx="152717" cy="136820"/>
            </a:xfrm>
            <a:custGeom>
              <a:avLst/>
              <a:gdLst>
                <a:gd name="connsiteX0" fmla="*/ 119812 w 152717"/>
                <a:gd name="connsiteY0" fmla="*/ 26 h 136820"/>
                <a:gd name="connsiteX1" fmla="*/ 43612 w 152717"/>
                <a:gd name="connsiteY1" fmla="*/ 50826 h 136820"/>
                <a:gd name="connsiteX2" fmla="*/ 2337 w 152717"/>
                <a:gd name="connsiteY2" fmla="*/ 128614 h 136820"/>
                <a:gd name="connsiteX3" fmla="*/ 97587 w 152717"/>
                <a:gd name="connsiteY3" fmla="*/ 103214 h 136820"/>
                <a:gd name="connsiteX4" fmla="*/ 18212 w 152717"/>
                <a:gd name="connsiteY4" fmla="*/ 136551 h 136820"/>
                <a:gd name="connsiteX5" fmla="*/ 132512 w 152717"/>
                <a:gd name="connsiteY5" fmla="*/ 80989 h 136820"/>
                <a:gd name="connsiteX6" fmla="*/ 143624 w 152717"/>
                <a:gd name="connsiteY6" fmla="*/ 57176 h 136820"/>
                <a:gd name="connsiteX7" fmla="*/ 35674 w 152717"/>
                <a:gd name="connsiteY7" fmla="*/ 112739 h 136820"/>
                <a:gd name="connsiteX8" fmla="*/ 749 w 152717"/>
                <a:gd name="connsiteY8" fmla="*/ 120676 h 136820"/>
                <a:gd name="connsiteX9" fmla="*/ 21387 w 152717"/>
                <a:gd name="connsiteY9" fmla="*/ 57176 h 136820"/>
                <a:gd name="connsiteX10" fmla="*/ 119812 w 152717"/>
                <a:gd name="connsiteY10" fmla="*/ 26 h 13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2717" h="136820">
                  <a:moveTo>
                    <a:pt x="119812" y="26"/>
                  </a:moveTo>
                  <a:cubicBezTo>
                    <a:pt x="123516" y="-1032"/>
                    <a:pt x="63191" y="29395"/>
                    <a:pt x="43612" y="50826"/>
                  </a:cubicBezTo>
                  <a:cubicBezTo>
                    <a:pt x="24033" y="72257"/>
                    <a:pt x="-6659" y="119883"/>
                    <a:pt x="2337" y="128614"/>
                  </a:cubicBezTo>
                  <a:cubicBezTo>
                    <a:pt x="11333" y="137345"/>
                    <a:pt x="94941" y="101891"/>
                    <a:pt x="97587" y="103214"/>
                  </a:cubicBezTo>
                  <a:cubicBezTo>
                    <a:pt x="100233" y="104537"/>
                    <a:pt x="12391" y="140255"/>
                    <a:pt x="18212" y="136551"/>
                  </a:cubicBezTo>
                  <a:cubicBezTo>
                    <a:pt x="24033" y="132847"/>
                    <a:pt x="111610" y="94218"/>
                    <a:pt x="132512" y="80989"/>
                  </a:cubicBezTo>
                  <a:cubicBezTo>
                    <a:pt x="153414" y="67760"/>
                    <a:pt x="159764" y="51884"/>
                    <a:pt x="143624" y="57176"/>
                  </a:cubicBezTo>
                  <a:cubicBezTo>
                    <a:pt x="127484" y="62468"/>
                    <a:pt x="59486" y="102156"/>
                    <a:pt x="35674" y="112739"/>
                  </a:cubicBezTo>
                  <a:cubicBezTo>
                    <a:pt x="11862" y="123322"/>
                    <a:pt x="3130" y="129937"/>
                    <a:pt x="749" y="120676"/>
                  </a:cubicBezTo>
                  <a:cubicBezTo>
                    <a:pt x="-1632" y="111416"/>
                    <a:pt x="749" y="77549"/>
                    <a:pt x="21387" y="57176"/>
                  </a:cubicBezTo>
                  <a:cubicBezTo>
                    <a:pt x="42025" y="36803"/>
                    <a:pt x="116108" y="1084"/>
                    <a:pt x="119812" y="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CE2CFD12-0050-4266-B7A8-3A755A8889E7}"/>
                </a:ext>
              </a:extLst>
            </p:cNvPr>
            <p:cNvSpPr/>
            <p:nvPr/>
          </p:nvSpPr>
          <p:spPr>
            <a:xfrm>
              <a:off x="7387847" y="3623574"/>
              <a:ext cx="566070" cy="264341"/>
            </a:xfrm>
            <a:custGeom>
              <a:avLst/>
              <a:gdLst>
                <a:gd name="connsiteX0" fmla="*/ 565528 w 566070"/>
                <a:gd name="connsiteY0" fmla="*/ 27676 h 264341"/>
                <a:gd name="connsiteX1" fmla="*/ 448053 w 566070"/>
                <a:gd name="connsiteY1" fmla="*/ 114989 h 264341"/>
                <a:gd name="connsiteX2" fmla="*/ 403603 w 566070"/>
                <a:gd name="connsiteY2" fmla="*/ 168964 h 264341"/>
                <a:gd name="connsiteX3" fmla="*/ 379791 w 566070"/>
                <a:gd name="connsiteY3" fmla="*/ 200714 h 264341"/>
                <a:gd name="connsiteX4" fmla="*/ 443291 w 566070"/>
                <a:gd name="connsiteY4" fmla="*/ 224526 h 264341"/>
                <a:gd name="connsiteX5" fmla="*/ 376616 w 566070"/>
                <a:gd name="connsiteY5" fmla="*/ 222939 h 264341"/>
                <a:gd name="connsiteX6" fmla="*/ 363916 w 566070"/>
                <a:gd name="connsiteY6" fmla="*/ 211826 h 264341"/>
                <a:gd name="connsiteX7" fmla="*/ 441703 w 566070"/>
                <a:gd name="connsiteY7" fmla="*/ 264214 h 264341"/>
                <a:gd name="connsiteX8" fmla="*/ 349628 w 566070"/>
                <a:gd name="connsiteY8" fmla="*/ 222939 h 264341"/>
                <a:gd name="connsiteX9" fmla="*/ 409953 w 566070"/>
                <a:gd name="connsiteY9" fmla="*/ 116576 h 264341"/>
                <a:gd name="connsiteX10" fmla="*/ 309941 w 566070"/>
                <a:gd name="connsiteY10" fmla="*/ 156264 h 264341"/>
                <a:gd name="connsiteX11" fmla="*/ 206753 w 566070"/>
                <a:gd name="connsiteY11" fmla="*/ 99114 h 264341"/>
                <a:gd name="connsiteX12" fmla="*/ 3553 w 566070"/>
                <a:gd name="connsiteY12" fmla="*/ 689 h 264341"/>
                <a:gd name="connsiteX13" fmla="*/ 394078 w 566070"/>
                <a:gd name="connsiteY13" fmla="*/ 153089 h 264341"/>
                <a:gd name="connsiteX14" fmla="*/ 395666 w 566070"/>
                <a:gd name="connsiteY14" fmla="*/ 102289 h 264341"/>
                <a:gd name="connsiteX15" fmla="*/ 565528 w 566070"/>
                <a:gd name="connsiteY15" fmla="*/ 27676 h 26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66070" h="264341">
                  <a:moveTo>
                    <a:pt x="565528" y="27676"/>
                  </a:moveTo>
                  <a:cubicBezTo>
                    <a:pt x="574259" y="29793"/>
                    <a:pt x="475040" y="91441"/>
                    <a:pt x="448053" y="114989"/>
                  </a:cubicBezTo>
                  <a:cubicBezTo>
                    <a:pt x="421065" y="138537"/>
                    <a:pt x="414980" y="154676"/>
                    <a:pt x="403603" y="168964"/>
                  </a:cubicBezTo>
                  <a:cubicBezTo>
                    <a:pt x="392226" y="183252"/>
                    <a:pt x="373176" y="191454"/>
                    <a:pt x="379791" y="200714"/>
                  </a:cubicBezTo>
                  <a:cubicBezTo>
                    <a:pt x="386406" y="209974"/>
                    <a:pt x="443820" y="220822"/>
                    <a:pt x="443291" y="224526"/>
                  </a:cubicBezTo>
                  <a:cubicBezTo>
                    <a:pt x="442762" y="228230"/>
                    <a:pt x="389845" y="225056"/>
                    <a:pt x="376616" y="222939"/>
                  </a:cubicBezTo>
                  <a:cubicBezTo>
                    <a:pt x="363387" y="220822"/>
                    <a:pt x="353068" y="204947"/>
                    <a:pt x="363916" y="211826"/>
                  </a:cubicBezTo>
                  <a:cubicBezTo>
                    <a:pt x="374764" y="218705"/>
                    <a:pt x="444084" y="262362"/>
                    <a:pt x="441703" y="264214"/>
                  </a:cubicBezTo>
                  <a:cubicBezTo>
                    <a:pt x="439322" y="266066"/>
                    <a:pt x="354920" y="247545"/>
                    <a:pt x="349628" y="222939"/>
                  </a:cubicBezTo>
                  <a:cubicBezTo>
                    <a:pt x="344336" y="198333"/>
                    <a:pt x="416567" y="127688"/>
                    <a:pt x="409953" y="116576"/>
                  </a:cubicBezTo>
                  <a:cubicBezTo>
                    <a:pt x="403339" y="105464"/>
                    <a:pt x="343808" y="159174"/>
                    <a:pt x="309941" y="156264"/>
                  </a:cubicBezTo>
                  <a:cubicBezTo>
                    <a:pt x="276074" y="153354"/>
                    <a:pt x="257818" y="125043"/>
                    <a:pt x="206753" y="99114"/>
                  </a:cubicBezTo>
                  <a:cubicBezTo>
                    <a:pt x="155688" y="73185"/>
                    <a:pt x="-27668" y="-8307"/>
                    <a:pt x="3553" y="689"/>
                  </a:cubicBezTo>
                  <a:cubicBezTo>
                    <a:pt x="34774" y="9685"/>
                    <a:pt x="328726" y="136156"/>
                    <a:pt x="394078" y="153089"/>
                  </a:cubicBezTo>
                  <a:cubicBezTo>
                    <a:pt x="459430" y="170022"/>
                    <a:pt x="366297" y="123191"/>
                    <a:pt x="395666" y="102289"/>
                  </a:cubicBezTo>
                  <a:cubicBezTo>
                    <a:pt x="425035" y="81387"/>
                    <a:pt x="556797" y="25559"/>
                    <a:pt x="565528" y="276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431B5422-5216-4C61-90FC-2E98F48C9178}"/>
                </a:ext>
              </a:extLst>
            </p:cNvPr>
            <p:cNvSpPr/>
            <p:nvPr/>
          </p:nvSpPr>
          <p:spPr>
            <a:xfrm>
              <a:off x="7357297" y="3446233"/>
              <a:ext cx="225173" cy="149257"/>
            </a:xfrm>
            <a:custGeom>
              <a:avLst/>
              <a:gdLst>
                <a:gd name="connsiteX0" fmla="*/ 153166 w 225173"/>
                <a:gd name="connsiteY0" fmla="*/ 230 h 149257"/>
                <a:gd name="connsiteX1" fmla="*/ 10291 w 225173"/>
                <a:gd name="connsiteY1" fmla="*/ 70080 h 149257"/>
                <a:gd name="connsiteX2" fmla="*/ 22991 w 225173"/>
                <a:gd name="connsiteY2" fmla="*/ 103417 h 149257"/>
                <a:gd name="connsiteX3" fmla="*/ 116653 w 225173"/>
                <a:gd name="connsiteY3" fmla="*/ 116117 h 149257"/>
                <a:gd name="connsiteX4" fmla="*/ 224603 w 225173"/>
                <a:gd name="connsiteY4" fmla="*/ 8167 h 149257"/>
                <a:gd name="connsiteX5" fmla="*/ 154753 w 225173"/>
                <a:gd name="connsiteY5" fmla="*/ 127230 h 149257"/>
                <a:gd name="connsiteX6" fmla="*/ 56328 w 225173"/>
                <a:gd name="connsiteY6" fmla="*/ 147867 h 149257"/>
                <a:gd name="connsiteX7" fmla="*/ 16641 w 225173"/>
                <a:gd name="connsiteY7" fmla="*/ 108180 h 149257"/>
                <a:gd name="connsiteX8" fmla="*/ 62678 w 225173"/>
                <a:gd name="connsiteY8" fmla="*/ 49442 h 149257"/>
                <a:gd name="connsiteX9" fmla="*/ 153166 w 225173"/>
                <a:gd name="connsiteY9" fmla="*/ 230 h 14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5173" h="149257">
                  <a:moveTo>
                    <a:pt x="153166" y="230"/>
                  </a:moveTo>
                  <a:cubicBezTo>
                    <a:pt x="144435" y="3670"/>
                    <a:pt x="31987" y="52882"/>
                    <a:pt x="10291" y="70080"/>
                  </a:cubicBezTo>
                  <a:cubicBezTo>
                    <a:pt x="-11405" y="87278"/>
                    <a:pt x="5264" y="95744"/>
                    <a:pt x="22991" y="103417"/>
                  </a:cubicBezTo>
                  <a:cubicBezTo>
                    <a:pt x="40718" y="111090"/>
                    <a:pt x="83051" y="131992"/>
                    <a:pt x="116653" y="116117"/>
                  </a:cubicBezTo>
                  <a:cubicBezTo>
                    <a:pt x="150255" y="100242"/>
                    <a:pt x="218253" y="6315"/>
                    <a:pt x="224603" y="8167"/>
                  </a:cubicBezTo>
                  <a:cubicBezTo>
                    <a:pt x="230953" y="10019"/>
                    <a:pt x="182799" y="103947"/>
                    <a:pt x="154753" y="127230"/>
                  </a:cubicBezTo>
                  <a:cubicBezTo>
                    <a:pt x="126707" y="150513"/>
                    <a:pt x="79347" y="151042"/>
                    <a:pt x="56328" y="147867"/>
                  </a:cubicBezTo>
                  <a:cubicBezTo>
                    <a:pt x="33309" y="144692"/>
                    <a:pt x="15583" y="124584"/>
                    <a:pt x="16641" y="108180"/>
                  </a:cubicBezTo>
                  <a:cubicBezTo>
                    <a:pt x="17699" y="91776"/>
                    <a:pt x="46539" y="66111"/>
                    <a:pt x="62678" y="49442"/>
                  </a:cubicBezTo>
                  <a:cubicBezTo>
                    <a:pt x="78817" y="32773"/>
                    <a:pt x="161897" y="-3210"/>
                    <a:pt x="153166" y="2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A0DE0616-8F23-489F-89A5-88AFCA7CF059}"/>
                </a:ext>
              </a:extLst>
            </p:cNvPr>
            <p:cNvSpPr/>
            <p:nvPr/>
          </p:nvSpPr>
          <p:spPr>
            <a:xfrm>
              <a:off x="6986509" y="3349566"/>
              <a:ext cx="427492" cy="330120"/>
            </a:xfrm>
            <a:custGeom>
              <a:avLst/>
              <a:gdLst>
                <a:gd name="connsiteX0" fmla="*/ 79 w 427492"/>
                <a:gd name="connsiteY0" fmla="*/ 59 h 330120"/>
                <a:gd name="connsiteX1" fmla="*/ 176291 w 427492"/>
                <a:gd name="connsiteY1" fmla="*/ 87372 h 330120"/>
                <a:gd name="connsiteX2" fmla="*/ 315991 w 427492"/>
                <a:gd name="connsiteY2" fmla="*/ 214372 h 330120"/>
                <a:gd name="connsiteX3" fmla="*/ 276304 w 427492"/>
                <a:gd name="connsiteY3" fmla="*/ 149284 h 330120"/>
                <a:gd name="connsiteX4" fmla="*/ 425529 w 427492"/>
                <a:gd name="connsiteY4" fmla="*/ 328672 h 330120"/>
                <a:gd name="connsiteX5" fmla="*/ 350916 w 427492"/>
                <a:gd name="connsiteY5" fmla="*/ 225484 h 330120"/>
                <a:gd name="connsiteX6" fmla="*/ 198516 w 427492"/>
                <a:gd name="connsiteY6" fmla="*/ 76259 h 330120"/>
                <a:gd name="connsiteX7" fmla="*/ 79 w 427492"/>
                <a:gd name="connsiteY7" fmla="*/ 59 h 330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7492" h="330120">
                  <a:moveTo>
                    <a:pt x="79" y="59"/>
                  </a:moveTo>
                  <a:cubicBezTo>
                    <a:pt x="-3625" y="1911"/>
                    <a:pt x="123639" y="51653"/>
                    <a:pt x="176291" y="87372"/>
                  </a:cubicBezTo>
                  <a:cubicBezTo>
                    <a:pt x="228943" y="123091"/>
                    <a:pt x="299322" y="204053"/>
                    <a:pt x="315991" y="214372"/>
                  </a:cubicBezTo>
                  <a:cubicBezTo>
                    <a:pt x="332660" y="224691"/>
                    <a:pt x="258048" y="130234"/>
                    <a:pt x="276304" y="149284"/>
                  </a:cubicBezTo>
                  <a:cubicBezTo>
                    <a:pt x="294560" y="168334"/>
                    <a:pt x="413094" y="315972"/>
                    <a:pt x="425529" y="328672"/>
                  </a:cubicBezTo>
                  <a:cubicBezTo>
                    <a:pt x="437964" y="341372"/>
                    <a:pt x="388752" y="267553"/>
                    <a:pt x="350916" y="225484"/>
                  </a:cubicBezTo>
                  <a:cubicBezTo>
                    <a:pt x="313081" y="183415"/>
                    <a:pt x="255137" y="112242"/>
                    <a:pt x="198516" y="76259"/>
                  </a:cubicBezTo>
                  <a:cubicBezTo>
                    <a:pt x="141895" y="40276"/>
                    <a:pt x="3783" y="-1793"/>
                    <a:pt x="79" y="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7DCA19CF-2BC1-4E93-95DA-8E1F7ECF156E}"/>
                </a:ext>
              </a:extLst>
            </p:cNvPr>
            <p:cNvSpPr/>
            <p:nvPr/>
          </p:nvSpPr>
          <p:spPr>
            <a:xfrm>
              <a:off x="6615058" y="3084513"/>
              <a:ext cx="411301" cy="183736"/>
            </a:xfrm>
            <a:custGeom>
              <a:avLst/>
              <a:gdLst>
                <a:gd name="connsiteX0" fmla="*/ 55 w 411301"/>
                <a:gd name="connsiteY0" fmla="*/ 106362 h 183736"/>
                <a:gd name="connsiteX1" fmla="*/ 147692 w 411301"/>
                <a:gd name="connsiteY1" fmla="*/ 79375 h 183736"/>
                <a:gd name="connsiteX2" fmla="*/ 230242 w 411301"/>
                <a:gd name="connsiteY2" fmla="*/ 17462 h 183736"/>
                <a:gd name="connsiteX3" fmla="*/ 341367 w 411301"/>
                <a:gd name="connsiteY3" fmla="*/ 15875 h 183736"/>
                <a:gd name="connsiteX4" fmla="*/ 411217 w 411301"/>
                <a:gd name="connsiteY4" fmla="*/ 103187 h 183736"/>
                <a:gd name="connsiteX5" fmla="*/ 355655 w 411301"/>
                <a:gd name="connsiteY5" fmla="*/ 149225 h 183736"/>
                <a:gd name="connsiteX6" fmla="*/ 355655 w 411301"/>
                <a:gd name="connsiteY6" fmla="*/ 182562 h 183736"/>
                <a:gd name="connsiteX7" fmla="*/ 392167 w 411301"/>
                <a:gd name="connsiteY7" fmla="*/ 106362 h 183736"/>
                <a:gd name="connsiteX8" fmla="*/ 342955 w 411301"/>
                <a:gd name="connsiteY8" fmla="*/ 26987 h 183736"/>
                <a:gd name="connsiteX9" fmla="*/ 371530 w 411301"/>
                <a:gd name="connsiteY9" fmla="*/ 0 h 183736"/>
                <a:gd name="connsiteX10" fmla="*/ 371530 w 411301"/>
                <a:gd name="connsiteY10" fmla="*/ 0 h 183736"/>
                <a:gd name="connsiteX11" fmla="*/ 235005 w 411301"/>
                <a:gd name="connsiteY11" fmla="*/ 14287 h 183736"/>
                <a:gd name="connsiteX12" fmla="*/ 165155 w 411301"/>
                <a:gd name="connsiteY12" fmla="*/ 69850 h 183736"/>
                <a:gd name="connsiteX13" fmla="*/ 55 w 411301"/>
                <a:gd name="connsiteY13" fmla="*/ 106362 h 183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1301" h="183736">
                  <a:moveTo>
                    <a:pt x="55" y="106362"/>
                  </a:moveTo>
                  <a:cubicBezTo>
                    <a:pt x="-2855" y="107949"/>
                    <a:pt x="109328" y="94192"/>
                    <a:pt x="147692" y="79375"/>
                  </a:cubicBezTo>
                  <a:cubicBezTo>
                    <a:pt x="186056" y="64558"/>
                    <a:pt x="197963" y="28045"/>
                    <a:pt x="230242" y="17462"/>
                  </a:cubicBezTo>
                  <a:cubicBezTo>
                    <a:pt x="262521" y="6879"/>
                    <a:pt x="311205" y="1588"/>
                    <a:pt x="341367" y="15875"/>
                  </a:cubicBezTo>
                  <a:cubicBezTo>
                    <a:pt x="371529" y="30162"/>
                    <a:pt x="408836" y="80962"/>
                    <a:pt x="411217" y="103187"/>
                  </a:cubicBezTo>
                  <a:cubicBezTo>
                    <a:pt x="413598" y="125412"/>
                    <a:pt x="364915" y="135996"/>
                    <a:pt x="355655" y="149225"/>
                  </a:cubicBezTo>
                  <a:cubicBezTo>
                    <a:pt x="346395" y="162454"/>
                    <a:pt x="349570" y="189706"/>
                    <a:pt x="355655" y="182562"/>
                  </a:cubicBezTo>
                  <a:cubicBezTo>
                    <a:pt x="361740" y="175418"/>
                    <a:pt x="394284" y="132291"/>
                    <a:pt x="392167" y="106362"/>
                  </a:cubicBezTo>
                  <a:cubicBezTo>
                    <a:pt x="390050" y="80433"/>
                    <a:pt x="346394" y="44714"/>
                    <a:pt x="342955" y="26987"/>
                  </a:cubicBezTo>
                  <a:cubicBezTo>
                    <a:pt x="339516" y="9260"/>
                    <a:pt x="371530" y="0"/>
                    <a:pt x="371530" y="0"/>
                  </a:cubicBezTo>
                  <a:lnTo>
                    <a:pt x="371530" y="0"/>
                  </a:lnTo>
                  <a:cubicBezTo>
                    <a:pt x="348776" y="2381"/>
                    <a:pt x="269401" y="2645"/>
                    <a:pt x="235005" y="14287"/>
                  </a:cubicBezTo>
                  <a:cubicBezTo>
                    <a:pt x="200609" y="25929"/>
                    <a:pt x="198228" y="56356"/>
                    <a:pt x="165155" y="69850"/>
                  </a:cubicBezTo>
                  <a:cubicBezTo>
                    <a:pt x="132082" y="83344"/>
                    <a:pt x="2965" y="104775"/>
                    <a:pt x="55" y="1063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CD18A0CB-4F7C-4AB1-AAEF-4A38C47223E7}"/>
                </a:ext>
              </a:extLst>
            </p:cNvPr>
            <p:cNvSpPr/>
            <p:nvPr/>
          </p:nvSpPr>
          <p:spPr>
            <a:xfrm>
              <a:off x="6669651" y="3126846"/>
              <a:ext cx="257010" cy="124678"/>
            </a:xfrm>
            <a:custGeom>
              <a:avLst/>
              <a:gdLst>
                <a:gd name="connsiteX0" fmla="*/ 1024 w 257010"/>
                <a:gd name="connsiteY0" fmla="*/ 108479 h 124678"/>
                <a:gd name="connsiteX1" fmla="*/ 129612 w 257010"/>
                <a:gd name="connsiteY1" fmla="*/ 57679 h 124678"/>
                <a:gd name="connsiteX2" fmla="*/ 248674 w 257010"/>
                <a:gd name="connsiteY2" fmla="*/ 11642 h 124678"/>
                <a:gd name="connsiteX3" fmla="*/ 212162 w 257010"/>
                <a:gd name="connsiteY3" fmla="*/ 49742 h 124678"/>
                <a:gd name="connsiteX4" fmla="*/ 189937 w 257010"/>
                <a:gd name="connsiteY4" fmla="*/ 124354 h 124678"/>
                <a:gd name="connsiteX5" fmla="*/ 181999 w 257010"/>
                <a:gd name="connsiteY5" fmla="*/ 75142 h 124678"/>
                <a:gd name="connsiteX6" fmla="*/ 224862 w 257010"/>
                <a:gd name="connsiteY6" fmla="*/ 33867 h 124678"/>
                <a:gd name="connsiteX7" fmla="*/ 256612 w 257010"/>
                <a:gd name="connsiteY7" fmla="*/ 10054 h 124678"/>
                <a:gd name="connsiteX8" fmla="*/ 202637 w 257010"/>
                <a:gd name="connsiteY8" fmla="*/ 6879 h 124678"/>
                <a:gd name="connsiteX9" fmla="*/ 1024 w 257010"/>
                <a:gd name="connsiteY9" fmla="*/ 108479 h 12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7010" h="124678">
                  <a:moveTo>
                    <a:pt x="1024" y="108479"/>
                  </a:moveTo>
                  <a:cubicBezTo>
                    <a:pt x="-11147" y="116946"/>
                    <a:pt x="88337" y="73818"/>
                    <a:pt x="129612" y="57679"/>
                  </a:cubicBezTo>
                  <a:cubicBezTo>
                    <a:pt x="170887" y="41539"/>
                    <a:pt x="234916" y="12965"/>
                    <a:pt x="248674" y="11642"/>
                  </a:cubicBezTo>
                  <a:cubicBezTo>
                    <a:pt x="262432" y="10319"/>
                    <a:pt x="221952" y="30957"/>
                    <a:pt x="212162" y="49742"/>
                  </a:cubicBezTo>
                  <a:cubicBezTo>
                    <a:pt x="202372" y="68527"/>
                    <a:pt x="194964" y="120121"/>
                    <a:pt x="189937" y="124354"/>
                  </a:cubicBezTo>
                  <a:cubicBezTo>
                    <a:pt x="184910" y="128587"/>
                    <a:pt x="176178" y="90223"/>
                    <a:pt x="181999" y="75142"/>
                  </a:cubicBezTo>
                  <a:cubicBezTo>
                    <a:pt x="187820" y="60061"/>
                    <a:pt x="212427" y="44715"/>
                    <a:pt x="224862" y="33867"/>
                  </a:cubicBezTo>
                  <a:cubicBezTo>
                    <a:pt x="237297" y="23019"/>
                    <a:pt x="260316" y="14552"/>
                    <a:pt x="256612" y="10054"/>
                  </a:cubicBezTo>
                  <a:cubicBezTo>
                    <a:pt x="252908" y="5556"/>
                    <a:pt x="247616" y="-8202"/>
                    <a:pt x="202637" y="6879"/>
                  </a:cubicBezTo>
                  <a:cubicBezTo>
                    <a:pt x="157658" y="21960"/>
                    <a:pt x="13195" y="100012"/>
                    <a:pt x="1024" y="1084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8FC2A33A-04A7-49B2-B1B3-D8319C75E77D}"/>
                </a:ext>
              </a:extLst>
            </p:cNvPr>
            <p:cNvSpPr/>
            <p:nvPr/>
          </p:nvSpPr>
          <p:spPr>
            <a:xfrm>
              <a:off x="6407287" y="3449522"/>
              <a:ext cx="663480" cy="484975"/>
            </a:xfrm>
            <a:custGeom>
              <a:avLst/>
              <a:gdLst>
                <a:gd name="connsiteX0" fmla="*/ 9388 w 663480"/>
                <a:gd name="connsiteY0" fmla="*/ 1703 h 484975"/>
                <a:gd name="connsiteX1" fmla="*/ 320538 w 663480"/>
                <a:gd name="connsiteY1" fmla="*/ 162041 h 484975"/>
                <a:gd name="connsiteX2" fmla="*/ 199888 w 663480"/>
                <a:gd name="connsiteY2" fmla="*/ 96953 h 484975"/>
                <a:gd name="connsiteX3" fmla="*/ 395151 w 663480"/>
                <a:gd name="connsiteY3" fmla="*/ 211253 h 484975"/>
                <a:gd name="connsiteX4" fmla="*/ 458651 w 663480"/>
                <a:gd name="connsiteY4" fmla="*/ 252528 h 484975"/>
                <a:gd name="connsiteX5" fmla="*/ 434838 w 663480"/>
                <a:gd name="connsiteY5" fmla="*/ 241416 h 484975"/>
                <a:gd name="connsiteX6" fmla="*/ 525326 w 663480"/>
                <a:gd name="connsiteY6" fmla="*/ 323966 h 484975"/>
                <a:gd name="connsiteX7" fmla="*/ 638038 w 663480"/>
                <a:gd name="connsiteY7" fmla="*/ 450966 h 484975"/>
                <a:gd name="connsiteX8" fmla="*/ 601526 w 663480"/>
                <a:gd name="connsiteY8" fmla="*/ 447791 h 484975"/>
                <a:gd name="connsiteX9" fmla="*/ 663438 w 663480"/>
                <a:gd name="connsiteY9" fmla="*/ 484303 h 484975"/>
                <a:gd name="connsiteX10" fmla="*/ 590413 w 663480"/>
                <a:gd name="connsiteY10" fmla="*/ 411278 h 484975"/>
                <a:gd name="connsiteX11" fmla="*/ 377688 w 663480"/>
                <a:gd name="connsiteY11" fmla="*/ 203316 h 484975"/>
                <a:gd name="connsiteX12" fmla="*/ 104638 w 663480"/>
                <a:gd name="connsiteY12" fmla="*/ 84253 h 484975"/>
                <a:gd name="connsiteX13" fmla="*/ 9388 w 663480"/>
                <a:gd name="connsiteY13" fmla="*/ 1703 h 48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63480" h="484975">
                  <a:moveTo>
                    <a:pt x="9388" y="1703"/>
                  </a:moveTo>
                  <a:cubicBezTo>
                    <a:pt x="45371" y="14668"/>
                    <a:pt x="288788" y="146166"/>
                    <a:pt x="320538" y="162041"/>
                  </a:cubicBezTo>
                  <a:cubicBezTo>
                    <a:pt x="352288" y="177916"/>
                    <a:pt x="187453" y="88751"/>
                    <a:pt x="199888" y="96953"/>
                  </a:cubicBezTo>
                  <a:cubicBezTo>
                    <a:pt x="212324" y="105155"/>
                    <a:pt x="352024" y="185324"/>
                    <a:pt x="395151" y="211253"/>
                  </a:cubicBezTo>
                  <a:cubicBezTo>
                    <a:pt x="438278" y="237182"/>
                    <a:pt x="452036" y="247501"/>
                    <a:pt x="458651" y="252528"/>
                  </a:cubicBezTo>
                  <a:cubicBezTo>
                    <a:pt x="465266" y="257555"/>
                    <a:pt x="423726" y="229510"/>
                    <a:pt x="434838" y="241416"/>
                  </a:cubicBezTo>
                  <a:cubicBezTo>
                    <a:pt x="445950" y="253322"/>
                    <a:pt x="491459" y="289041"/>
                    <a:pt x="525326" y="323966"/>
                  </a:cubicBezTo>
                  <a:cubicBezTo>
                    <a:pt x="559193" y="358891"/>
                    <a:pt x="625338" y="430329"/>
                    <a:pt x="638038" y="450966"/>
                  </a:cubicBezTo>
                  <a:cubicBezTo>
                    <a:pt x="650738" y="471603"/>
                    <a:pt x="597293" y="442235"/>
                    <a:pt x="601526" y="447791"/>
                  </a:cubicBezTo>
                  <a:cubicBezTo>
                    <a:pt x="605759" y="453347"/>
                    <a:pt x="665290" y="490388"/>
                    <a:pt x="663438" y="484303"/>
                  </a:cubicBezTo>
                  <a:cubicBezTo>
                    <a:pt x="661586" y="478218"/>
                    <a:pt x="590413" y="411278"/>
                    <a:pt x="590413" y="411278"/>
                  </a:cubicBezTo>
                  <a:cubicBezTo>
                    <a:pt x="542788" y="364447"/>
                    <a:pt x="458650" y="257820"/>
                    <a:pt x="377688" y="203316"/>
                  </a:cubicBezTo>
                  <a:cubicBezTo>
                    <a:pt x="296726" y="148812"/>
                    <a:pt x="160729" y="115474"/>
                    <a:pt x="104638" y="84253"/>
                  </a:cubicBezTo>
                  <a:cubicBezTo>
                    <a:pt x="48547" y="53032"/>
                    <a:pt x="-26595" y="-11262"/>
                    <a:pt x="9388" y="170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ACD789D6-2FB7-4353-A4E3-377D4CFADE3A}"/>
                </a:ext>
              </a:extLst>
            </p:cNvPr>
            <p:cNvSpPr/>
            <p:nvPr/>
          </p:nvSpPr>
          <p:spPr>
            <a:xfrm>
              <a:off x="6416183" y="3694411"/>
              <a:ext cx="532338" cy="466368"/>
            </a:xfrm>
            <a:custGeom>
              <a:avLst/>
              <a:gdLst>
                <a:gd name="connsiteX0" fmla="*/ 2080 w 532338"/>
                <a:gd name="connsiteY0" fmla="*/ 1289 h 466368"/>
                <a:gd name="connsiteX1" fmla="*/ 127492 w 532338"/>
                <a:gd name="connsiteY1" fmla="*/ 107652 h 466368"/>
                <a:gd name="connsiteX2" fmla="*/ 203692 w 532338"/>
                <a:gd name="connsiteY2" fmla="*/ 187027 h 466368"/>
                <a:gd name="connsiteX3" fmla="*/ 311642 w 532338"/>
                <a:gd name="connsiteY3" fmla="*/ 285452 h 466368"/>
                <a:gd name="connsiteX4" fmla="*/ 267192 w 532338"/>
                <a:gd name="connsiteY4" fmla="*/ 244177 h 466368"/>
                <a:gd name="connsiteX5" fmla="*/ 524367 w 532338"/>
                <a:gd name="connsiteY5" fmla="*/ 458489 h 466368"/>
                <a:gd name="connsiteX6" fmla="*/ 471980 w 532338"/>
                <a:gd name="connsiteY6" fmla="*/ 423564 h 466368"/>
                <a:gd name="connsiteX7" fmla="*/ 308467 w 532338"/>
                <a:gd name="connsiteY7" fmla="*/ 310852 h 466368"/>
                <a:gd name="connsiteX8" fmla="*/ 238617 w 532338"/>
                <a:gd name="connsiteY8" fmla="*/ 185439 h 466368"/>
                <a:gd name="connsiteX9" fmla="*/ 2080 w 532338"/>
                <a:gd name="connsiteY9" fmla="*/ 1289 h 466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2338" h="466368">
                  <a:moveTo>
                    <a:pt x="2080" y="1289"/>
                  </a:moveTo>
                  <a:cubicBezTo>
                    <a:pt x="-16441" y="-11676"/>
                    <a:pt x="93890" y="76696"/>
                    <a:pt x="127492" y="107652"/>
                  </a:cubicBezTo>
                  <a:cubicBezTo>
                    <a:pt x="161094" y="138608"/>
                    <a:pt x="173000" y="157394"/>
                    <a:pt x="203692" y="187027"/>
                  </a:cubicBezTo>
                  <a:cubicBezTo>
                    <a:pt x="234384" y="216660"/>
                    <a:pt x="301059" y="275927"/>
                    <a:pt x="311642" y="285452"/>
                  </a:cubicBezTo>
                  <a:cubicBezTo>
                    <a:pt x="322225" y="294977"/>
                    <a:pt x="231738" y="215337"/>
                    <a:pt x="267192" y="244177"/>
                  </a:cubicBezTo>
                  <a:cubicBezTo>
                    <a:pt x="302646" y="273017"/>
                    <a:pt x="490236" y="428591"/>
                    <a:pt x="524367" y="458489"/>
                  </a:cubicBezTo>
                  <a:cubicBezTo>
                    <a:pt x="558498" y="488387"/>
                    <a:pt x="471980" y="423564"/>
                    <a:pt x="471980" y="423564"/>
                  </a:cubicBezTo>
                  <a:cubicBezTo>
                    <a:pt x="435997" y="398958"/>
                    <a:pt x="347361" y="350540"/>
                    <a:pt x="308467" y="310852"/>
                  </a:cubicBezTo>
                  <a:cubicBezTo>
                    <a:pt x="269573" y="271164"/>
                    <a:pt x="285977" y="232270"/>
                    <a:pt x="238617" y="185439"/>
                  </a:cubicBezTo>
                  <a:cubicBezTo>
                    <a:pt x="191257" y="138608"/>
                    <a:pt x="20601" y="14254"/>
                    <a:pt x="2080" y="12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27265FD3-6355-4D41-909B-B18D741F8FAB}"/>
                </a:ext>
              </a:extLst>
            </p:cNvPr>
            <p:cNvSpPr/>
            <p:nvPr/>
          </p:nvSpPr>
          <p:spPr>
            <a:xfrm>
              <a:off x="6903061" y="3843032"/>
              <a:ext cx="184395" cy="310878"/>
            </a:xfrm>
            <a:custGeom>
              <a:avLst/>
              <a:gdLst>
                <a:gd name="connsiteX0" fmla="*/ 80352 w 184395"/>
                <a:gd name="connsiteY0" fmla="*/ 306 h 310878"/>
                <a:gd name="connsiteX1" fmla="*/ 180364 w 184395"/>
                <a:gd name="connsiteY1" fmla="*/ 98731 h 310878"/>
                <a:gd name="connsiteX2" fmla="*/ 162902 w 184395"/>
                <a:gd name="connsiteY2" fmla="*/ 109843 h 310878"/>
                <a:gd name="connsiteX3" fmla="*/ 145439 w 184395"/>
                <a:gd name="connsiteY3" fmla="*/ 136831 h 310878"/>
                <a:gd name="connsiteX4" fmla="*/ 113689 w 184395"/>
                <a:gd name="connsiteY4" fmla="*/ 214618 h 310878"/>
                <a:gd name="connsiteX5" fmla="*/ 70827 w 184395"/>
                <a:gd name="connsiteY5" fmla="*/ 287643 h 310878"/>
                <a:gd name="connsiteX6" fmla="*/ 12089 w 184395"/>
                <a:gd name="connsiteY6" fmla="*/ 308281 h 310878"/>
                <a:gd name="connsiteX7" fmla="*/ 5739 w 184395"/>
                <a:gd name="connsiteY7" fmla="*/ 303518 h 310878"/>
                <a:gd name="connsiteX8" fmla="*/ 78764 w 184395"/>
                <a:gd name="connsiteY8" fmla="*/ 244781 h 310878"/>
                <a:gd name="connsiteX9" fmla="*/ 127977 w 184395"/>
                <a:gd name="connsiteY9" fmla="*/ 178106 h 310878"/>
                <a:gd name="connsiteX10" fmla="*/ 129564 w 184395"/>
                <a:gd name="connsiteY10" fmla="*/ 195568 h 310878"/>
                <a:gd name="connsiteX11" fmla="*/ 169252 w 184395"/>
                <a:gd name="connsiteY11" fmla="*/ 135243 h 310878"/>
                <a:gd name="connsiteX12" fmla="*/ 80352 w 184395"/>
                <a:gd name="connsiteY12" fmla="*/ 306 h 310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4395" h="310878">
                  <a:moveTo>
                    <a:pt x="80352" y="306"/>
                  </a:moveTo>
                  <a:cubicBezTo>
                    <a:pt x="82204" y="-5779"/>
                    <a:pt x="166606" y="80475"/>
                    <a:pt x="180364" y="98731"/>
                  </a:cubicBezTo>
                  <a:cubicBezTo>
                    <a:pt x="194122" y="116987"/>
                    <a:pt x="168723" y="103493"/>
                    <a:pt x="162902" y="109843"/>
                  </a:cubicBezTo>
                  <a:cubicBezTo>
                    <a:pt x="157081" y="116193"/>
                    <a:pt x="153641" y="119369"/>
                    <a:pt x="145439" y="136831"/>
                  </a:cubicBezTo>
                  <a:cubicBezTo>
                    <a:pt x="137237" y="154293"/>
                    <a:pt x="126124" y="189483"/>
                    <a:pt x="113689" y="214618"/>
                  </a:cubicBezTo>
                  <a:cubicBezTo>
                    <a:pt x="101254" y="239753"/>
                    <a:pt x="87760" y="272033"/>
                    <a:pt x="70827" y="287643"/>
                  </a:cubicBezTo>
                  <a:cubicBezTo>
                    <a:pt x="53894" y="303254"/>
                    <a:pt x="22937" y="305635"/>
                    <a:pt x="12089" y="308281"/>
                  </a:cubicBezTo>
                  <a:cubicBezTo>
                    <a:pt x="1241" y="310927"/>
                    <a:pt x="-5373" y="314101"/>
                    <a:pt x="5739" y="303518"/>
                  </a:cubicBezTo>
                  <a:cubicBezTo>
                    <a:pt x="16851" y="292935"/>
                    <a:pt x="58391" y="265683"/>
                    <a:pt x="78764" y="244781"/>
                  </a:cubicBezTo>
                  <a:cubicBezTo>
                    <a:pt x="99137" y="223879"/>
                    <a:pt x="119510" y="186308"/>
                    <a:pt x="127977" y="178106"/>
                  </a:cubicBezTo>
                  <a:cubicBezTo>
                    <a:pt x="136444" y="169904"/>
                    <a:pt x="122685" y="202712"/>
                    <a:pt x="129564" y="195568"/>
                  </a:cubicBezTo>
                  <a:cubicBezTo>
                    <a:pt x="136443" y="188424"/>
                    <a:pt x="171633" y="163818"/>
                    <a:pt x="169252" y="135243"/>
                  </a:cubicBezTo>
                  <a:cubicBezTo>
                    <a:pt x="166871" y="106668"/>
                    <a:pt x="78500" y="6391"/>
                    <a:pt x="80352" y="30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2EB96DDF-CE31-4CA5-98A2-F0E4729015E2}"/>
                </a:ext>
              </a:extLst>
            </p:cNvPr>
            <p:cNvSpPr/>
            <p:nvPr/>
          </p:nvSpPr>
          <p:spPr>
            <a:xfrm>
              <a:off x="6719258" y="3902070"/>
              <a:ext cx="302267" cy="220286"/>
            </a:xfrm>
            <a:custGeom>
              <a:avLst/>
              <a:gdLst>
                <a:gd name="connsiteX0" fmla="*/ 302255 w 302267"/>
                <a:gd name="connsiteY0" fmla="*/ 5 h 220286"/>
                <a:gd name="connsiteX1" fmla="*/ 253042 w 302267"/>
                <a:gd name="connsiteY1" fmla="*/ 173043 h 220286"/>
                <a:gd name="connsiteX2" fmla="*/ 227642 w 302267"/>
                <a:gd name="connsiteY2" fmla="*/ 173043 h 220286"/>
                <a:gd name="connsiteX3" fmla="*/ 192717 w 302267"/>
                <a:gd name="connsiteY3" fmla="*/ 141293 h 220286"/>
                <a:gd name="connsiteX4" fmla="*/ 630 w 302267"/>
                <a:gd name="connsiteY4" fmla="*/ 26993 h 220286"/>
                <a:gd name="connsiteX5" fmla="*/ 133980 w 302267"/>
                <a:gd name="connsiteY5" fmla="*/ 103193 h 220286"/>
                <a:gd name="connsiteX6" fmla="*/ 218117 w 302267"/>
                <a:gd name="connsiteY6" fmla="*/ 211143 h 220286"/>
                <a:gd name="connsiteX7" fmla="*/ 214942 w 302267"/>
                <a:gd name="connsiteY7" fmla="*/ 214318 h 220286"/>
                <a:gd name="connsiteX8" fmla="*/ 248280 w 302267"/>
                <a:gd name="connsiteY8" fmla="*/ 179393 h 220286"/>
                <a:gd name="connsiteX9" fmla="*/ 302255 w 302267"/>
                <a:gd name="connsiteY9" fmla="*/ 5 h 22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2267" h="220286">
                  <a:moveTo>
                    <a:pt x="302255" y="5"/>
                  </a:moveTo>
                  <a:cubicBezTo>
                    <a:pt x="303049" y="-1053"/>
                    <a:pt x="265477" y="144203"/>
                    <a:pt x="253042" y="173043"/>
                  </a:cubicBezTo>
                  <a:cubicBezTo>
                    <a:pt x="240606" y="201883"/>
                    <a:pt x="237696" y="178335"/>
                    <a:pt x="227642" y="173043"/>
                  </a:cubicBezTo>
                  <a:cubicBezTo>
                    <a:pt x="217588" y="167751"/>
                    <a:pt x="230552" y="165635"/>
                    <a:pt x="192717" y="141293"/>
                  </a:cubicBezTo>
                  <a:cubicBezTo>
                    <a:pt x="154882" y="116951"/>
                    <a:pt x="10419" y="33343"/>
                    <a:pt x="630" y="26993"/>
                  </a:cubicBezTo>
                  <a:cubicBezTo>
                    <a:pt x="-9159" y="20643"/>
                    <a:pt x="97732" y="72501"/>
                    <a:pt x="133980" y="103193"/>
                  </a:cubicBezTo>
                  <a:cubicBezTo>
                    <a:pt x="170228" y="133885"/>
                    <a:pt x="204623" y="192622"/>
                    <a:pt x="218117" y="211143"/>
                  </a:cubicBezTo>
                  <a:cubicBezTo>
                    <a:pt x="231611" y="229664"/>
                    <a:pt x="214942" y="214318"/>
                    <a:pt x="214942" y="214318"/>
                  </a:cubicBezTo>
                  <a:cubicBezTo>
                    <a:pt x="219969" y="209026"/>
                    <a:pt x="235844" y="209820"/>
                    <a:pt x="248280" y="179393"/>
                  </a:cubicBezTo>
                  <a:cubicBezTo>
                    <a:pt x="260715" y="148966"/>
                    <a:pt x="301461" y="1063"/>
                    <a:pt x="302255" y="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A024407E-FE99-42F4-8538-492493C64319}"/>
                </a:ext>
              </a:extLst>
            </p:cNvPr>
            <p:cNvSpPr/>
            <p:nvPr/>
          </p:nvSpPr>
          <p:spPr>
            <a:xfrm>
              <a:off x="6713506" y="3793679"/>
              <a:ext cx="179425" cy="152880"/>
            </a:xfrm>
            <a:custGeom>
              <a:avLst/>
              <a:gdLst>
                <a:gd name="connsiteX0" fmla="*/ 179419 w 179425"/>
                <a:gd name="connsiteY0" fmla="*/ 446 h 152880"/>
                <a:gd name="connsiteX1" fmla="*/ 82582 w 179425"/>
                <a:gd name="connsiteY1" fmla="*/ 73471 h 152880"/>
                <a:gd name="connsiteX2" fmla="*/ 73057 w 179425"/>
                <a:gd name="connsiteY2" fmla="*/ 84584 h 152880"/>
                <a:gd name="connsiteX3" fmla="*/ 58769 w 179425"/>
                <a:gd name="connsiteY3" fmla="*/ 108396 h 152880"/>
                <a:gd name="connsiteX4" fmla="*/ 39719 w 179425"/>
                <a:gd name="connsiteY4" fmla="*/ 135384 h 152880"/>
                <a:gd name="connsiteX5" fmla="*/ 79407 w 179425"/>
                <a:gd name="connsiteY5" fmla="*/ 52834 h 152880"/>
                <a:gd name="connsiteX6" fmla="*/ 32 w 179425"/>
                <a:gd name="connsiteY6" fmla="*/ 152846 h 152880"/>
                <a:gd name="connsiteX7" fmla="*/ 69882 w 179425"/>
                <a:gd name="connsiteY7" fmla="*/ 63946 h 152880"/>
                <a:gd name="connsiteX8" fmla="*/ 87344 w 179425"/>
                <a:gd name="connsiteY8" fmla="*/ 43309 h 152880"/>
                <a:gd name="connsiteX9" fmla="*/ 179419 w 179425"/>
                <a:gd name="connsiteY9" fmla="*/ 446 h 15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9425" h="152880">
                  <a:moveTo>
                    <a:pt x="179419" y="446"/>
                  </a:moveTo>
                  <a:cubicBezTo>
                    <a:pt x="178625" y="5473"/>
                    <a:pt x="100309" y="59448"/>
                    <a:pt x="82582" y="73471"/>
                  </a:cubicBezTo>
                  <a:cubicBezTo>
                    <a:pt x="64855" y="87494"/>
                    <a:pt x="77026" y="78763"/>
                    <a:pt x="73057" y="84584"/>
                  </a:cubicBezTo>
                  <a:cubicBezTo>
                    <a:pt x="69088" y="90405"/>
                    <a:pt x="64325" y="99929"/>
                    <a:pt x="58769" y="108396"/>
                  </a:cubicBezTo>
                  <a:cubicBezTo>
                    <a:pt x="53213" y="116863"/>
                    <a:pt x="36279" y="144644"/>
                    <a:pt x="39719" y="135384"/>
                  </a:cubicBezTo>
                  <a:cubicBezTo>
                    <a:pt x="43159" y="126124"/>
                    <a:pt x="86021" y="49924"/>
                    <a:pt x="79407" y="52834"/>
                  </a:cubicBezTo>
                  <a:cubicBezTo>
                    <a:pt x="72793" y="55744"/>
                    <a:pt x="1619" y="150994"/>
                    <a:pt x="32" y="152846"/>
                  </a:cubicBezTo>
                  <a:cubicBezTo>
                    <a:pt x="-1555" y="154698"/>
                    <a:pt x="55330" y="82202"/>
                    <a:pt x="69882" y="63946"/>
                  </a:cubicBezTo>
                  <a:cubicBezTo>
                    <a:pt x="84434" y="45690"/>
                    <a:pt x="69352" y="52305"/>
                    <a:pt x="87344" y="43309"/>
                  </a:cubicBezTo>
                  <a:cubicBezTo>
                    <a:pt x="105336" y="34313"/>
                    <a:pt x="180213" y="-4581"/>
                    <a:pt x="179419" y="44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8E43CDE4-735E-49D8-A336-042FA676DA99}"/>
                </a:ext>
              </a:extLst>
            </p:cNvPr>
            <p:cNvSpPr/>
            <p:nvPr/>
          </p:nvSpPr>
          <p:spPr>
            <a:xfrm>
              <a:off x="6497638" y="3556000"/>
              <a:ext cx="344717" cy="325451"/>
            </a:xfrm>
            <a:custGeom>
              <a:avLst/>
              <a:gdLst>
                <a:gd name="connsiteX0" fmla="*/ 0 w 344717"/>
                <a:gd name="connsiteY0" fmla="*/ 0 h 325451"/>
                <a:gd name="connsiteX1" fmla="*/ 214312 w 344717"/>
                <a:gd name="connsiteY1" fmla="*/ 95250 h 325451"/>
                <a:gd name="connsiteX2" fmla="*/ 168275 w 344717"/>
                <a:gd name="connsiteY2" fmla="*/ 104775 h 325451"/>
                <a:gd name="connsiteX3" fmla="*/ 234950 w 344717"/>
                <a:gd name="connsiteY3" fmla="*/ 141288 h 325451"/>
                <a:gd name="connsiteX4" fmla="*/ 173037 w 344717"/>
                <a:gd name="connsiteY4" fmla="*/ 196850 h 325451"/>
                <a:gd name="connsiteX5" fmla="*/ 153987 w 344717"/>
                <a:gd name="connsiteY5" fmla="*/ 230188 h 325451"/>
                <a:gd name="connsiteX6" fmla="*/ 203200 w 344717"/>
                <a:gd name="connsiteY6" fmla="*/ 288925 h 325451"/>
                <a:gd name="connsiteX7" fmla="*/ 217487 w 344717"/>
                <a:gd name="connsiteY7" fmla="*/ 325438 h 325451"/>
                <a:gd name="connsiteX8" fmla="*/ 241300 w 344717"/>
                <a:gd name="connsiteY8" fmla="*/ 292100 h 325451"/>
                <a:gd name="connsiteX9" fmla="*/ 344487 w 344717"/>
                <a:gd name="connsiteY9" fmla="*/ 212725 h 325451"/>
                <a:gd name="connsiteX10" fmla="*/ 209550 w 344717"/>
                <a:gd name="connsiteY10" fmla="*/ 306388 h 325451"/>
                <a:gd name="connsiteX11" fmla="*/ 198437 w 344717"/>
                <a:gd name="connsiteY11" fmla="*/ 311150 h 325451"/>
                <a:gd name="connsiteX12" fmla="*/ 161925 w 344717"/>
                <a:gd name="connsiteY12" fmla="*/ 260350 h 325451"/>
                <a:gd name="connsiteX13" fmla="*/ 215900 w 344717"/>
                <a:gd name="connsiteY13" fmla="*/ 128588 h 325451"/>
                <a:gd name="connsiteX14" fmla="*/ 158750 w 344717"/>
                <a:gd name="connsiteY14" fmla="*/ 96838 h 325451"/>
                <a:gd name="connsiteX15" fmla="*/ 0 w 344717"/>
                <a:gd name="connsiteY15" fmla="*/ 0 h 325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4717" h="325451">
                  <a:moveTo>
                    <a:pt x="0" y="0"/>
                  </a:moveTo>
                  <a:cubicBezTo>
                    <a:pt x="93133" y="38894"/>
                    <a:pt x="186266" y="77788"/>
                    <a:pt x="214312" y="95250"/>
                  </a:cubicBezTo>
                  <a:cubicBezTo>
                    <a:pt x="242358" y="112713"/>
                    <a:pt x="164835" y="97102"/>
                    <a:pt x="168275" y="104775"/>
                  </a:cubicBezTo>
                  <a:cubicBezTo>
                    <a:pt x="171715" y="112448"/>
                    <a:pt x="234156" y="125942"/>
                    <a:pt x="234950" y="141288"/>
                  </a:cubicBezTo>
                  <a:cubicBezTo>
                    <a:pt x="235744" y="156634"/>
                    <a:pt x="186531" y="182033"/>
                    <a:pt x="173037" y="196850"/>
                  </a:cubicBezTo>
                  <a:cubicBezTo>
                    <a:pt x="159543" y="211667"/>
                    <a:pt x="148960" y="214842"/>
                    <a:pt x="153987" y="230188"/>
                  </a:cubicBezTo>
                  <a:cubicBezTo>
                    <a:pt x="159014" y="245534"/>
                    <a:pt x="192617" y="273050"/>
                    <a:pt x="203200" y="288925"/>
                  </a:cubicBezTo>
                  <a:cubicBezTo>
                    <a:pt x="213783" y="304800"/>
                    <a:pt x="211137" y="324909"/>
                    <a:pt x="217487" y="325438"/>
                  </a:cubicBezTo>
                  <a:cubicBezTo>
                    <a:pt x="223837" y="325967"/>
                    <a:pt x="220133" y="310886"/>
                    <a:pt x="241300" y="292100"/>
                  </a:cubicBezTo>
                  <a:cubicBezTo>
                    <a:pt x="262467" y="273315"/>
                    <a:pt x="349779" y="210344"/>
                    <a:pt x="344487" y="212725"/>
                  </a:cubicBezTo>
                  <a:cubicBezTo>
                    <a:pt x="339195" y="215106"/>
                    <a:pt x="233892" y="289984"/>
                    <a:pt x="209550" y="306388"/>
                  </a:cubicBezTo>
                  <a:cubicBezTo>
                    <a:pt x="185208" y="322792"/>
                    <a:pt x="206375" y="318823"/>
                    <a:pt x="198437" y="311150"/>
                  </a:cubicBezTo>
                  <a:cubicBezTo>
                    <a:pt x="190500" y="303477"/>
                    <a:pt x="159015" y="290777"/>
                    <a:pt x="161925" y="260350"/>
                  </a:cubicBezTo>
                  <a:cubicBezTo>
                    <a:pt x="164835" y="229923"/>
                    <a:pt x="216429" y="155840"/>
                    <a:pt x="215900" y="128588"/>
                  </a:cubicBezTo>
                  <a:cubicBezTo>
                    <a:pt x="215371" y="101336"/>
                    <a:pt x="158750" y="96838"/>
                    <a:pt x="158750" y="9683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E49465DB-C9E8-4992-86E5-35BB1CE48197}"/>
                </a:ext>
              </a:extLst>
            </p:cNvPr>
            <p:cNvSpPr/>
            <p:nvPr/>
          </p:nvSpPr>
          <p:spPr>
            <a:xfrm>
              <a:off x="6796135" y="3588943"/>
              <a:ext cx="469186" cy="79544"/>
            </a:xfrm>
            <a:custGeom>
              <a:avLst/>
              <a:gdLst>
                <a:gd name="connsiteX0" fmla="*/ 1540 w 469186"/>
                <a:gd name="connsiteY0" fmla="*/ 71832 h 79544"/>
                <a:gd name="connsiteX1" fmla="*/ 146003 w 469186"/>
                <a:gd name="connsiteY1" fmla="*/ 78182 h 79544"/>
                <a:gd name="connsiteX2" fmla="*/ 252365 w 469186"/>
                <a:gd name="connsiteY2" fmla="*/ 54370 h 79544"/>
                <a:gd name="connsiteX3" fmla="*/ 219028 w 469186"/>
                <a:gd name="connsiteY3" fmla="*/ 57545 h 79544"/>
                <a:gd name="connsiteX4" fmla="*/ 296815 w 469186"/>
                <a:gd name="connsiteY4" fmla="*/ 35320 h 79544"/>
                <a:gd name="connsiteX5" fmla="*/ 426990 w 469186"/>
                <a:gd name="connsiteY5" fmla="*/ 395 h 79544"/>
                <a:gd name="connsiteX6" fmla="*/ 468265 w 469186"/>
                <a:gd name="connsiteY6" fmla="*/ 16270 h 79544"/>
                <a:gd name="connsiteX7" fmla="*/ 395240 w 469186"/>
                <a:gd name="connsiteY7" fmla="*/ 13095 h 79544"/>
                <a:gd name="connsiteX8" fmla="*/ 326978 w 469186"/>
                <a:gd name="connsiteY8" fmla="*/ 51195 h 79544"/>
                <a:gd name="connsiteX9" fmla="*/ 244428 w 469186"/>
                <a:gd name="connsiteY9" fmla="*/ 32145 h 79544"/>
                <a:gd name="connsiteX10" fmla="*/ 1540 w 469186"/>
                <a:gd name="connsiteY10" fmla="*/ 71832 h 79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9186" h="79544">
                  <a:moveTo>
                    <a:pt x="1540" y="71832"/>
                  </a:moveTo>
                  <a:cubicBezTo>
                    <a:pt x="-14864" y="79505"/>
                    <a:pt x="104199" y="81092"/>
                    <a:pt x="146003" y="78182"/>
                  </a:cubicBezTo>
                  <a:cubicBezTo>
                    <a:pt x="187807" y="75272"/>
                    <a:pt x="240194" y="57809"/>
                    <a:pt x="252365" y="54370"/>
                  </a:cubicBezTo>
                  <a:cubicBezTo>
                    <a:pt x="264536" y="50930"/>
                    <a:pt x="211620" y="60720"/>
                    <a:pt x="219028" y="57545"/>
                  </a:cubicBezTo>
                  <a:cubicBezTo>
                    <a:pt x="226436" y="54370"/>
                    <a:pt x="296815" y="35320"/>
                    <a:pt x="296815" y="35320"/>
                  </a:cubicBezTo>
                  <a:cubicBezTo>
                    <a:pt x="331475" y="25795"/>
                    <a:pt x="398415" y="3570"/>
                    <a:pt x="426990" y="395"/>
                  </a:cubicBezTo>
                  <a:cubicBezTo>
                    <a:pt x="455565" y="-2780"/>
                    <a:pt x="473557" y="14153"/>
                    <a:pt x="468265" y="16270"/>
                  </a:cubicBezTo>
                  <a:cubicBezTo>
                    <a:pt x="462973" y="18387"/>
                    <a:pt x="418788" y="7274"/>
                    <a:pt x="395240" y="13095"/>
                  </a:cubicBezTo>
                  <a:cubicBezTo>
                    <a:pt x="371692" y="18916"/>
                    <a:pt x="352113" y="48020"/>
                    <a:pt x="326978" y="51195"/>
                  </a:cubicBezTo>
                  <a:cubicBezTo>
                    <a:pt x="301843" y="54370"/>
                    <a:pt x="294170" y="29499"/>
                    <a:pt x="244428" y="32145"/>
                  </a:cubicBezTo>
                  <a:cubicBezTo>
                    <a:pt x="194686" y="34791"/>
                    <a:pt x="17944" y="64159"/>
                    <a:pt x="1540" y="718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C991221D-0F0A-4300-9B9D-A39F76FCEA87}"/>
                </a:ext>
              </a:extLst>
            </p:cNvPr>
            <p:cNvSpPr/>
            <p:nvPr/>
          </p:nvSpPr>
          <p:spPr>
            <a:xfrm>
              <a:off x="7274904" y="3620958"/>
              <a:ext cx="86621" cy="258961"/>
            </a:xfrm>
            <a:custGeom>
              <a:avLst/>
              <a:gdLst>
                <a:gd name="connsiteX0" fmla="*/ 2196 w 86621"/>
                <a:gd name="connsiteY0" fmla="*/ 130 h 258961"/>
                <a:gd name="connsiteX1" fmla="*/ 54584 w 86621"/>
                <a:gd name="connsiteY1" fmla="*/ 117605 h 258961"/>
                <a:gd name="connsiteX2" fmla="*/ 26009 w 86621"/>
                <a:gd name="connsiteY2" fmla="*/ 76330 h 258961"/>
                <a:gd name="connsiteX3" fmla="*/ 70459 w 86621"/>
                <a:gd name="connsiteY3" fmla="*/ 154117 h 258961"/>
                <a:gd name="connsiteX4" fmla="*/ 56171 w 86621"/>
                <a:gd name="connsiteY4" fmla="*/ 184280 h 258961"/>
                <a:gd name="connsiteX5" fmla="*/ 26009 w 86621"/>
                <a:gd name="connsiteY5" fmla="*/ 249367 h 258961"/>
                <a:gd name="connsiteX6" fmla="*/ 18071 w 86621"/>
                <a:gd name="connsiteY6" fmla="*/ 255717 h 258961"/>
                <a:gd name="connsiteX7" fmla="*/ 22834 w 86621"/>
                <a:gd name="connsiteY7" fmla="*/ 252542 h 258961"/>
                <a:gd name="connsiteX8" fmla="*/ 86334 w 86621"/>
                <a:gd name="connsiteY8" fmla="*/ 184280 h 258961"/>
                <a:gd name="connsiteX9" fmla="*/ 45059 w 86621"/>
                <a:gd name="connsiteY9" fmla="*/ 135067 h 258961"/>
                <a:gd name="connsiteX10" fmla="*/ 14896 w 86621"/>
                <a:gd name="connsiteY10" fmla="*/ 95380 h 258961"/>
                <a:gd name="connsiteX11" fmla="*/ 2196 w 86621"/>
                <a:gd name="connsiteY11" fmla="*/ 130 h 258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6621" h="258961">
                  <a:moveTo>
                    <a:pt x="2196" y="130"/>
                  </a:moveTo>
                  <a:cubicBezTo>
                    <a:pt x="8811" y="3834"/>
                    <a:pt x="50615" y="104905"/>
                    <a:pt x="54584" y="117605"/>
                  </a:cubicBezTo>
                  <a:cubicBezTo>
                    <a:pt x="58553" y="130305"/>
                    <a:pt x="23363" y="70245"/>
                    <a:pt x="26009" y="76330"/>
                  </a:cubicBezTo>
                  <a:cubicBezTo>
                    <a:pt x="28655" y="82415"/>
                    <a:pt x="65432" y="136126"/>
                    <a:pt x="70459" y="154117"/>
                  </a:cubicBezTo>
                  <a:cubicBezTo>
                    <a:pt x="75486" y="172108"/>
                    <a:pt x="63579" y="168405"/>
                    <a:pt x="56171" y="184280"/>
                  </a:cubicBezTo>
                  <a:cubicBezTo>
                    <a:pt x="48763" y="200155"/>
                    <a:pt x="32359" y="237461"/>
                    <a:pt x="26009" y="249367"/>
                  </a:cubicBezTo>
                  <a:cubicBezTo>
                    <a:pt x="19659" y="261273"/>
                    <a:pt x="18600" y="255188"/>
                    <a:pt x="18071" y="255717"/>
                  </a:cubicBezTo>
                  <a:cubicBezTo>
                    <a:pt x="17542" y="256246"/>
                    <a:pt x="11457" y="264448"/>
                    <a:pt x="22834" y="252542"/>
                  </a:cubicBezTo>
                  <a:cubicBezTo>
                    <a:pt x="34211" y="240636"/>
                    <a:pt x="82630" y="203859"/>
                    <a:pt x="86334" y="184280"/>
                  </a:cubicBezTo>
                  <a:cubicBezTo>
                    <a:pt x="90038" y="164701"/>
                    <a:pt x="56965" y="149884"/>
                    <a:pt x="45059" y="135067"/>
                  </a:cubicBezTo>
                  <a:cubicBezTo>
                    <a:pt x="33153" y="120250"/>
                    <a:pt x="24686" y="118399"/>
                    <a:pt x="14896" y="95380"/>
                  </a:cubicBezTo>
                  <a:cubicBezTo>
                    <a:pt x="5106" y="72361"/>
                    <a:pt x="-4419" y="-3574"/>
                    <a:pt x="2196" y="1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BBEBB52C-45E1-438A-A8CB-82F5442C33EE}"/>
                </a:ext>
              </a:extLst>
            </p:cNvPr>
            <p:cNvSpPr/>
            <p:nvPr/>
          </p:nvSpPr>
          <p:spPr>
            <a:xfrm>
              <a:off x="6889633" y="3603442"/>
              <a:ext cx="338312" cy="127918"/>
            </a:xfrm>
            <a:custGeom>
              <a:avLst/>
              <a:gdLst>
                <a:gd name="connsiteX0" fmla="*/ 338255 w 338312"/>
                <a:gd name="connsiteY0" fmla="*/ 183 h 127918"/>
                <a:gd name="connsiteX1" fmla="*/ 290630 w 338312"/>
                <a:gd name="connsiteY1" fmla="*/ 100196 h 127918"/>
                <a:gd name="connsiteX2" fmla="*/ 301742 w 338312"/>
                <a:gd name="connsiteY2" fmla="*/ 54158 h 127918"/>
                <a:gd name="connsiteX3" fmla="*/ 282692 w 338312"/>
                <a:gd name="connsiteY3" fmla="*/ 85908 h 127918"/>
                <a:gd name="connsiteX4" fmla="*/ 228717 w 338312"/>
                <a:gd name="connsiteY4" fmla="*/ 100196 h 127918"/>
                <a:gd name="connsiteX5" fmla="*/ 117 w 338312"/>
                <a:gd name="connsiteY5" fmla="*/ 127183 h 127918"/>
                <a:gd name="connsiteX6" fmla="*/ 198555 w 338312"/>
                <a:gd name="connsiteY6" fmla="*/ 119246 h 127918"/>
                <a:gd name="connsiteX7" fmla="*/ 271580 w 338312"/>
                <a:gd name="connsiteY7" fmla="*/ 108133 h 127918"/>
                <a:gd name="connsiteX8" fmla="*/ 279517 w 338312"/>
                <a:gd name="connsiteY8" fmla="*/ 76383 h 127918"/>
                <a:gd name="connsiteX9" fmla="*/ 338255 w 338312"/>
                <a:gd name="connsiteY9" fmla="*/ 183 h 127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8312" h="127918">
                  <a:moveTo>
                    <a:pt x="338255" y="183"/>
                  </a:moveTo>
                  <a:cubicBezTo>
                    <a:pt x="340107" y="4152"/>
                    <a:pt x="296715" y="91200"/>
                    <a:pt x="290630" y="100196"/>
                  </a:cubicBezTo>
                  <a:cubicBezTo>
                    <a:pt x="284545" y="109192"/>
                    <a:pt x="303065" y="56539"/>
                    <a:pt x="301742" y="54158"/>
                  </a:cubicBezTo>
                  <a:cubicBezTo>
                    <a:pt x="300419" y="51777"/>
                    <a:pt x="294863" y="78235"/>
                    <a:pt x="282692" y="85908"/>
                  </a:cubicBezTo>
                  <a:cubicBezTo>
                    <a:pt x="270521" y="93581"/>
                    <a:pt x="275813" y="93317"/>
                    <a:pt x="228717" y="100196"/>
                  </a:cubicBezTo>
                  <a:cubicBezTo>
                    <a:pt x="181621" y="107075"/>
                    <a:pt x="5144" y="124008"/>
                    <a:pt x="117" y="127183"/>
                  </a:cubicBezTo>
                  <a:cubicBezTo>
                    <a:pt x="-4910" y="130358"/>
                    <a:pt x="153311" y="122421"/>
                    <a:pt x="198555" y="119246"/>
                  </a:cubicBezTo>
                  <a:cubicBezTo>
                    <a:pt x="243799" y="116071"/>
                    <a:pt x="258086" y="115277"/>
                    <a:pt x="271580" y="108133"/>
                  </a:cubicBezTo>
                  <a:cubicBezTo>
                    <a:pt x="285074" y="100989"/>
                    <a:pt x="268669" y="95168"/>
                    <a:pt x="279517" y="76383"/>
                  </a:cubicBezTo>
                  <a:cubicBezTo>
                    <a:pt x="290365" y="57598"/>
                    <a:pt x="336403" y="-3786"/>
                    <a:pt x="338255" y="18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A47ABC81-615A-4C40-B63C-414F0D9B8BE9}"/>
                </a:ext>
              </a:extLst>
            </p:cNvPr>
            <p:cNvSpPr/>
            <p:nvPr/>
          </p:nvSpPr>
          <p:spPr>
            <a:xfrm>
              <a:off x="7192650" y="3706783"/>
              <a:ext cx="128932" cy="158836"/>
            </a:xfrm>
            <a:custGeom>
              <a:avLst/>
              <a:gdLst>
                <a:gd name="connsiteX0" fmla="*/ 313 w 128932"/>
                <a:gd name="connsiteY0" fmla="*/ 1617 h 158836"/>
                <a:gd name="connsiteX1" fmla="*/ 79688 w 128932"/>
                <a:gd name="connsiteY1" fmla="*/ 142905 h 158836"/>
                <a:gd name="connsiteX2" fmla="*/ 84450 w 128932"/>
                <a:gd name="connsiteY2" fmla="*/ 133380 h 158836"/>
                <a:gd name="connsiteX3" fmla="*/ 93975 w 128932"/>
                <a:gd name="connsiteY3" fmla="*/ 133380 h 158836"/>
                <a:gd name="connsiteX4" fmla="*/ 44763 w 128932"/>
                <a:gd name="connsiteY4" fmla="*/ 42892 h 158836"/>
                <a:gd name="connsiteX5" fmla="*/ 86038 w 128932"/>
                <a:gd name="connsiteY5" fmla="*/ 144492 h 158836"/>
                <a:gd name="connsiteX6" fmla="*/ 128900 w 128932"/>
                <a:gd name="connsiteY6" fmla="*/ 85755 h 158836"/>
                <a:gd name="connsiteX7" fmla="*/ 92388 w 128932"/>
                <a:gd name="connsiteY7" fmla="*/ 158780 h 158836"/>
                <a:gd name="connsiteX8" fmla="*/ 52700 w 128932"/>
                <a:gd name="connsiteY8" fmla="*/ 71467 h 158836"/>
                <a:gd name="connsiteX9" fmla="*/ 313 w 128932"/>
                <a:gd name="connsiteY9" fmla="*/ 1617 h 15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8932" h="158836">
                  <a:moveTo>
                    <a:pt x="313" y="1617"/>
                  </a:moveTo>
                  <a:cubicBezTo>
                    <a:pt x="4811" y="13523"/>
                    <a:pt x="65665" y="120945"/>
                    <a:pt x="79688" y="142905"/>
                  </a:cubicBezTo>
                  <a:cubicBezTo>
                    <a:pt x="93711" y="164865"/>
                    <a:pt x="82069" y="134968"/>
                    <a:pt x="84450" y="133380"/>
                  </a:cubicBezTo>
                  <a:cubicBezTo>
                    <a:pt x="86831" y="131793"/>
                    <a:pt x="100589" y="148461"/>
                    <a:pt x="93975" y="133380"/>
                  </a:cubicBezTo>
                  <a:cubicBezTo>
                    <a:pt x="87361" y="118299"/>
                    <a:pt x="46086" y="41040"/>
                    <a:pt x="44763" y="42892"/>
                  </a:cubicBezTo>
                  <a:cubicBezTo>
                    <a:pt x="43440" y="44744"/>
                    <a:pt x="72015" y="137348"/>
                    <a:pt x="86038" y="144492"/>
                  </a:cubicBezTo>
                  <a:cubicBezTo>
                    <a:pt x="100061" y="151636"/>
                    <a:pt x="127842" y="83374"/>
                    <a:pt x="128900" y="85755"/>
                  </a:cubicBezTo>
                  <a:cubicBezTo>
                    <a:pt x="129958" y="88136"/>
                    <a:pt x="105088" y="161161"/>
                    <a:pt x="92388" y="158780"/>
                  </a:cubicBezTo>
                  <a:cubicBezTo>
                    <a:pt x="79688" y="156399"/>
                    <a:pt x="64342" y="96338"/>
                    <a:pt x="52700" y="71467"/>
                  </a:cubicBezTo>
                  <a:cubicBezTo>
                    <a:pt x="41058" y="46596"/>
                    <a:pt x="-4185" y="-10289"/>
                    <a:pt x="313" y="161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312DABD1-5F61-461B-89C5-C8899DFE2F77}"/>
                </a:ext>
              </a:extLst>
            </p:cNvPr>
            <p:cNvSpPr/>
            <p:nvPr/>
          </p:nvSpPr>
          <p:spPr>
            <a:xfrm>
              <a:off x="7068950" y="3788797"/>
              <a:ext cx="273253" cy="143122"/>
            </a:xfrm>
            <a:custGeom>
              <a:avLst/>
              <a:gdLst>
                <a:gd name="connsiteX0" fmla="*/ 188 w 273253"/>
                <a:gd name="connsiteY0" fmla="*/ 141853 h 143122"/>
                <a:gd name="connsiteX1" fmla="*/ 182750 w 273253"/>
                <a:gd name="connsiteY1" fmla="*/ 108516 h 143122"/>
                <a:gd name="connsiteX2" fmla="*/ 198625 w 273253"/>
                <a:gd name="connsiteY2" fmla="*/ 83116 h 143122"/>
                <a:gd name="connsiteX3" fmla="*/ 50988 w 273253"/>
                <a:gd name="connsiteY3" fmla="*/ 118041 h 143122"/>
                <a:gd name="connsiteX4" fmla="*/ 224025 w 273253"/>
                <a:gd name="connsiteY4" fmla="*/ 97403 h 143122"/>
                <a:gd name="connsiteX5" fmla="*/ 273238 w 273253"/>
                <a:gd name="connsiteY5" fmla="*/ 566 h 143122"/>
                <a:gd name="connsiteX6" fmla="*/ 220850 w 273253"/>
                <a:gd name="connsiteY6" fmla="*/ 60891 h 143122"/>
                <a:gd name="connsiteX7" fmla="*/ 188 w 273253"/>
                <a:gd name="connsiteY7" fmla="*/ 141853 h 143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3253" h="143122">
                  <a:moveTo>
                    <a:pt x="188" y="141853"/>
                  </a:moveTo>
                  <a:cubicBezTo>
                    <a:pt x="-6162" y="149790"/>
                    <a:pt x="149677" y="118305"/>
                    <a:pt x="182750" y="108516"/>
                  </a:cubicBezTo>
                  <a:cubicBezTo>
                    <a:pt x="215823" y="98727"/>
                    <a:pt x="220585" y="81529"/>
                    <a:pt x="198625" y="83116"/>
                  </a:cubicBezTo>
                  <a:cubicBezTo>
                    <a:pt x="176665" y="84703"/>
                    <a:pt x="46755" y="115660"/>
                    <a:pt x="50988" y="118041"/>
                  </a:cubicBezTo>
                  <a:cubicBezTo>
                    <a:pt x="55221" y="120422"/>
                    <a:pt x="186983" y="116982"/>
                    <a:pt x="224025" y="97403"/>
                  </a:cubicBezTo>
                  <a:cubicBezTo>
                    <a:pt x="261067" y="77824"/>
                    <a:pt x="273767" y="6651"/>
                    <a:pt x="273238" y="566"/>
                  </a:cubicBezTo>
                  <a:cubicBezTo>
                    <a:pt x="272709" y="-5519"/>
                    <a:pt x="261860" y="38931"/>
                    <a:pt x="220850" y="60891"/>
                  </a:cubicBezTo>
                  <a:cubicBezTo>
                    <a:pt x="179840" y="82851"/>
                    <a:pt x="6538" y="133916"/>
                    <a:pt x="188" y="1418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E655DF2C-2061-4ED6-A2CB-22F6AD1D76EA}"/>
                </a:ext>
              </a:extLst>
            </p:cNvPr>
            <p:cNvSpPr/>
            <p:nvPr/>
          </p:nvSpPr>
          <p:spPr>
            <a:xfrm>
              <a:off x="7077066" y="3938014"/>
              <a:ext cx="535821" cy="76152"/>
            </a:xfrm>
            <a:custGeom>
              <a:avLst/>
              <a:gdLst>
                <a:gd name="connsiteX0" fmla="*/ 9 w 535821"/>
                <a:gd name="connsiteY0" fmla="*/ 11686 h 76152"/>
                <a:gd name="connsiteX1" fmla="*/ 217497 w 535821"/>
                <a:gd name="connsiteY1" fmla="*/ 2161 h 76152"/>
                <a:gd name="connsiteX2" fmla="*/ 395297 w 535821"/>
                <a:gd name="connsiteY2" fmla="*/ 56136 h 76152"/>
                <a:gd name="connsiteX3" fmla="*/ 174634 w 535821"/>
                <a:gd name="connsiteY3" fmla="*/ 13274 h 76152"/>
                <a:gd name="connsiteX4" fmla="*/ 117484 w 535821"/>
                <a:gd name="connsiteY4" fmla="*/ 8511 h 76152"/>
                <a:gd name="connsiteX5" fmla="*/ 485784 w 535821"/>
                <a:gd name="connsiteY5" fmla="*/ 62486 h 76152"/>
                <a:gd name="connsiteX6" fmla="*/ 528647 w 535821"/>
                <a:gd name="connsiteY6" fmla="*/ 72011 h 76152"/>
                <a:gd name="connsiteX7" fmla="*/ 450859 w 535821"/>
                <a:gd name="connsiteY7" fmla="*/ 72011 h 76152"/>
                <a:gd name="connsiteX8" fmla="*/ 209559 w 535821"/>
                <a:gd name="connsiteY8" fmla="*/ 21211 h 76152"/>
                <a:gd name="connsiteX9" fmla="*/ 9 w 535821"/>
                <a:gd name="connsiteY9" fmla="*/ 11686 h 76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821" h="76152">
                  <a:moveTo>
                    <a:pt x="9" y="11686"/>
                  </a:moveTo>
                  <a:cubicBezTo>
                    <a:pt x="1332" y="8511"/>
                    <a:pt x="151616" y="-5247"/>
                    <a:pt x="217497" y="2161"/>
                  </a:cubicBezTo>
                  <a:cubicBezTo>
                    <a:pt x="283378" y="9569"/>
                    <a:pt x="402441" y="54284"/>
                    <a:pt x="395297" y="56136"/>
                  </a:cubicBezTo>
                  <a:cubicBezTo>
                    <a:pt x="388153" y="57988"/>
                    <a:pt x="220936" y="21211"/>
                    <a:pt x="174634" y="13274"/>
                  </a:cubicBezTo>
                  <a:cubicBezTo>
                    <a:pt x="128332" y="5337"/>
                    <a:pt x="65626" y="309"/>
                    <a:pt x="117484" y="8511"/>
                  </a:cubicBezTo>
                  <a:cubicBezTo>
                    <a:pt x="169342" y="16713"/>
                    <a:pt x="417257" y="51903"/>
                    <a:pt x="485784" y="62486"/>
                  </a:cubicBezTo>
                  <a:cubicBezTo>
                    <a:pt x="554311" y="73069"/>
                    <a:pt x="534468" y="70424"/>
                    <a:pt x="528647" y="72011"/>
                  </a:cubicBezTo>
                  <a:cubicBezTo>
                    <a:pt x="522826" y="73599"/>
                    <a:pt x="504040" y="80478"/>
                    <a:pt x="450859" y="72011"/>
                  </a:cubicBezTo>
                  <a:cubicBezTo>
                    <a:pt x="397678" y="63544"/>
                    <a:pt x="279673" y="30736"/>
                    <a:pt x="209559" y="21211"/>
                  </a:cubicBezTo>
                  <a:cubicBezTo>
                    <a:pt x="139445" y="11686"/>
                    <a:pt x="-1314" y="14861"/>
                    <a:pt x="9" y="1168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76E8B82B-96CF-4384-AB67-00738F646F2D}"/>
                </a:ext>
              </a:extLst>
            </p:cNvPr>
            <p:cNvSpPr/>
            <p:nvPr/>
          </p:nvSpPr>
          <p:spPr>
            <a:xfrm>
              <a:off x="7077440" y="3909983"/>
              <a:ext cx="512834" cy="87653"/>
            </a:xfrm>
            <a:custGeom>
              <a:avLst/>
              <a:gdLst>
                <a:gd name="connsiteX0" fmla="*/ 1223 w 512834"/>
                <a:gd name="connsiteY0" fmla="*/ 31780 h 87653"/>
                <a:gd name="connsiteX1" fmla="*/ 266335 w 512834"/>
                <a:gd name="connsiteY1" fmla="*/ 4792 h 87653"/>
                <a:gd name="connsiteX2" fmla="*/ 323485 w 512834"/>
                <a:gd name="connsiteY2" fmla="*/ 42892 h 87653"/>
                <a:gd name="connsiteX3" fmla="*/ 128223 w 512834"/>
                <a:gd name="connsiteY3" fmla="*/ 30 h 87653"/>
                <a:gd name="connsiteX4" fmla="*/ 282210 w 512834"/>
                <a:gd name="connsiteY4" fmla="*/ 36542 h 87653"/>
                <a:gd name="connsiteX5" fmla="*/ 431435 w 512834"/>
                <a:gd name="connsiteY5" fmla="*/ 66705 h 87653"/>
                <a:gd name="connsiteX6" fmla="*/ 510810 w 512834"/>
                <a:gd name="connsiteY6" fmla="*/ 87342 h 87653"/>
                <a:gd name="connsiteX7" fmla="*/ 352060 w 512834"/>
                <a:gd name="connsiteY7" fmla="*/ 50830 h 87653"/>
                <a:gd name="connsiteX8" fmla="*/ 174260 w 512834"/>
                <a:gd name="connsiteY8" fmla="*/ 6380 h 87653"/>
                <a:gd name="connsiteX9" fmla="*/ 1223 w 512834"/>
                <a:gd name="connsiteY9" fmla="*/ 31780 h 87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2834" h="87653">
                  <a:moveTo>
                    <a:pt x="1223" y="31780"/>
                  </a:moveTo>
                  <a:cubicBezTo>
                    <a:pt x="16569" y="31515"/>
                    <a:pt x="212625" y="2940"/>
                    <a:pt x="266335" y="4792"/>
                  </a:cubicBezTo>
                  <a:cubicBezTo>
                    <a:pt x="320045" y="6644"/>
                    <a:pt x="346504" y="43686"/>
                    <a:pt x="323485" y="42892"/>
                  </a:cubicBezTo>
                  <a:cubicBezTo>
                    <a:pt x="300466" y="42098"/>
                    <a:pt x="135102" y="1088"/>
                    <a:pt x="128223" y="30"/>
                  </a:cubicBezTo>
                  <a:cubicBezTo>
                    <a:pt x="121344" y="-1028"/>
                    <a:pt x="231675" y="25430"/>
                    <a:pt x="282210" y="36542"/>
                  </a:cubicBezTo>
                  <a:cubicBezTo>
                    <a:pt x="332745" y="47654"/>
                    <a:pt x="431435" y="66705"/>
                    <a:pt x="431435" y="66705"/>
                  </a:cubicBezTo>
                  <a:cubicBezTo>
                    <a:pt x="469535" y="75172"/>
                    <a:pt x="524039" y="89988"/>
                    <a:pt x="510810" y="87342"/>
                  </a:cubicBezTo>
                  <a:cubicBezTo>
                    <a:pt x="497581" y="84696"/>
                    <a:pt x="408152" y="64324"/>
                    <a:pt x="352060" y="50830"/>
                  </a:cubicBezTo>
                  <a:cubicBezTo>
                    <a:pt x="295968" y="37336"/>
                    <a:pt x="229558" y="12201"/>
                    <a:pt x="174260" y="6380"/>
                  </a:cubicBezTo>
                  <a:cubicBezTo>
                    <a:pt x="118962" y="559"/>
                    <a:pt x="-14123" y="32045"/>
                    <a:pt x="1223" y="317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B910947B-06D9-45BF-891F-423E21EFD579}"/>
                </a:ext>
              </a:extLst>
            </p:cNvPr>
            <p:cNvSpPr/>
            <p:nvPr/>
          </p:nvSpPr>
          <p:spPr>
            <a:xfrm>
              <a:off x="6825689" y="4014585"/>
              <a:ext cx="748478" cy="270203"/>
            </a:xfrm>
            <a:custGeom>
              <a:avLst/>
              <a:gdLst>
                <a:gd name="connsiteX0" fmla="*/ 2149 w 748478"/>
                <a:gd name="connsiteY0" fmla="*/ 270078 h 270203"/>
                <a:gd name="connsiteX1" fmla="*/ 300599 w 748478"/>
                <a:gd name="connsiteY1" fmla="*/ 258965 h 270203"/>
                <a:gd name="connsiteX2" fmla="*/ 262499 w 748478"/>
                <a:gd name="connsiteY2" fmla="*/ 252615 h 270203"/>
                <a:gd name="connsiteX3" fmla="*/ 516499 w 748478"/>
                <a:gd name="connsiteY3" fmla="*/ 222453 h 270203"/>
                <a:gd name="connsiteX4" fmla="*/ 575236 w 748478"/>
                <a:gd name="connsiteY4" fmla="*/ 211340 h 270203"/>
                <a:gd name="connsiteX5" fmla="*/ 256149 w 748478"/>
                <a:gd name="connsiteY5" fmla="*/ 239915 h 270203"/>
                <a:gd name="connsiteX6" fmla="*/ 151374 w 748478"/>
                <a:gd name="connsiteY6" fmla="*/ 255790 h 270203"/>
                <a:gd name="connsiteX7" fmla="*/ 611749 w 748478"/>
                <a:gd name="connsiteY7" fmla="*/ 206578 h 270203"/>
                <a:gd name="connsiteX8" fmla="*/ 665724 w 748478"/>
                <a:gd name="connsiteY8" fmla="*/ 139903 h 270203"/>
                <a:gd name="connsiteX9" fmla="*/ 730811 w 748478"/>
                <a:gd name="connsiteY9" fmla="*/ 49415 h 270203"/>
                <a:gd name="connsiteX10" fmla="*/ 748274 w 748478"/>
                <a:gd name="connsiteY10" fmla="*/ 203 h 270203"/>
                <a:gd name="connsiteX11" fmla="*/ 722874 w 748478"/>
                <a:gd name="connsiteY11" fmla="*/ 66878 h 270203"/>
                <a:gd name="connsiteX12" fmla="*/ 672074 w 748478"/>
                <a:gd name="connsiteY12" fmla="*/ 146253 h 270203"/>
                <a:gd name="connsiteX13" fmla="*/ 562536 w 748478"/>
                <a:gd name="connsiteY13" fmla="*/ 200228 h 270203"/>
                <a:gd name="connsiteX14" fmla="*/ 186299 w 748478"/>
                <a:gd name="connsiteY14" fmla="*/ 251028 h 270203"/>
                <a:gd name="connsiteX15" fmla="*/ 2149 w 748478"/>
                <a:gd name="connsiteY15" fmla="*/ 270078 h 270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48478" h="270203">
                  <a:moveTo>
                    <a:pt x="2149" y="270078"/>
                  </a:moveTo>
                  <a:cubicBezTo>
                    <a:pt x="21199" y="271401"/>
                    <a:pt x="257207" y="261875"/>
                    <a:pt x="300599" y="258965"/>
                  </a:cubicBezTo>
                  <a:cubicBezTo>
                    <a:pt x="343991" y="256055"/>
                    <a:pt x="226516" y="258700"/>
                    <a:pt x="262499" y="252615"/>
                  </a:cubicBezTo>
                  <a:cubicBezTo>
                    <a:pt x="298482" y="246530"/>
                    <a:pt x="464376" y="229332"/>
                    <a:pt x="516499" y="222453"/>
                  </a:cubicBezTo>
                  <a:cubicBezTo>
                    <a:pt x="568622" y="215574"/>
                    <a:pt x="618628" y="208430"/>
                    <a:pt x="575236" y="211340"/>
                  </a:cubicBezTo>
                  <a:cubicBezTo>
                    <a:pt x="531844" y="214250"/>
                    <a:pt x="326793" y="232507"/>
                    <a:pt x="256149" y="239915"/>
                  </a:cubicBezTo>
                  <a:cubicBezTo>
                    <a:pt x="185505" y="247323"/>
                    <a:pt x="92107" y="261346"/>
                    <a:pt x="151374" y="255790"/>
                  </a:cubicBezTo>
                  <a:cubicBezTo>
                    <a:pt x="210641" y="250234"/>
                    <a:pt x="526024" y="225892"/>
                    <a:pt x="611749" y="206578"/>
                  </a:cubicBezTo>
                  <a:cubicBezTo>
                    <a:pt x="697474" y="187264"/>
                    <a:pt x="645880" y="166097"/>
                    <a:pt x="665724" y="139903"/>
                  </a:cubicBezTo>
                  <a:cubicBezTo>
                    <a:pt x="685568" y="113709"/>
                    <a:pt x="717053" y="72698"/>
                    <a:pt x="730811" y="49415"/>
                  </a:cubicBezTo>
                  <a:cubicBezTo>
                    <a:pt x="744569" y="26132"/>
                    <a:pt x="749597" y="-2708"/>
                    <a:pt x="748274" y="203"/>
                  </a:cubicBezTo>
                  <a:cubicBezTo>
                    <a:pt x="746951" y="3114"/>
                    <a:pt x="735574" y="42536"/>
                    <a:pt x="722874" y="66878"/>
                  </a:cubicBezTo>
                  <a:cubicBezTo>
                    <a:pt x="710174" y="91220"/>
                    <a:pt x="698797" y="124028"/>
                    <a:pt x="672074" y="146253"/>
                  </a:cubicBezTo>
                  <a:cubicBezTo>
                    <a:pt x="645351" y="168478"/>
                    <a:pt x="643498" y="182766"/>
                    <a:pt x="562536" y="200228"/>
                  </a:cubicBezTo>
                  <a:cubicBezTo>
                    <a:pt x="481574" y="217690"/>
                    <a:pt x="278109" y="240180"/>
                    <a:pt x="186299" y="251028"/>
                  </a:cubicBezTo>
                  <a:cubicBezTo>
                    <a:pt x="94489" y="261876"/>
                    <a:pt x="-16901" y="268755"/>
                    <a:pt x="2149" y="27007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56A32FB5-50B9-4C9F-92E7-2BC60C3380CD}"/>
                </a:ext>
              </a:extLst>
            </p:cNvPr>
            <p:cNvSpPr/>
            <p:nvPr/>
          </p:nvSpPr>
          <p:spPr>
            <a:xfrm>
              <a:off x="6805706" y="3967125"/>
              <a:ext cx="801899" cy="330151"/>
            </a:xfrm>
            <a:custGeom>
              <a:avLst/>
              <a:gdLst>
                <a:gd name="connsiteX0" fmla="*/ 1494 w 801899"/>
                <a:gd name="connsiteY0" fmla="*/ 328650 h 330151"/>
                <a:gd name="connsiteX1" fmla="*/ 336457 w 801899"/>
                <a:gd name="connsiteY1" fmla="*/ 319125 h 330151"/>
                <a:gd name="connsiteX2" fmla="*/ 211044 w 801899"/>
                <a:gd name="connsiteY2" fmla="*/ 320713 h 330151"/>
                <a:gd name="connsiteX3" fmla="*/ 130082 w 801899"/>
                <a:gd name="connsiteY3" fmla="*/ 320713 h 330151"/>
                <a:gd name="connsiteX4" fmla="*/ 490444 w 801899"/>
                <a:gd name="connsiteY4" fmla="*/ 304838 h 330151"/>
                <a:gd name="connsiteX5" fmla="*/ 625382 w 801899"/>
                <a:gd name="connsiteY5" fmla="*/ 257213 h 330151"/>
                <a:gd name="connsiteX6" fmla="*/ 650782 w 801899"/>
                <a:gd name="connsiteY6" fmla="*/ 249275 h 330151"/>
                <a:gd name="connsiteX7" fmla="*/ 733332 w 801899"/>
                <a:gd name="connsiteY7" fmla="*/ 179425 h 330151"/>
                <a:gd name="connsiteX8" fmla="*/ 777782 w 801899"/>
                <a:gd name="connsiteY8" fmla="*/ 103225 h 330151"/>
                <a:gd name="connsiteX9" fmla="*/ 801594 w 801899"/>
                <a:gd name="connsiteY9" fmla="*/ 38 h 330151"/>
                <a:gd name="connsiteX10" fmla="*/ 761907 w 801899"/>
                <a:gd name="connsiteY10" fmla="*/ 92113 h 330151"/>
                <a:gd name="connsiteX11" fmla="*/ 733332 w 801899"/>
                <a:gd name="connsiteY11" fmla="*/ 166725 h 330151"/>
                <a:gd name="connsiteX12" fmla="*/ 649194 w 801899"/>
                <a:gd name="connsiteY12" fmla="*/ 230225 h 330151"/>
                <a:gd name="connsiteX13" fmla="*/ 493619 w 801899"/>
                <a:gd name="connsiteY13" fmla="*/ 282613 h 330151"/>
                <a:gd name="connsiteX14" fmla="*/ 1494 w 801899"/>
                <a:gd name="connsiteY14" fmla="*/ 328650 h 33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01899" h="330151">
                  <a:moveTo>
                    <a:pt x="1494" y="328650"/>
                  </a:moveTo>
                  <a:cubicBezTo>
                    <a:pt x="-24700" y="334735"/>
                    <a:pt x="301532" y="320448"/>
                    <a:pt x="336457" y="319125"/>
                  </a:cubicBezTo>
                  <a:cubicBezTo>
                    <a:pt x="371382" y="317802"/>
                    <a:pt x="211044" y="320713"/>
                    <a:pt x="211044" y="320713"/>
                  </a:cubicBezTo>
                  <a:cubicBezTo>
                    <a:pt x="176648" y="320978"/>
                    <a:pt x="83515" y="323359"/>
                    <a:pt x="130082" y="320713"/>
                  </a:cubicBezTo>
                  <a:cubicBezTo>
                    <a:pt x="176649" y="318067"/>
                    <a:pt x="407894" y="315421"/>
                    <a:pt x="490444" y="304838"/>
                  </a:cubicBezTo>
                  <a:cubicBezTo>
                    <a:pt x="572994" y="294255"/>
                    <a:pt x="598659" y="266473"/>
                    <a:pt x="625382" y="257213"/>
                  </a:cubicBezTo>
                  <a:cubicBezTo>
                    <a:pt x="652105" y="247953"/>
                    <a:pt x="632790" y="262240"/>
                    <a:pt x="650782" y="249275"/>
                  </a:cubicBezTo>
                  <a:cubicBezTo>
                    <a:pt x="668774" y="236310"/>
                    <a:pt x="712165" y="203767"/>
                    <a:pt x="733332" y="179425"/>
                  </a:cubicBezTo>
                  <a:cubicBezTo>
                    <a:pt x="754499" y="155083"/>
                    <a:pt x="766405" y="133123"/>
                    <a:pt x="777782" y="103225"/>
                  </a:cubicBezTo>
                  <a:cubicBezTo>
                    <a:pt x="789159" y="73327"/>
                    <a:pt x="804240" y="1890"/>
                    <a:pt x="801594" y="38"/>
                  </a:cubicBezTo>
                  <a:cubicBezTo>
                    <a:pt x="798948" y="-1814"/>
                    <a:pt x="773284" y="64332"/>
                    <a:pt x="761907" y="92113"/>
                  </a:cubicBezTo>
                  <a:cubicBezTo>
                    <a:pt x="750530" y="119894"/>
                    <a:pt x="752118" y="143706"/>
                    <a:pt x="733332" y="166725"/>
                  </a:cubicBezTo>
                  <a:cubicBezTo>
                    <a:pt x="714546" y="189744"/>
                    <a:pt x="689146" y="210910"/>
                    <a:pt x="649194" y="230225"/>
                  </a:cubicBezTo>
                  <a:cubicBezTo>
                    <a:pt x="609242" y="249540"/>
                    <a:pt x="601569" y="266473"/>
                    <a:pt x="493619" y="282613"/>
                  </a:cubicBezTo>
                  <a:cubicBezTo>
                    <a:pt x="385669" y="298753"/>
                    <a:pt x="27688" y="322565"/>
                    <a:pt x="1494" y="3286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EA2ABB56-11E3-40C0-A315-5E926637309A}"/>
                </a:ext>
              </a:extLst>
            </p:cNvPr>
            <p:cNvSpPr/>
            <p:nvPr/>
          </p:nvSpPr>
          <p:spPr>
            <a:xfrm>
              <a:off x="6940550" y="4001622"/>
              <a:ext cx="470326" cy="197750"/>
            </a:xfrm>
            <a:custGeom>
              <a:avLst/>
              <a:gdLst>
                <a:gd name="connsiteX0" fmla="*/ 0 w 470326"/>
                <a:gd name="connsiteY0" fmla="*/ 186203 h 197750"/>
                <a:gd name="connsiteX1" fmla="*/ 301625 w 470326"/>
                <a:gd name="connsiteY1" fmla="*/ 192553 h 197750"/>
                <a:gd name="connsiteX2" fmla="*/ 336550 w 470326"/>
                <a:gd name="connsiteY2" fmla="*/ 130641 h 197750"/>
                <a:gd name="connsiteX3" fmla="*/ 393700 w 470326"/>
                <a:gd name="connsiteY3" fmla="*/ 194141 h 197750"/>
                <a:gd name="connsiteX4" fmla="*/ 441325 w 470326"/>
                <a:gd name="connsiteY4" fmla="*/ 141753 h 197750"/>
                <a:gd name="connsiteX5" fmla="*/ 400050 w 470326"/>
                <a:gd name="connsiteY5" fmla="*/ 100478 h 197750"/>
                <a:gd name="connsiteX6" fmla="*/ 368300 w 470326"/>
                <a:gd name="connsiteY6" fmla="*/ 65553 h 197750"/>
                <a:gd name="connsiteX7" fmla="*/ 466725 w 470326"/>
                <a:gd name="connsiteY7" fmla="*/ 2053 h 197750"/>
                <a:gd name="connsiteX8" fmla="*/ 439738 w 470326"/>
                <a:gd name="connsiteY8" fmla="*/ 19516 h 197750"/>
                <a:gd name="connsiteX9" fmla="*/ 352425 w 470326"/>
                <a:gd name="connsiteY9" fmla="*/ 59203 h 197750"/>
                <a:gd name="connsiteX10" fmla="*/ 434975 w 470326"/>
                <a:gd name="connsiteY10" fmla="*/ 144928 h 197750"/>
                <a:gd name="connsiteX11" fmla="*/ 409575 w 470326"/>
                <a:gd name="connsiteY11" fmla="*/ 189378 h 197750"/>
                <a:gd name="connsiteX12" fmla="*/ 381000 w 470326"/>
                <a:gd name="connsiteY12" fmla="*/ 197316 h 197750"/>
                <a:gd name="connsiteX13" fmla="*/ 330200 w 470326"/>
                <a:gd name="connsiteY13" fmla="*/ 183028 h 197750"/>
                <a:gd name="connsiteX14" fmla="*/ 260350 w 470326"/>
                <a:gd name="connsiteY14" fmla="*/ 183028 h 197750"/>
                <a:gd name="connsiteX15" fmla="*/ 0 w 470326"/>
                <a:gd name="connsiteY15" fmla="*/ 186203 h 19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70326" h="197750">
                  <a:moveTo>
                    <a:pt x="0" y="186203"/>
                  </a:moveTo>
                  <a:cubicBezTo>
                    <a:pt x="122766" y="194008"/>
                    <a:pt x="245533" y="201813"/>
                    <a:pt x="301625" y="192553"/>
                  </a:cubicBezTo>
                  <a:cubicBezTo>
                    <a:pt x="357717" y="183293"/>
                    <a:pt x="321204" y="130376"/>
                    <a:pt x="336550" y="130641"/>
                  </a:cubicBezTo>
                  <a:cubicBezTo>
                    <a:pt x="351896" y="130906"/>
                    <a:pt x="376238" y="192289"/>
                    <a:pt x="393700" y="194141"/>
                  </a:cubicBezTo>
                  <a:cubicBezTo>
                    <a:pt x="411162" y="195993"/>
                    <a:pt x="440267" y="157363"/>
                    <a:pt x="441325" y="141753"/>
                  </a:cubicBezTo>
                  <a:cubicBezTo>
                    <a:pt x="442383" y="126143"/>
                    <a:pt x="412221" y="113178"/>
                    <a:pt x="400050" y="100478"/>
                  </a:cubicBezTo>
                  <a:cubicBezTo>
                    <a:pt x="387879" y="87778"/>
                    <a:pt x="357188" y="81957"/>
                    <a:pt x="368300" y="65553"/>
                  </a:cubicBezTo>
                  <a:cubicBezTo>
                    <a:pt x="379412" y="49149"/>
                    <a:pt x="466725" y="2053"/>
                    <a:pt x="466725" y="2053"/>
                  </a:cubicBezTo>
                  <a:cubicBezTo>
                    <a:pt x="478631" y="-5620"/>
                    <a:pt x="458788" y="9991"/>
                    <a:pt x="439738" y="19516"/>
                  </a:cubicBezTo>
                  <a:cubicBezTo>
                    <a:pt x="420688" y="29041"/>
                    <a:pt x="353219" y="38301"/>
                    <a:pt x="352425" y="59203"/>
                  </a:cubicBezTo>
                  <a:cubicBezTo>
                    <a:pt x="351631" y="80105"/>
                    <a:pt x="425450" y="123232"/>
                    <a:pt x="434975" y="144928"/>
                  </a:cubicBezTo>
                  <a:cubicBezTo>
                    <a:pt x="444500" y="166624"/>
                    <a:pt x="418571" y="180647"/>
                    <a:pt x="409575" y="189378"/>
                  </a:cubicBezTo>
                  <a:cubicBezTo>
                    <a:pt x="400579" y="198109"/>
                    <a:pt x="394229" y="198374"/>
                    <a:pt x="381000" y="197316"/>
                  </a:cubicBezTo>
                  <a:cubicBezTo>
                    <a:pt x="367771" y="196258"/>
                    <a:pt x="350308" y="185409"/>
                    <a:pt x="330200" y="183028"/>
                  </a:cubicBezTo>
                  <a:cubicBezTo>
                    <a:pt x="310092" y="180647"/>
                    <a:pt x="260350" y="183028"/>
                    <a:pt x="260350" y="183028"/>
                  </a:cubicBezTo>
                  <a:lnTo>
                    <a:pt x="0" y="1862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0CDF85DE-D581-4FED-B39C-BDE100EDE260}"/>
                </a:ext>
              </a:extLst>
            </p:cNvPr>
            <p:cNvSpPr/>
            <p:nvPr/>
          </p:nvSpPr>
          <p:spPr>
            <a:xfrm>
              <a:off x="7410299" y="4007582"/>
              <a:ext cx="91675" cy="146921"/>
            </a:xfrm>
            <a:custGeom>
              <a:avLst/>
              <a:gdLst>
                <a:gd name="connsiteX0" fmla="*/ 23964 w 91675"/>
                <a:gd name="connsiteY0" fmla="*/ 856 h 146921"/>
                <a:gd name="connsiteX1" fmla="*/ 76351 w 91675"/>
                <a:gd name="connsiteY1" fmla="*/ 53243 h 146921"/>
                <a:gd name="connsiteX2" fmla="*/ 57301 w 91675"/>
                <a:gd name="connsiteY2" fmla="*/ 104043 h 146921"/>
                <a:gd name="connsiteX3" fmla="*/ 151 w 91675"/>
                <a:gd name="connsiteY3" fmla="*/ 146906 h 146921"/>
                <a:gd name="connsiteX4" fmla="*/ 76351 w 91675"/>
                <a:gd name="connsiteY4" fmla="*/ 108806 h 146921"/>
                <a:gd name="connsiteX5" fmla="*/ 89051 w 91675"/>
                <a:gd name="connsiteY5" fmla="*/ 97693 h 146921"/>
                <a:gd name="connsiteX6" fmla="*/ 23964 w 91675"/>
                <a:gd name="connsiteY6" fmla="*/ 856 h 146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675" h="146921">
                  <a:moveTo>
                    <a:pt x="23964" y="856"/>
                  </a:moveTo>
                  <a:cubicBezTo>
                    <a:pt x="21847" y="-6552"/>
                    <a:pt x="70795" y="36045"/>
                    <a:pt x="76351" y="53243"/>
                  </a:cubicBezTo>
                  <a:cubicBezTo>
                    <a:pt x="81907" y="70441"/>
                    <a:pt x="70001" y="88433"/>
                    <a:pt x="57301" y="104043"/>
                  </a:cubicBezTo>
                  <a:cubicBezTo>
                    <a:pt x="44601" y="119653"/>
                    <a:pt x="-3024" y="146112"/>
                    <a:pt x="151" y="146906"/>
                  </a:cubicBezTo>
                  <a:cubicBezTo>
                    <a:pt x="3326" y="147700"/>
                    <a:pt x="61534" y="117008"/>
                    <a:pt x="76351" y="108806"/>
                  </a:cubicBezTo>
                  <a:cubicBezTo>
                    <a:pt x="91168" y="100604"/>
                    <a:pt x="94872" y="111980"/>
                    <a:pt x="89051" y="97693"/>
                  </a:cubicBezTo>
                  <a:cubicBezTo>
                    <a:pt x="83230" y="83406"/>
                    <a:pt x="26081" y="8264"/>
                    <a:pt x="23964" y="85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834C724E-EAAB-4208-8AFB-514F4D5EA54E}"/>
                </a:ext>
              </a:extLst>
            </p:cNvPr>
            <p:cNvSpPr/>
            <p:nvPr/>
          </p:nvSpPr>
          <p:spPr>
            <a:xfrm>
              <a:off x="7127855" y="3986037"/>
              <a:ext cx="160365" cy="167104"/>
            </a:xfrm>
            <a:custGeom>
              <a:avLst/>
              <a:gdLst>
                <a:gd name="connsiteX0" fmla="*/ 160358 w 160365"/>
                <a:gd name="connsiteY0" fmla="*/ 176 h 167104"/>
                <a:gd name="connsiteX1" fmla="*/ 33358 w 160365"/>
                <a:gd name="connsiteY1" fmla="*/ 66851 h 167104"/>
                <a:gd name="connsiteX2" fmla="*/ 90508 w 160365"/>
                <a:gd name="connsiteY2" fmla="*/ 165276 h 167104"/>
                <a:gd name="connsiteX3" fmla="*/ 52408 w 160365"/>
                <a:gd name="connsiteY3" fmla="*/ 128763 h 167104"/>
                <a:gd name="connsiteX4" fmla="*/ 20 w 160365"/>
                <a:gd name="connsiteY4" fmla="*/ 101776 h 167104"/>
                <a:gd name="connsiteX5" fmla="*/ 46058 w 160365"/>
                <a:gd name="connsiteY5" fmla="*/ 68438 h 167104"/>
                <a:gd name="connsiteX6" fmla="*/ 39708 w 160365"/>
                <a:gd name="connsiteY6" fmla="*/ 47801 h 167104"/>
                <a:gd name="connsiteX7" fmla="*/ 160358 w 160365"/>
                <a:gd name="connsiteY7" fmla="*/ 176 h 167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365" h="167104">
                  <a:moveTo>
                    <a:pt x="160358" y="176"/>
                  </a:moveTo>
                  <a:cubicBezTo>
                    <a:pt x="159300" y="3351"/>
                    <a:pt x="45000" y="39334"/>
                    <a:pt x="33358" y="66851"/>
                  </a:cubicBezTo>
                  <a:cubicBezTo>
                    <a:pt x="21716" y="94368"/>
                    <a:pt x="87333" y="154957"/>
                    <a:pt x="90508" y="165276"/>
                  </a:cubicBezTo>
                  <a:cubicBezTo>
                    <a:pt x="93683" y="175595"/>
                    <a:pt x="67489" y="139346"/>
                    <a:pt x="52408" y="128763"/>
                  </a:cubicBezTo>
                  <a:cubicBezTo>
                    <a:pt x="37327" y="118180"/>
                    <a:pt x="1078" y="111830"/>
                    <a:pt x="20" y="101776"/>
                  </a:cubicBezTo>
                  <a:cubicBezTo>
                    <a:pt x="-1038" y="91722"/>
                    <a:pt x="39443" y="77434"/>
                    <a:pt x="46058" y="68438"/>
                  </a:cubicBezTo>
                  <a:cubicBezTo>
                    <a:pt x="52673" y="59442"/>
                    <a:pt x="28331" y="58120"/>
                    <a:pt x="39708" y="47801"/>
                  </a:cubicBezTo>
                  <a:cubicBezTo>
                    <a:pt x="51085" y="37482"/>
                    <a:pt x="161416" y="-2999"/>
                    <a:pt x="160358" y="1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2B906A23-C7A1-4C78-BB1B-61AB22E6BEAB}"/>
                </a:ext>
              </a:extLst>
            </p:cNvPr>
            <p:cNvSpPr/>
            <p:nvPr/>
          </p:nvSpPr>
          <p:spPr>
            <a:xfrm>
              <a:off x="6899680" y="4373360"/>
              <a:ext cx="472670" cy="241537"/>
            </a:xfrm>
            <a:custGeom>
              <a:avLst/>
              <a:gdLst>
                <a:gd name="connsiteX0" fmla="*/ 1183 w 472670"/>
                <a:gd name="connsiteY0" fmla="*/ 203 h 241537"/>
                <a:gd name="connsiteX1" fmla="*/ 258358 w 472670"/>
                <a:gd name="connsiteY1" fmla="*/ 104978 h 241537"/>
                <a:gd name="connsiteX2" fmla="*/ 132945 w 472670"/>
                <a:gd name="connsiteY2" fmla="*/ 63703 h 241537"/>
                <a:gd name="connsiteX3" fmla="*/ 313920 w 472670"/>
                <a:gd name="connsiteY3" fmla="*/ 116090 h 241537"/>
                <a:gd name="connsiteX4" fmla="*/ 412345 w 472670"/>
                <a:gd name="connsiteY4" fmla="*/ 168478 h 241537"/>
                <a:gd name="connsiteX5" fmla="*/ 472670 w 472670"/>
                <a:gd name="connsiteY5" fmla="*/ 241503 h 241537"/>
                <a:gd name="connsiteX6" fmla="*/ 412345 w 472670"/>
                <a:gd name="connsiteY6" fmla="*/ 158953 h 241537"/>
                <a:gd name="connsiteX7" fmla="*/ 382183 w 472670"/>
                <a:gd name="connsiteY7" fmla="*/ 136728 h 241537"/>
                <a:gd name="connsiteX8" fmla="*/ 1183 w 472670"/>
                <a:gd name="connsiteY8" fmla="*/ 203 h 24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2670" h="241537">
                  <a:moveTo>
                    <a:pt x="1183" y="203"/>
                  </a:moveTo>
                  <a:cubicBezTo>
                    <a:pt x="-19454" y="-5089"/>
                    <a:pt x="236398" y="94395"/>
                    <a:pt x="258358" y="104978"/>
                  </a:cubicBezTo>
                  <a:cubicBezTo>
                    <a:pt x="280318" y="115561"/>
                    <a:pt x="123685" y="61851"/>
                    <a:pt x="132945" y="63703"/>
                  </a:cubicBezTo>
                  <a:cubicBezTo>
                    <a:pt x="142205" y="65555"/>
                    <a:pt x="267353" y="98627"/>
                    <a:pt x="313920" y="116090"/>
                  </a:cubicBezTo>
                  <a:cubicBezTo>
                    <a:pt x="360487" y="133553"/>
                    <a:pt x="385887" y="147576"/>
                    <a:pt x="412345" y="168478"/>
                  </a:cubicBezTo>
                  <a:cubicBezTo>
                    <a:pt x="438803" y="189380"/>
                    <a:pt x="472670" y="243090"/>
                    <a:pt x="472670" y="241503"/>
                  </a:cubicBezTo>
                  <a:cubicBezTo>
                    <a:pt x="472670" y="239916"/>
                    <a:pt x="427426" y="176415"/>
                    <a:pt x="412345" y="158953"/>
                  </a:cubicBezTo>
                  <a:cubicBezTo>
                    <a:pt x="397264" y="141491"/>
                    <a:pt x="445418" y="161070"/>
                    <a:pt x="382183" y="136728"/>
                  </a:cubicBezTo>
                  <a:cubicBezTo>
                    <a:pt x="318948" y="112386"/>
                    <a:pt x="21820" y="5495"/>
                    <a:pt x="1183" y="20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E299DC44-5E0C-4F84-9CD1-18B8930B104B}"/>
                </a:ext>
              </a:extLst>
            </p:cNvPr>
            <p:cNvSpPr/>
            <p:nvPr/>
          </p:nvSpPr>
          <p:spPr>
            <a:xfrm>
              <a:off x="7102405" y="4446583"/>
              <a:ext cx="263563" cy="319980"/>
            </a:xfrm>
            <a:custGeom>
              <a:avLst/>
              <a:gdLst>
                <a:gd name="connsiteX0" fmla="*/ 70 w 263563"/>
                <a:gd name="connsiteY0" fmla="*/ 5 h 319980"/>
                <a:gd name="connsiteX1" fmla="*/ 204858 w 263563"/>
                <a:gd name="connsiteY1" fmla="*/ 61917 h 319980"/>
                <a:gd name="connsiteX2" fmla="*/ 262008 w 263563"/>
                <a:gd name="connsiteY2" fmla="*/ 133355 h 319980"/>
                <a:gd name="connsiteX3" fmla="*/ 244545 w 263563"/>
                <a:gd name="connsiteY3" fmla="*/ 166692 h 319980"/>
                <a:gd name="connsiteX4" fmla="*/ 214383 w 263563"/>
                <a:gd name="connsiteY4" fmla="*/ 203205 h 319980"/>
                <a:gd name="connsiteX5" fmla="*/ 176283 w 263563"/>
                <a:gd name="connsiteY5" fmla="*/ 315917 h 319980"/>
                <a:gd name="connsiteX6" fmla="*/ 163583 w 263563"/>
                <a:gd name="connsiteY6" fmla="*/ 282580 h 319980"/>
                <a:gd name="connsiteX7" fmla="*/ 49283 w 263563"/>
                <a:gd name="connsiteY7" fmla="*/ 163517 h 319980"/>
                <a:gd name="connsiteX8" fmla="*/ 163583 w 263563"/>
                <a:gd name="connsiteY8" fmla="*/ 266705 h 319980"/>
                <a:gd name="connsiteX9" fmla="*/ 206445 w 263563"/>
                <a:gd name="connsiteY9" fmla="*/ 211142 h 319980"/>
                <a:gd name="connsiteX10" fmla="*/ 255658 w 263563"/>
                <a:gd name="connsiteY10" fmla="*/ 141292 h 319980"/>
                <a:gd name="connsiteX11" fmla="*/ 249308 w 263563"/>
                <a:gd name="connsiteY11" fmla="*/ 90492 h 319980"/>
                <a:gd name="connsiteX12" fmla="*/ 228670 w 263563"/>
                <a:gd name="connsiteY12" fmla="*/ 65092 h 319980"/>
                <a:gd name="connsiteX13" fmla="*/ 70 w 263563"/>
                <a:gd name="connsiteY13" fmla="*/ 5 h 319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3563" h="319980">
                  <a:moveTo>
                    <a:pt x="70" y="5"/>
                  </a:moveTo>
                  <a:cubicBezTo>
                    <a:pt x="-3899" y="-524"/>
                    <a:pt x="161202" y="39692"/>
                    <a:pt x="204858" y="61917"/>
                  </a:cubicBezTo>
                  <a:cubicBezTo>
                    <a:pt x="248514" y="84142"/>
                    <a:pt x="255394" y="115893"/>
                    <a:pt x="262008" y="133355"/>
                  </a:cubicBezTo>
                  <a:cubicBezTo>
                    <a:pt x="268623" y="150818"/>
                    <a:pt x="252483" y="155050"/>
                    <a:pt x="244545" y="166692"/>
                  </a:cubicBezTo>
                  <a:cubicBezTo>
                    <a:pt x="236608" y="178334"/>
                    <a:pt x="225760" y="178334"/>
                    <a:pt x="214383" y="203205"/>
                  </a:cubicBezTo>
                  <a:cubicBezTo>
                    <a:pt x="203006" y="228076"/>
                    <a:pt x="184750" y="302688"/>
                    <a:pt x="176283" y="315917"/>
                  </a:cubicBezTo>
                  <a:cubicBezTo>
                    <a:pt x="167816" y="329146"/>
                    <a:pt x="184750" y="307980"/>
                    <a:pt x="163583" y="282580"/>
                  </a:cubicBezTo>
                  <a:cubicBezTo>
                    <a:pt x="142416" y="257180"/>
                    <a:pt x="49283" y="166163"/>
                    <a:pt x="49283" y="163517"/>
                  </a:cubicBezTo>
                  <a:cubicBezTo>
                    <a:pt x="49283" y="160871"/>
                    <a:pt x="137389" y="258768"/>
                    <a:pt x="163583" y="266705"/>
                  </a:cubicBezTo>
                  <a:cubicBezTo>
                    <a:pt x="189777" y="274642"/>
                    <a:pt x="191099" y="232044"/>
                    <a:pt x="206445" y="211142"/>
                  </a:cubicBezTo>
                  <a:cubicBezTo>
                    <a:pt x="221791" y="190240"/>
                    <a:pt x="248514" y="161400"/>
                    <a:pt x="255658" y="141292"/>
                  </a:cubicBezTo>
                  <a:cubicBezTo>
                    <a:pt x="262802" y="121184"/>
                    <a:pt x="253806" y="103192"/>
                    <a:pt x="249308" y="90492"/>
                  </a:cubicBezTo>
                  <a:cubicBezTo>
                    <a:pt x="244810" y="77792"/>
                    <a:pt x="269681" y="80173"/>
                    <a:pt x="228670" y="65092"/>
                  </a:cubicBezTo>
                  <a:cubicBezTo>
                    <a:pt x="187659" y="50011"/>
                    <a:pt x="4039" y="534"/>
                    <a:pt x="70" y="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FEE1ED3D-1BC1-4768-9F3B-74E25A2B5BD8}"/>
                </a:ext>
              </a:extLst>
            </p:cNvPr>
            <p:cNvSpPr/>
            <p:nvPr/>
          </p:nvSpPr>
          <p:spPr>
            <a:xfrm>
              <a:off x="6840062" y="4286806"/>
              <a:ext cx="551396" cy="197805"/>
            </a:xfrm>
            <a:custGeom>
              <a:avLst/>
              <a:gdLst>
                <a:gd name="connsiteX0" fmla="*/ 476 w 551396"/>
                <a:gd name="connsiteY0" fmla="*/ 13732 h 197805"/>
                <a:gd name="connsiteX1" fmla="*/ 295751 w 551396"/>
                <a:gd name="connsiteY1" fmla="*/ 18494 h 197805"/>
                <a:gd name="connsiteX2" fmla="*/ 246538 w 551396"/>
                <a:gd name="connsiteY2" fmla="*/ 7382 h 197805"/>
                <a:gd name="connsiteX3" fmla="*/ 306863 w 551396"/>
                <a:gd name="connsiteY3" fmla="*/ 16907 h 197805"/>
                <a:gd name="connsiteX4" fmla="*/ 497363 w 551396"/>
                <a:gd name="connsiteY4" fmla="*/ 135969 h 197805"/>
                <a:gd name="connsiteX5" fmla="*/ 422751 w 551396"/>
                <a:gd name="connsiteY5" fmla="*/ 94694 h 197805"/>
                <a:gd name="connsiteX6" fmla="*/ 524351 w 551396"/>
                <a:gd name="connsiteY6" fmla="*/ 185182 h 197805"/>
                <a:gd name="connsiteX7" fmla="*/ 495776 w 551396"/>
                <a:gd name="connsiteY7" fmla="*/ 196294 h 197805"/>
                <a:gd name="connsiteX8" fmla="*/ 395763 w 551396"/>
                <a:gd name="connsiteY8" fmla="*/ 188357 h 197805"/>
                <a:gd name="connsiteX9" fmla="*/ 551338 w 551396"/>
                <a:gd name="connsiteY9" fmla="*/ 189944 h 197805"/>
                <a:gd name="connsiteX10" fmla="*/ 375126 w 551396"/>
                <a:gd name="connsiteY10" fmla="*/ 74057 h 197805"/>
                <a:gd name="connsiteX11" fmla="*/ 297338 w 551396"/>
                <a:gd name="connsiteY11" fmla="*/ 23257 h 197805"/>
                <a:gd name="connsiteX12" fmla="*/ 229076 w 551396"/>
                <a:gd name="connsiteY12" fmla="*/ 1032 h 197805"/>
                <a:gd name="connsiteX13" fmla="*/ 476 w 551396"/>
                <a:gd name="connsiteY13" fmla="*/ 13732 h 19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1396" h="197805">
                  <a:moveTo>
                    <a:pt x="476" y="13732"/>
                  </a:moveTo>
                  <a:cubicBezTo>
                    <a:pt x="11589" y="16642"/>
                    <a:pt x="254741" y="19552"/>
                    <a:pt x="295751" y="18494"/>
                  </a:cubicBezTo>
                  <a:cubicBezTo>
                    <a:pt x="336761" y="17436"/>
                    <a:pt x="244686" y="7646"/>
                    <a:pt x="246538" y="7382"/>
                  </a:cubicBezTo>
                  <a:cubicBezTo>
                    <a:pt x="248390" y="7118"/>
                    <a:pt x="265059" y="-4524"/>
                    <a:pt x="306863" y="16907"/>
                  </a:cubicBezTo>
                  <a:cubicBezTo>
                    <a:pt x="348667" y="38338"/>
                    <a:pt x="478048" y="123005"/>
                    <a:pt x="497363" y="135969"/>
                  </a:cubicBezTo>
                  <a:cubicBezTo>
                    <a:pt x="516678" y="148934"/>
                    <a:pt x="418253" y="86492"/>
                    <a:pt x="422751" y="94694"/>
                  </a:cubicBezTo>
                  <a:cubicBezTo>
                    <a:pt x="427249" y="102896"/>
                    <a:pt x="512180" y="168249"/>
                    <a:pt x="524351" y="185182"/>
                  </a:cubicBezTo>
                  <a:cubicBezTo>
                    <a:pt x="536522" y="202115"/>
                    <a:pt x="517207" y="195765"/>
                    <a:pt x="495776" y="196294"/>
                  </a:cubicBezTo>
                  <a:cubicBezTo>
                    <a:pt x="474345" y="196823"/>
                    <a:pt x="386503" y="189415"/>
                    <a:pt x="395763" y="188357"/>
                  </a:cubicBezTo>
                  <a:cubicBezTo>
                    <a:pt x="405023" y="187299"/>
                    <a:pt x="554777" y="208994"/>
                    <a:pt x="551338" y="189944"/>
                  </a:cubicBezTo>
                  <a:cubicBezTo>
                    <a:pt x="547899" y="170894"/>
                    <a:pt x="417459" y="101838"/>
                    <a:pt x="375126" y="74057"/>
                  </a:cubicBezTo>
                  <a:cubicBezTo>
                    <a:pt x="332793" y="46276"/>
                    <a:pt x="321680" y="35428"/>
                    <a:pt x="297338" y="23257"/>
                  </a:cubicBezTo>
                  <a:cubicBezTo>
                    <a:pt x="272996" y="11086"/>
                    <a:pt x="282522" y="6059"/>
                    <a:pt x="229076" y="1032"/>
                  </a:cubicBezTo>
                  <a:cubicBezTo>
                    <a:pt x="175630" y="-3995"/>
                    <a:pt x="-10637" y="10822"/>
                    <a:pt x="476" y="137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21B3EC87-7F1C-4DFC-982F-524E18F2164D}"/>
                </a:ext>
              </a:extLst>
            </p:cNvPr>
            <p:cNvSpPr/>
            <p:nvPr/>
          </p:nvSpPr>
          <p:spPr>
            <a:xfrm>
              <a:off x="7067274" y="4273154"/>
              <a:ext cx="301914" cy="148034"/>
            </a:xfrm>
            <a:custGeom>
              <a:avLst/>
              <a:gdLst>
                <a:gd name="connsiteX0" fmla="*/ 276 w 301914"/>
                <a:gd name="connsiteY0" fmla="*/ 3571 h 148034"/>
                <a:gd name="connsiteX1" fmla="*/ 103464 w 301914"/>
                <a:gd name="connsiteY1" fmla="*/ 9921 h 148034"/>
                <a:gd name="connsiteX2" fmla="*/ 174901 w 301914"/>
                <a:gd name="connsiteY2" fmla="*/ 67071 h 148034"/>
                <a:gd name="connsiteX3" fmla="*/ 301901 w 301914"/>
                <a:gd name="connsiteY3" fmla="*/ 148034 h 148034"/>
                <a:gd name="connsiteX4" fmla="*/ 166964 w 301914"/>
                <a:gd name="connsiteY4" fmla="*/ 65484 h 148034"/>
                <a:gd name="connsiteX5" fmla="*/ 125689 w 301914"/>
                <a:gd name="connsiteY5" fmla="*/ 41671 h 148034"/>
                <a:gd name="connsiteX6" fmla="*/ 217764 w 301914"/>
                <a:gd name="connsiteY6" fmla="*/ 111521 h 148034"/>
                <a:gd name="connsiteX7" fmla="*/ 136801 w 301914"/>
                <a:gd name="connsiteY7" fmla="*/ 48021 h 148034"/>
                <a:gd name="connsiteX8" fmla="*/ 276 w 301914"/>
                <a:gd name="connsiteY8" fmla="*/ 3571 h 14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1914" h="148034">
                  <a:moveTo>
                    <a:pt x="276" y="3571"/>
                  </a:moveTo>
                  <a:cubicBezTo>
                    <a:pt x="-5280" y="-2779"/>
                    <a:pt x="74360" y="-662"/>
                    <a:pt x="103464" y="9921"/>
                  </a:cubicBezTo>
                  <a:cubicBezTo>
                    <a:pt x="132568" y="20504"/>
                    <a:pt x="141828" y="44052"/>
                    <a:pt x="174901" y="67071"/>
                  </a:cubicBezTo>
                  <a:cubicBezTo>
                    <a:pt x="207974" y="90090"/>
                    <a:pt x="303224" y="148298"/>
                    <a:pt x="301901" y="148034"/>
                  </a:cubicBezTo>
                  <a:cubicBezTo>
                    <a:pt x="300578" y="147770"/>
                    <a:pt x="196333" y="83211"/>
                    <a:pt x="166964" y="65484"/>
                  </a:cubicBezTo>
                  <a:cubicBezTo>
                    <a:pt x="137595" y="47757"/>
                    <a:pt x="117222" y="33998"/>
                    <a:pt x="125689" y="41671"/>
                  </a:cubicBezTo>
                  <a:cubicBezTo>
                    <a:pt x="134156" y="49344"/>
                    <a:pt x="215912" y="110463"/>
                    <a:pt x="217764" y="111521"/>
                  </a:cubicBezTo>
                  <a:cubicBezTo>
                    <a:pt x="219616" y="112579"/>
                    <a:pt x="173049" y="64161"/>
                    <a:pt x="136801" y="48021"/>
                  </a:cubicBezTo>
                  <a:cubicBezTo>
                    <a:pt x="100553" y="31882"/>
                    <a:pt x="5832" y="9921"/>
                    <a:pt x="276" y="357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144C200D-4876-4B1E-9AF9-174F3A6EFE6C}"/>
                </a:ext>
              </a:extLst>
            </p:cNvPr>
            <p:cNvSpPr/>
            <p:nvPr/>
          </p:nvSpPr>
          <p:spPr>
            <a:xfrm>
              <a:off x="7175500" y="4302125"/>
              <a:ext cx="619879" cy="91603"/>
            </a:xfrm>
            <a:custGeom>
              <a:avLst/>
              <a:gdLst>
                <a:gd name="connsiteX0" fmla="*/ 0 w 619879"/>
                <a:gd name="connsiteY0" fmla="*/ 0 h 91603"/>
                <a:gd name="connsiteX1" fmla="*/ 603250 w 619879"/>
                <a:gd name="connsiteY1" fmla="*/ 90488 h 91603"/>
                <a:gd name="connsiteX2" fmla="*/ 427038 w 619879"/>
                <a:gd name="connsiteY2" fmla="*/ 47625 h 91603"/>
                <a:gd name="connsiteX3" fmla="*/ 174625 w 619879"/>
                <a:gd name="connsiteY3" fmla="*/ 4763 h 91603"/>
                <a:gd name="connsiteX4" fmla="*/ 515938 w 619879"/>
                <a:gd name="connsiteY4" fmla="*/ 71438 h 91603"/>
                <a:gd name="connsiteX5" fmla="*/ 361950 w 619879"/>
                <a:gd name="connsiteY5" fmla="*/ 49213 h 91603"/>
                <a:gd name="connsiteX6" fmla="*/ 0 w 619879"/>
                <a:gd name="connsiteY6" fmla="*/ 0 h 91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9879" h="91603">
                  <a:moveTo>
                    <a:pt x="0" y="0"/>
                  </a:moveTo>
                  <a:lnTo>
                    <a:pt x="603250" y="90488"/>
                  </a:lnTo>
                  <a:cubicBezTo>
                    <a:pt x="674423" y="98425"/>
                    <a:pt x="498476" y="61913"/>
                    <a:pt x="427038" y="47625"/>
                  </a:cubicBezTo>
                  <a:cubicBezTo>
                    <a:pt x="355601" y="33338"/>
                    <a:pt x="159808" y="794"/>
                    <a:pt x="174625" y="4763"/>
                  </a:cubicBezTo>
                  <a:cubicBezTo>
                    <a:pt x="189442" y="8732"/>
                    <a:pt x="484717" y="64030"/>
                    <a:pt x="515938" y="71438"/>
                  </a:cubicBezTo>
                  <a:cubicBezTo>
                    <a:pt x="547159" y="78846"/>
                    <a:pt x="361950" y="49213"/>
                    <a:pt x="361950" y="4921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3432AA74-99F2-4A00-8E15-D6263F4E3DDD}"/>
                </a:ext>
              </a:extLst>
            </p:cNvPr>
            <p:cNvSpPr/>
            <p:nvPr/>
          </p:nvSpPr>
          <p:spPr>
            <a:xfrm>
              <a:off x="7173890" y="4281488"/>
              <a:ext cx="863480" cy="128613"/>
            </a:xfrm>
            <a:custGeom>
              <a:avLst/>
              <a:gdLst>
                <a:gd name="connsiteX0" fmla="*/ 23 w 863480"/>
                <a:gd name="connsiteY0" fmla="*/ 20637 h 128613"/>
                <a:gd name="connsiteX1" fmla="*/ 401660 w 863480"/>
                <a:gd name="connsiteY1" fmla="*/ 33337 h 128613"/>
                <a:gd name="connsiteX2" fmla="*/ 230210 w 863480"/>
                <a:gd name="connsiteY2" fmla="*/ 6350 h 128613"/>
                <a:gd name="connsiteX3" fmla="*/ 98448 w 863480"/>
                <a:gd name="connsiteY3" fmla="*/ 0 h 128613"/>
                <a:gd name="connsiteX4" fmla="*/ 492148 w 863480"/>
                <a:gd name="connsiteY4" fmla="*/ 28575 h 128613"/>
                <a:gd name="connsiteX5" fmla="*/ 630260 w 863480"/>
                <a:gd name="connsiteY5" fmla="*/ 61912 h 128613"/>
                <a:gd name="connsiteX6" fmla="*/ 519135 w 863480"/>
                <a:gd name="connsiteY6" fmla="*/ 42862 h 128613"/>
                <a:gd name="connsiteX7" fmla="*/ 784248 w 863480"/>
                <a:gd name="connsiteY7" fmla="*/ 92075 h 128613"/>
                <a:gd name="connsiteX8" fmla="*/ 862035 w 863480"/>
                <a:gd name="connsiteY8" fmla="*/ 128587 h 128613"/>
                <a:gd name="connsiteX9" fmla="*/ 733448 w 863480"/>
                <a:gd name="connsiteY9" fmla="*/ 98425 h 128613"/>
                <a:gd name="connsiteX10" fmla="*/ 384198 w 863480"/>
                <a:gd name="connsiteY10" fmla="*/ 23812 h 128613"/>
                <a:gd name="connsiteX11" fmla="*/ 382610 w 863480"/>
                <a:gd name="connsiteY11" fmla="*/ 28575 h 128613"/>
                <a:gd name="connsiteX12" fmla="*/ 23 w 863480"/>
                <a:gd name="connsiteY12" fmla="*/ 20637 h 1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3480" h="128613">
                  <a:moveTo>
                    <a:pt x="23" y="20637"/>
                  </a:moveTo>
                  <a:cubicBezTo>
                    <a:pt x="3198" y="21431"/>
                    <a:pt x="363296" y="35718"/>
                    <a:pt x="401660" y="33337"/>
                  </a:cubicBezTo>
                  <a:cubicBezTo>
                    <a:pt x="440024" y="30956"/>
                    <a:pt x="280745" y="11906"/>
                    <a:pt x="230210" y="6350"/>
                  </a:cubicBezTo>
                  <a:cubicBezTo>
                    <a:pt x="179675" y="794"/>
                    <a:pt x="98448" y="0"/>
                    <a:pt x="98448" y="0"/>
                  </a:cubicBezTo>
                  <a:cubicBezTo>
                    <a:pt x="142104" y="3704"/>
                    <a:pt x="403513" y="18256"/>
                    <a:pt x="492148" y="28575"/>
                  </a:cubicBezTo>
                  <a:cubicBezTo>
                    <a:pt x="580783" y="38894"/>
                    <a:pt x="625762" y="59531"/>
                    <a:pt x="630260" y="61912"/>
                  </a:cubicBezTo>
                  <a:cubicBezTo>
                    <a:pt x="634758" y="64293"/>
                    <a:pt x="519135" y="42862"/>
                    <a:pt x="519135" y="42862"/>
                  </a:cubicBezTo>
                  <a:cubicBezTo>
                    <a:pt x="544800" y="47889"/>
                    <a:pt x="727098" y="77788"/>
                    <a:pt x="784248" y="92075"/>
                  </a:cubicBezTo>
                  <a:cubicBezTo>
                    <a:pt x="841398" y="106363"/>
                    <a:pt x="870502" y="127529"/>
                    <a:pt x="862035" y="128587"/>
                  </a:cubicBezTo>
                  <a:cubicBezTo>
                    <a:pt x="853568" y="129645"/>
                    <a:pt x="733448" y="98425"/>
                    <a:pt x="733448" y="98425"/>
                  </a:cubicBezTo>
                  <a:lnTo>
                    <a:pt x="384198" y="23812"/>
                  </a:lnTo>
                  <a:cubicBezTo>
                    <a:pt x="325725" y="12170"/>
                    <a:pt x="442935" y="31750"/>
                    <a:pt x="382610" y="28575"/>
                  </a:cubicBezTo>
                  <a:cubicBezTo>
                    <a:pt x="322285" y="25400"/>
                    <a:pt x="-3152" y="19843"/>
                    <a:pt x="23" y="2063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19D2F720-F991-40EA-937F-A3FDE41ED7DA}"/>
                </a:ext>
              </a:extLst>
            </p:cNvPr>
            <p:cNvSpPr/>
            <p:nvPr/>
          </p:nvSpPr>
          <p:spPr>
            <a:xfrm>
              <a:off x="7683467" y="4310597"/>
              <a:ext cx="163569" cy="294639"/>
            </a:xfrm>
            <a:custGeom>
              <a:avLst/>
              <a:gdLst>
                <a:gd name="connsiteX0" fmla="*/ 163546 w 163569"/>
                <a:gd name="connsiteY0" fmla="*/ 50266 h 294639"/>
                <a:gd name="connsiteX1" fmla="*/ 65121 w 163569"/>
                <a:gd name="connsiteY1" fmla="*/ 101066 h 294639"/>
                <a:gd name="connsiteX2" fmla="*/ 41308 w 163569"/>
                <a:gd name="connsiteY2" fmla="*/ 199491 h 294639"/>
                <a:gd name="connsiteX3" fmla="*/ 66708 w 163569"/>
                <a:gd name="connsiteY3" fmla="*/ 277278 h 294639"/>
                <a:gd name="connsiteX4" fmla="*/ 50833 w 163569"/>
                <a:gd name="connsiteY4" fmla="*/ 229653 h 294639"/>
                <a:gd name="connsiteX5" fmla="*/ 33 w 163569"/>
                <a:gd name="connsiteY5" fmla="*/ 13753 h 294639"/>
                <a:gd name="connsiteX6" fmla="*/ 42896 w 163569"/>
                <a:gd name="connsiteY6" fmla="*/ 24866 h 294639"/>
                <a:gd name="connsiteX7" fmla="*/ 33371 w 163569"/>
                <a:gd name="connsiteY7" fmla="*/ 48678 h 294639"/>
                <a:gd name="connsiteX8" fmla="*/ 42896 w 163569"/>
                <a:gd name="connsiteY8" fmla="*/ 286803 h 294639"/>
                <a:gd name="connsiteX9" fmla="*/ 42896 w 163569"/>
                <a:gd name="connsiteY9" fmla="*/ 229653 h 294639"/>
                <a:gd name="connsiteX10" fmla="*/ 55596 w 163569"/>
                <a:gd name="connsiteY10" fmla="*/ 153453 h 294639"/>
                <a:gd name="connsiteX11" fmla="*/ 163546 w 163569"/>
                <a:gd name="connsiteY11" fmla="*/ 50266 h 294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3569" h="294639">
                  <a:moveTo>
                    <a:pt x="163546" y="50266"/>
                  </a:moveTo>
                  <a:cubicBezTo>
                    <a:pt x="165134" y="41535"/>
                    <a:pt x="85494" y="76195"/>
                    <a:pt x="65121" y="101066"/>
                  </a:cubicBezTo>
                  <a:cubicBezTo>
                    <a:pt x="44748" y="125937"/>
                    <a:pt x="41044" y="170122"/>
                    <a:pt x="41308" y="199491"/>
                  </a:cubicBezTo>
                  <a:cubicBezTo>
                    <a:pt x="41572" y="228860"/>
                    <a:pt x="65121" y="272251"/>
                    <a:pt x="66708" y="277278"/>
                  </a:cubicBezTo>
                  <a:cubicBezTo>
                    <a:pt x="68295" y="282305"/>
                    <a:pt x="61945" y="273574"/>
                    <a:pt x="50833" y="229653"/>
                  </a:cubicBezTo>
                  <a:cubicBezTo>
                    <a:pt x="39721" y="185732"/>
                    <a:pt x="1356" y="47884"/>
                    <a:pt x="33" y="13753"/>
                  </a:cubicBezTo>
                  <a:cubicBezTo>
                    <a:pt x="-1290" y="-20378"/>
                    <a:pt x="37340" y="19045"/>
                    <a:pt x="42896" y="24866"/>
                  </a:cubicBezTo>
                  <a:cubicBezTo>
                    <a:pt x="48452" y="30687"/>
                    <a:pt x="33371" y="5022"/>
                    <a:pt x="33371" y="48678"/>
                  </a:cubicBezTo>
                  <a:cubicBezTo>
                    <a:pt x="33371" y="92334"/>
                    <a:pt x="41309" y="256641"/>
                    <a:pt x="42896" y="286803"/>
                  </a:cubicBezTo>
                  <a:cubicBezTo>
                    <a:pt x="44483" y="316965"/>
                    <a:pt x="40779" y="251878"/>
                    <a:pt x="42896" y="229653"/>
                  </a:cubicBezTo>
                  <a:cubicBezTo>
                    <a:pt x="45013" y="207428"/>
                    <a:pt x="38398" y="180176"/>
                    <a:pt x="55596" y="153453"/>
                  </a:cubicBezTo>
                  <a:cubicBezTo>
                    <a:pt x="72794" y="126730"/>
                    <a:pt x="161958" y="58997"/>
                    <a:pt x="163546" y="5026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04375CF2-1825-4BD6-AFB5-999BC3662AB2}"/>
                </a:ext>
              </a:extLst>
            </p:cNvPr>
            <p:cNvSpPr/>
            <p:nvPr/>
          </p:nvSpPr>
          <p:spPr>
            <a:xfrm>
              <a:off x="7327883" y="4423056"/>
              <a:ext cx="765318" cy="291586"/>
            </a:xfrm>
            <a:custGeom>
              <a:avLst/>
              <a:gdLst>
                <a:gd name="connsiteX0" fmla="*/ 765192 w 765318"/>
                <a:gd name="connsiteY0" fmla="*/ 1307 h 291586"/>
                <a:gd name="connsiteX1" fmla="*/ 633430 w 765318"/>
                <a:gd name="connsiteY1" fmla="*/ 90207 h 291586"/>
                <a:gd name="connsiteX2" fmla="*/ 622317 w 765318"/>
                <a:gd name="connsiteY2" fmla="*/ 137832 h 291586"/>
                <a:gd name="connsiteX3" fmla="*/ 633430 w 765318"/>
                <a:gd name="connsiteY3" fmla="*/ 80682 h 291586"/>
                <a:gd name="connsiteX4" fmla="*/ 687405 w 765318"/>
                <a:gd name="connsiteY4" fmla="*/ 18769 h 291586"/>
                <a:gd name="connsiteX5" fmla="*/ 606442 w 765318"/>
                <a:gd name="connsiteY5" fmla="*/ 58457 h 291586"/>
                <a:gd name="connsiteX6" fmla="*/ 604855 w 765318"/>
                <a:gd name="connsiteY6" fmla="*/ 185457 h 291586"/>
                <a:gd name="connsiteX7" fmla="*/ 614380 w 765318"/>
                <a:gd name="connsiteY7" fmla="*/ 288644 h 291586"/>
                <a:gd name="connsiteX8" fmla="*/ 588980 w 765318"/>
                <a:gd name="connsiteY8" fmla="*/ 256894 h 291586"/>
                <a:gd name="connsiteX9" fmla="*/ 460392 w 765318"/>
                <a:gd name="connsiteY9" fmla="*/ 188632 h 291586"/>
                <a:gd name="connsiteX10" fmla="*/ 17 w 765318"/>
                <a:gd name="connsiteY10" fmla="*/ 80682 h 291586"/>
                <a:gd name="connsiteX11" fmla="*/ 477855 w 765318"/>
                <a:gd name="connsiteY11" fmla="*/ 187044 h 291586"/>
                <a:gd name="connsiteX12" fmla="*/ 101617 w 765318"/>
                <a:gd name="connsiteY12" fmla="*/ 88619 h 291586"/>
                <a:gd name="connsiteX13" fmla="*/ 515955 w 765318"/>
                <a:gd name="connsiteY13" fmla="*/ 188632 h 291586"/>
                <a:gd name="connsiteX14" fmla="*/ 587392 w 765318"/>
                <a:gd name="connsiteY14" fmla="*/ 221969 h 291586"/>
                <a:gd name="connsiteX15" fmla="*/ 581042 w 765318"/>
                <a:gd name="connsiteY15" fmla="*/ 145769 h 291586"/>
                <a:gd name="connsiteX16" fmla="*/ 638192 w 765318"/>
                <a:gd name="connsiteY16" fmla="*/ 29882 h 291586"/>
                <a:gd name="connsiteX17" fmla="*/ 657242 w 765318"/>
                <a:gd name="connsiteY17" fmla="*/ 37819 h 291586"/>
                <a:gd name="connsiteX18" fmla="*/ 765192 w 765318"/>
                <a:gd name="connsiteY18" fmla="*/ 1307 h 291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65318" h="291586">
                  <a:moveTo>
                    <a:pt x="765192" y="1307"/>
                  </a:moveTo>
                  <a:cubicBezTo>
                    <a:pt x="761223" y="10038"/>
                    <a:pt x="657242" y="67453"/>
                    <a:pt x="633430" y="90207"/>
                  </a:cubicBezTo>
                  <a:cubicBezTo>
                    <a:pt x="609618" y="112961"/>
                    <a:pt x="622317" y="139419"/>
                    <a:pt x="622317" y="137832"/>
                  </a:cubicBezTo>
                  <a:cubicBezTo>
                    <a:pt x="622317" y="136245"/>
                    <a:pt x="622582" y="100526"/>
                    <a:pt x="633430" y="80682"/>
                  </a:cubicBezTo>
                  <a:cubicBezTo>
                    <a:pt x="644278" y="60838"/>
                    <a:pt x="691903" y="22473"/>
                    <a:pt x="687405" y="18769"/>
                  </a:cubicBezTo>
                  <a:cubicBezTo>
                    <a:pt x="682907" y="15065"/>
                    <a:pt x="620200" y="30676"/>
                    <a:pt x="606442" y="58457"/>
                  </a:cubicBezTo>
                  <a:cubicBezTo>
                    <a:pt x="592684" y="86238"/>
                    <a:pt x="603532" y="147093"/>
                    <a:pt x="604855" y="185457"/>
                  </a:cubicBezTo>
                  <a:cubicBezTo>
                    <a:pt x="606178" y="223822"/>
                    <a:pt x="617026" y="276738"/>
                    <a:pt x="614380" y="288644"/>
                  </a:cubicBezTo>
                  <a:cubicBezTo>
                    <a:pt x="611734" y="300550"/>
                    <a:pt x="614645" y="273563"/>
                    <a:pt x="588980" y="256894"/>
                  </a:cubicBezTo>
                  <a:cubicBezTo>
                    <a:pt x="563315" y="240225"/>
                    <a:pt x="558552" y="218001"/>
                    <a:pt x="460392" y="188632"/>
                  </a:cubicBezTo>
                  <a:cubicBezTo>
                    <a:pt x="362232" y="159263"/>
                    <a:pt x="-2893" y="80947"/>
                    <a:pt x="17" y="80682"/>
                  </a:cubicBezTo>
                  <a:cubicBezTo>
                    <a:pt x="2927" y="80417"/>
                    <a:pt x="460922" y="185721"/>
                    <a:pt x="477855" y="187044"/>
                  </a:cubicBezTo>
                  <a:cubicBezTo>
                    <a:pt x="494788" y="188367"/>
                    <a:pt x="95267" y="88354"/>
                    <a:pt x="101617" y="88619"/>
                  </a:cubicBezTo>
                  <a:cubicBezTo>
                    <a:pt x="107967" y="88884"/>
                    <a:pt x="434992" y="166407"/>
                    <a:pt x="515955" y="188632"/>
                  </a:cubicBezTo>
                  <a:cubicBezTo>
                    <a:pt x="596917" y="210857"/>
                    <a:pt x="576544" y="229113"/>
                    <a:pt x="587392" y="221969"/>
                  </a:cubicBezTo>
                  <a:cubicBezTo>
                    <a:pt x="598240" y="214825"/>
                    <a:pt x="572575" y="177783"/>
                    <a:pt x="581042" y="145769"/>
                  </a:cubicBezTo>
                  <a:cubicBezTo>
                    <a:pt x="589509" y="113755"/>
                    <a:pt x="625492" y="47874"/>
                    <a:pt x="638192" y="29882"/>
                  </a:cubicBezTo>
                  <a:cubicBezTo>
                    <a:pt x="650892" y="11890"/>
                    <a:pt x="636075" y="45492"/>
                    <a:pt x="657242" y="37819"/>
                  </a:cubicBezTo>
                  <a:cubicBezTo>
                    <a:pt x="678409" y="30146"/>
                    <a:pt x="769161" y="-7424"/>
                    <a:pt x="765192" y="130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82277636-D4AC-4839-B20F-BAD2DD6D5747}"/>
                </a:ext>
              </a:extLst>
            </p:cNvPr>
            <p:cNvSpPr/>
            <p:nvPr/>
          </p:nvSpPr>
          <p:spPr>
            <a:xfrm>
              <a:off x="7912100" y="4388667"/>
              <a:ext cx="228974" cy="251060"/>
            </a:xfrm>
            <a:custGeom>
              <a:avLst/>
              <a:gdLst>
                <a:gd name="connsiteX0" fmla="*/ 0 w 228974"/>
                <a:gd name="connsiteY0" fmla="*/ 771 h 251060"/>
                <a:gd name="connsiteX1" fmla="*/ 182563 w 228974"/>
                <a:gd name="connsiteY1" fmla="*/ 38871 h 251060"/>
                <a:gd name="connsiteX2" fmla="*/ 200025 w 228974"/>
                <a:gd name="connsiteY2" fmla="*/ 59508 h 251060"/>
                <a:gd name="connsiteX3" fmla="*/ 201613 w 228974"/>
                <a:gd name="connsiteY3" fmla="*/ 129358 h 251060"/>
                <a:gd name="connsiteX4" fmla="*/ 228600 w 228974"/>
                <a:gd name="connsiteY4" fmla="*/ 250008 h 251060"/>
                <a:gd name="connsiteX5" fmla="*/ 217488 w 228974"/>
                <a:gd name="connsiteY5" fmla="*/ 181746 h 251060"/>
                <a:gd name="connsiteX6" fmla="*/ 219075 w 228974"/>
                <a:gd name="connsiteY6" fmla="*/ 73796 h 251060"/>
                <a:gd name="connsiteX7" fmla="*/ 153988 w 228974"/>
                <a:gd name="connsiteY7" fmla="*/ 59508 h 251060"/>
                <a:gd name="connsiteX8" fmla="*/ 184150 w 228974"/>
                <a:gd name="connsiteY8" fmla="*/ 76971 h 251060"/>
                <a:gd name="connsiteX9" fmla="*/ 0 w 228974"/>
                <a:gd name="connsiteY9" fmla="*/ 771 h 251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8974" h="251060">
                  <a:moveTo>
                    <a:pt x="0" y="771"/>
                  </a:moveTo>
                  <a:cubicBezTo>
                    <a:pt x="-264" y="-5579"/>
                    <a:pt x="149226" y="29082"/>
                    <a:pt x="182563" y="38871"/>
                  </a:cubicBezTo>
                  <a:cubicBezTo>
                    <a:pt x="215900" y="48660"/>
                    <a:pt x="196850" y="44427"/>
                    <a:pt x="200025" y="59508"/>
                  </a:cubicBezTo>
                  <a:cubicBezTo>
                    <a:pt x="203200" y="74589"/>
                    <a:pt x="196851" y="97608"/>
                    <a:pt x="201613" y="129358"/>
                  </a:cubicBezTo>
                  <a:cubicBezTo>
                    <a:pt x="206375" y="161108"/>
                    <a:pt x="225954" y="241277"/>
                    <a:pt x="228600" y="250008"/>
                  </a:cubicBezTo>
                  <a:cubicBezTo>
                    <a:pt x="231246" y="258739"/>
                    <a:pt x="219075" y="211115"/>
                    <a:pt x="217488" y="181746"/>
                  </a:cubicBezTo>
                  <a:cubicBezTo>
                    <a:pt x="215901" y="152377"/>
                    <a:pt x="229658" y="94169"/>
                    <a:pt x="219075" y="73796"/>
                  </a:cubicBezTo>
                  <a:cubicBezTo>
                    <a:pt x="208492" y="53423"/>
                    <a:pt x="159809" y="58979"/>
                    <a:pt x="153988" y="59508"/>
                  </a:cubicBezTo>
                  <a:cubicBezTo>
                    <a:pt x="148167" y="60037"/>
                    <a:pt x="206640" y="85173"/>
                    <a:pt x="184150" y="76971"/>
                  </a:cubicBezTo>
                  <a:cubicBezTo>
                    <a:pt x="161660" y="68769"/>
                    <a:pt x="264" y="7121"/>
                    <a:pt x="0" y="77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0C41A208-404F-462B-9F2D-1F030EED6166}"/>
                </a:ext>
              </a:extLst>
            </p:cNvPr>
            <p:cNvSpPr/>
            <p:nvPr/>
          </p:nvSpPr>
          <p:spPr>
            <a:xfrm>
              <a:off x="7495985" y="4590994"/>
              <a:ext cx="667093" cy="144547"/>
            </a:xfrm>
            <a:custGeom>
              <a:avLst/>
              <a:gdLst>
                <a:gd name="connsiteX0" fmla="*/ 190 w 667093"/>
                <a:gd name="connsiteY0" fmla="*/ 56 h 144547"/>
                <a:gd name="connsiteX1" fmla="*/ 311340 w 667093"/>
                <a:gd name="connsiteY1" fmla="*/ 54031 h 144547"/>
                <a:gd name="connsiteX2" fmla="*/ 458978 w 667093"/>
                <a:gd name="connsiteY2" fmla="*/ 141344 h 144547"/>
                <a:gd name="connsiteX3" fmla="*/ 484378 w 667093"/>
                <a:gd name="connsiteY3" fmla="*/ 119119 h 144547"/>
                <a:gd name="connsiteX4" fmla="*/ 666940 w 667093"/>
                <a:gd name="connsiteY4" fmla="*/ 57206 h 144547"/>
                <a:gd name="connsiteX5" fmla="*/ 517715 w 667093"/>
                <a:gd name="connsiteY5" fmla="*/ 108006 h 144547"/>
                <a:gd name="connsiteX6" fmla="*/ 619315 w 667093"/>
                <a:gd name="connsiteY6" fmla="*/ 30219 h 144547"/>
                <a:gd name="connsiteX7" fmla="*/ 482790 w 667093"/>
                <a:gd name="connsiteY7" fmla="*/ 106419 h 144547"/>
                <a:gd name="connsiteX8" fmla="*/ 358965 w 667093"/>
                <a:gd name="connsiteY8" fmla="*/ 63556 h 144547"/>
                <a:gd name="connsiteX9" fmla="*/ 190 w 667093"/>
                <a:gd name="connsiteY9" fmla="*/ 56 h 14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7093" h="144547">
                  <a:moveTo>
                    <a:pt x="190" y="56"/>
                  </a:moveTo>
                  <a:cubicBezTo>
                    <a:pt x="-7748" y="-1532"/>
                    <a:pt x="234875" y="30483"/>
                    <a:pt x="311340" y="54031"/>
                  </a:cubicBezTo>
                  <a:cubicBezTo>
                    <a:pt x="387805" y="77579"/>
                    <a:pt x="430138" y="130496"/>
                    <a:pt x="458978" y="141344"/>
                  </a:cubicBezTo>
                  <a:cubicBezTo>
                    <a:pt x="487818" y="152192"/>
                    <a:pt x="449718" y="133142"/>
                    <a:pt x="484378" y="119119"/>
                  </a:cubicBezTo>
                  <a:cubicBezTo>
                    <a:pt x="519038" y="105096"/>
                    <a:pt x="661384" y="59058"/>
                    <a:pt x="666940" y="57206"/>
                  </a:cubicBezTo>
                  <a:cubicBezTo>
                    <a:pt x="672496" y="55354"/>
                    <a:pt x="525652" y="112504"/>
                    <a:pt x="517715" y="108006"/>
                  </a:cubicBezTo>
                  <a:cubicBezTo>
                    <a:pt x="509778" y="103508"/>
                    <a:pt x="625136" y="30483"/>
                    <a:pt x="619315" y="30219"/>
                  </a:cubicBezTo>
                  <a:cubicBezTo>
                    <a:pt x="613494" y="29955"/>
                    <a:pt x="526182" y="100863"/>
                    <a:pt x="482790" y="106419"/>
                  </a:cubicBezTo>
                  <a:cubicBezTo>
                    <a:pt x="439398" y="111975"/>
                    <a:pt x="438075" y="78373"/>
                    <a:pt x="358965" y="63556"/>
                  </a:cubicBezTo>
                  <a:cubicBezTo>
                    <a:pt x="279855" y="48739"/>
                    <a:pt x="8128" y="1644"/>
                    <a:pt x="190" y="5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D1D938AC-CE07-4B35-BADF-9A853DBBB822}"/>
                </a:ext>
              </a:extLst>
            </p:cNvPr>
            <p:cNvSpPr/>
            <p:nvPr/>
          </p:nvSpPr>
          <p:spPr>
            <a:xfrm>
              <a:off x="7265098" y="4568762"/>
              <a:ext cx="540323" cy="257247"/>
            </a:xfrm>
            <a:custGeom>
              <a:avLst/>
              <a:gdLst>
                <a:gd name="connsiteX0" fmla="*/ 207265 w 540323"/>
                <a:gd name="connsiteY0" fmla="*/ 63 h 257247"/>
                <a:gd name="connsiteX1" fmla="*/ 181865 w 540323"/>
                <a:gd name="connsiteY1" fmla="*/ 142938 h 257247"/>
                <a:gd name="connsiteX2" fmla="*/ 235840 w 540323"/>
                <a:gd name="connsiteY2" fmla="*/ 176276 h 257247"/>
                <a:gd name="connsiteX3" fmla="*/ 535877 w 540323"/>
                <a:gd name="connsiteY3" fmla="*/ 255651 h 257247"/>
                <a:gd name="connsiteX4" fmla="*/ 386652 w 540323"/>
                <a:gd name="connsiteY4" fmla="*/ 227076 h 257247"/>
                <a:gd name="connsiteX5" fmla="*/ 4065 w 540323"/>
                <a:gd name="connsiteY5" fmla="*/ 198501 h 257247"/>
                <a:gd name="connsiteX6" fmla="*/ 183452 w 540323"/>
                <a:gd name="connsiteY6" fmla="*/ 190563 h 257247"/>
                <a:gd name="connsiteX7" fmla="*/ 154877 w 540323"/>
                <a:gd name="connsiteY7" fmla="*/ 161988 h 257247"/>
                <a:gd name="connsiteX8" fmla="*/ 207265 w 540323"/>
                <a:gd name="connsiteY8" fmla="*/ 63 h 257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0323" h="257247">
                  <a:moveTo>
                    <a:pt x="207265" y="63"/>
                  </a:moveTo>
                  <a:cubicBezTo>
                    <a:pt x="211763" y="-3112"/>
                    <a:pt x="177103" y="113569"/>
                    <a:pt x="181865" y="142938"/>
                  </a:cubicBezTo>
                  <a:cubicBezTo>
                    <a:pt x="186627" y="172307"/>
                    <a:pt x="176838" y="157491"/>
                    <a:pt x="235840" y="176276"/>
                  </a:cubicBezTo>
                  <a:cubicBezTo>
                    <a:pt x="294842" y="195061"/>
                    <a:pt x="510742" y="247184"/>
                    <a:pt x="535877" y="255651"/>
                  </a:cubicBezTo>
                  <a:cubicBezTo>
                    <a:pt x="561012" y="264118"/>
                    <a:pt x="475287" y="236601"/>
                    <a:pt x="386652" y="227076"/>
                  </a:cubicBezTo>
                  <a:cubicBezTo>
                    <a:pt x="298017" y="217551"/>
                    <a:pt x="37932" y="204587"/>
                    <a:pt x="4065" y="198501"/>
                  </a:cubicBezTo>
                  <a:cubicBezTo>
                    <a:pt x="-29802" y="192416"/>
                    <a:pt x="158317" y="196649"/>
                    <a:pt x="183452" y="190563"/>
                  </a:cubicBezTo>
                  <a:cubicBezTo>
                    <a:pt x="208587" y="184478"/>
                    <a:pt x="151437" y="190828"/>
                    <a:pt x="154877" y="161988"/>
                  </a:cubicBezTo>
                  <a:cubicBezTo>
                    <a:pt x="158317" y="133149"/>
                    <a:pt x="202767" y="3238"/>
                    <a:pt x="207265" y="6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802C3045-5042-4A37-A3E4-259A54BEB8B1}"/>
                </a:ext>
              </a:extLst>
            </p:cNvPr>
            <p:cNvSpPr/>
            <p:nvPr/>
          </p:nvSpPr>
          <p:spPr>
            <a:xfrm>
              <a:off x="7497759" y="4867135"/>
              <a:ext cx="399313" cy="219350"/>
            </a:xfrm>
            <a:custGeom>
              <a:avLst/>
              <a:gdLst>
                <a:gd name="connsiteX0" fmla="*/ 4 w 399313"/>
                <a:gd name="connsiteY0" fmla="*/ 114440 h 219350"/>
                <a:gd name="connsiteX1" fmla="*/ 307979 w 399313"/>
                <a:gd name="connsiteY1" fmla="*/ 193815 h 219350"/>
                <a:gd name="connsiteX2" fmla="*/ 134941 w 399313"/>
                <a:gd name="connsiteY2" fmla="*/ 166828 h 219350"/>
                <a:gd name="connsiteX3" fmla="*/ 369891 w 399313"/>
                <a:gd name="connsiteY3" fmla="*/ 160478 h 219350"/>
                <a:gd name="connsiteX4" fmla="*/ 384179 w 399313"/>
                <a:gd name="connsiteY4" fmla="*/ 120790 h 219350"/>
                <a:gd name="connsiteX5" fmla="*/ 341316 w 399313"/>
                <a:gd name="connsiteY5" fmla="*/ 46178 h 219350"/>
                <a:gd name="connsiteX6" fmla="*/ 292104 w 399313"/>
                <a:gd name="connsiteY6" fmla="*/ 140 h 219350"/>
                <a:gd name="connsiteX7" fmla="*/ 388941 w 399313"/>
                <a:gd name="connsiteY7" fmla="*/ 60465 h 219350"/>
                <a:gd name="connsiteX8" fmla="*/ 392116 w 399313"/>
                <a:gd name="connsiteY8" fmla="*/ 143015 h 219350"/>
                <a:gd name="connsiteX9" fmla="*/ 349254 w 399313"/>
                <a:gd name="connsiteY9" fmla="*/ 216040 h 219350"/>
                <a:gd name="connsiteX10" fmla="*/ 82554 w 399313"/>
                <a:gd name="connsiteY10" fmla="*/ 206515 h 219350"/>
                <a:gd name="connsiteX11" fmla="*/ 300041 w 399313"/>
                <a:gd name="connsiteY11" fmla="*/ 203340 h 219350"/>
                <a:gd name="connsiteX12" fmla="*/ 4 w 399313"/>
                <a:gd name="connsiteY12" fmla="*/ 114440 h 21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9313" h="219350">
                  <a:moveTo>
                    <a:pt x="4" y="114440"/>
                  </a:moveTo>
                  <a:cubicBezTo>
                    <a:pt x="1327" y="112853"/>
                    <a:pt x="285489" y="185084"/>
                    <a:pt x="307979" y="193815"/>
                  </a:cubicBezTo>
                  <a:cubicBezTo>
                    <a:pt x="330469" y="202546"/>
                    <a:pt x="124622" y="172384"/>
                    <a:pt x="134941" y="166828"/>
                  </a:cubicBezTo>
                  <a:cubicBezTo>
                    <a:pt x="145260" y="161272"/>
                    <a:pt x="328351" y="168151"/>
                    <a:pt x="369891" y="160478"/>
                  </a:cubicBezTo>
                  <a:cubicBezTo>
                    <a:pt x="411431" y="152805"/>
                    <a:pt x="388941" y="139840"/>
                    <a:pt x="384179" y="120790"/>
                  </a:cubicBezTo>
                  <a:cubicBezTo>
                    <a:pt x="379417" y="101740"/>
                    <a:pt x="356662" y="66286"/>
                    <a:pt x="341316" y="46178"/>
                  </a:cubicBezTo>
                  <a:cubicBezTo>
                    <a:pt x="325970" y="26070"/>
                    <a:pt x="284167" y="-2241"/>
                    <a:pt x="292104" y="140"/>
                  </a:cubicBezTo>
                  <a:cubicBezTo>
                    <a:pt x="300041" y="2521"/>
                    <a:pt x="372272" y="36652"/>
                    <a:pt x="388941" y="60465"/>
                  </a:cubicBezTo>
                  <a:cubicBezTo>
                    <a:pt x="405610" y="84278"/>
                    <a:pt x="398730" y="117086"/>
                    <a:pt x="392116" y="143015"/>
                  </a:cubicBezTo>
                  <a:cubicBezTo>
                    <a:pt x="385502" y="168944"/>
                    <a:pt x="400848" y="205457"/>
                    <a:pt x="349254" y="216040"/>
                  </a:cubicBezTo>
                  <a:cubicBezTo>
                    <a:pt x="297660" y="226623"/>
                    <a:pt x="90756" y="208632"/>
                    <a:pt x="82554" y="206515"/>
                  </a:cubicBezTo>
                  <a:cubicBezTo>
                    <a:pt x="74352" y="204398"/>
                    <a:pt x="311418" y="215511"/>
                    <a:pt x="300041" y="203340"/>
                  </a:cubicBezTo>
                  <a:cubicBezTo>
                    <a:pt x="288664" y="191169"/>
                    <a:pt x="-1319" y="116027"/>
                    <a:pt x="4" y="1144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B89DC7EA-41DC-45C3-A0AE-FD8C91F303E0}"/>
                </a:ext>
              </a:extLst>
            </p:cNvPr>
            <p:cNvSpPr/>
            <p:nvPr/>
          </p:nvSpPr>
          <p:spPr>
            <a:xfrm>
              <a:off x="7535863" y="4790835"/>
              <a:ext cx="257707" cy="205657"/>
            </a:xfrm>
            <a:custGeom>
              <a:avLst/>
              <a:gdLst>
                <a:gd name="connsiteX0" fmla="*/ 0 w 257707"/>
                <a:gd name="connsiteY0" fmla="*/ 240 h 205657"/>
                <a:gd name="connsiteX1" fmla="*/ 223837 w 257707"/>
                <a:gd name="connsiteY1" fmla="*/ 68503 h 205657"/>
                <a:gd name="connsiteX2" fmla="*/ 255587 w 257707"/>
                <a:gd name="connsiteY2" fmla="*/ 76440 h 205657"/>
                <a:gd name="connsiteX3" fmla="*/ 252412 w 257707"/>
                <a:gd name="connsiteY3" fmla="*/ 87553 h 205657"/>
                <a:gd name="connsiteX4" fmla="*/ 233362 w 257707"/>
                <a:gd name="connsiteY4" fmla="*/ 111365 h 205657"/>
                <a:gd name="connsiteX5" fmla="*/ 246062 w 257707"/>
                <a:gd name="connsiteY5" fmla="*/ 200265 h 205657"/>
                <a:gd name="connsiteX6" fmla="*/ 227012 w 257707"/>
                <a:gd name="connsiteY6" fmla="*/ 146290 h 205657"/>
                <a:gd name="connsiteX7" fmla="*/ 219075 w 257707"/>
                <a:gd name="connsiteY7" fmla="*/ 109778 h 205657"/>
                <a:gd name="connsiteX8" fmla="*/ 188912 w 257707"/>
                <a:gd name="connsiteY8" fmla="*/ 197090 h 205657"/>
                <a:gd name="connsiteX9" fmla="*/ 190500 w 257707"/>
                <a:gd name="connsiteY9" fmla="*/ 192328 h 205657"/>
                <a:gd name="connsiteX10" fmla="*/ 184150 w 257707"/>
                <a:gd name="connsiteY10" fmla="*/ 108190 h 205657"/>
                <a:gd name="connsiteX11" fmla="*/ 130175 w 257707"/>
                <a:gd name="connsiteY11" fmla="*/ 127240 h 205657"/>
                <a:gd name="connsiteX12" fmla="*/ 138112 w 257707"/>
                <a:gd name="connsiteY12" fmla="*/ 200265 h 205657"/>
                <a:gd name="connsiteX13" fmla="*/ 123825 w 257707"/>
                <a:gd name="connsiteY13" fmla="*/ 130415 h 205657"/>
                <a:gd name="connsiteX14" fmla="*/ 120650 w 257707"/>
                <a:gd name="connsiteY14" fmla="*/ 82790 h 205657"/>
                <a:gd name="connsiteX15" fmla="*/ 76200 w 257707"/>
                <a:gd name="connsiteY15" fmla="*/ 184390 h 205657"/>
                <a:gd name="connsiteX16" fmla="*/ 79375 w 257707"/>
                <a:gd name="connsiteY16" fmla="*/ 168515 h 205657"/>
                <a:gd name="connsiteX17" fmla="*/ 123825 w 257707"/>
                <a:gd name="connsiteY17" fmla="*/ 84378 h 205657"/>
                <a:gd name="connsiteX18" fmla="*/ 166687 w 257707"/>
                <a:gd name="connsiteY18" fmla="*/ 166928 h 205657"/>
                <a:gd name="connsiteX19" fmla="*/ 187325 w 257707"/>
                <a:gd name="connsiteY19" fmla="*/ 143115 h 205657"/>
                <a:gd name="connsiteX20" fmla="*/ 206375 w 257707"/>
                <a:gd name="connsiteY20" fmla="*/ 147878 h 205657"/>
                <a:gd name="connsiteX21" fmla="*/ 225425 w 257707"/>
                <a:gd name="connsiteY21" fmla="*/ 95490 h 205657"/>
                <a:gd name="connsiteX22" fmla="*/ 0 w 257707"/>
                <a:gd name="connsiteY22" fmla="*/ 240 h 205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57707" h="205657">
                  <a:moveTo>
                    <a:pt x="0" y="240"/>
                  </a:moveTo>
                  <a:cubicBezTo>
                    <a:pt x="-265" y="-4258"/>
                    <a:pt x="181239" y="55803"/>
                    <a:pt x="223837" y="68503"/>
                  </a:cubicBezTo>
                  <a:cubicBezTo>
                    <a:pt x="266435" y="81203"/>
                    <a:pt x="250825" y="73265"/>
                    <a:pt x="255587" y="76440"/>
                  </a:cubicBezTo>
                  <a:cubicBezTo>
                    <a:pt x="260349" y="79615"/>
                    <a:pt x="256116" y="81732"/>
                    <a:pt x="252412" y="87553"/>
                  </a:cubicBezTo>
                  <a:cubicBezTo>
                    <a:pt x="248708" y="93374"/>
                    <a:pt x="234420" y="92580"/>
                    <a:pt x="233362" y="111365"/>
                  </a:cubicBezTo>
                  <a:cubicBezTo>
                    <a:pt x="232304" y="130150"/>
                    <a:pt x="247120" y="194444"/>
                    <a:pt x="246062" y="200265"/>
                  </a:cubicBezTo>
                  <a:cubicBezTo>
                    <a:pt x="245004" y="206086"/>
                    <a:pt x="231510" y="161371"/>
                    <a:pt x="227012" y="146290"/>
                  </a:cubicBezTo>
                  <a:cubicBezTo>
                    <a:pt x="222514" y="131209"/>
                    <a:pt x="225425" y="101311"/>
                    <a:pt x="219075" y="109778"/>
                  </a:cubicBezTo>
                  <a:cubicBezTo>
                    <a:pt x="212725" y="118245"/>
                    <a:pt x="193674" y="183332"/>
                    <a:pt x="188912" y="197090"/>
                  </a:cubicBezTo>
                  <a:cubicBezTo>
                    <a:pt x="184150" y="210848"/>
                    <a:pt x="191294" y="207145"/>
                    <a:pt x="190500" y="192328"/>
                  </a:cubicBezTo>
                  <a:cubicBezTo>
                    <a:pt x="189706" y="177511"/>
                    <a:pt x="194204" y="119038"/>
                    <a:pt x="184150" y="108190"/>
                  </a:cubicBezTo>
                  <a:cubicBezTo>
                    <a:pt x="174096" y="97342"/>
                    <a:pt x="137848" y="111894"/>
                    <a:pt x="130175" y="127240"/>
                  </a:cubicBezTo>
                  <a:cubicBezTo>
                    <a:pt x="122502" y="142586"/>
                    <a:pt x="139170" y="199736"/>
                    <a:pt x="138112" y="200265"/>
                  </a:cubicBezTo>
                  <a:cubicBezTo>
                    <a:pt x="137054" y="200794"/>
                    <a:pt x="126735" y="149994"/>
                    <a:pt x="123825" y="130415"/>
                  </a:cubicBezTo>
                  <a:cubicBezTo>
                    <a:pt x="120915" y="110836"/>
                    <a:pt x="128588" y="73794"/>
                    <a:pt x="120650" y="82790"/>
                  </a:cubicBezTo>
                  <a:cubicBezTo>
                    <a:pt x="112713" y="91786"/>
                    <a:pt x="83079" y="170103"/>
                    <a:pt x="76200" y="184390"/>
                  </a:cubicBezTo>
                  <a:cubicBezTo>
                    <a:pt x="69321" y="198678"/>
                    <a:pt x="71438" y="185184"/>
                    <a:pt x="79375" y="168515"/>
                  </a:cubicBezTo>
                  <a:cubicBezTo>
                    <a:pt x="87312" y="151846"/>
                    <a:pt x="109273" y="84643"/>
                    <a:pt x="123825" y="84378"/>
                  </a:cubicBezTo>
                  <a:cubicBezTo>
                    <a:pt x="138377" y="84114"/>
                    <a:pt x="156104" y="157139"/>
                    <a:pt x="166687" y="166928"/>
                  </a:cubicBezTo>
                  <a:cubicBezTo>
                    <a:pt x="177270" y="176717"/>
                    <a:pt x="180710" y="146290"/>
                    <a:pt x="187325" y="143115"/>
                  </a:cubicBezTo>
                  <a:cubicBezTo>
                    <a:pt x="193940" y="139940"/>
                    <a:pt x="200025" y="155815"/>
                    <a:pt x="206375" y="147878"/>
                  </a:cubicBezTo>
                  <a:cubicBezTo>
                    <a:pt x="212725" y="139941"/>
                    <a:pt x="255852" y="118509"/>
                    <a:pt x="225425" y="95490"/>
                  </a:cubicBezTo>
                  <a:cubicBezTo>
                    <a:pt x="194998" y="72471"/>
                    <a:pt x="265" y="4738"/>
                    <a:pt x="0" y="2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56094EDE-C1A3-4376-8818-63D4547E8A8F}"/>
                </a:ext>
              </a:extLst>
            </p:cNvPr>
            <p:cNvSpPr/>
            <p:nvPr/>
          </p:nvSpPr>
          <p:spPr>
            <a:xfrm>
              <a:off x="7643813" y="4760913"/>
              <a:ext cx="480909" cy="130213"/>
            </a:xfrm>
            <a:custGeom>
              <a:avLst/>
              <a:gdLst>
                <a:gd name="connsiteX0" fmla="*/ 0 w 480909"/>
                <a:gd name="connsiteY0" fmla="*/ 0 h 130213"/>
                <a:gd name="connsiteX1" fmla="*/ 457200 w 480909"/>
                <a:gd name="connsiteY1" fmla="*/ 85725 h 130213"/>
                <a:gd name="connsiteX2" fmla="*/ 298450 w 480909"/>
                <a:gd name="connsiteY2" fmla="*/ 87312 h 130213"/>
                <a:gd name="connsiteX3" fmla="*/ 46037 w 480909"/>
                <a:gd name="connsiteY3" fmla="*/ 96837 h 130213"/>
                <a:gd name="connsiteX4" fmla="*/ 309562 w 480909"/>
                <a:gd name="connsiteY4" fmla="*/ 104775 h 130213"/>
                <a:gd name="connsiteX5" fmla="*/ 476250 w 480909"/>
                <a:gd name="connsiteY5" fmla="*/ 130175 h 130213"/>
                <a:gd name="connsiteX6" fmla="*/ 427037 w 480909"/>
                <a:gd name="connsiteY6" fmla="*/ 98425 h 130213"/>
                <a:gd name="connsiteX7" fmla="*/ 346075 w 480909"/>
                <a:gd name="connsiteY7" fmla="*/ 69850 h 130213"/>
                <a:gd name="connsiteX8" fmla="*/ 0 w 480909"/>
                <a:gd name="connsiteY8" fmla="*/ 0 h 130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0909" h="130213">
                  <a:moveTo>
                    <a:pt x="0" y="0"/>
                  </a:moveTo>
                  <a:cubicBezTo>
                    <a:pt x="18521" y="2646"/>
                    <a:pt x="407458" y="71173"/>
                    <a:pt x="457200" y="85725"/>
                  </a:cubicBezTo>
                  <a:cubicBezTo>
                    <a:pt x="506942" y="100277"/>
                    <a:pt x="366977" y="85460"/>
                    <a:pt x="298450" y="87312"/>
                  </a:cubicBezTo>
                  <a:cubicBezTo>
                    <a:pt x="229923" y="89164"/>
                    <a:pt x="44185" y="93927"/>
                    <a:pt x="46037" y="96837"/>
                  </a:cubicBezTo>
                  <a:cubicBezTo>
                    <a:pt x="47889" y="99747"/>
                    <a:pt x="237860" y="99219"/>
                    <a:pt x="309562" y="104775"/>
                  </a:cubicBezTo>
                  <a:cubicBezTo>
                    <a:pt x="381264" y="110331"/>
                    <a:pt x="456671" y="131233"/>
                    <a:pt x="476250" y="130175"/>
                  </a:cubicBezTo>
                  <a:cubicBezTo>
                    <a:pt x="495829" y="129117"/>
                    <a:pt x="448733" y="108479"/>
                    <a:pt x="427037" y="98425"/>
                  </a:cubicBezTo>
                  <a:cubicBezTo>
                    <a:pt x="405341" y="88371"/>
                    <a:pt x="416983" y="83608"/>
                    <a:pt x="346075" y="6985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BB7FF33D-6440-47FA-B6B3-76C9261439D3}"/>
                </a:ext>
              </a:extLst>
            </p:cNvPr>
            <p:cNvSpPr/>
            <p:nvPr/>
          </p:nvSpPr>
          <p:spPr>
            <a:xfrm>
              <a:off x="8084410" y="4587875"/>
              <a:ext cx="107136" cy="293229"/>
            </a:xfrm>
            <a:custGeom>
              <a:avLst/>
              <a:gdLst>
                <a:gd name="connsiteX0" fmla="*/ 18190 w 107136"/>
                <a:gd name="connsiteY0" fmla="*/ 0 h 293229"/>
                <a:gd name="connsiteX1" fmla="*/ 68990 w 107136"/>
                <a:gd name="connsiteY1" fmla="*/ 141288 h 293229"/>
                <a:gd name="connsiteX2" fmla="*/ 56290 w 107136"/>
                <a:gd name="connsiteY2" fmla="*/ 207963 h 293229"/>
                <a:gd name="connsiteX3" fmla="*/ 15015 w 107136"/>
                <a:gd name="connsiteY3" fmla="*/ 282575 h 293229"/>
                <a:gd name="connsiteX4" fmla="*/ 2315 w 107136"/>
                <a:gd name="connsiteY4" fmla="*/ 288925 h 293229"/>
                <a:gd name="connsiteX5" fmla="*/ 57878 w 107136"/>
                <a:gd name="connsiteY5" fmla="*/ 246063 h 293229"/>
                <a:gd name="connsiteX6" fmla="*/ 107090 w 107136"/>
                <a:gd name="connsiteY6" fmla="*/ 171450 h 293229"/>
                <a:gd name="connsiteX7" fmla="*/ 67403 w 107136"/>
                <a:gd name="connsiteY7" fmla="*/ 227013 h 293229"/>
                <a:gd name="connsiteX8" fmla="*/ 97565 w 107136"/>
                <a:gd name="connsiteY8" fmla="*/ 115888 h 293229"/>
                <a:gd name="connsiteX9" fmla="*/ 78515 w 107136"/>
                <a:gd name="connsiteY9" fmla="*/ 73025 h 293229"/>
                <a:gd name="connsiteX10" fmla="*/ 88040 w 107136"/>
                <a:gd name="connsiteY10" fmla="*/ 160338 h 293229"/>
                <a:gd name="connsiteX11" fmla="*/ 72165 w 107136"/>
                <a:gd name="connsiteY11" fmla="*/ 120650 h 293229"/>
                <a:gd name="connsiteX12" fmla="*/ 18190 w 107136"/>
                <a:gd name="connsiteY12" fmla="*/ 0 h 293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7136" h="293229">
                  <a:moveTo>
                    <a:pt x="18190" y="0"/>
                  </a:moveTo>
                  <a:cubicBezTo>
                    <a:pt x="40415" y="53314"/>
                    <a:pt x="62640" y="106628"/>
                    <a:pt x="68990" y="141288"/>
                  </a:cubicBezTo>
                  <a:cubicBezTo>
                    <a:pt x="75340" y="175949"/>
                    <a:pt x="65286" y="184415"/>
                    <a:pt x="56290" y="207963"/>
                  </a:cubicBezTo>
                  <a:cubicBezTo>
                    <a:pt x="47294" y="231511"/>
                    <a:pt x="24011" y="269081"/>
                    <a:pt x="15015" y="282575"/>
                  </a:cubicBezTo>
                  <a:cubicBezTo>
                    <a:pt x="6019" y="296069"/>
                    <a:pt x="-4829" y="295010"/>
                    <a:pt x="2315" y="288925"/>
                  </a:cubicBezTo>
                  <a:cubicBezTo>
                    <a:pt x="9459" y="282840"/>
                    <a:pt x="40416" y="265642"/>
                    <a:pt x="57878" y="246063"/>
                  </a:cubicBezTo>
                  <a:cubicBezTo>
                    <a:pt x="75340" y="226484"/>
                    <a:pt x="105503" y="174625"/>
                    <a:pt x="107090" y="171450"/>
                  </a:cubicBezTo>
                  <a:cubicBezTo>
                    <a:pt x="108677" y="168275"/>
                    <a:pt x="68991" y="236273"/>
                    <a:pt x="67403" y="227013"/>
                  </a:cubicBezTo>
                  <a:cubicBezTo>
                    <a:pt x="65816" y="217753"/>
                    <a:pt x="95713" y="141553"/>
                    <a:pt x="97565" y="115888"/>
                  </a:cubicBezTo>
                  <a:cubicBezTo>
                    <a:pt x="99417" y="90223"/>
                    <a:pt x="80102" y="65617"/>
                    <a:pt x="78515" y="73025"/>
                  </a:cubicBezTo>
                  <a:cubicBezTo>
                    <a:pt x="76928" y="80433"/>
                    <a:pt x="89098" y="152401"/>
                    <a:pt x="88040" y="160338"/>
                  </a:cubicBezTo>
                  <a:cubicBezTo>
                    <a:pt x="86982" y="168275"/>
                    <a:pt x="72165" y="120650"/>
                    <a:pt x="72165" y="120650"/>
                  </a:cubicBezTo>
                  <a:lnTo>
                    <a:pt x="1819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6889F763-0DA4-4A4B-83C3-5B020BBA4040}"/>
                </a:ext>
              </a:extLst>
            </p:cNvPr>
            <p:cNvSpPr/>
            <p:nvPr/>
          </p:nvSpPr>
          <p:spPr>
            <a:xfrm>
              <a:off x="7567613" y="4089844"/>
              <a:ext cx="916049" cy="431395"/>
            </a:xfrm>
            <a:custGeom>
              <a:avLst/>
              <a:gdLst>
                <a:gd name="connsiteX0" fmla="*/ 9525 w 916049"/>
                <a:gd name="connsiteY0" fmla="*/ 2731 h 431395"/>
                <a:gd name="connsiteX1" fmla="*/ 531812 w 916049"/>
                <a:gd name="connsiteY1" fmla="*/ 251969 h 431395"/>
                <a:gd name="connsiteX2" fmla="*/ 369887 w 916049"/>
                <a:gd name="connsiteY2" fmla="*/ 182119 h 431395"/>
                <a:gd name="connsiteX3" fmla="*/ 711200 w 916049"/>
                <a:gd name="connsiteY3" fmla="*/ 337694 h 431395"/>
                <a:gd name="connsiteX4" fmla="*/ 915987 w 916049"/>
                <a:gd name="connsiteY4" fmla="*/ 431356 h 431395"/>
                <a:gd name="connsiteX5" fmla="*/ 735012 w 916049"/>
                <a:gd name="connsiteY5" fmla="*/ 350394 h 431395"/>
                <a:gd name="connsiteX6" fmla="*/ 234950 w 916049"/>
                <a:gd name="connsiteY6" fmla="*/ 132906 h 431395"/>
                <a:gd name="connsiteX7" fmla="*/ 9525 w 916049"/>
                <a:gd name="connsiteY7" fmla="*/ 2731 h 43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6049" h="431395">
                  <a:moveTo>
                    <a:pt x="9525" y="2731"/>
                  </a:moveTo>
                  <a:cubicBezTo>
                    <a:pt x="59002" y="22575"/>
                    <a:pt x="471752" y="222071"/>
                    <a:pt x="531812" y="251969"/>
                  </a:cubicBezTo>
                  <a:cubicBezTo>
                    <a:pt x="591872" y="281867"/>
                    <a:pt x="339989" y="167832"/>
                    <a:pt x="369887" y="182119"/>
                  </a:cubicBezTo>
                  <a:cubicBezTo>
                    <a:pt x="399785" y="196407"/>
                    <a:pt x="620183" y="296155"/>
                    <a:pt x="711200" y="337694"/>
                  </a:cubicBezTo>
                  <a:lnTo>
                    <a:pt x="915987" y="431356"/>
                  </a:lnTo>
                  <a:cubicBezTo>
                    <a:pt x="919956" y="433473"/>
                    <a:pt x="735012" y="350394"/>
                    <a:pt x="735012" y="350394"/>
                  </a:cubicBezTo>
                  <a:cubicBezTo>
                    <a:pt x="621506" y="300652"/>
                    <a:pt x="356394" y="190056"/>
                    <a:pt x="234950" y="132906"/>
                  </a:cubicBezTo>
                  <a:cubicBezTo>
                    <a:pt x="113506" y="75756"/>
                    <a:pt x="-39952" y="-17113"/>
                    <a:pt x="9525" y="27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7645E9DA-E48B-4FCF-8FF1-F1CB9E06F287}"/>
                </a:ext>
              </a:extLst>
            </p:cNvPr>
            <p:cNvSpPr/>
            <p:nvPr/>
          </p:nvSpPr>
          <p:spPr>
            <a:xfrm>
              <a:off x="7955691" y="4277768"/>
              <a:ext cx="767826" cy="332578"/>
            </a:xfrm>
            <a:custGeom>
              <a:avLst/>
              <a:gdLst>
                <a:gd name="connsiteX0" fmla="*/ 859 w 767826"/>
                <a:gd name="connsiteY0" fmla="*/ 545 h 332578"/>
                <a:gd name="connsiteX1" fmla="*/ 315184 w 767826"/>
                <a:gd name="connsiteY1" fmla="*/ 119607 h 332578"/>
                <a:gd name="connsiteX2" fmla="*/ 516797 w 767826"/>
                <a:gd name="connsiteY2" fmla="*/ 211682 h 332578"/>
                <a:gd name="connsiteX3" fmla="*/ 396147 w 767826"/>
                <a:gd name="connsiteY3" fmla="*/ 157707 h 332578"/>
                <a:gd name="connsiteX4" fmla="*/ 548547 w 767826"/>
                <a:gd name="connsiteY4" fmla="*/ 225970 h 332578"/>
                <a:gd name="connsiteX5" fmla="*/ 539022 w 767826"/>
                <a:gd name="connsiteY5" fmla="*/ 265657 h 332578"/>
                <a:gd name="connsiteX6" fmla="*/ 629509 w 767826"/>
                <a:gd name="connsiteY6" fmla="*/ 264070 h 332578"/>
                <a:gd name="connsiteX7" fmla="*/ 742222 w 767826"/>
                <a:gd name="connsiteY7" fmla="*/ 311695 h 332578"/>
                <a:gd name="connsiteX8" fmla="*/ 751747 w 767826"/>
                <a:gd name="connsiteY8" fmla="*/ 329157 h 332578"/>
                <a:gd name="connsiteX9" fmla="*/ 554897 w 767826"/>
                <a:gd name="connsiteY9" fmla="*/ 246607 h 332578"/>
                <a:gd name="connsiteX10" fmla="*/ 283434 w 767826"/>
                <a:gd name="connsiteY10" fmla="*/ 140245 h 332578"/>
                <a:gd name="connsiteX11" fmla="*/ 418372 w 767826"/>
                <a:gd name="connsiteY11" fmla="*/ 170407 h 332578"/>
                <a:gd name="connsiteX12" fmla="*/ 859 w 767826"/>
                <a:gd name="connsiteY12" fmla="*/ 545 h 332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7826" h="332578">
                  <a:moveTo>
                    <a:pt x="859" y="545"/>
                  </a:moveTo>
                  <a:cubicBezTo>
                    <a:pt x="-16339" y="-7922"/>
                    <a:pt x="229194" y="84418"/>
                    <a:pt x="315184" y="119607"/>
                  </a:cubicBezTo>
                  <a:cubicBezTo>
                    <a:pt x="401174" y="154797"/>
                    <a:pt x="503303" y="205332"/>
                    <a:pt x="516797" y="211682"/>
                  </a:cubicBezTo>
                  <a:cubicBezTo>
                    <a:pt x="530291" y="218032"/>
                    <a:pt x="396147" y="157707"/>
                    <a:pt x="396147" y="157707"/>
                  </a:cubicBezTo>
                  <a:cubicBezTo>
                    <a:pt x="401439" y="160088"/>
                    <a:pt x="524735" y="207978"/>
                    <a:pt x="548547" y="225970"/>
                  </a:cubicBezTo>
                  <a:cubicBezTo>
                    <a:pt x="572360" y="243962"/>
                    <a:pt x="525528" y="259307"/>
                    <a:pt x="539022" y="265657"/>
                  </a:cubicBezTo>
                  <a:cubicBezTo>
                    <a:pt x="552516" y="272007"/>
                    <a:pt x="595642" y="256397"/>
                    <a:pt x="629509" y="264070"/>
                  </a:cubicBezTo>
                  <a:cubicBezTo>
                    <a:pt x="663376" y="271743"/>
                    <a:pt x="721849" y="300847"/>
                    <a:pt x="742222" y="311695"/>
                  </a:cubicBezTo>
                  <a:cubicBezTo>
                    <a:pt x="762595" y="322543"/>
                    <a:pt x="782968" y="340005"/>
                    <a:pt x="751747" y="329157"/>
                  </a:cubicBezTo>
                  <a:cubicBezTo>
                    <a:pt x="720526" y="318309"/>
                    <a:pt x="632949" y="278092"/>
                    <a:pt x="554897" y="246607"/>
                  </a:cubicBezTo>
                  <a:cubicBezTo>
                    <a:pt x="476845" y="215122"/>
                    <a:pt x="306188" y="152945"/>
                    <a:pt x="283434" y="140245"/>
                  </a:cubicBezTo>
                  <a:cubicBezTo>
                    <a:pt x="260680" y="127545"/>
                    <a:pt x="464145" y="192103"/>
                    <a:pt x="418372" y="170407"/>
                  </a:cubicBezTo>
                  <a:cubicBezTo>
                    <a:pt x="372599" y="148711"/>
                    <a:pt x="18057" y="9012"/>
                    <a:pt x="859" y="5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870EEA48-2D79-498E-9EAD-B64993DD97CD}"/>
                </a:ext>
              </a:extLst>
            </p:cNvPr>
            <p:cNvSpPr/>
            <p:nvPr/>
          </p:nvSpPr>
          <p:spPr>
            <a:xfrm>
              <a:off x="8582025" y="4561435"/>
              <a:ext cx="270862" cy="296315"/>
            </a:xfrm>
            <a:custGeom>
              <a:avLst/>
              <a:gdLst>
                <a:gd name="connsiteX0" fmla="*/ 66675 w 270862"/>
                <a:gd name="connsiteY0" fmla="*/ 2628 h 296315"/>
                <a:gd name="connsiteX1" fmla="*/ 268288 w 270862"/>
                <a:gd name="connsiteY1" fmla="*/ 137565 h 296315"/>
                <a:gd name="connsiteX2" fmla="*/ 185738 w 270862"/>
                <a:gd name="connsiteY2" fmla="*/ 64540 h 296315"/>
                <a:gd name="connsiteX3" fmla="*/ 261938 w 270862"/>
                <a:gd name="connsiteY3" fmla="*/ 143915 h 296315"/>
                <a:gd name="connsiteX4" fmla="*/ 250825 w 270862"/>
                <a:gd name="connsiteY4" fmla="*/ 177253 h 296315"/>
                <a:gd name="connsiteX5" fmla="*/ 206375 w 270862"/>
                <a:gd name="connsiteY5" fmla="*/ 231228 h 296315"/>
                <a:gd name="connsiteX6" fmla="*/ 142875 w 270862"/>
                <a:gd name="connsiteY6" fmla="*/ 266153 h 296315"/>
                <a:gd name="connsiteX7" fmla="*/ 0 w 270862"/>
                <a:gd name="connsiteY7" fmla="*/ 296315 h 296315"/>
                <a:gd name="connsiteX8" fmla="*/ 179388 w 270862"/>
                <a:gd name="connsiteY8" fmla="*/ 258215 h 296315"/>
                <a:gd name="connsiteX9" fmla="*/ 168275 w 270862"/>
                <a:gd name="connsiteY9" fmla="*/ 242340 h 296315"/>
                <a:gd name="connsiteX10" fmla="*/ 236538 w 270862"/>
                <a:gd name="connsiteY10" fmla="*/ 166140 h 296315"/>
                <a:gd name="connsiteX11" fmla="*/ 238125 w 270862"/>
                <a:gd name="connsiteY11" fmla="*/ 123278 h 296315"/>
                <a:gd name="connsiteX12" fmla="*/ 146050 w 270862"/>
                <a:gd name="connsiteY12" fmla="*/ 51840 h 296315"/>
                <a:gd name="connsiteX13" fmla="*/ 66675 w 270862"/>
                <a:gd name="connsiteY13" fmla="*/ 2628 h 296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0862" h="296315">
                  <a:moveTo>
                    <a:pt x="66675" y="2628"/>
                  </a:moveTo>
                  <a:cubicBezTo>
                    <a:pt x="87048" y="16915"/>
                    <a:pt x="248444" y="127246"/>
                    <a:pt x="268288" y="137565"/>
                  </a:cubicBezTo>
                  <a:cubicBezTo>
                    <a:pt x="288132" y="147884"/>
                    <a:pt x="186796" y="63482"/>
                    <a:pt x="185738" y="64540"/>
                  </a:cubicBezTo>
                  <a:cubicBezTo>
                    <a:pt x="184680" y="65598"/>
                    <a:pt x="251090" y="125130"/>
                    <a:pt x="261938" y="143915"/>
                  </a:cubicBezTo>
                  <a:cubicBezTo>
                    <a:pt x="272786" y="162700"/>
                    <a:pt x="260085" y="162701"/>
                    <a:pt x="250825" y="177253"/>
                  </a:cubicBezTo>
                  <a:cubicBezTo>
                    <a:pt x="241565" y="191805"/>
                    <a:pt x="224367" y="216411"/>
                    <a:pt x="206375" y="231228"/>
                  </a:cubicBezTo>
                  <a:cubicBezTo>
                    <a:pt x="188383" y="246045"/>
                    <a:pt x="177271" y="255305"/>
                    <a:pt x="142875" y="266153"/>
                  </a:cubicBezTo>
                  <a:cubicBezTo>
                    <a:pt x="108479" y="277001"/>
                    <a:pt x="0" y="296315"/>
                    <a:pt x="0" y="296315"/>
                  </a:cubicBezTo>
                  <a:cubicBezTo>
                    <a:pt x="6085" y="294992"/>
                    <a:pt x="151342" y="267211"/>
                    <a:pt x="179388" y="258215"/>
                  </a:cubicBezTo>
                  <a:cubicBezTo>
                    <a:pt x="207434" y="249219"/>
                    <a:pt x="158750" y="257686"/>
                    <a:pt x="168275" y="242340"/>
                  </a:cubicBezTo>
                  <a:cubicBezTo>
                    <a:pt x="177800" y="226994"/>
                    <a:pt x="224896" y="185984"/>
                    <a:pt x="236538" y="166140"/>
                  </a:cubicBezTo>
                  <a:cubicBezTo>
                    <a:pt x="248180" y="146296"/>
                    <a:pt x="253206" y="142328"/>
                    <a:pt x="238125" y="123278"/>
                  </a:cubicBezTo>
                  <a:cubicBezTo>
                    <a:pt x="223044" y="104228"/>
                    <a:pt x="171714" y="67450"/>
                    <a:pt x="146050" y="51840"/>
                  </a:cubicBezTo>
                  <a:cubicBezTo>
                    <a:pt x="120386" y="36230"/>
                    <a:pt x="46302" y="-11659"/>
                    <a:pt x="66675" y="262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79C9A8F3-B669-425E-8B6C-600D87841FCC}"/>
                </a:ext>
              </a:extLst>
            </p:cNvPr>
            <p:cNvSpPr/>
            <p:nvPr/>
          </p:nvSpPr>
          <p:spPr>
            <a:xfrm>
              <a:off x="8484157" y="4682116"/>
              <a:ext cx="340771" cy="204575"/>
            </a:xfrm>
            <a:custGeom>
              <a:avLst/>
              <a:gdLst>
                <a:gd name="connsiteX0" fmla="*/ 340756 w 340771"/>
                <a:gd name="connsiteY0" fmla="*/ 1009 h 204575"/>
                <a:gd name="connsiteX1" fmla="*/ 240743 w 340771"/>
                <a:gd name="connsiteY1" fmla="*/ 75622 h 204575"/>
                <a:gd name="connsiteX2" fmla="*/ 194706 w 340771"/>
                <a:gd name="connsiteY2" fmla="*/ 196272 h 204575"/>
                <a:gd name="connsiteX3" fmla="*/ 143906 w 340771"/>
                <a:gd name="connsiteY3" fmla="*/ 189922 h 204575"/>
                <a:gd name="connsiteX4" fmla="*/ 99456 w 340771"/>
                <a:gd name="connsiteY4" fmla="*/ 156584 h 204575"/>
                <a:gd name="connsiteX5" fmla="*/ 1031 w 340771"/>
                <a:gd name="connsiteY5" fmla="*/ 116897 h 204575"/>
                <a:gd name="connsiteX6" fmla="*/ 167718 w 340771"/>
                <a:gd name="connsiteY6" fmla="*/ 159759 h 204575"/>
                <a:gd name="connsiteX7" fmla="*/ 199468 w 340771"/>
                <a:gd name="connsiteY7" fmla="*/ 164522 h 204575"/>
                <a:gd name="connsiteX8" fmla="*/ 235981 w 340771"/>
                <a:gd name="connsiteY8" fmla="*/ 88322 h 204575"/>
                <a:gd name="connsiteX9" fmla="*/ 248681 w 340771"/>
                <a:gd name="connsiteY9" fmla="*/ 35934 h 204575"/>
                <a:gd name="connsiteX10" fmla="*/ 340756 w 340771"/>
                <a:gd name="connsiteY10" fmla="*/ 1009 h 204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0771" h="204575">
                  <a:moveTo>
                    <a:pt x="340756" y="1009"/>
                  </a:moveTo>
                  <a:cubicBezTo>
                    <a:pt x="339433" y="7624"/>
                    <a:pt x="265085" y="43078"/>
                    <a:pt x="240743" y="75622"/>
                  </a:cubicBezTo>
                  <a:cubicBezTo>
                    <a:pt x="216401" y="108166"/>
                    <a:pt x="210845" y="177222"/>
                    <a:pt x="194706" y="196272"/>
                  </a:cubicBezTo>
                  <a:cubicBezTo>
                    <a:pt x="178567" y="215322"/>
                    <a:pt x="159781" y="196537"/>
                    <a:pt x="143906" y="189922"/>
                  </a:cubicBezTo>
                  <a:cubicBezTo>
                    <a:pt x="128031" y="183307"/>
                    <a:pt x="123268" y="168755"/>
                    <a:pt x="99456" y="156584"/>
                  </a:cubicBezTo>
                  <a:cubicBezTo>
                    <a:pt x="75643" y="144413"/>
                    <a:pt x="-10346" y="116368"/>
                    <a:pt x="1031" y="116897"/>
                  </a:cubicBezTo>
                  <a:cubicBezTo>
                    <a:pt x="12408" y="117426"/>
                    <a:pt x="134645" y="151822"/>
                    <a:pt x="167718" y="159759"/>
                  </a:cubicBezTo>
                  <a:cubicBezTo>
                    <a:pt x="200791" y="167696"/>
                    <a:pt x="188091" y="176428"/>
                    <a:pt x="199468" y="164522"/>
                  </a:cubicBezTo>
                  <a:cubicBezTo>
                    <a:pt x="210845" y="152616"/>
                    <a:pt x="227779" y="109753"/>
                    <a:pt x="235981" y="88322"/>
                  </a:cubicBezTo>
                  <a:cubicBezTo>
                    <a:pt x="244183" y="66891"/>
                    <a:pt x="237039" y="49957"/>
                    <a:pt x="248681" y="35934"/>
                  </a:cubicBezTo>
                  <a:cubicBezTo>
                    <a:pt x="260323" y="21911"/>
                    <a:pt x="342079" y="-5606"/>
                    <a:pt x="340756" y="100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1698208D-08F5-410E-BD0F-9328C7AA2471}"/>
                </a:ext>
              </a:extLst>
            </p:cNvPr>
            <p:cNvSpPr/>
            <p:nvPr/>
          </p:nvSpPr>
          <p:spPr>
            <a:xfrm>
              <a:off x="8146946" y="4621208"/>
              <a:ext cx="551944" cy="131767"/>
            </a:xfrm>
            <a:custGeom>
              <a:avLst/>
              <a:gdLst>
                <a:gd name="connsiteX0" fmla="*/ 550967 w 551944"/>
                <a:gd name="connsiteY0" fmla="*/ 3180 h 131767"/>
                <a:gd name="connsiteX1" fmla="*/ 487467 w 551944"/>
                <a:gd name="connsiteY1" fmla="*/ 80967 h 131767"/>
                <a:gd name="connsiteX2" fmla="*/ 490642 w 551944"/>
                <a:gd name="connsiteY2" fmla="*/ 112717 h 131767"/>
                <a:gd name="connsiteX3" fmla="*/ 369992 w 551944"/>
                <a:gd name="connsiteY3" fmla="*/ 104780 h 131767"/>
                <a:gd name="connsiteX4" fmla="*/ 320779 w 551944"/>
                <a:gd name="connsiteY4" fmla="*/ 131767 h 131767"/>
                <a:gd name="connsiteX5" fmla="*/ 246167 w 551944"/>
                <a:gd name="connsiteY5" fmla="*/ 104780 h 131767"/>
                <a:gd name="connsiteX6" fmla="*/ 104 w 551944"/>
                <a:gd name="connsiteY6" fmla="*/ 5 h 131767"/>
                <a:gd name="connsiteX7" fmla="*/ 277917 w 551944"/>
                <a:gd name="connsiteY7" fmla="*/ 109542 h 131767"/>
                <a:gd name="connsiteX8" fmla="*/ 309667 w 551944"/>
                <a:gd name="connsiteY8" fmla="*/ 96842 h 131767"/>
                <a:gd name="connsiteX9" fmla="*/ 428729 w 551944"/>
                <a:gd name="connsiteY9" fmla="*/ 87317 h 131767"/>
                <a:gd name="connsiteX10" fmla="*/ 430317 w 551944"/>
                <a:gd name="connsiteY10" fmla="*/ 74617 h 131767"/>
                <a:gd name="connsiteX11" fmla="*/ 550967 w 551944"/>
                <a:gd name="connsiteY11" fmla="*/ 3180 h 131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1944" h="131767">
                  <a:moveTo>
                    <a:pt x="550967" y="3180"/>
                  </a:moveTo>
                  <a:cubicBezTo>
                    <a:pt x="560492" y="4238"/>
                    <a:pt x="497521" y="62711"/>
                    <a:pt x="487467" y="80967"/>
                  </a:cubicBezTo>
                  <a:cubicBezTo>
                    <a:pt x="477413" y="99223"/>
                    <a:pt x="510221" y="108748"/>
                    <a:pt x="490642" y="112717"/>
                  </a:cubicBezTo>
                  <a:cubicBezTo>
                    <a:pt x="471063" y="116686"/>
                    <a:pt x="398302" y="101605"/>
                    <a:pt x="369992" y="104780"/>
                  </a:cubicBezTo>
                  <a:cubicBezTo>
                    <a:pt x="341682" y="107955"/>
                    <a:pt x="341416" y="131767"/>
                    <a:pt x="320779" y="131767"/>
                  </a:cubicBezTo>
                  <a:cubicBezTo>
                    <a:pt x="300142" y="131767"/>
                    <a:pt x="299613" y="126740"/>
                    <a:pt x="246167" y="104780"/>
                  </a:cubicBezTo>
                  <a:cubicBezTo>
                    <a:pt x="192721" y="82820"/>
                    <a:pt x="-5188" y="-789"/>
                    <a:pt x="104" y="5"/>
                  </a:cubicBezTo>
                  <a:cubicBezTo>
                    <a:pt x="5396" y="799"/>
                    <a:pt x="226323" y="93403"/>
                    <a:pt x="277917" y="109542"/>
                  </a:cubicBezTo>
                  <a:cubicBezTo>
                    <a:pt x="329511" y="125681"/>
                    <a:pt x="284532" y="100546"/>
                    <a:pt x="309667" y="96842"/>
                  </a:cubicBezTo>
                  <a:cubicBezTo>
                    <a:pt x="334802" y="93138"/>
                    <a:pt x="408621" y="91021"/>
                    <a:pt x="428729" y="87317"/>
                  </a:cubicBezTo>
                  <a:cubicBezTo>
                    <a:pt x="448837" y="83613"/>
                    <a:pt x="411002" y="86259"/>
                    <a:pt x="430317" y="74617"/>
                  </a:cubicBezTo>
                  <a:cubicBezTo>
                    <a:pt x="449632" y="62975"/>
                    <a:pt x="541442" y="2122"/>
                    <a:pt x="550967" y="31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DD19612E-7F98-4F25-B34D-3770ECC3D0C0}"/>
                </a:ext>
              </a:extLst>
            </p:cNvPr>
            <p:cNvSpPr/>
            <p:nvPr/>
          </p:nvSpPr>
          <p:spPr>
            <a:xfrm>
              <a:off x="8122524" y="4642877"/>
              <a:ext cx="515445" cy="226529"/>
            </a:xfrm>
            <a:custGeom>
              <a:avLst/>
              <a:gdLst>
                <a:gd name="connsiteX0" fmla="*/ 714 w 515445"/>
                <a:gd name="connsiteY0" fmla="*/ 561 h 226529"/>
                <a:gd name="connsiteX1" fmla="*/ 353139 w 515445"/>
                <a:gd name="connsiteY1" fmla="*/ 159311 h 226529"/>
                <a:gd name="connsiteX2" fmla="*/ 513476 w 515445"/>
                <a:gd name="connsiteY2" fmla="*/ 225986 h 226529"/>
                <a:gd name="connsiteX3" fmla="*/ 446801 w 515445"/>
                <a:gd name="connsiteY3" fmla="*/ 192648 h 226529"/>
                <a:gd name="connsiteX4" fmla="*/ 215026 w 515445"/>
                <a:gd name="connsiteY4" fmla="*/ 79936 h 226529"/>
                <a:gd name="connsiteX5" fmla="*/ 494426 w 515445"/>
                <a:gd name="connsiteY5" fmla="*/ 181536 h 226529"/>
                <a:gd name="connsiteX6" fmla="*/ 267414 w 515445"/>
                <a:gd name="connsiteY6" fmla="*/ 108511 h 226529"/>
                <a:gd name="connsiteX7" fmla="*/ 714 w 515445"/>
                <a:gd name="connsiteY7" fmla="*/ 561 h 226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5445" h="226529">
                  <a:moveTo>
                    <a:pt x="714" y="561"/>
                  </a:moveTo>
                  <a:cubicBezTo>
                    <a:pt x="15002" y="9028"/>
                    <a:pt x="267679" y="121740"/>
                    <a:pt x="353139" y="159311"/>
                  </a:cubicBezTo>
                  <a:cubicBezTo>
                    <a:pt x="438599" y="196882"/>
                    <a:pt x="497866" y="220430"/>
                    <a:pt x="513476" y="225986"/>
                  </a:cubicBezTo>
                  <a:cubicBezTo>
                    <a:pt x="529086" y="231542"/>
                    <a:pt x="446801" y="192648"/>
                    <a:pt x="446801" y="192648"/>
                  </a:cubicBezTo>
                  <a:cubicBezTo>
                    <a:pt x="397059" y="168306"/>
                    <a:pt x="207089" y="81788"/>
                    <a:pt x="215026" y="79936"/>
                  </a:cubicBezTo>
                  <a:cubicBezTo>
                    <a:pt x="222964" y="78084"/>
                    <a:pt x="485695" y="176774"/>
                    <a:pt x="494426" y="181536"/>
                  </a:cubicBezTo>
                  <a:cubicBezTo>
                    <a:pt x="503157" y="186298"/>
                    <a:pt x="344672" y="135234"/>
                    <a:pt x="267414" y="108511"/>
                  </a:cubicBezTo>
                  <a:cubicBezTo>
                    <a:pt x="190156" y="81788"/>
                    <a:pt x="-13574" y="-7906"/>
                    <a:pt x="714" y="56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52739B1C-1809-45D8-BB14-9DCEC7313259}"/>
                </a:ext>
              </a:extLst>
            </p:cNvPr>
            <p:cNvSpPr/>
            <p:nvPr/>
          </p:nvSpPr>
          <p:spPr>
            <a:xfrm>
              <a:off x="7276433" y="4155267"/>
              <a:ext cx="1070935" cy="531397"/>
            </a:xfrm>
            <a:custGeom>
              <a:avLst/>
              <a:gdLst>
                <a:gd name="connsiteX0" fmla="*/ 313405 w 1070935"/>
                <a:gd name="connsiteY0" fmla="*/ 15096 h 531397"/>
                <a:gd name="connsiteX1" fmla="*/ 386430 w 1070935"/>
                <a:gd name="connsiteY1" fmla="*/ 35733 h 531397"/>
                <a:gd name="connsiteX2" fmla="*/ 959517 w 1070935"/>
                <a:gd name="connsiteY2" fmla="*/ 288146 h 531397"/>
                <a:gd name="connsiteX3" fmla="*/ 961105 w 1070935"/>
                <a:gd name="connsiteY3" fmla="*/ 321483 h 531397"/>
                <a:gd name="connsiteX4" fmla="*/ 945230 w 1070935"/>
                <a:gd name="connsiteY4" fmla="*/ 343708 h 531397"/>
                <a:gd name="connsiteX5" fmla="*/ 927767 w 1070935"/>
                <a:gd name="connsiteY5" fmla="*/ 435783 h 531397"/>
                <a:gd name="connsiteX6" fmla="*/ 954755 w 1070935"/>
                <a:gd name="connsiteY6" fmla="*/ 446896 h 531397"/>
                <a:gd name="connsiteX7" fmla="*/ 1070642 w 1070935"/>
                <a:gd name="connsiteY7" fmla="*/ 531033 h 531397"/>
                <a:gd name="connsiteX8" fmla="*/ 916655 w 1070935"/>
                <a:gd name="connsiteY8" fmla="*/ 475471 h 531397"/>
                <a:gd name="connsiteX9" fmla="*/ 902367 w 1070935"/>
                <a:gd name="connsiteY9" fmla="*/ 427846 h 531397"/>
                <a:gd name="connsiteX10" fmla="*/ 918242 w 1070935"/>
                <a:gd name="connsiteY10" fmla="*/ 297671 h 531397"/>
                <a:gd name="connsiteX11" fmla="*/ 799180 w 1070935"/>
                <a:gd name="connsiteY11" fmla="*/ 242108 h 531397"/>
                <a:gd name="connsiteX12" fmla="*/ 548355 w 1070935"/>
                <a:gd name="connsiteY12" fmla="*/ 130983 h 531397"/>
                <a:gd name="connsiteX13" fmla="*/ 259430 w 1070935"/>
                <a:gd name="connsiteY13" fmla="*/ 78596 h 531397"/>
                <a:gd name="connsiteX14" fmla="*/ 2255 w 1070935"/>
                <a:gd name="connsiteY14" fmla="*/ 113521 h 531397"/>
                <a:gd name="connsiteX15" fmla="*/ 410242 w 1070935"/>
                <a:gd name="connsiteY15" fmla="*/ 64308 h 531397"/>
                <a:gd name="connsiteX16" fmla="*/ 702342 w 1070935"/>
                <a:gd name="connsiteY16" fmla="*/ 162733 h 531397"/>
                <a:gd name="connsiteX17" fmla="*/ 313405 w 1070935"/>
                <a:gd name="connsiteY17" fmla="*/ 15096 h 531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70935" h="531397">
                  <a:moveTo>
                    <a:pt x="313405" y="15096"/>
                  </a:moveTo>
                  <a:cubicBezTo>
                    <a:pt x="260753" y="-6071"/>
                    <a:pt x="278745" y="-9775"/>
                    <a:pt x="386430" y="35733"/>
                  </a:cubicBezTo>
                  <a:cubicBezTo>
                    <a:pt x="494115" y="81241"/>
                    <a:pt x="863738" y="240521"/>
                    <a:pt x="959517" y="288146"/>
                  </a:cubicBezTo>
                  <a:cubicBezTo>
                    <a:pt x="1055296" y="335771"/>
                    <a:pt x="963486" y="312223"/>
                    <a:pt x="961105" y="321483"/>
                  </a:cubicBezTo>
                  <a:cubicBezTo>
                    <a:pt x="958724" y="330743"/>
                    <a:pt x="950786" y="324658"/>
                    <a:pt x="945230" y="343708"/>
                  </a:cubicBezTo>
                  <a:cubicBezTo>
                    <a:pt x="939674" y="362758"/>
                    <a:pt x="926180" y="418585"/>
                    <a:pt x="927767" y="435783"/>
                  </a:cubicBezTo>
                  <a:cubicBezTo>
                    <a:pt x="929355" y="452981"/>
                    <a:pt x="930943" y="431021"/>
                    <a:pt x="954755" y="446896"/>
                  </a:cubicBezTo>
                  <a:cubicBezTo>
                    <a:pt x="978568" y="462771"/>
                    <a:pt x="1076992" y="526271"/>
                    <a:pt x="1070642" y="531033"/>
                  </a:cubicBezTo>
                  <a:cubicBezTo>
                    <a:pt x="1064292" y="535795"/>
                    <a:pt x="944701" y="492669"/>
                    <a:pt x="916655" y="475471"/>
                  </a:cubicBezTo>
                  <a:cubicBezTo>
                    <a:pt x="888609" y="458273"/>
                    <a:pt x="902103" y="457479"/>
                    <a:pt x="902367" y="427846"/>
                  </a:cubicBezTo>
                  <a:cubicBezTo>
                    <a:pt x="902631" y="398213"/>
                    <a:pt x="935440" y="328627"/>
                    <a:pt x="918242" y="297671"/>
                  </a:cubicBezTo>
                  <a:cubicBezTo>
                    <a:pt x="901044" y="266715"/>
                    <a:pt x="799180" y="242108"/>
                    <a:pt x="799180" y="242108"/>
                  </a:cubicBezTo>
                  <a:cubicBezTo>
                    <a:pt x="737532" y="214327"/>
                    <a:pt x="638313" y="158235"/>
                    <a:pt x="548355" y="130983"/>
                  </a:cubicBezTo>
                  <a:cubicBezTo>
                    <a:pt x="458397" y="103731"/>
                    <a:pt x="350447" y="81506"/>
                    <a:pt x="259430" y="78596"/>
                  </a:cubicBezTo>
                  <a:cubicBezTo>
                    <a:pt x="168413" y="75686"/>
                    <a:pt x="-22880" y="115902"/>
                    <a:pt x="2255" y="113521"/>
                  </a:cubicBezTo>
                  <a:cubicBezTo>
                    <a:pt x="27390" y="111140"/>
                    <a:pt x="293561" y="56106"/>
                    <a:pt x="410242" y="64308"/>
                  </a:cubicBezTo>
                  <a:cubicBezTo>
                    <a:pt x="526923" y="72510"/>
                    <a:pt x="716894" y="169877"/>
                    <a:pt x="702342" y="162733"/>
                  </a:cubicBezTo>
                  <a:cubicBezTo>
                    <a:pt x="687790" y="155589"/>
                    <a:pt x="366057" y="36263"/>
                    <a:pt x="313405" y="1509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8435259B-CAA5-49DC-9F6D-61BAF6CD2953}"/>
                </a:ext>
              </a:extLst>
            </p:cNvPr>
            <p:cNvSpPr/>
            <p:nvPr/>
          </p:nvSpPr>
          <p:spPr>
            <a:xfrm>
              <a:off x="8336899" y="4560416"/>
              <a:ext cx="295931" cy="108648"/>
            </a:xfrm>
            <a:custGeom>
              <a:avLst/>
              <a:gdLst>
                <a:gd name="connsiteX0" fmla="*/ 295926 w 295931"/>
                <a:gd name="connsiteY0" fmla="*/ 41747 h 108648"/>
                <a:gd name="connsiteX1" fmla="*/ 119714 w 295931"/>
                <a:gd name="connsiteY1" fmla="*/ 89372 h 108648"/>
                <a:gd name="connsiteX2" fmla="*/ 81614 w 295931"/>
                <a:gd name="connsiteY2" fmla="*/ 108422 h 108648"/>
                <a:gd name="connsiteX3" fmla="*/ 38751 w 295931"/>
                <a:gd name="connsiteY3" fmla="*/ 78259 h 108648"/>
                <a:gd name="connsiteX4" fmla="*/ 32401 w 295931"/>
                <a:gd name="connsiteY4" fmla="*/ 62384 h 108648"/>
                <a:gd name="connsiteX5" fmla="*/ 130826 w 295931"/>
                <a:gd name="connsiteY5" fmla="*/ 472 h 108648"/>
                <a:gd name="connsiteX6" fmla="*/ 45101 w 295931"/>
                <a:gd name="connsiteY6" fmla="*/ 32222 h 108648"/>
                <a:gd name="connsiteX7" fmla="*/ 651 w 295931"/>
                <a:gd name="connsiteY7" fmla="*/ 48097 h 108648"/>
                <a:gd name="connsiteX8" fmla="*/ 76851 w 295931"/>
                <a:gd name="connsiteY8" fmla="*/ 90959 h 108648"/>
                <a:gd name="connsiteX9" fmla="*/ 94314 w 295931"/>
                <a:gd name="connsiteY9" fmla="*/ 83022 h 108648"/>
                <a:gd name="connsiteX10" fmla="*/ 113364 w 295931"/>
                <a:gd name="connsiteY10" fmla="*/ 70322 h 108648"/>
                <a:gd name="connsiteX11" fmla="*/ 295926 w 295931"/>
                <a:gd name="connsiteY11" fmla="*/ 41747 h 108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5931" h="108648">
                  <a:moveTo>
                    <a:pt x="295926" y="41747"/>
                  </a:moveTo>
                  <a:cubicBezTo>
                    <a:pt x="296984" y="44922"/>
                    <a:pt x="155433" y="78260"/>
                    <a:pt x="119714" y="89372"/>
                  </a:cubicBezTo>
                  <a:cubicBezTo>
                    <a:pt x="83995" y="100485"/>
                    <a:pt x="95108" y="110274"/>
                    <a:pt x="81614" y="108422"/>
                  </a:cubicBezTo>
                  <a:cubicBezTo>
                    <a:pt x="68120" y="106570"/>
                    <a:pt x="46953" y="85932"/>
                    <a:pt x="38751" y="78259"/>
                  </a:cubicBezTo>
                  <a:cubicBezTo>
                    <a:pt x="30549" y="70586"/>
                    <a:pt x="17055" y="75348"/>
                    <a:pt x="32401" y="62384"/>
                  </a:cubicBezTo>
                  <a:cubicBezTo>
                    <a:pt x="47747" y="49420"/>
                    <a:pt x="128709" y="5499"/>
                    <a:pt x="130826" y="472"/>
                  </a:cubicBezTo>
                  <a:cubicBezTo>
                    <a:pt x="132943" y="-4555"/>
                    <a:pt x="45101" y="32222"/>
                    <a:pt x="45101" y="32222"/>
                  </a:cubicBezTo>
                  <a:cubicBezTo>
                    <a:pt x="23405" y="40159"/>
                    <a:pt x="-4641" y="38308"/>
                    <a:pt x="651" y="48097"/>
                  </a:cubicBezTo>
                  <a:cubicBezTo>
                    <a:pt x="5943" y="57886"/>
                    <a:pt x="61241" y="85138"/>
                    <a:pt x="76851" y="90959"/>
                  </a:cubicBezTo>
                  <a:cubicBezTo>
                    <a:pt x="92461" y="96780"/>
                    <a:pt x="88228" y="86462"/>
                    <a:pt x="94314" y="83022"/>
                  </a:cubicBezTo>
                  <a:cubicBezTo>
                    <a:pt x="100399" y="79583"/>
                    <a:pt x="84524" y="76143"/>
                    <a:pt x="113364" y="70322"/>
                  </a:cubicBezTo>
                  <a:cubicBezTo>
                    <a:pt x="142203" y="64501"/>
                    <a:pt x="294868" y="38572"/>
                    <a:pt x="295926" y="417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EAE0D689-ADDC-49F4-AD1F-0A3772A9B24C}"/>
                </a:ext>
              </a:extLst>
            </p:cNvPr>
            <p:cNvSpPr/>
            <p:nvPr/>
          </p:nvSpPr>
          <p:spPr>
            <a:xfrm>
              <a:off x="7562144" y="3987780"/>
              <a:ext cx="493416" cy="79799"/>
            </a:xfrm>
            <a:custGeom>
              <a:avLst/>
              <a:gdLst>
                <a:gd name="connsiteX0" fmla="*/ 11819 w 493416"/>
                <a:gd name="connsiteY0" fmla="*/ 71458 h 79799"/>
                <a:gd name="connsiteX1" fmla="*/ 481719 w 493416"/>
                <a:gd name="connsiteY1" fmla="*/ 79395 h 79799"/>
                <a:gd name="connsiteX2" fmla="*/ 334081 w 493416"/>
                <a:gd name="connsiteY2" fmla="*/ 61933 h 79799"/>
                <a:gd name="connsiteX3" fmla="*/ 146756 w 493416"/>
                <a:gd name="connsiteY3" fmla="*/ 55583 h 79799"/>
                <a:gd name="connsiteX4" fmla="*/ 315031 w 493416"/>
                <a:gd name="connsiteY4" fmla="*/ 52408 h 79799"/>
                <a:gd name="connsiteX5" fmla="*/ 35631 w 493416"/>
                <a:gd name="connsiteY5" fmla="*/ 20 h 79799"/>
                <a:gd name="connsiteX6" fmla="*/ 242006 w 493416"/>
                <a:gd name="connsiteY6" fmla="*/ 46058 h 79799"/>
                <a:gd name="connsiteX7" fmla="*/ 151519 w 493416"/>
                <a:gd name="connsiteY7" fmla="*/ 41295 h 79799"/>
                <a:gd name="connsiteX8" fmla="*/ 11819 w 493416"/>
                <a:gd name="connsiteY8" fmla="*/ 71458 h 79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3416" h="79799">
                  <a:moveTo>
                    <a:pt x="11819" y="71458"/>
                  </a:moveTo>
                  <a:cubicBezTo>
                    <a:pt x="66852" y="77808"/>
                    <a:pt x="428009" y="80982"/>
                    <a:pt x="481719" y="79395"/>
                  </a:cubicBezTo>
                  <a:cubicBezTo>
                    <a:pt x="535429" y="77808"/>
                    <a:pt x="389908" y="65902"/>
                    <a:pt x="334081" y="61933"/>
                  </a:cubicBezTo>
                  <a:cubicBezTo>
                    <a:pt x="278254" y="57964"/>
                    <a:pt x="149931" y="57170"/>
                    <a:pt x="146756" y="55583"/>
                  </a:cubicBezTo>
                  <a:cubicBezTo>
                    <a:pt x="143581" y="53996"/>
                    <a:pt x="333552" y="61668"/>
                    <a:pt x="315031" y="52408"/>
                  </a:cubicBezTo>
                  <a:cubicBezTo>
                    <a:pt x="296510" y="43148"/>
                    <a:pt x="47802" y="1078"/>
                    <a:pt x="35631" y="20"/>
                  </a:cubicBezTo>
                  <a:cubicBezTo>
                    <a:pt x="23460" y="-1038"/>
                    <a:pt x="222691" y="39179"/>
                    <a:pt x="242006" y="46058"/>
                  </a:cubicBezTo>
                  <a:cubicBezTo>
                    <a:pt x="261321" y="52937"/>
                    <a:pt x="193588" y="40766"/>
                    <a:pt x="151519" y="41295"/>
                  </a:cubicBezTo>
                  <a:cubicBezTo>
                    <a:pt x="109450" y="41824"/>
                    <a:pt x="-43214" y="65108"/>
                    <a:pt x="11819" y="7145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212BDBD9-4E68-4667-A22A-911C8BE53381}"/>
                </a:ext>
              </a:extLst>
            </p:cNvPr>
            <p:cNvSpPr/>
            <p:nvPr/>
          </p:nvSpPr>
          <p:spPr>
            <a:xfrm>
              <a:off x="8004159" y="4022375"/>
              <a:ext cx="112611" cy="286115"/>
            </a:xfrm>
            <a:custGeom>
              <a:avLst/>
              <a:gdLst>
                <a:gd name="connsiteX0" fmla="*/ 16 w 112611"/>
                <a:gd name="connsiteY0" fmla="*/ 350 h 286115"/>
                <a:gd name="connsiteX1" fmla="*/ 104791 w 112611"/>
                <a:gd name="connsiteY1" fmla="*/ 89250 h 286115"/>
                <a:gd name="connsiteX2" fmla="*/ 104791 w 112611"/>
                <a:gd name="connsiteY2" fmla="*/ 159100 h 286115"/>
                <a:gd name="connsiteX3" fmla="*/ 103204 w 112611"/>
                <a:gd name="connsiteY3" fmla="*/ 224188 h 286115"/>
                <a:gd name="connsiteX4" fmla="*/ 69866 w 112611"/>
                <a:gd name="connsiteY4" fmla="*/ 246413 h 286115"/>
                <a:gd name="connsiteX5" fmla="*/ 15891 w 112611"/>
                <a:gd name="connsiteY5" fmla="*/ 286100 h 286115"/>
                <a:gd name="connsiteX6" fmla="*/ 41291 w 112611"/>
                <a:gd name="connsiteY6" fmla="*/ 241650 h 286115"/>
                <a:gd name="connsiteX7" fmla="*/ 61929 w 112611"/>
                <a:gd name="connsiteY7" fmla="*/ 201963 h 286115"/>
                <a:gd name="connsiteX8" fmla="*/ 41291 w 112611"/>
                <a:gd name="connsiteY8" fmla="*/ 251175 h 286115"/>
                <a:gd name="connsiteX9" fmla="*/ 60341 w 112611"/>
                <a:gd name="connsiteY9" fmla="*/ 252763 h 286115"/>
                <a:gd name="connsiteX10" fmla="*/ 96854 w 112611"/>
                <a:gd name="connsiteY10" fmla="*/ 192438 h 286115"/>
                <a:gd name="connsiteX11" fmla="*/ 96854 w 112611"/>
                <a:gd name="connsiteY11" fmla="*/ 124175 h 286115"/>
                <a:gd name="connsiteX12" fmla="*/ 16 w 112611"/>
                <a:gd name="connsiteY12" fmla="*/ 350 h 28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2611" h="286115">
                  <a:moveTo>
                    <a:pt x="16" y="350"/>
                  </a:moveTo>
                  <a:cubicBezTo>
                    <a:pt x="1339" y="-5471"/>
                    <a:pt x="87328" y="62792"/>
                    <a:pt x="104791" y="89250"/>
                  </a:cubicBezTo>
                  <a:cubicBezTo>
                    <a:pt x="122254" y="115708"/>
                    <a:pt x="105055" y="136610"/>
                    <a:pt x="104791" y="159100"/>
                  </a:cubicBezTo>
                  <a:cubicBezTo>
                    <a:pt x="104527" y="181590"/>
                    <a:pt x="109025" y="209636"/>
                    <a:pt x="103204" y="224188"/>
                  </a:cubicBezTo>
                  <a:cubicBezTo>
                    <a:pt x="97383" y="238740"/>
                    <a:pt x="84418" y="236094"/>
                    <a:pt x="69866" y="246413"/>
                  </a:cubicBezTo>
                  <a:cubicBezTo>
                    <a:pt x="55314" y="256732"/>
                    <a:pt x="20653" y="286894"/>
                    <a:pt x="15891" y="286100"/>
                  </a:cubicBezTo>
                  <a:cubicBezTo>
                    <a:pt x="11129" y="285306"/>
                    <a:pt x="33618" y="255673"/>
                    <a:pt x="41291" y="241650"/>
                  </a:cubicBezTo>
                  <a:cubicBezTo>
                    <a:pt x="48964" y="227627"/>
                    <a:pt x="61929" y="200376"/>
                    <a:pt x="61929" y="201963"/>
                  </a:cubicBezTo>
                  <a:cubicBezTo>
                    <a:pt x="61929" y="203550"/>
                    <a:pt x="41556" y="242708"/>
                    <a:pt x="41291" y="251175"/>
                  </a:cubicBezTo>
                  <a:cubicBezTo>
                    <a:pt x="41026" y="259642"/>
                    <a:pt x="51081" y="262553"/>
                    <a:pt x="60341" y="252763"/>
                  </a:cubicBezTo>
                  <a:cubicBezTo>
                    <a:pt x="69602" y="242974"/>
                    <a:pt x="90769" y="213869"/>
                    <a:pt x="96854" y="192438"/>
                  </a:cubicBezTo>
                  <a:cubicBezTo>
                    <a:pt x="102939" y="171007"/>
                    <a:pt x="115375" y="155131"/>
                    <a:pt x="96854" y="124175"/>
                  </a:cubicBezTo>
                  <a:cubicBezTo>
                    <a:pt x="78333" y="93219"/>
                    <a:pt x="-1307" y="6171"/>
                    <a:pt x="16" y="3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9396D429-7DD1-4AD5-9A1A-299A47E4C7C9}"/>
                </a:ext>
              </a:extLst>
            </p:cNvPr>
            <p:cNvSpPr/>
            <p:nvPr/>
          </p:nvSpPr>
          <p:spPr>
            <a:xfrm>
              <a:off x="7637430" y="4063813"/>
              <a:ext cx="233648" cy="156237"/>
            </a:xfrm>
            <a:custGeom>
              <a:avLst/>
              <a:gdLst>
                <a:gd name="connsiteX0" fmla="*/ 33 w 233648"/>
                <a:gd name="connsiteY0" fmla="*/ 187 h 156237"/>
                <a:gd name="connsiteX1" fmla="*/ 177833 w 233648"/>
                <a:gd name="connsiteY1" fmla="*/ 30350 h 156237"/>
                <a:gd name="connsiteX2" fmla="*/ 233395 w 233648"/>
                <a:gd name="connsiteY2" fmla="*/ 70037 h 156237"/>
                <a:gd name="connsiteX3" fmla="*/ 198470 w 233648"/>
                <a:gd name="connsiteY3" fmla="*/ 149412 h 156237"/>
                <a:gd name="connsiteX4" fmla="*/ 198470 w 233648"/>
                <a:gd name="connsiteY4" fmla="*/ 144650 h 156237"/>
                <a:gd name="connsiteX5" fmla="*/ 222283 w 233648"/>
                <a:gd name="connsiteY5" fmla="*/ 84325 h 156237"/>
                <a:gd name="connsiteX6" fmla="*/ 219108 w 233648"/>
                <a:gd name="connsiteY6" fmla="*/ 84325 h 156237"/>
                <a:gd name="connsiteX7" fmla="*/ 209583 w 233648"/>
                <a:gd name="connsiteY7" fmla="*/ 58925 h 156237"/>
                <a:gd name="connsiteX8" fmla="*/ 207995 w 233648"/>
                <a:gd name="connsiteY8" fmla="*/ 108137 h 156237"/>
                <a:gd name="connsiteX9" fmla="*/ 206408 w 233648"/>
                <a:gd name="connsiteY9" fmla="*/ 65275 h 156237"/>
                <a:gd name="connsiteX10" fmla="*/ 163545 w 233648"/>
                <a:gd name="connsiteY10" fmla="*/ 44637 h 156237"/>
                <a:gd name="connsiteX11" fmla="*/ 33 w 233648"/>
                <a:gd name="connsiteY11" fmla="*/ 187 h 15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3648" h="156237">
                  <a:moveTo>
                    <a:pt x="33" y="187"/>
                  </a:moveTo>
                  <a:cubicBezTo>
                    <a:pt x="2414" y="-2194"/>
                    <a:pt x="138939" y="18708"/>
                    <a:pt x="177833" y="30350"/>
                  </a:cubicBezTo>
                  <a:cubicBezTo>
                    <a:pt x="216727" y="41992"/>
                    <a:pt x="229956" y="50193"/>
                    <a:pt x="233395" y="70037"/>
                  </a:cubicBezTo>
                  <a:cubicBezTo>
                    <a:pt x="236835" y="89881"/>
                    <a:pt x="204291" y="136977"/>
                    <a:pt x="198470" y="149412"/>
                  </a:cubicBezTo>
                  <a:cubicBezTo>
                    <a:pt x="192649" y="161848"/>
                    <a:pt x="194501" y="155498"/>
                    <a:pt x="198470" y="144650"/>
                  </a:cubicBezTo>
                  <a:cubicBezTo>
                    <a:pt x="202439" y="133802"/>
                    <a:pt x="218843" y="94379"/>
                    <a:pt x="222283" y="84325"/>
                  </a:cubicBezTo>
                  <a:cubicBezTo>
                    <a:pt x="225723" y="74271"/>
                    <a:pt x="221225" y="88558"/>
                    <a:pt x="219108" y="84325"/>
                  </a:cubicBezTo>
                  <a:cubicBezTo>
                    <a:pt x="216991" y="80092"/>
                    <a:pt x="211435" y="54956"/>
                    <a:pt x="209583" y="58925"/>
                  </a:cubicBezTo>
                  <a:cubicBezTo>
                    <a:pt x="207731" y="62894"/>
                    <a:pt x="208524" y="107079"/>
                    <a:pt x="207995" y="108137"/>
                  </a:cubicBezTo>
                  <a:cubicBezTo>
                    <a:pt x="207466" y="109195"/>
                    <a:pt x="213816" y="75858"/>
                    <a:pt x="206408" y="65275"/>
                  </a:cubicBezTo>
                  <a:cubicBezTo>
                    <a:pt x="199000" y="54692"/>
                    <a:pt x="204556" y="57337"/>
                    <a:pt x="163545" y="44637"/>
                  </a:cubicBezTo>
                  <a:cubicBezTo>
                    <a:pt x="122534" y="31937"/>
                    <a:pt x="-2348" y="2568"/>
                    <a:pt x="33" y="1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2F34696B-52ED-4EB0-B6CF-799EC5044353}"/>
                </a:ext>
              </a:extLst>
            </p:cNvPr>
            <p:cNvSpPr/>
            <p:nvPr/>
          </p:nvSpPr>
          <p:spPr>
            <a:xfrm>
              <a:off x="7913552" y="4071709"/>
              <a:ext cx="150960" cy="213390"/>
            </a:xfrm>
            <a:custGeom>
              <a:avLst/>
              <a:gdLst>
                <a:gd name="connsiteX0" fmla="*/ 136 w 150960"/>
                <a:gd name="connsiteY0" fmla="*/ 163741 h 213390"/>
                <a:gd name="connsiteX1" fmla="*/ 57286 w 150960"/>
                <a:gd name="connsiteY1" fmla="*/ 36741 h 213390"/>
                <a:gd name="connsiteX2" fmla="*/ 52523 w 150960"/>
                <a:gd name="connsiteY2" fmla="*/ 139929 h 213390"/>
                <a:gd name="connsiteX3" fmla="*/ 96973 w 150960"/>
                <a:gd name="connsiteY3" fmla="*/ 51029 h 213390"/>
                <a:gd name="connsiteX4" fmla="*/ 123961 w 150960"/>
                <a:gd name="connsiteY4" fmla="*/ 97066 h 213390"/>
                <a:gd name="connsiteX5" fmla="*/ 131898 w 150960"/>
                <a:gd name="connsiteY5" fmla="*/ 158979 h 213390"/>
                <a:gd name="connsiteX6" fmla="*/ 131898 w 150960"/>
                <a:gd name="connsiteY6" fmla="*/ 212954 h 213390"/>
                <a:gd name="connsiteX7" fmla="*/ 150948 w 150960"/>
                <a:gd name="connsiteY7" fmla="*/ 128816 h 213390"/>
                <a:gd name="connsiteX8" fmla="*/ 128723 w 150960"/>
                <a:gd name="connsiteY8" fmla="*/ 9754 h 213390"/>
                <a:gd name="connsiteX9" fmla="*/ 120786 w 150960"/>
                <a:gd name="connsiteY9" fmla="*/ 6579 h 213390"/>
                <a:gd name="connsiteX10" fmla="*/ 19186 w 150960"/>
                <a:gd name="connsiteY10" fmla="*/ 4991 h 213390"/>
                <a:gd name="connsiteX11" fmla="*/ 89036 w 150960"/>
                <a:gd name="connsiteY11" fmla="*/ 31979 h 213390"/>
                <a:gd name="connsiteX12" fmla="*/ 42998 w 150960"/>
                <a:gd name="connsiteY12" fmla="*/ 27216 h 213390"/>
                <a:gd name="connsiteX13" fmla="*/ 136 w 150960"/>
                <a:gd name="connsiteY13" fmla="*/ 163741 h 213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960" h="213390">
                  <a:moveTo>
                    <a:pt x="136" y="163741"/>
                  </a:moveTo>
                  <a:cubicBezTo>
                    <a:pt x="2517" y="165328"/>
                    <a:pt x="48555" y="40710"/>
                    <a:pt x="57286" y="36741"/>
                  </a:cubicBezTo>
                  <a:cubicBezTo>
                    <a:pt x="66017" y="32772"/>
                    <a:pt x="45909" y="137548"/>
                    <a:pt x="52523" y="139929"/>
                  </a:cubicBezTo>
                  <a:cubicBezTo>
                    <a:pt x="59137" y="142310"/>
                    <a:pt x="85067" y="58173"/>
                    <a:pt x="96973" y="51029"/>
                  </a:cubicBezTo>
                  <a:cubicBezTo>
                    <a:pt x="108879" y="43885"/>
                    <a:pt x="118140" y="79074"/>
                    <a:pt x="123961" y="97066"/>
                  </a:cubicBezTo>
                  <a:cubicBezTo>
                    <a:pt x="129782" y="115058"/>
                    <a:pt x="130575" y="139664"/>
                    <a:pt x="131898" y="158979"/>
                  </a:cubicBezTo>
                  <a:cubicBezTo>
                    <a:pt x="133221" y="178294"/>
                    <a:pt x="128723" y="217981"/>
                    <a:pt x="131898" y="212954"/>
                  </a:cubicBezTo>
                  <a:cubicBezTo>
                    <a:pt x="135073" y="207927"/>
                    <a:pt x="151477" y="162683"/>
                    <a:pt x="150948" y="128816"/>
                  </a:cubicBezTo>
                  <a:cubicBezTo>
                    <a:pt x="150419" y="94949"/>
                    <a:pt x="133750" y="30127"/>
                    <a:pt x="128723" y="9754"/>
                  </a:cubicBezTo>
                  <a:cubicBezTo>
                    <a:pt x="123696" y="-10619"/>
                    <a:pt x="139042" y="7373"/>
                    <a:pt x="120786" y="6579"/>
                  </a:cubicBezTo>
                  <a:cubicBezTo>
                    <a:pt x="102530" y="5785"/>
                    <a:pt x="24478" y="758"/>
                    <a:pt x="19186" y="4991"/>
                  </a:cubicBezTo>
                  <a:cubicBezTo>
                    <a:pt x="13894" y="9224"/>
                    <a:pt x="85067" y="28275"/>
                    <a:pt x="89036" y="31979"/>
                  </a:cubicBezTo>
                  <a:cubicBezTo>
                    <a:pt x="93005" y="35683"/>
                    <a:pt x="58873" y="9224"/>
                    <a:pt x="42998" y="27216"/>
                  </a:cubicBezTo>
                  <a:cubicBezTo>
                    <a:pt x="27123" y="45208"/>
                    <a:pt x="-2245" y="162154"/>
                    <a:pt x="136" y="16374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1BDF8CB3-7FCC-458B-8169-AB2020D9B664}"/>
                </a:ext>
              </a:extLst>
            </p:cNvPr>
            <p:cNvSpPr/>
            <p:nvPr/>
          </p:nvSpPr>
          <p:spPr>
            <a:xfrm>
              <a:off x="7500372" y="3859193"/>
              <a:ext cx="594994" cy="216831"/>
            </a:xfrm>
            <a:custGeom>
              <a:avLst/>
              <a:gdLst>
                <a:gd name="connsiteX0" fmla="*/ 503803 w 594994"/>
                <a:gd name="connsiteY0" fmla="*/ 20 h 216831"/>
                <a:gd name="connsiteX1" fmla="*/ 573653 w 594994"/>
                <a:gd name="connsiteY1" fmla="*/ 161945 h 216831"/>
                <a:gd name="connsiteX2" fmla="*/ 564128 w 594994"/>
                <a:gd name="connsiteY2" fmla="*/ 166707 h 216831"/>
                <a:gd name="connsiteX3" fmla="*/ 433953 w 594994"/>
                <a:gd name="connsiteY3" fmla="*/ 166707 h 216831"/>
                <a:gd name="connsiteX4" fmla="*/ 566 w 594994"/>
                <a:gd name="connsiteY4" fmla="*/ 112732 h 216831"/>
                <a:gd name="connsiteX5" fmla="*/ 533966 w 594994"/>
                <a:gd name="connsiteY5" fmla="*/ 212745 h 216831"/>
                <a:gd name="connsiteX6" fmla="*/ 587941 w 594994"/>
                <a:gd name="connsiteY6" fmla="*/ 195282 h 216831"/>
                <a:gd name="connsiteX7" fmla="*/ 576828 w 594994"/>
                <a:gd name="connsiteY7" fmla="*/ 174645 h 216831"/>
                <a:gd name="connsiteX8" fmla="*/ 503803 w 594994"/>
                <a:gd name="connsiteY8" fmla="*/ 20 h 216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4994" h="216831">
                  <a:moveTo>
                    <a:pt x="503803" y="20"/>
                  </a:moveTo>
                  <a:cubicBezTo>
                    <a:pt x="503274" y="-2097"/>
                    <a:pt x="573653" y="161945"/>
                    <a:pt x="573653" y="161945"/>
                  </a:cubicBezTo>
                  <a:cubicBezTo>
                    <a:pt x="583707" y="189726"/>
                    <a:pt x="587411" y="165913"/>
                    <a:pt x="564128" y="166707"/>
                  </a:cubicBezTo>
                  <a:cubicBezTo>
                    <a:pt x="540845" y="167501"/>
                    <a:pt x="527880" y="175703"/>
                    <a:pt x="433953" y="166707"/>
                  </a:cubicBezTo>
                  <a:cubicBezTo>
                    <a:pt x="340026" y="157711"/>
                    <a:pt x="-16103" y="105059"/>
                    <a:pt x="566" y="112732"/>
                  </a:cubicBezTo>
                  <a:cubicBezTo>
                    <a:pt x="17235" y="120405"/>
                    <a:pt x="436070" y="198987"/>
                    <a:pt x="533966" y="212745"/>
                  </a:cubicBezTo>
                  <a:cubicBezTo>
                    <a:pt x="631862" y="226503"/>
                    <a:pt x="580797" y="201632"/>
                    <a:pt x="587941" y="195282"/>
                  </a:cubicBezTo>
                  <a:cubicBezTo>
                    <a:pt x="595085" y="188932"/>
                    <a:pt x="590851" y="209305"/>
                    <a:pt x="576828" y="174645"/>
                  </a:cubicBezTo>
                  <a:cubicBezTo>
                    <a:pt x="562805" y="139985"/>
                    <a:pt x="504332" y="2137"/>
                    <a:pt x="503803" y="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7ADF218A-38A8-4B8E-94E9-582106C628E8}"/>
                </a:ext>
              </a:extLst>
            </p:cNvPr>
            <p:cNvSpPr/>
            <p:nvPr/>
          </p:nvSpPr>
          <p:spPr>
            <a:xfrm>
              <a:off x="7834898" y="3908220"/>
              <a:ext cx="251261" cy="132068"/>
            </a:xfrm>
            <a:custGeom>
              <a:avLst/>
              <a:gdLst>
                <a:gd name="connsiteX0" fmla="*/ 126415 w 251261"/>
                <a:gd name="connsiteY0" fmla="*/ 205 h 132068"/>
                <a:gd name="connsiteX1" fmla="*/ 245477 w 251261"/>
                <a:gd name="connsiteY1" fmla="*/ 125618 h 132068"/>
                <a:gd name="connsiteX2" fmla="*/ 220077 w 251261"/>
                <a:gd name="connsiteY2" fmla="*/ 109743 h 132068"/>
                <a:gd name="connsiteX3" fmla="*/ 110540 w 251261"/>
                <a:gd name="connsiteY3" fmla="*/ 73230 h 132068"/>
                <a:gd name="connsiteX4" fmla="*/ 1002 w 251261"/>
                <a:gd name="connsiteY4" fmla="*/ 44655 h 132068"/>
                <a:gd name="connsiteX5" fmla="*/ 177215 w 251261"/>
                <a:gd name="connsiteY5" fmla="*/ 93868 h 132068"/>
                <a:gd name="connsiteX6" fmla="*/ 126415 w 251261"/>
                <a:gd name="connsiteY6" fmla="*/ 205 h 13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261" h="132068">
                  <a:moveTo>
                    <a:pt x="126415" y="205"/>
                  </a:moveTo>
                  <a:cubicBezTo>
                    <a:pt x="137792" y="5497"/>
                    <a:pt x="229867" y="107362"/>
                    <a:pt x="245477" y="125618"/>
                  </a:cubicBezTo>
                  <a:cubicBezTo>
                    <a:pt x="261087" y="143874"/>
                    <a:pt x="242567" y="118474"/>
                    <a:pt x="220077" y="109743"/>
                  </a:cubicBezTo>
                  <a:cubicBezTo>
                    <a:pt x="197587" y="101012"/>
                    <a:pt x="147053" y="84078"/>
                    <a:pt x="110540" y="73230"/>
                  </a:cubicBezTo>
                  <a:cubicBezTo>
                    <a:pt x="74027" y="62382"/>
                    <a:pt x="-10111" y="41215"/>
                    <a:pt x="1002" y="44655"/>
                  </a:cubicBezTo>
                  <a:cubicBezTo>
                    <a:pt x="12114" y="48095"/>
                    <a:pt x="153403" y="94133"/>
                    <a:pt x="177215" y="93868"/>
                  </a:cubicBezTo>
                  <a:cubicBezTo>
                    <a:pt x="201028" y="93604"/>
                    <a:pt x="115038" y="-5087"/>
                    <a:pt x="126415" y="20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2A61CE84-C67E-4F15-81D4-DF754C36CCB4}"/>
                </a:ext>
              </a:extLst>
            </p:cNvPr>
            <p:cNvSpPr/>
            <p:nvPr/>
          </p:nvSpPr>
          <p:spPr>
            <a:xfrm>
              <a:off x="7966910" y="3646190"/>
              <a:ext cx="564363" cy="249782"/>
            </a:xfrm>
            <a:custGeom>
              <a:avLst/>
              <a:gdLst>
                <a:gd name="connsiteX0" fmla="*/ 7103 w 564363"/>
                <a:gd name="connsiteY0" fmla="*/ 3473 h 249782"/>
                <a:gd name="connsiteX1" fmla="*/ 457953 w 564363"/>
                <a:gd name="connsiteY1" fmla="*/ 173335 h 249782"/>
                <a:gd name="connsiteX2" fmla="*/ 564315 w 564363"/>
                <a:gd name="connsiteY2" fmla="*/ 171748 h 249782"/>
                <a:gd name="connsiteX3" fmla="*/ 470653 w 564363"/>
                <a:gd name="connsiteY3" fmla="*/ 182860 h 249782"/>
                <a:gd name="connsiteX4" fmla="*/ 397628 w 564363"/>
                <a:gd name="connsiteY4" fmla="*/ 249535 h 249782"/>
                <a:gd name="connsiteX5" fmla="*/ 491290 w 564363"/>
                <a:gd name="connsiteY5" fmla="*/ 155873 h 249782"/>
                <a:gd name="connsiteX6" fmla="*/ 283328 w 564363"/>
                <a:gd name="connsiteY6" fmla="*/ 93960 h 249782"/>
                <a:gd name="connsiteX7" fmla="*/ 191253 w 564363"/>
                <a:gd name="connsiteY7" fmla="*/ 81260 h 249782"/>
                <a:gd name="connsiteX8" fmla="*/ 373815 w 564363"/>
                <a:gd name="connsiteY8" fmla="*/ 141585 h 249782"/>
                <a:gd name="connsiteX9" fmla="*/ 194428 w 564363"/>
                <a:gd name="connsiteY9" fmla="*/ 65385 h 249782"/>
                <a:gd name="connsiteX10" fmla="*/ 7103 w 564363"/>
                <a:gd name="connsiteY10" fmla="*/ 3473 h 24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4363" h="249782">
                  <a:moveTo>
                    <a:pt x="7103" y="3473"/>
                  </a:moveTo>
                  <a:cubicBezTo>
                    <a:pt x="51024" y="21465"/>
                    <a:pt x="365084" y="145289"/>
                    <a:pt x="457953" y="173335"/>
                  </a:cubicBezTo>
                  <a:cubicBezTo>
                    <a:pt x="550822" y="201381"/>
                    <a:pt x="562198" y="170160"/>
                    <a:pt x="564315" y="171748"/>
                  </a:cubicBezTo>
                  <a:cubicBezTo>
                    <a:pt x="566432" y="173336"/>
                    <a:pt x="498434" y="169896"/>
                    <a:pt x="470653" y="182860"/>
                  </a:cubicBezTo>
                  <a:cubicBezTo>
                    <a:pt x="442872" y="195825"/>
                    <a:pt x="394189" y="254033"/>
                    <a:pt x="397628" y="249535"/>
                  </a:cubicBezTo>
                  <a:cubicBezTo>
                    <a:pt x="401067" y="245037"/>
                    <a:pt x="510340" y="181802"/>
                    <a:pt x="491290" y="155873"/>
                  </a:cubicBezTo>
                  <a:cubicBezTo>
                    <a:pt x="472240" y="129944"/>
                    <a:pt x="333334" y="106395"/>
                    <a:pt x="283328" y="93960"/>
                  </a:cubicBezTo>
                  <a:cubicBezTo>
                    <a:pt x="233322" y="81525"/>
                    <a:pt x="176172" y="73323"/>
                    <a:pt x="191253" y="81260"/>
                  </a:cubicBezTo>
                  <a:cubicBezTo>
                    <a:pt x="206334" y="89197"/>
                    <a:pt x="373286" y="144231"/>
                    <a:pt x="373815" y="141585"/>
                  </a:cubicBezTo>
                  <a:cubicBezTo>
                    <a:pt x="374344" y="138939"/>
                    <a:pt x="253959" y="88668"/>
                    <a:pt x="194428" y="65385"/>
                  </a:cubicBezTo>
                  <a:cubicBezTo>
                    <a:pt x="134897" y="42102"/>
                    <a:pt x="-36818" y="-14519"/>
                    <a:pt x="7103" y="34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00104564-5336-4FD7-9F6B-6E2571EFFA64}"/>
                </a:ext>
              </a:extLst>
            </p:cNvPr>
            <p:cNvSpPr/>
            <p:nvPr/>
          </p:nvSpPr>
          <p:spPr>
            <a:xfrm>
              <a:off x="7970697" y="3854178"/>
              <a:ext cx="517714" cy="227290"/>
            </a:xfrm>
            <a:custGeom>
              <a:avLst/>
              <a:gdLst>
                <a:gd name="connsiteX0" fmla="*/ 141 w 517714"/>
                <a:gd name="connsiteY0" fmla="*/ 272 h 227290"/>
                <a:gd name="connsiteX1" fmla="*/ 92216 w 517714"/>
                <a:gd name="connsiteY1" fmla="*/ 119335 h 227290"/>
                <a:gd name="connsiteX2" fmla="*/ 90628 w 517714"/>
                <a:gd name="connsiteY2" fmla="*/ 132035 h 227290"/>
                <a:gd name="connsiteX3" fmla="*/ 276366 w 517714"/>
                <a:gd name="connsiteY3" fmla="*/ 170135 h 227290"/>
                <a:gd name="connsiteX4" fmla="*/ 514491 w 517714"/>
                <a:gd name="connsiteY4" fmla="*/ 227285 h 227290"/>
                <a:gd name="connsiteX5" fmla="*/ 393841 w 517714"/>
                <a:gd name="connsiteY5" fmla="*/ 173310 h 227290"/>
                <a:gd name="connsiteX6" fmla="*/ 112853 w 517714"/>
                <a:gd name="connsiteY6" fmla="*/ 120922 h 227290"/>
                <a:gd name="connsiteX7" fmla="*/ 217628 w 517714"/>
                <a:gd name="connsiteY7" fmla="*/ 141560 h 227290"/>
                <a:gd name="connsiteX8" fmla="*/ 81103 w 517714"/>
                <a:gd name="connsiteY8" fmla="*/ 122510 h 227290"/>
                <a:gd name="connsiteX9" fmla="*/ 116028 w 517714"/>
                <a:gd name="connsiteY9" fmla="*/ 87585 h 227290"/>
                <a:gd name="connsiteX10" fmla="*/ 141 w 517714"/>
                <a:gd name="connsiteY10" fmla="*/ 272 h 227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7714" h="227290">
                  <a:moveTo>
                    <a:pt x="141" y="272"/>
                  </a:moveTo>
                  <a:cubicBezTo>
                    <a:pt x="-3828" y="5564"/>
                    <a:pt x="77135" y="97375"/>
                    <a:pt x="92216" y="119335"/>
                  </a:cubicBezTo>
                  <a:cubicBezTo>
                    <a:pt x="107297" y="141296"/>
                    <a:pt x="59936" y="123568"/>
                    <a:pt x="90628" y="132035"/>
                  </a:cubicBezTo>
                  <a:cubicBezTo>
                    <a:pt x="121320" y="140502"/>
                    <a:pt x="205722" y="154260"/>
                    <a:pt x="276366" y="170135"/>
                  </a:cubicBezTo>
                  <a:cubicBezTo>
                    <a:pt x="347010" y="186010"/>
                    <a:pt x="494912" y="226756"/>
                    <a:pt x="514491" y="227285"/>
                  </a:cubicBezTo>
                  <a:cubicBezTo>
                    <a:pt x="534070" y="227814"/>
                    <a:pt x="460781" y="191037"/>
                    <a:pt x="393841" y="173310"/>
                  </a:cubicBezTo>
                  <a:cubicBezTo>
                    <a:pt x="326901" y="155583"/>
                    <a:pt x="142222" y="126214"/>
                    <a:pt x="112853" y="120922"/>
                  </a:cubicBezTo>
                  <a:cubicBezTo>
                    <a:pt x="83484" y="115630"/>
                    <a:pt x="217628" y="141560"/>
                    <a:pt x="217628" y="141560"/>
                  </a:cubicBezTo>
                  <a:cubicBezTo>
                    <a:pt x="212336" y="141825"/>
                    <a:pt x="98036" y="131506"/>
                    <a:pt x="81103" y="122510"/>
                  </a:cubicBezTo>
                  <a:cubicBezTo>
                    <a:pt x="64170" y="113514"/>
                    <a:pt x="130580" y="106900"/>
                    <a:pt x="116028" y="87585"/>
                  </a:cubicBezTo>
                  <a:cubicBezTo>
                    <a:pt x="101476" y="68270"/>
                    <a:pt x="4110" y="-5020"/>
                    <a:pt x="141" y="27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D2D07A97-90E4-475F-92CF-8B3B63267701}"/>
                </a:ext>
              </a:extLst>
            </p:cNvPr>
            <p:cNvSpPr/>
            <p:nvPr/>
          </p:nvSpPr>
          <p:spPr>
            <a:xfrm>
              <a:off x="8401417" y="3796263"/>
              <a:ext cx="260430" cy="288717"/>
            </a:xfrm>
            <a:custGeom>
              <a:avLst/>
              <a:gdLst>
                <a:gd name="connsiteX0" fmla="*/ 1221 w 260430"/>
                <a:gd name="connsiteY0" fmla="*/ 2625 h 288717"/>
                <a:gd name="connsiteX1" fmla="*/ 150446 w 260430"/>
                <a:gd name="connsiteY1" fmla="*/ 21675 h 288717"/>
                <a:gd name="connsiteX2" fmla="*/ 240933 w 260430"/>
                <a:gd name="connsiteY2" fmla="*/ 55012 h 288717"/>
                <a:gd name="connsiteX3" fmla="*/ 258396 w 260430"/>
                <a:gd name="connsiteY3" fmla="*/ 69300 h 288717"/>
                <a:gd name="connsiteX4" fmla="*/ 209183 w 260430"/>
                <a:gd name="connsiteY4" fmla="*/ 120100 h 288717"/>
                <a:gd name="connsiteX5" fmla="*/ 118696 w 260430"/>
                <a:gd name="connsiteY5" fmla="*/ 205825 h 288717"/>
                <a:gd name="connsiteX6" fmla="*/ 71071 w 260430"/>
                <a:gd name="connsiteY6" fmla="*/ 288375 h 288717"/>
                <a:gd name="connsiteX7" fmla="*/ 101233 w 260430"/>
                <a:gd name="connsiteY7" fmla="*/ 235987 h 288717"/>
                <a:gd name="connsiteX8" fmla="*/ 61546 w 260430"/>
                <a:gd name="connsiteY8" fmla="*/ 255037 h 288717"/>
                <a:gd name="connsiteX9" fmla="*/ 193308 w 260430"/>
                <a:gd name="connsiteY9" fmla="*/ 118512 h 288717"/>
                <a:gd name="connsiteX10" fmla="*/ 239346 w 260430"/>
                <a:gd name="connsiteY10" fmla="*/ 80412 h 288717"/>
                <a:gd name="connsiteX11" fmla="*/ 1221 w 260430"/>
                <a:gd name="connsiteY11" fmla="*/ 2625 h 288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0430" h="288717">
                  <a:moveTo>
                    <a:pt x="1221" y="2625"/>
                  </a:moveTo>
                  <a:cubicBezTo>
                    <a:pt x="-13596" y="-7164"/>
                    <a:pt x="110494" y="12944"/>
                    <a:pt x="150446" y="21675"/>
                  </a:cubicBezTo>
                  <a:cubicBezTo>
                    <a:pt x="190398" y="30406"/>
                    <a:pt x="222941" y="47075"/>
                    <a:pt x="240933" y="55012"/>
                  </a:cubicBezTo>
                  <a:cubicBezTo>
                    <a:pt x="258925" y="62950"/>
                    <a:pt x="263688" y="58452"/>
                    <a:pt x="258396" y="69300"/>
                  </a:cubicBezTo>
                  <a:cubicBezTo>
                    <a:pt x="253104" y="80148"/>
                    <a:pt x="232466" y="97346"/>
                    <a:pt x="209183" y="120100"/>
                  </a:cubicBezTo>
                  <a:cubicBezTo>
                    <a:pt x="185900" y="142854"/>
                    <a:pt x="141715" y="177779"/>
                    <a:pt x="118696" y="205825"/>
                  </a:cubicBezTo>
                  <a:cubicBezTo>
                    <a:pt x="95677" y="233871"/>
                    <a:pt x="73981" y="283348"/>
                    <a:pt x="71071" y="288375"/>
                  </a:cubicBezTo>
                  <a:cubicBezTo>
                    <a:pt x="68161" y="293402"/>
                    <a:pt x="102820" y="241543"/>
                    <a:pt x="101233" y="235987"/>
                  </a:cubicBezTo>
                  <a:cubicBezTo>
                    <a:pt x="99646" y="230431"/>
                    <a:pt x="46200" y="274616"/>
                    <a:pt x="61546" y="255037"/>
                  </a:cubicBezTo>
                  <a:cubicBezTo>
                    <a:pt x="76892" y="235458"/>
                    <a:pt x="163675" y="147616"/>
                    <a:pt x="193308" y="118512"/>
                  </a:cubicBezTo>
                  <a:cubicBezTo>
                    <a:pt x="222941" y="89408"/>
                    <a:pt x="263952" y="97610"/>
                    <a:pt x="239346" y="80412"/>
                  </a:cubicBezTo>
                  <a:cubicBezTo>
                    <a:pt x="214740" y="63214"/>
                    <a:pt x="16038" y="12414"/>
                    <a:pt x="1221" y="26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: 図形 1180">
              <a:extLst>
                <a:ext uri="{FF2B5EF4-FFF2-40B4-BE49-F238E27FC236}">
                  <a16:creationId xmlns:a16="http://schemas.microsoft.com/office/drawing/2014/main" id="{6FF66332-1242-4A65-828A-AE60776A64AF}"/>
                </a:ext>
              </a:extLst>
            </p:cNvPr>
            <p:cNvSpPr/>
            <p:nvPr/>
          </p:nvSpPr>
          <p:spPr>
            <a:xfrm>
              <a:off x="8464625" y="3857210"/>
              <a:ext cx="139650" cy="203143"/>
            </a:xfrm>
            <a:custGeom>
              <a:avLst/>
              <a:gdLst>
                <a:gd name="connsiteX0" fmla="*/ 139625 w 139650"/>
                <a:gd name="connsiteY0" fmla="*/ 415 h 203143"/>
                <a:gd name="connsiteX1" fmla="*/ 42788 w 139650"/>
                <a:gd name="connsiteY1" fmla="*/ 82965 h 203143"/>
                <a:gd name="connsiteX2" fmla="*/ 1513 w 139650"/>
                <a:gd name="connsiteY2" fmla="*/ 202028 h 203143"/>
                <a:gd name="connsiteX3" fmla="*/ 9450 w 139650"/>
                <a:gd name="connsiteY3" fmla="*/ 138528 h 203143"/>
                <a:gd name="connsiteX4" fmla="*/ 14213 w 139650"/>
                <a:gd name="connsiteY4" fmla="*/ 70265 h 203143"/>
                <a:gd name="connsiteX5" fmla="*/ 36438 w 139650"/>
                <a:gd name="connsiteY5" fmla="*/ 78203 h 203143"/>
                <a:gd name="connsiteX6" fmla="*/ 3100 w 139650"/>
                <a:gd name="connsiteY6" fmla="*/ 136940 h 203143"/>
                <a:gd name="connsiteX7" fmla="*/ 52313 w 139650"/>
                <a:gd name="connsiteY7" fmla="*/ 54390 h 203143"/>
                <a:gd name="connsiteX8" fmla="*/ 139625 w 139650"/>
                <a:gd name="connsiteY8" fmla="*/ 415 h 203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50" h="203143">
                  <a:moveTo>
                    <a:pt x="139625" y="415"/>
                  </a:moveTo>
                  <a:cubicBezTo>
                    <a:pt x="138038" y="5177"/>
                    <a:pt x="65807" y="49363"/>
                    <a:pt x="42788" y="82965"/>
                  </a:cubicBezTo>
                  <a:cubicBezTo>
                    <a:pt x="19769" y="116567"/>
                    <a:pt x="7069" y="192768"/>
                    <a:pt x="1513" y="202028"/>
                  </a:cubicBezTo>
                  <a:cubicBezTo>
                    <a:pt x="-4043" y="211289"/>
                    <a:pt x="7333" y="160488"/>
                    <a:pt x="9450" y="138528"/>
                  </a:cubicBezTo>
                  <a:cubicBezTo>
                    <a:pt x="11567" y="116568"/>
                    <a:pt x="9715" y="80319"/>
                    <a:pt x="14213" y="70265"/>
                  </a:cubicBezTo>
                  <a:cubicBezTo>
                    <a:pt x="18711" y="60211"/>
                    <a:pt x="38290" y="67091"/>
                    <a:pt x="36438" y="78203"/>
                  </a:cubicBezTo>
                  <a:cubicBezTo>
                    <a:pt x="34586" y="89315"/>
                    <a:pt x="454" y="140909"/>
                    <a:pt x="3100" y="136940"/>
                  </a:cubicBezTo>
                  <a:cubicBezTo>
                    <a:pt x="5746" y="132971"/>
                    <a:pt x="35115" y="75821"/>
                    <a:pt x="52313" y="54390"/>
                  </a:cubicBezTo>
                  <a:cubicBezTo>
                    <a:pt x="69511" y="32959"/>
                    <a:pt x="141212" y="-4347"/>
                    <a:pt x="139625" y="4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: 図形 1181">
              <a:extLst>
                <a:ext uri="{FF2B5EF4-FFF2-40B4-BE49-F238E27FC236}">
                  <a16:creationId xmlns:a16="http://schemas.microsoft.com/office/drawing/2014/main" id="{D66A9B34-5F39-4D73-880E-A6B0D9A4C41C}"/>
                </a:ext>
              </a:extLst>
            </p:cNvPr>
            <p:cNvSpPr/>
            <p:nvPr/>
          </p:nvSpPr>
          <p:spPr>
            <a:xfrm>
              <a:off x="7698767" y="3509177"/>
              <a:ext cx="1299552" cy="273954"/>
            </a:xfrm>
            <a:custGeom>
              <a:avLst/>
              <a:gdLst>
                <a:gd name="connsiteX0" fmla="*/ 16483 w 1299552"/>
                <a:gd name="connsiteY0" fmla="*/ 3961 h 273954"/>
                <a:gd name="connsiteX1" fmla="*/ 511783 w 1299552"/>
                <a:gd name="connsiteY1" fmla="*/ 215098 h 273954"/>
                <a:gd name="connsiteX2" fmla="*/ 276833 w 1299552"/>
                <a:gd name="connsiteY2" fmla="*/ 123023 h 273954"/>
                <a:gd name="connsiteX3" fmla="*/ 792771 w 1299552"/>
                <a:gd name="connsiteY3" fmla="*/ 265898 h 273954"/>
                <a:gd name="connsiteX4" fmla="*/ 922946 w 1299552"/>
                <a:gd name="connsiteY4" fmla="*/ 256373 h 273954"/>
                <a:gd name="connsiteX5" fmla="*/ 845158 w 1299552"/>
                <a:gd name="connsiteY5" fmla="*/ 259548 h 273954"/>
                <a:gd name="connsiteX6" fmla="*/ 1199171 w 1299552"/>
                <a:gd name="connsiteY6" fmla="*/ 245261 h 273954"/>
                <a:gd name="connsiteX7" fmla="*/ 1294421 w 1299552"/>
                <a:gd name="connsiteY7" fmla="*/ 162711 h 273954"/>
                <a:gd name="connsiteX8" fmla="*/ 1078521 w 1299552"/>
                <a:gd name="connsiteY8" fmla="*/ 226211 h 273954"/>
                <a:gd name="connsiteX9" fmla="*/ 684821 w 1299552"/>
                <a:gd name="connsiteY9" fmla="*/ 256373 h 273954"/>
                <a:gd name="connsiteX10" fmla="*/ 365733 w 1299552"/>
                <a:gd name="connsiteY10" fmla="*/ 146836 h 273954"/>
                <a:gd name="connsiteX11" fmla="*/ 140308 w 1299552"/>
                <a:gd name="connsiteY11" fmla="*/ 81748 h 273954"/>
                <a:gd name="connsiteX12" fmla="*/ 16483 w 1299552"/>
                <a:gd name="connsiteY12" fmla="*/ 3961 h 273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99552" h="273954">
                  <a:moveTo>
                    <a:pt x="16483" y="3961"/>
                  </a:moveTo>
                  <a:cubicBezTo>
                    <a:pt x="78396" y="26186"/>
                    <a:pt x="468391" y="195254"/>
                    <a:pt x="511783" y="215098"/>
                  </a:cubicBezTo>
                  <a:cubicBezTo>
                    <a:pt x="555175" y="234942"/>
                    <a:pt x="230002" y="114556"/>
                    <a:pt x="276833" y="123023"/>
                  </a:cubicBezTo>
                  <a:cubicBezTo>
                    <a:pt x="323664" y="131490"/>
                    <a:pt x="685086" y="243673"/>
                    <a:pt x="792771" y="265898"/>
                  </a:cubicBezTo>
                  <a:cubicBezTo>
                    <a:pt x="900456" y="288123"/>
                    <a:pt x="914215" y="257431"/>
                    <a:pt x="922946" y="256373"/>
                  </a:cubicBezTo>
                  <a:cubicBezTo>
                    <a:pt x="931677" y="255315"/>
                    <a:pt x="845158" y="259548"/>
                    <a:pt x="845158" y="259548"/>
                  </a:cubicBezTo>
                  <a:cubicBezTo>
                    <a:pt x="891195" y="257696"/>
                    <a:pt x="1124294" y="261400"/>
                    <a:pt x="1199171" y="245261"/>
                  </a:cubicBezTo>
                  <a:cubicBezTo>
                    <a:pt x="1274048" y="229122"/>
                    <a:pt x="1314529" y="165886"/>
                    <a:pt x="1294421" y="162711"/>
                  </a:cubicBezTo>
                  <a:cubicBezTo>
                    <a:pt x="1274313" y="159536"/>
                    <a:pt x="1180121" y="210601"/>
                    <a:pt x="1078521" y="226211"/>
                  </a:cubicBezTo>
                  <a:cubicBezTo>
                    <a:pt x="976921" y="241821"/>
                    <a:pt x="803619" y="269602"/>
                    <a:pt x="684821" y="256373"/>
                  </a:cubicBezTo>
                  <a:cubicBezTo>
                    <a:pt x="566023" y="243144"/>
                    <a:pt x="456485" y="175940"/>
                    <a:pt x="365733" y="146836"/>
                  </a:cubicBezTo>
                  <a:cubicBezTo>
                    <a:pt x="274981" y="117732"/>
                    <a:pt x="197722" y="104238"/>
                    <a:pt x="140308" y="81748"/>
                  </a:cubicBezTo>
                  <a:cubicBezTo>
                    <a:pt x="82894" y="59258"/>
                    <a:pt x="-45430" y="-18264"/>
                    <a:pt x="16483" y="396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: 図形 1182">
              <a:extLst>
                <a:ext uri="{FF2B5EF4-FFF2-40B4-BE49-F238E27FC236}">
                  <a16:creationId xmlns:a16="http://schemas.microsoft.com/office/drawing/2014/main" id="{074D130F-0882-46C0-9A0D-EB40B6E6A1D6}"/>
                </a:ext>
              </a:extLst>
            </p:cNvPr>
            <p:cNvSpPr/>
            <p:nvPr/>
          </p:nvSpPr>
          <p:spPr>
            <a:xfrm>
              <a:off x="8510492" y="3617550"/>
              <a:ext cx="483518" cy="114873"/>
            </a:xfrm>
            <a:custGeom>
              <a:avLst/>
              <a:gdLst>
                <a:gd name="connsiteX0" fmla="*/ 96 w 483518"/>
                <a:gd name="connsiteY0" fmla="*/ 114663 h 114873"/>
                <a:gd name="connsiteX1" fmla="*/ 230283 w 483518"/>
                <a:gd name="connsiteY1" fmla="*/ 44813 h 114873"/>
                <a:gd name="connsiteX2" fmla="*/ 481108 w 483518"/>
                <a:gd name="connsiteY2" fmla="*/ 363 h 114873"/>
                <a:gd name="connsiteX3" fmla="*/ 342996 w 483518"/>
                <a:gd name="connsiteY3" fmla="*/ 27350 h 114873"/>
                <a:gd name="connsiteX4" fmla="*/ 111221 w 483518"/>
                <a:gd name="connsiteY4" fmla="*/ 89263 h 114873"/>
                <a:gd name="connsiteX5" fmla="*/ 257271 w 483518"/>
                <a:gd name="connsiteY5" fmla="*/ 67038 h 114873"/>
                <a:gd name="connsiteX6" fmla="*/ 96 w 483518"/>
                <a:gd name="connsiteY6" fmla="*/ 114663 h 114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3518" h="114873">
                  <a:moveTo>
                    <a:pt x="96" y="114663"/>
                  </a:moveTo>
                  <a:cubicBezTo>
                    <a:pt x="-4402" y="110959"/>
                    <a:pt x="150114" y="63863"/>
                    <a:pt x="230283" y="44813"/>
                  </a:cubicBezTo>
                  <a:cubicBezTo>
                    <a:pt x="310452" y="25763"/>
                    <a:pt x="462323" y="3273"/>
                    <a:pt x="481108" y="363"/>
                  </a:cubicBezTo>
                  <a:cubicBezTo>
                    <a:pt x="499894" y="-2548"/>
                    <a:pt x="404644" y="12533"/>
                    <a:pt x="342996" y="27350"/>
                  </a:cubicBezTo>
                  <a:cubicBezTo>
                    <a:pt x="281348" y="42167"/>
                    <a:pt x="125508" y="82648"/>
                    <a:pt x="111221" y="89263"/>
                  </a:cubicBezTo>
                  <a:cubicBezTo>
                    <a:pt x="96934" y="95878"/>
                    <a:pt x="280290" y="62011"/>
                    <a:pt x="257271" y="67038"/>
                  </a:cubicBezTo>
                  <a:cubicBezTo>
                    <a:pt x="234252" y="72065"/>
                    <a:pt x="4594" y="118367"/>
                    <a:pt x="96" y="11466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: 図形 1183">
              <a:extLst>
                <a:ext uri="{FF2B5EF4-FFF2-40B4-BE49-F238E27FC236}">
                  <a16:creationId xmlns:a16="http://schemas.microsoft.com/office/drawing/2014/main" id="{BD69A832-F8C5-4A9D-9F08-5491FBF2DEEF}"/>
                </a:ext>
              </a:extLst>
            </p:cNvPr>
            <p:cNvSpPr/>
            <p:nvPr/>
          </p:nvSpPr>
          <p:spPr>
            <a:xfrm>
              <a:off x="7955861" y="3475257"/>
              <a:ext cx="930985" cy="218896"/>
            </a:xfrm>
            <a:custGeom>
              <a:avLst/>
              <a:gdLst>
                <a:gd name="connsiteX0" fmla="*/ 8627 w 930985"/>
                <a:gd name="connsiteY0" fmla="*/ 4543 h 218896"/>
                <a:gd name="connsiteX1" fmla="*/ 376927 w 930985"/>
                <a:gd name="connsiteY1" fmla="*/ 112493 h 218896"/>
                <a:gd name="connsiteX2" fmla="*/ 262627 w 930985"/>
                <a:gd name="connsiteY2" fmla="*/ 85506 h 218896"/>
                <a:gd name="connsiteX3" fmla="*/ 645214 w 930985"/>
                <a:gd name="connsiteY3" fmla="*/ 136306 h 218896"/>
                <a:gd name="connsiteX4" fmla="*/ 930964 w 930985"/>
                <a:gd name="connsiteY4" fmla="*/ 131543 h 218896"/>
                <a:gd name="connsiteX5" fmla="*/ 659502 w 930985"/>
                <a:gd name="connsiteY5" fmla="*/ 160118 h 218896"/>
                <a:gd name="connsiteX6" fmla="*/ 443602 w 930985"/>
                <a:gd name="connsiteY6" fmla="*/ 218856 h 218896"/>
                <a:gd name="connsiteX7" fmla="*/ 873814 w 930985"/>
                <a:gd name="connsiteY7" fmla="*/ 150593 h 218896"/>
                <a:gd name="connsiteX8" fmla="*/ 800789 w 930985"/>
                <a:gd name="connsiteY8" fmla="*/ 141068 h 218896"/>
                <a:gd name="connsiteX9" fmla="*/ 476939 w 930985"/>
                <a:gd name="connsiteY9" fmla="*/ 122018 h 218896"/>
                <a:gd name="connsiteX10" fmla="*/ 145152 w 930985"/>
                <a:gd name="connsiteY10" fmla="*/ 29943 h 218896"/>
                <a:gd name="connsiteX11" fmla="*/ 8627 w 930985"/>
                <a:gd name="connsiteY11" fmla="*/ 4543 h 218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0985" h="218896">
                  <a:moveTo>
                    <a:pt x="8627" y="4543"/>
                  </a:moveTo>
                  <a:cubicBezTo>
                    <a:pt x="47256" y="18301"/>
                    <a:pt x="334594" y="98999"/>
                    <a:pt x="376927" y="112493"/>
                  </a:cubicBezTo>
                  <a:cubicBezTo>
                    <a:pt x="419260" y="125987"/>
                    <a:pt x="217913" y="81537"/>
                    <a:pt x="262627" y="85506"/>
                  </a:cubicBezTo>
                  <a:cubicBezTo>
                    <a:pt x="307341" y="89475"/>
                    <a:pt x="533825" y="128633"/>
                    <a:pt x="645214" y="136306"/>
                  </a:cubicBezTo>
                  <a:cubicBezTo>
                    <a:pt x="756604" y="143979"/>
                    <a:pt x="928583" y="127574"/>
                    <a:pt x="930964" y="131543"/>
                  </a:cubicBezTo>
                  <a:cubicBezTo>
                    <a:pt x="933345" y="135512"/>
                    <a:pt x="740729" y="145566"/>
                    <a:pt x="659502" y="160118"/>
                  </a:cubicBezTo>
                  <a:cubicBezTo>
                    <a:pt x="578275" y="174670"/>
                    <a:pt x="407883" y="220443"/>
                    <a:pt x="443602" y="218856"/>
                  </a:cubicBezTo>
                  <a:cubicBezTo>
                    <a:pt x="479321" y="217269"/>
                    <a:pt x="814283" y="163558"/>
                    <a:pt x="873814" y="150593"/>
                  </a:cubicBezTo>
                  <a:cubicBezTo>
                    <a:pt x="933345" y="137628"/>
                    <a:pt x="866935" y="145831"/>
                    <a:pt x="800789" y="141068"/>
                  </a:cubicBezTo>
                  <a:cubicBezTo>
                    <a:pt x="734643" y="136306"/>
                    <a:pt x="586212" y="140539"/>
                    <a:pt x="476939" y="122018"/>
                  </a:cubicBezTo>
                  <a:cubicBezTo>
                    <a:pt x="367666" y="103497"/>
                    <a:pt x="221087" y="48993"/>
                    <a:pt x="145152" y="29943"/>
                  </a:cubicBezTo>
                  <a:cubicBezTo>
                    <a:pt x="69217" y="10893"/>
                    <a:pt x="-30002" y="-9215"/>
                    <a:pt x="8627" y="45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: 図形 1184">
              <a:extLst>
                <a:ext uri="{FF2B5EF4-FFF2-40B4-BE49-F238E27FC236}">
                  <a16:creationId xmlns:a16="http://schemas.microsoft.com/office/drawing/2014/main" id="{25E71A65-BF9C-4754-A8AD-7D0C7028149D}"/>
                </a:ext>
              </a:extLst>
            </p:cNvPr>
            <p:cNvSpPr/>
            <p:nvPr/>
          </p:nvSpPr>
          <p:spPr>
            <a:xfrm>
              <a:off x="8002514" y="3420167"/>
              <a:ext cx="915787" cy="161884"/>
            </a:xfrm>
            <a:custGeom>
              <a:avLst/>
              <a:gdLst>
                <a:gd name="connsiteX0" fmla="*/ 9599 w 915787"/>
                <a:gd name="connsiteY0" fmla="*/ 896 h 161884"/>
                <a:gd name="connsiteX1" fmla="*/ 498549 w 915787"/>
                <a:gd name="connsiteY1" fmla="*/ 119958 h 161884"/>
                <a:gd name="connsiteX2" fmla="*/ 563636 w 915787"/>
                <a:gd name="connsiteY2" fmla="*/ 119958 h 161884"/>
                <a:gd name="connsiteX3" fmla="*/ 460449 w 915787"/>
                <a:gd name="connsiteY3" fmla="*/ 127896 h 161884"/>
                <a:gd name="connsiteX4" fmla="*/ 871611 w 915787"/>
                <a:gd name="connsiteY4" fmla="*/ 148533 h 161884"/>
                <a:gd name="connsiteX5" fmla="*/ 884311 w 915787"/>
                <a:gd name="connsiteY5" fmla="*/ 156471 h 161884"/>
                <a:gd name="connsiteX6" fmla="*/ 693811 w 915787"/>
                <a:gd name="connsiteY6" fmla="*/ 159646 h 161884"/>
                <a:gd name="connsiteX7" fmla="*/ 571574 w 915787"/>
                <a:gd name="connsiteY7" fmla="*/ 159646 h 161884"/>
                <a:gd name="connsiteX8" fmla="*/ 547761 w 915787"/>
                <a:gd name="connsiteY8" fmla="*/ 131071 h 161884"/>
                <a:gd name="connsiteX9" fmla="*/ 342974 w 915787"/>
                <a:gd name="connsiteY9" fmla="*/ 92971 h 161884"/>
                <a:gd name="connsiteX10" fmla="*/ 185811 w 915787"/>
                <a:gd name="connsiteY10" fmla="*/ 65983 h 161884"/>
                <a:gd name="connsiteX11" fmla="*/ 9599 w 915787"/>
                <a:gd name="connsiteY11" fmla="*/ 896 h 16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5787" h="161884">
                  <a:moveTo>
                    <a:pt x="9599" y="896"/>
                  </a:moveTo>
                  <a:cubicBezTo>
                    <a:pt x="61722" y="9892"/>
                    <a:pt x="406210" y="100114"/>
                    <a:pt x="498549" y="119958"/>
                  </a:cubicBezTo>
                  <a:cubicBezTo>
                    <a:pt x="590888" y="139802"/>
                    <a:pt x="569986" y="118635"/>
                    <a:pt x="563636" y="119958"/>
                  </a:cubicBezTo>
                  <a:cubicBezTo>
                    <a:pt x="557286" y="121281"/>
                    <a:pt x="409120" y="123134"/>
                    <a:pt x="460449" y="127896"/>
                  </a:cubicBezTo>
                  <a:cubicBezTo>
                    <a:pt x="511778" y="132658"/>
                    <a:pt x="800967" y="143771"/>
                    <a:pt x="871611" y="148533"/>
                  </a:cubicBezTo>
                  <a:cubicBezTo>
                    <a:pt x="942255" y="153295"/>
                    <a:pt x="913944" y="154619"/>
                    <a:pt x="884311" y="156471"/>
                  </a:cubicBezTo>
                  <a:cubicBezTo>
                    <a:pt x="854678" y="158323"/>
                    <a:pt x="693811" y="159646"/>
                    <a:pt x="693811" y="159646"/>
                  </a:cubicBezTo>
                  <a:cubicBezTo>
                    <a:pt x="641688" y="160175"/>
                    <a:pt x="595916" y="164408"/>
                    <a:pt x="571574" y="159646"/>
                  </a:cubicBezTo>
                  <a:cubicBezTo>
                    <a:pt x="547232" y="154884"/>
                    <a:pt x="585861" y="142183"/>
                    <a:pt x="547761" y="131071"/>
                  </a:cubicBezTo>
                  <a:cubicBezTo>
                    <a:pt x="509661" y="119959"/>
                    <a:pt x="342974" y="92971"/>
                    <a:pt x="342974" y="92971"/>
                  </a:cubicBezTo>
                  <a:cubicBezTo>
                    <a:pt x="282649" y="82123"/>
                    <a:pt x="239522" y="78683"/>
                    <a:pt x="185811" y="65983"/>
                  </a:cubicBezTo>
                  <a:cubicBezTo>
                    <a:pt x="132100" y="53283"/>
                    <a:pt x="-42524" y="-8100"/>
                    <a:pt x="9599" y="89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: 図形 1185">
              <a:extLst>
                <a:ext uri="{FF2B5EF4-FFF2-40B4-BE49-F238E27FC236}">
                  <a16:creationId xmlns:a16="http://schemas.microsoft.com/office/drawing/2014/main" id="{1E75E236-6EDB-492F-8F43-AC6032775469}"/>
                </a:ext>
              </a:extLst>
            </p:cNvPr>
            <p:cNvSpPr/>
            <p:nvPr/>
          </p:nvSpPr>
          <p:spPr>
            <a:xfrm>
              <a:off x="8048088" y="3411216"/>
              <a:ext cx="1012363" cy="313059"/>
            </a:xfrm>
            <a:custGeom>
              <a:avLst/>
              <a:gdLst>
                <a:gd name="connsiteX0" fmla="*/ 2125 w 1012363"/>
                <a:gd name="connsiteY0" fmla="*/ 322 h 313059"/>
                <a:gd name="connsiteX1" fmla="*/ 551400 w 1012363"/>
                <a:gd name="connsiteY1" fmla="*/ 127322 h 313059"/>
                <a:gd name="connsiteX2" fmla="*/ 843500 w 1012363"/>
                <a:gd name="connsiteY2" fmla="*/ 138434 h 313059"/>
                <a:gd name="connsiteX3" fmla="*/ 921287 w 1012363"/>
                <a:gd name="connsiteY3" fmla="*/ 140022 h 313059"/>
                <a:gd name="connsiteX4" fmla="*/ 679987 w 1012363"/>
                <a:gd name="connsiteY4" fmla="*/ 128909 h 313059"/>
                <a:gd name="connsiteX5" fmla="*/ 430750 w 1012363"/>
                <a:gd name="connsiteY5" fmla="*/ 89222 h 313059"/>
                <a:gd name="connsiteX6" fmla="*/ 972087 w 1012363"/>
                <a:gd name="connsiteY6" fmla="*/ 170184 h 313059"/>
                <a:gd name="connsiteX7" fmla="*/ 972087 w 1012363"/>
                <a:gd name="connsiteY7" fmla="*/ 224159 h 313059"/>
                <a:gd name="connsiteX8" fmla="*/ 967325 w 1012363"/>
                <a:gd name="connsiteY8" fmla="*/ 263847 h 313059"/>
                <a:gd name="connsiteX9" fmla="*/ 892712 w 1012363"/>
                <a:gd name="connsiteY9" fmla="*/ 313059 h 313059"/>
                <a:gd name="connsiteX10" fmla="*/ 949862 w 1012363"/>
                <a:gd name="connsiteY10" fmla="*/ 263847 h 313059"/>
                <a:gd name="connsiteX11" fmla="*/ 938750 w 1012363"/>
                <a:gd name="connsiteY11" fmla="*/ 147959 h 313059"/>
                <a:gd name="connsiteX12" fmla="*/ 665700 w 1012363"/>
                <a:gd name="connsiteY12" fmla="*/ 136847 h 313059"/>
                <a:gd name="connsiteX13" fmla="*/ 373600 w 1012363"/>
                <a:gd name="connsiteY13" fmla="*/ 92397 h 313059"/>
                <a:gd name="connsiteX14" fmla="*/ 2125 w 1012363"/>
                <a:gd name="connsiteY14" fmla="*/ 322 h 31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2363" h="313059">
                  <a:moveTo>
                    <a:pt x="2125" y="322"/>
                  </a:moveTo>
                  <a:cubicBezTo>
                    <a:pt x="31758" y="6143"/>
                    <a:pt x="411171" y="104303"/>
                    <a:pt x="551400" y="127322"/>
                  </a:cubicBezTo>
                  <a:cubicBezTo>
                    <a:pt x="691629" y="150341"/>
                    <a:pt x="781852" y="136317"/>
                    <a:pt x="843500" y="138434"/>
                  </a:cubicBezTo>
                  <a:cubicBezTo>
                    <a:pt x="905148" y="140551"/>
                    <a:pt x="948539" y="141609"/>
                    <a:pt x="921287" y="140022"/>
                  </a:cubicBezTo>
                  <a:cubicBezTo>
                    <a:pt x="894035" y="138435"/>
                    <a:pt x="761743" y="137376"/>
                    <a:pt x="679987" y="128909"/>
                  </a:cubicBezTo>
                  <a:cubicBezTo>
                    <a:pt x="598231" y="120442"/>
                    <a:pt x="430750" y="89222"/>
                    <a:pt x="430750" y="89222"/>
                  </a:cubicBezTo>
                  <a:cubicBezTo>
                    <a:pt x="479433" y="96101"/>
                    <a:pt x="881864" y="147695"/>
                    <a:pt x="972087" y="170184"/>
                  </a:cubicBezTo>
                  <a:cubicBezTo>
                    <a:pt x="1062310" y="192674"/>
                    <a:pt x="972881" y="208549"/>
                    <a:pt x="972087" y="224159"/>
                  </a:cubicBezTo>
                  <a:cubicBezTo>
                    <a:pt x="971293" y="239769"/>
                    <a:pt x="980554" y="249030"/>
                    <a:pt x="967325" y="263847"/>
                  </a:cubicBezTo>
                  <a:cubicBezTo>
                    <a:pt x="954096" y="278664"/>
                    <a:pt x="895622" y="313059"/>
                    <a:pt x="892712" y="313059"/>
                  </a:cubicBezTo>
                  <a:cubicBezTo>
                    <a:pt x="889802" y="313059"/>
                    <a:pt x="942189" y="291364"/>
                    <a:pt x="949862" y="263847"/>
                  </a:cubicBezTo>
                  <a:cubicBezTo>
                    <a:pt x="957535" y="236330"/>
                    <a:pt x="986110" y="169126"/>
                    <a:pt x="938750" y="147959"/>
                  </a:cubicBezTo>
                  <a:cubicBezTo>
                    <a:pt x="891390" y="126792"/>
                    <a:pt x="759892" y="146107"/>
                    <a:pt x="665700" y="136847"/>
                  </a:cubicBezTo>
                  <a:cubicBezTo>
                    <a:pt x="571508" y="127587"/>
                    <a:pt x="486577" y="115680"/>
                    <a:pt x="373600" y="92397"/>
                  </a:cubicBezTo>
                  <a:cubicBezTo>
                    <a:pt x="260623" y="69114"/>
                    <a:pt x="-27508" y="-5499"/>
                    <a:pt x="2125" y="3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: 図形 1186">
              <a:extLst>
                <a:ext uri="{FF2B5EF4-FFF2-40B4-BE49-F238E27FC236}">
                  <a16:creationId xmlns:a16="http://schemas.microsoft.com/office/drawing/2014/main" id="{DCF67C35-EE34-4D79-B829-0A14A65C44D4}"/>
                </a:ext>
              </a:extLst>
            </p:cNvPr>
            <p:cNvSpPr/>
            <p:nvPr/>
          </p:nvSpPr>
          <p:spPr>
            <a:xfrm>
              <a:off x="7668189" y="3274922"/>
              <a:ext cx="1058813" cy="240069"/>
            </a:xfrm>
            <a:custGeom>
              <a:avLst/>
              <a:gdLst>
                <a:gd name="connsiteX0" fmla="*/ 8961 w 1058813"/>
                <a:gd name="connsiteY0" fmla="*/ 239803 h 240069"/>
                <a:gd name="connsiteX1" fmla="*/ 493149 w 1058813"/>
                <a:gd name="connsiteY1" fmla="*/ 128678 h 240069"/>
                <a:gd name="connsiteX2" fmla="*/ 332811 w 1058813"/>
                <a:gd name="connsiteY2" fmla="*/ 142966 h 240069"/>
                <a:gd name="connsiteX3" fmla="*/ 201049 w 1058813"/>
                <a:gd name="connsiteY3" fmla="*/ 160428 h 240069"/>
                <a:gd name="connsiteX4" fmla="*/ 418536 w 1058813"/>
                <a:gd name="connsiteY4" fmla="*/ 135028 h 240069"/>
                <a:gd name="connsiteX5" fmla="*/ 805886 w 1058813"/>
                <a:gd name="connsiteY5" fmla="*/ 88991 h 240069"/>
                <a:gd name="connsiteX6" fmla="*/ 863036 w 1058813"/>
                <a:gd name="connsiteY6" fmla="*/ 39778 h 240069"/>
                <a:gd name="connsiteX7" fmla="*/ 880499 w 1058813"/>
                <a:gd name="connsiteY7" fmla="*/ 91 h 240069"/>
                <a:gd name="connsiteX8" fmla="*/ 917011 w 1058813"/>
                <a:gd name="connsiteY8" fmla="*/ 50891 h 240069"/>
                <a:gd name="connsiteX9" fmla="*/ 1058299 w 1058813"/>
                <a:gd name="connsiteY9" fmla="*/ 50891 h 240069"/>
                <a:gd name="connsiteX10" fmla="*/ 961461 w 1058813"/>
                <a:gd name="connsiteY10" fmla="*/ 35016 h 240069"/>
                <a:gd name="connsiteX11" fmla="*/ 880499 w 1058813"/>
                <a:gd name="connsiteY11" fmla="*/ 12791 h 240069"/>
                <a:gd name="connsiteX12" fmla="*/ 755086 w 1058813"/>
                <a:gd name="connsiteY12" fmla="*/ 57241 h 240069"/>
                <a:gd name="connsiteX13" fmla="*/ 521724 w 1058813"/>
                <a:gd name="connsiteY13" fmla="*/ 82641 h 240069"/>
                <a:gd name="connsiteX14" fmla="*/ 245499 w 1058813"/>
                <a:gd name="connsiteY14" fmla="*/ 120741 h 240069"/>
                <a:gd name="connsiteX15" fmla="*/ 429649 w 1058813"/>
                <a:gd name="connsiteY15" fmla="*/ 119153 h 240069"/>
                <a:gd name="connsiteX16" fmla="*/ 267724 w 1058813"/>
                <a:gd name="connsiteY16" fmla="*/ 133441 h 240069"/>
                <a:gd name="connsiteX17" fmla="*/ 142311 w 1058813"/>
                <a:gd name="connsiteY17" fmla="*/ 160428 h 240069"/>
                <a:gd name="connsiteX18" fmla="*/ 53411 w 1058813"/>
                <a:gd name="connsiteY18" fmla="*/ 158841 h 240069"/>
                <a:gd name="connsiteX19" fmla="*/ 169299 w 1058813"/>
                <a:gd name="connsiteY19" fmla="*/ 160428 h 240069"/>
                <a:gd name="connsiteX20" fmla="*/ 8961 w 1058813"/>
                <a:gd name="connsiteY20" fmla="*/ 239803 h 240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58813" h="240069">
                  <a:moveTo>
                    <a:pt x="8961" y="239803"/>
                  </a:moveTo>
                  <a:cubicBezTo>
                    <a:pt x="62936" y="234511"/>
                    <a:pt x="439174" y="144817"/>
                    <a:pt x="493149" y="128678"/>
                  </a:cubicBezTo>
                  <a:cubicBezTo>
                    <a:pt x="547124" y="112538"/>
                    <a:pt x="381494" y="137674"/>
                    <a:pt x="332811" y="142966"/>
                  </a:cubicBezTo>
                  <a:cubicBezTo>
                    <a:pt x="284128" y="148258"/>
                    <a:pt x="186762" y="161751"/>
                    <a:pt x="201049" y="160428"/>
                  </a:cubicBezTo>
                  <a:cubicBezTo>
                    <a:pt x="215336" y="159105"/>
                    <a:pt x="418536" y="135028"/>
                    <a:pt x="418536" y="135028"/>
                  </a:cubicBezTo>
                  <a:cubicBezTo>
                    <a:pt x="519342" y="123122"/>
                    <a:pt x="731803" y="104866"/>
                    <a:pt x="805886" y="88991"/>
                  </a:cubicBezTo>
                  <a:cubicBezTo>
                    <a:pt x="879969" y="73116"/>
                    <a:pt x="850601" y="54595"/>
                    <a:pt x="863036" y="39778"/>
                  </a:cubicBezTo>
                  <a:cubicBezTo>
                    <a:pt x="875471" y="24961"/>
                    <a:pt x="871503" y="-1761"/>
                    <a:pt x="880499" y="91"/>
                  </a:cubicBezTo>
                  <a:cubicBezTo>
                    <a:pt x="889495" y="1943"/>
                    <a:pt x="887378" y="42424"/>
                    <a:pt x="917011" y="50891"/>
                  </a:cubicBezTo>
                  <a:cubicBezTo>
                    <a:pt x="946644" y="59358"/>
                    <a:pt x="1050891" y="53537"/>
                    <a:pt x="1058299" y="50891"/>
                  </a:cubicBezTo>
                  <a:cubicBezTo>
                    <a:pt x="1065707" y="48245"/>
                    <a:pt x="991094" y="41366"/>
                    <a:pt x="961461" y="35016"/>
                  </a:cubicBezTo>
                  <a:cubicBezTo>
                    <a:pt x="931828" y="28666"/>
                    <a:pt x="914895" y="9087"/>
                    <a:pt x="880499" y="12791"/>
                  </a:cubicBezTo>
                  <a:cubicBezTo>
                    <a:pt x="846103" y="16495"/>
                    <a:pt x="814882" y="45599"/>
                    <a:pt x="755086" y="57241"/>
                  </a:cubicBezTo>
                  <a:cubicBezTo>
                    <a:pt x="695290" y="68883"/>
                    <a:pt x="606655" y="72058"/>
                    <a:pt x="521724" y="82641"/>
                  </a:cubicBezTo>
                  <a:cubicBezTo>
                    <a:pt x="436793" y="93224"/>
                    <a:pt x="260845" y="114656"/>
                    <a:pt x="245499" y="120741"/>
                  </a:cubicBezTo>
                  <a:cubicBezTo>
                    <a:pt x="230153" y="126826"/>
                    <a:pt x="425945" y="117036"/>
                    <a:pt x="429649" y="119153"/>
                  </a:cubicBezTo>
                  <a:cubicBezTo>
                    <a:pt x="433353" y="121270"/>
                    <a:pt x="315614" y="126562"/>
                    <a:pt x="267724" y="133441"/>
                  </a:cubicBezTo>
                  <a:cubicBezTo>
                    <a:pt x="219834" y="140320"/>
                    <a:pt x="178030" y="156195"/>
                    <a:pt x="142311" y="160428"/>
                  </a:cubicBezTo>
                  <a:cubicBezTo>
                    <a:pt x="106592" y="164661"/>
                    <a:pt x="48913" y="158841"/>
                    <a:pt x="53411" y="158841"/>
                  </a:cubicBezTo>
                  <a:cubicBezTo>
                    <a:pt x="57909" y="158841"/>
                    <a:pt x="176443" y="150903"/>
                    <a:pt x="169299" y="160428"/>
                  </a:cubicBezTo>
                  <a:cubicBezTo>
                    <a:pt x="162155" y="169953"/>
                    <a:pt x="-45014" y="245095"/>
                    <a:pt x="8961" y="23980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: 図形 1187">
              <a:extLst>
                <a:ext uri="{FF2B5EF4-FFF2-40B4-BE49-F238E27FC236}">
                  <a16:creationId xmlns:a16="http://schemas.microsoft.com/office/drawing/2014/main" id="{A8E87A77-11A0-4CB5-B0E8-82739097458F}"/>
                </a:ext>
              </a:extLst>
            </p:cNvPr>
            <p:cNvSpPr/>
            <p:nvPr/>
          </p:nvSpPr>
          <p:spPr>
            <a:xfrm>
              <a:off x="7887797" y="3057243"/>
              <a:ext cx="809062" cy="267355"/>
            </a:xfrm>
            <a:custGeom>
              <a:avLst/>
              <a:gdLst>
                <a:gd name="connsiteX0" fmla="*/ 491 w 809062"/>
                <a:gd name="connsiteY0" fmla="*/ 125695 h 267355"/>
                <a:gd name="connsiteX1" fmla="*/ 179878 w 809062"/>
                <a:gd name="connsiteY1" fmla="*/ 103470 h 267355"/>
                <a:gd name="connsiteX2" fmla="*/ 254491 w 809062"/>
                <a:gd name="connsiteY2" fmla="*/ 63782 h 267355"/>
                <a:gd name="connsiteX3" fmla="*/ 124316 w 809062"/>
                <a:gd name="connsiteY3" fmla="*/ 90770 h 267355"/>
                <a:gd name="connsiteX4" fmla="*/ 392603 w 809062"/>
                <a:gd name="connsiteY4" fmla="*/ 60607 h 267355"/>
                <a:gd name="connsiteX5" fmla="*/ 487853 w 809062"/>
                <a:gd name="connsiteY5" fmla="*/ 39970 h 267355"/>
                <a:gd name="connsiteX6" fmla="*/ 571991 w 809062"/>
                <a:gd name="connsiteY6" fmla="*/ 28857 h 267355"/>
                <a:gd name="connsiteX7" fmla="*/ 613266 w 809062"/>
                <a:gd name="connsiteY7" fmla="*/ 282 h 267355"/>
                <a:gd name="connsiteX8" fmla="*/ 692641 w 809062"/>
                <a:gd name="connsiteY8" fmla="*/ 17745 h 267355"/>
                <a:gd name="connsiteX9" fmla="*/ 749791 w 809062"/>
                <a:gd name="connsiteY9" fmla="*/ 71720 h 267355"/>
                <a:gd name="connsiteX10" fmla="*/ 778366 w 809062"/>
                <a:gd name="connsiteY10" fmla="*/ 116170 h 267355"/>
                <a:gd name="connsiteX11" fmla="*/ 795828 w 809062"/>
                <a:gd name="connsiteY11" fmla="*/ 166970 h 267355"/>
                <a:gd name="connsiteX12" fmla="*/ 800591 w 809062"/>
                <a:gd name="connsiteY12" fmla="*/ 266982 h 267355"/>
                <a:gd name="connsiteX13" fmla="*/ 802178 w 809062"/>
                <a:gd name="connsiteY13" fmla="*/ 193957 h 267355"/>
                <a:gd name="connsiteX14" fmla="*/ 705341 w 809062"/>
                <a:gd name="connsiteY14" fmla="*/ 22507 h 267355"/>
                <a:gd name="connsiteX15" fmla="*/ 605328 w 809062"/>
                <a:gd name="connsiteY15" fmla="*/ 33620 h 267355"/>
                <a:gd name="connsiteX16" fmla="*/ 362441 w 809062"/>
                <a:gd name="connsiteY16" fmla="*/ 62195 h 267355"/>
                <a:gd name="connsiteX17" fmla="*/ 425941 w 809062"/>
                <a:gd name="connsiteY17" fmla="*/ 62195 h 267355"/>
                <a:gd name="connsiteX18" fmla="*/ 205278 w 809062"/>
                <a:gd name="connsiteY18" fmla="*/ 100295 h 267355"/>
                <a:gd name="connsiteX19" fmla="*/ 130666 w 809062"/>
                <a:gd name="connsiteY19" fmla="*/ 86007 h 267355"/>
                <a:gd name="connsiteX20" fmla="*/ 491 w 809062"/>
                <a:gd name="connsiteY20" fmla="*/ 125695 h 267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9062" h="267355">
                  <a:moveTo>
                    <a:pt x="491" y="125695"/>
                  </a:moveTo>
                  <a:cubicBezTo>
                    <a:pt x="8693" y="128606"/>
                    <a:pt x="137545" y="113789"/>
                    <a:pt x="179878" y="103470"/>
                  </a:cubicBezTo>
                  <a:cubicBezTo>
                    <a:pt x="222211" y="93151"/>
                    <a:pt x="263751" y="65899"/>
                    <a:pt x="254491" y="63782"/>
                  </a:cubicBezTo>
                  <a:cubicBezTo>
                    <a:pt x="245231" y="61665"/>
                    <a:pt x="101297" y="91299"/>
                    <a:pt x="124316" y="90770"/>
                  </a:cubicBezTo>
                  <a:cubicBezTo>
                    <a:pt x="147335" y="90241"/>
                    <a:pt x="332014" y="69074"/>
                    <a:pt x="392603" y="60607"/>
                  </a:cubicBezTo>
                  <a:cubicBezTo>
                    <a:pt x="453192" y="52140"/>
                    <a:pt x="457955" y="45262"/>
                    <a:pt x="487853" y="39970"/>
                  </a:cubicBezTo>
                  <a:cubicBezTo>
                    <a:pt x="517751" y="34678"/>
                    <a:pt x="551089" y="35472"/>
                    <a:pt x="571991" y="28857"/>
                  </a:cubicBezTo>
                  <a:cubicBezTo>
                    <a:pt x="592893" y="22242"/>
                    <a:pt x="593158" y="2134"/>
                    <a:pt x="613266" y="282"/>
                  </a:cubicBezTo>
                  <a:cubicBezTo>
                    <a:pt x="633374" y="-1570"/>
                    <a:pt x="669887" y="5839"/>
                    <a:pt x="692641" y="17745"/>
                  </a:cubicBezTo>
                  <a:cubicBezTo>
                    <a:pt x="715395" y="29651"/>
                    <a:pt x="735503" y="55316"/>
                    <a:pt x="749791" y="71720"/>
                  </a:cubicBezTo>
                  <a:cubicBezTo>
                    <a:pt x="764079" y="88124"/>
                    <a:pt x="770693" y="100295"/>
                    <a:pt x="778366" y="116170"/>
                  </a:cubicBezTo>
                  <a:cubicBezTo>
                    <a:pt x="786039" y="132045"/>
                    <a:pt x="792124" y="141835"/>
                    <a:pt x="795828" y="166970"/>
                  </a:cubicBezTo>
                  <a:cubicBezTo>
                    <a:pt x="799532" y="192105"/>
                    <a:pt x="799533" y="262484"/>
                    <a:pt x="800591" y="266982"/>
                  </a:cubicBezTo>
                  <a:cubicBezTo>
                    <a:pt x="801649" y="271480"/>
                    <a:pt x="818053" y="234703"/>
                    <a:pt x="802178" y="193957"/>
                  </a:cubicBezTo>
                  <a:cubicBezTo>
                    <a:pt x="786303" y="153211"/>
                    <a:pt x="738149" y="49230"/>
                    <a:pt x="705341" y="22507"/>
                  </a:cubicBezTo>
                  <a:cubicBezTo>
                    <a:pt x="672533" y="-4216"/>
                    <a:pt x="605328" y="33620"/>
                    <a:pt x="605328" y="33620"/>
                  </a:cubicBezTo>
                  <a:lnTo>
                    <a:pt x="362441" y="62195"/>
                  </a:lnTo>
                  <a:cubicBezTo>
                    <a:pt x="332543" y="66957"/>
                    <a:pt x="452135" y="55845"/>
                    <a:pt x="425941" y="62195"/>
                  </a:cubicBezTo>
                  <a:cubicBezTo>
                    <a:pt x="399747" y="68545"/>
                    <a:pt x="254490" y="96326"/>
                    <a:pt x="205278" y="100295"/>
                  </a:cubicBezTo>
                  <a:cubicBezTo>
                    <a:pt x="156066" y="104264"/>
                    <a:pt x="172470" y="83361"/>
                    <a:pt x="130666" y="86007"/>
                  </a:cubicBezTo>
                  <a:cubicBezTo>
                    <a:pt x="88862" y="88653"/>
                    <a:pt x="-7711" y="122784"/>
                    <a:pt x="491" y="1256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: 図形 1188">
              <a:extLst>
                <a:ext uri="{FF2B5EF4-FFF2-40B4-BE49-F238E27FC236}">
                  <a16:creationId xmlns:a16="http://schemas.microsoft.com/office/drawing/2014/main" id="{F116C7FC-012E-4174-A358-E716BB291D48}"/>
                </a:ext>
              </a:extLst>
            </p:cNvPr>
            <p:cNvSpPr/>
            <p:nvPr/>
          </p:nvSpPr>
          <p:spPr>
            <a:xfrm>
              <a:off x="8093872" y="3116773"/>
              <a:ext cx="573371" cy="184538"/>
            </a:xfrm>
            <a:custGeom>
              <a:avLst/>
              <a:gdLst>
                <a:gd name="connsiteX0" fmla="*/ 791 w 573371"/>
                <a:gd name="connsiteY0" fmla="*/ 69340 h 184538"/>
                <a:gd name="connsiteX1" fmla="*/ 475453 w 573371"/>
                <a:gd name="connsiteY1" fmla="*/ 2665 h 184538"/>
                <a:gd name="connsiteX2" fmla="*/ 435766 w 573371"/>
                <a:gd name="connsiteY2" fmla="*/ 16952 h 184538"/>
                <a:gd name="connsiteX3" fmla="*/ 491328 w 573371"/>
                <a:gd name="connsiteY3" fmla="*/ 51877 h 184538"/>
                <a:gd name="connsiteX4" fmla="*/ 513553 w 573371"/>
                <a:gd name="connsiteY4" fmla="*/ 91565 h 184538"/>
                <a:gd name="connsiteX5" fmla="*/ 531016 w 573371"/>
                <a:gd name="connsiteY5" fmla="*/ 104265 h 184538"/>
                <a:gd name="connsiteX6" fmla="*/ 572291 w 573371"/>
                <a:gd name="connsiteY6" fmla="*/ 131252 h 184538"/>
                <a:gd name="connsiteX7" fmla="*/ 561178 w 573371"/>
                <a:gd name="connsiteY7" fmla="*/ 178877 h 184538"/>
                <a:gd name="connsiteX8" fmla="*/ 559591 w 573371"/>
                <a:gd name="connsiteY8" fmla="*/ 116965 h 184538"/>
                <a:gd name="connsiteX9" fmla="*/ 472278 w 573371"/>
                <a:gd name="connsiteY9" fmla="*/ 29652 h 184538"/>
                <a:gd name="connsiteX10" fmla="*/ 483391 w 573371"/>
                <a:gd name="connsiteY10" fmla="*/ 128077 h 184538"/>
                <a:gd name="connsiteX11" fmla="*/ 527841 w 573371"/>
                <a:gd name="connsiteY11" fmla="*/ 183640 h 184538"/>
                <a:gd name="connsiteX12" fmla="*/ 472278 w 573371"/>
                <a:gd name="connsiteY12" fmla="*/ 85215 h 184538"/>
                <a:gd name="connsiteX13" fmla="*/ 442116 w 573371"/>
                <a:gd name="connsiteY13" fmla="*/ 24890 h 184538"/>
                <a:gd name="connsiteX14" fmla="*/ 373853 w 573371"/>
                <a:gd name="connsiteY14" fmla="*/ 40765 h 184538"/>
                <a:gd name="connsiteX15" fmla="*/ 381791 w 573371"/>
                <a:gd name="connsiteY15" fmla="*/ 42352 h 184538"/>
                <a:gd name="connsiteX16" fmla="*/ 307178 w 573371"/>
                <a:gd name="connsiteY16" fmla="*/ 42352 h 184538"/>
                <a:gd name="connsiteX17" fmla="*/ 361153 w 573371"/>
                <a:gd name="connsiteY17" fmla="*/ 47115 h 184538"/>
                <a:gd name="connsiteX18" fmla="*/ 791 w 573371"/>
                <a:gd name="connsiteY18" fmla="*/ 69340 h 18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73371" h="184538">
                  <a:moveTo>
                    <a:pt x="791" y="69340"/>
                  </a:moveTo>
                  <a:cubicBezTo>
                    <a:pt x="19841" y="61932"/>
                    <a:pt x="402957" y="11396"/>
                    <a:pt x="475453" y="2665"/>
                  </a:cubicBezTo>
                  <a:cubicBezTo>
                    <a:pt x="547949" y="-6066"/>
                    <a:pt x="433120" y="8750"/>
                    <a:pt x="435766" y="16952"/>
                  </a:cubicBezTo>
                  <a:cubicBezTo>
                    <a:pt x="438412" y="25154"/>
                    <a:pt x="478364" y="39442"/>
                    <a:pt x="491328" y="51877"/>
                  </a:cubicBezTo>
                  <a:cubicBezTo>
                    <a:pt x="504292" y="64312"/>
                    <a:pt x="506938" y="82834"/>
                    <a:pt x="513553" y="91565"/>
                  </a:cubicBezTo>
                  <a:cubicBezTo>
                    <a:pt x="520168" y="100296"/>
                    <a:pt x="521226" y="97651"/>
                    <a:pt x="531016" y="104265"/>
                  </a:cubicBezTo>
                  <a:cubicBezTo>
                    <a:pt x="540806" y="110880"/>
                    <a:pt x="567264" y="118817"/>
                    <a:pt x="572291" y="131252"/>
                  </a:cubicBezTo>
                  <a:cubicBezTo>
                    <a:pt x="577318" y="143687"/>
                    <a:pt x="563295" y="181258"/>
                    <a:pt x="561178" y="178877"/>
                  </a:cubicBezTo>
                  <a:cubicBezTo>
                    <a:pt x="559061" y="176496"/>
                    <a:pt x="574408" y="141836"/>
                    <a:pt x="559591" y="116965"/>
                  </a:cubicBezTo>
                  <a:cubicBezTo>
                    <a:pt x="544774" y="92094"/>
                    <a:pt x="484978" y="27800"/>
                    <a:pt x="472278" y="29652"/>
                  </a:cubicBezTo>
                  <a:cubicBezTo>
                    <a:pt x="459578" y="31504"/>
                    <a:pt x="474131" y="102412"/>
                    <a:pt x="483391" y="128077"/>
                  </a:cubicBezTo>
                  <a:cubicBezTo>
                    <a:pt x="492651" y="153742"/>
                    <a:pt x="529693" y="190784"/>
                    <a:pt x="527841" y="183640"/>
                  </a:cubicBezTo>
                  <a:cubicBezTo>
                    <a:pt x="525989" y="176496"/>
                    <a:pt x="486565" y="111673"/>
                    <a:pt x="472278" y="85215"/>
                  </a:cubicBezTo>
                  <a:cubicBezTo>
                    <a:pt x="457991" y="58757"/>
                    <a:pt x="458520" y="32298"/>
                    <a:pt x="442116" y="24890"/>
                  </a:cubicBezTo>
                  <a:cubicBezTo>
                    <a:pt x="425712" y="17482"/>
                    <a:pt x="383907" y="37855"/>
                    <a:pt x="373853" y="40765"/>
                  </a:cubicBezTo>
                  <a:cubicBezTo>
                    <a:pt x="363799" y="43675"/>
                    <a:pt x="392903" y="42088"/>
                    <a:pt x="381791" y="42352"/>
                  </a:cubicBezTo>
                  <a:cubicBezTo>
                    <a:pt x="370679" y="42616"/>
                    <a:pt x="310618" y="41558"/>
                    <a:pt x="307178" y="42352"/>
                  </a:cubicBezTo>
                  <a:cubicBezTo>
                    <a:pt x="303738" y="43146"/>
                    <a:pt x="410101" y="43675"/>
                    <a:pt x="361153" y="47115"/>
                  </a:cubicBezTo>
                  <a:cubicBezTo>
                    <a:pt x="312205" y="50555"/>
                    <a:pt x="-18259" y="76748"/>
                    <a:pt x="791" y="693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: 図形 1189">
              <a:extLst>
                <a:ext uri="{FF2B5EF4-FFF2-40B4-BE49-F238E27FC236}">
                  <a16:creationId xmlns:a16="http://schemas.microsoft.com/office/drawing/2014/main" id="{B342B500-9868-46EF-B412-621CB3EB0874}"/>
                </a:ext>
              </a:extLst>
            </p:cNvPr>
            <p:cNvSpPr/>
            <p:nvPr/>
          </p:nvSpPr>
          <p:spPr>
            <a:xfrm>
              <a:off x="7742199" y="3214200"/>
              <a:ext cx="694894" cy="188036"/>
            </a:xfrm>
            <a:custGeom>
              <a:avLst/>
              <a:gdLst>
                <a:gd name="connsiteX0" fmla="*/ 158789 w 694894"/>
                <a:gd name="connsiteY0" fmla="*/ 488 h 188036"/>
                <a:gd name="connsiteX1" fmla="*/ 160376 w 694894"/>
                <a:gd name="connsiteY1" fmla="*/ 76688 h 188036"/>
                <a:gd name="connsiteX2" fmla="*/ 109576 w 694894"/>
                <a:gd name="connsiteY2" fmla="*/ 122725 h 188036"/>
                <a:gd name="connsiteX3" fmla="*/ 109576 w 694894"/>
                <a:gd name="connsiteY3" fmla="*/ 117963 h 188036"/>
                <a:gd name="connsiteX4" fmla="*/ 222289 w 694894"/>
                <a:gd name="connsiteY4" fmla="*/ 113200 h 188036"/>
                <a:gd name="connsiteX5" fmla="*/ 398501 w 694894"/>
                <a:gd name="connsiteY5" fmla="*/ 125900 h 188036"/>
                <a:gd name="connsiteX6" fmla="*/ 446126 w 694894"/>
                <a:gd name="connsiteY6" fmla="*/ 49700 h 188036"/>
                <a:gd name="connsiteX7" fmla="*/ 438189 w 694894"/>
                <a:gd name="connsiteY7" fmla="*/ 103675 h 188036"/>
                <a:gd name="connsiteX8" fmla="*/ 549314 w 694894"/>
                <a:gd name="connsiteY8" fmla="*/ 95738 h 188036"/>
                <a:gd name="connsiteX9" fmla="*/ 582651 w 694894"/>
                <a:gd name="connsiteY9" fmla="*/ 60813 h 188036"/>
                <a:gd name="connsiteX10" fmla="*/ 655676 w 694894"/>
                <a:gd name="connsiteY10" fmla="*/ 70338 h 188036"/>
                <a:gd name="connsiteX11" fmla="*/ 692189 w 694894"/>
                <a:gd name="connsiteY11" fmla="*/ 38588 h 188036"/>
                <a:gd name="connsiteX12" fmla="*/ 584239 w 694894"/>
                <a:gd name="connsiteY12" fmla="*/ 84625 h 188036"/>
                <a:gd name="connsiteX13" fmla="*/ 115926 w 694894"/>
                <a:gd name="connsiteY13" fmla="*/ 137013 h 188036"/>
                <a:gd name="connsiteX14" fmla="*/ 39 w 694894"/>
                <a:gd name="connsiteY14" fmla="*/ 187813 h 188036"/>
                <a:gd name="connsiteX15" fmla="*/ 122276 w 694894"/>
                <a:gd name="connsiteY15" fmla="*/ 116375 h 188036"/>
                <a:gd name="connsiteX16" fmla="*/ 158789 w 694894"/>
                <a:gd name="connsiteY16" fmla="*/ 488 h 188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94894" h="188036">
                  <a:moveTo>
                    <a:pt x="158789" y="488"/>
                  </a:moveTo>
                  <a:cubicBezTo>
                    <a:pt x="165139" y="-6126"/>
                    <a:pt x="168578" y="56315"/>
                    <a:pt x="160376" y="76688"/>
                  </a:cubicBezTo>
                  <a:cubicBezTo>
                    <a:pt x="152174" y="97061"/>
                    <a:pt x="118043" y="115846"/>
                    <a:pt x="109576" y="122725"/>
                  </a:cubicBezTo>
                  <a:cubicBezTo>
                    <a:pt x="101109" y="129604"/>
                    <a:pt x="90791" y="119550"/>
                    <a:pt x="109576" y="117963"/>
                  </a:cubicBezTo>
                  <a:cubicBezTo>
                    <a:pt x="128361" y="116376"/>
                    <a:pt x="174135" y="111877"/>
                    <a:pt x="222289" y="113200"/>
                  </a:cubicBezTo>
                  <a:cubicBezTo>
                    <a:pt x="270443" y="114523"/>
                    <a:pt x="361195" y="136483"/>
                    <a:pt x="398501" y="125900"/>
                  </a:cubicBezTo>
                  <a:cubicBezTo>
                    <a:pt x="435807" y="115317"/>
                    <a:pt x="439511" y="53404"/>
                    <a:pt x="446126" y="49700"/>
                  </a:cubicBezTo>
                  <a:cubicBezTo>
                    <a:pt x="452741" y="45996"/>
                    <a:pt x="420991" y="96002"/>
                    <a:pt x="438189" y="103675"/>
                  </a:cubicBezTo>
                  <a:cubicBezTo>
                    <a:pt x="455387" y="111348"/>
                    <a:pt x="525237" y="102882"/>
                    <a:pt x="549314" y="95738"/>
                  </a:cubicBezTo>
                  <a:cubicBezTo>
                    <a:pt x="573391" y="88594"/>
                    <a:pt x="564924" y="65046"/>
                    <a:pt x="582651" y="60813"/>
                  </a:cubicBezTo>
                  <a:cubicBezTo>
                    <a:pt x="600378" y="56580"/>
                    <a:pt x="637420" y="74042"/>
                    <a:pt x="655676" y="70338"/>
                  </a:cubicBezTo>
                  <a:cubicBezTo>
                    <a:pt x="673932" y="66634"/>
                    <a:pt x="704095" y="36207"/>
                    <a:pt x="692189" y="38588"/>
                  </a:cubicBezTo>
                  <a:cubicBezTo>
                    <a:pt x="680283" y="40969"/>
                    <a:pt x="680283" y="68221"/>
                    <a:pt x="584239" y="84625"/>
                  </a:cubicBezTo>
                  <a:cubicBezTo>
                    <a:pt x="488195" y="101029"/>
                    <a:pt x="213293" y="119815"/>
                    <a:pt x="115926" y="137013"/>
                  </a:cubicBezTo>
                  <a:cubicBezTo>
                    <a:pt x="18559" y="154211"/>
                    <a:pt x="-1019" y="191252"/>
                    <a:pt x="39" y="187813"/>
                  </a:cubicBezTo>
                  <a:cubicBezTo>
                    <a:pt x="1097" y="184374"/>
                    <a:pt x="94495" y="148125"/>
                    <a:pt x="122276" y="116375"/>
                  </a:cubicBezTo>
                  <a:cubicBezTo>
                    <a:pt x="150057" y="84625"/>
                    <a:pt x="152439" y="7102"/>
                    <a:pt x="158789" y="4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: 図形 1190">
              <a:extLst>
                <a:ext uri="{FF2B5EF4-FFF2-40B4-BE49-F238E27FC236}">
                  <a16:creationId xmlns:a16="http://schemas.microsoft.com/office/drawing/2014/main" id="{5B4B96C8-5951-41D7-849D-8FBE971F41F8}"/>
                </a:ext>
              </a:extLst>
            </p:cNvPr>
            <p:cNvSpPr/>
            <p:nvPr/>
          </p:nvSpPr>
          <p:spPr>
            <a:xfrm>
              <a:off x="7000912" y="2985744"/>
              <a:ext cx="734870" cy="51144"/>
            </a:xfrm>
            <a:custGeom>
              <a:avLst/>
              <a:gdLst>
                <a:gd name="connsiteX0" fmla="*/ 9488 w 734870"/>
                <a:gd name="connsiteY0" fmla="*/ 51144 h 51144"/>
                <a:gd name="connsiteX1" fmla="*/ 439701 w 734870"/>
                <a:gd name="connsiteY1" fmla="*/ 36856 h 51144"/>
                <a:gd name="connsiteX2" fmla="*/ 303176 w 734870"/>
                <a:gd name="connsiteY2" fmla="*/ 28919 h 51144"/>
                <a:gd name="connsiteX3" fmla="*/ 171413 w 734870"/>
                <a:gd name="connsiteY3" fmla="*/ 25744 h 51144"/>
                <a:gd name="connsiteX4" fmla="*/ 517488 w 734870"/>
                <a:gd name="connsiteY4" fmla="*/ 27331 h 51144"/>
                <a:gd name="connsiteX5" fmla="*/ 730213 w 734870"/>
                <a:gd name="connsiteY5" fmla="*/ 27331 h 51144"/>
                <a:gd name="connsiteX6" fmla="*/ 655601 w 734870"/>
                <a:gd name="connsiteY6" fmla="*/ 13044 h 51144"/>
                <a:gd name="connsiteX7" fmla="*/ 554001 w 734870"/>
                <a:gd name="connsiteY7" fmla="*/ 344 h 51144"/>
                <a:gd name="connsiteX8" fmla="*/ 330163 w 734870"/>
                <a:gd name="connsiteY8" fmla="*/ 27331 h 51144"/>
                <a:gd name="connsiteX9" fmla="*/ 157126 w 734870"/>
                <a:gd name="connsiteY9" fmla="*/ 27331 h 51144"/>
                <a:gd name="connsiteX10" fmla="*/ 9488 w 734870"/>
                <a:gd name="connsiteY10" fmla="*/ 51144 h 51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4870" h="51144">
                  <a:moveTo>
                    <a:pt x="9488" y="51144"/>
                  </a:moveTo>
                  <a:lnTo>
                    <a:pt x="439701" y="36856"/>
                  </a:lnTo>
                  <a:cubicBezTo>
                    <a:pt x="488649" y="33152"/>
                    <a:pt x="347891" y="30771"/>
                    <a:pt x="303176" y="28919"/>
                  </a:cubicBezTo>
                  <a:cubicBezTo>
                    <a:pt x="258461" y="27067"/>
                    <a:pt x="171413" y="25744"/>
                    <a:pt x="171413" y="25744"/>
                  </a:cubicBezTo>
                  <a:lnTo>
                    <a:pt x="517488" y="27331"/>
                  </a:lnTo>
                  <a:cubicBezTo>
                    <a:pt x="610621" y="27595"/>
                    <a:pt x="707194" y="29712"/>
                    <a:pt x="730213" y="27331"/>
                  </a:cubicBezTo>
                  <a:cubicBezTo>
                    <a:pt x="753232" y="24950"/>
                    <a:pt x="684970" y="17542"/>
                    <a:pt x="655601" y="13044"/>
                  </a:cubicBezTo>
                  <a:cubicBezTo>
                    <a:pt x="626232" y="8546"/>
                    <a:pt x="608241" y="-2037"/>
                    <a:pt x="554001" y="344"/>
                  </a:cubicBezTo>
                  <a:cubicBezTo>
                    <a:pt x="499761" y="2725"/>
                    <a:pt x="396309" y="22833"/>
                    <a:pt x="330163" y="27331"/>
                  </a:cubicBezTo>
                  <a:cubicBezTo>
                    <a:pt x="264017" y="31829"/>
                    <a:pt x="211101" y="25214"/>
                    <a:pt x="157126" y="27331"/>
                  </a:cubicBezTo>
                  <a:cubicBezTo>
                    <a:pt x="103151" y="29448"/>
                    <a:pt x="-37608" y="49557"/>
                    <a:pt x="9488" y="511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: 図形 1191">
              <a:extLst>
                <a:ext uri="{FF2B5EF4-FFF2-40B4-BE49-F238E27FC236}">
                  <a16:creationId xmlns:a16="http://schemas.microsoft.com/office/drawing/2014/main" id="{24869E81-4146-44B6-9225-EA98AE3EA010}"/>
                </a:ext>
              </a:extLst>
            </p:cNvPr>
            <p:cNvSpPr/>
            <p:nvPr/>
          </p:nvSpPr>
          <p:spPr>
            <a:xfrm>
              <a:off x="7126288" y="2993743"/>
              <a:ext cx="734641" cy="213444"/>
            </a:xfrm>
            <a:custGeom>
              <a:avLst/>
              <a:gdLst>
                <a:gd name="connsiteX0" fmla="*/ 0 w 734641"/>
                <a:gd name="connsiteY0" fmla="*/ 149507 h 213444"/>
                <a:gd name="connsiteX1" fmla="*/ 500062 w 734641"/>
                <a:gd name="connsiteY1" fmla="*/ 213007 h 213444"/>
                <a:gd name="connsiteX2" fmla="*/ 504825 w 734641"/>
                <a:gd name="connsiteY2" fmla="*/ 173320 h 213444"/>
                <a:gd name="connsiteX3" fmla="*/ 508000 w 734641"/>
                <a:gd name="connsiteY3" fmla="*/ 93945 h 213444"/>
                <a:gd name="connsiteX4" fmla="*/ 542925 w 734641"/>
                <a:gd name="connsiteY4" fmla="*/ 32032 h 213444"/>
                <a:gd name="connsiteX5" fmla="*/ 619125 w 734641"/>
                <a:gd name="connsiteY5" fmla="*/ 52670 h 213444"/>
                <a:gd name="connsiteX6" fmla="*/ 715962 w 734641"/>
                <a:gd name="connsiteY6" fmla="*/ 100295 h 213444"/>
                <a:gd name="connsiteX7" fmla="*/ 731837 w 734641"/>
                <a:gd name="connsiteY7" fmla="*/ 101882 h 213444"/>
                <a:gd name="connsiteX8" fmla="*/ 679450 w 734641"/>
                <a:gd name="connsiteY8" fmla="*/ 65370 h 213444"/>
                <a:gd name="connsiteX9" fmla="*/ 568325 w 734641"/>
                <a:gd name="connsiteY9" fmla="*/ 12982 h 213444"/>
                <a:gd name="connsiteX10" fmla="*/ 390525 w 734641"/>
                <a:gd name="connsiteY10" fmla="*/ 282 h 213444"/>
                <a:gd name="connsiteX11" fmla="*/ 620712 w 734641"/>
                <a:gd name="connsiteY11" fmla="*/ 20920 h 213444"/>
                <a:gd name="connsiteX12" fmla="*/ 676275 w 734641"/>
                <a:gd name="connsiteY12" fmla="*/ 73307 h 213444"/>
                <a:gd name="connsiteX13" fmla="*/ 506412 w 734641"/>
                <a:gd name="connsiteY13" fmla="*/ 38382 h 213444"/>
                <a:gd name="connsiteX14" fmla="*/ 506412 w 734641"/>
                <a:gd name="connsiteY14" fmla="*/ 201895 h 213444"/>
                <a:gd name="connsiteX15" fmla="*/ 430212 w 734641"/>
                <a:gd name="connsiteY15" fmla="*/ 178082 h 213444"/>
                <a:gd name="connsiteX16" fmla="*/ 234950 w 734641"/>
                <a:gd name="connsiteY16" fmla="*/ 151095 h 213444"/>
                <a:gd name="connsiteX17" fmla="*/ 461962 w 734641"/>
                <a:gd name="connsiteY17" fmla="*/ 193957 h 213444"/>
                <a:gd name="connsiteX18" fmla="*/ 307975 w 734641"/>
                <a:gd name="connsiteY18" fmla="*/ 181257 h 213444"/>
                <a:gd name="connsiteX19" fmla="*/ 0 w 734641"/>
                <a:gd name="connsiteY19" fmla="*/ 149507 h 213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34641" h="213444">
                  <a:moveTo>
                    <a:pt x="0" y="149507"/>
                  </a:moveTo>
                  <a:cubicBezTo>
                    <a:pt x="32014" y="154799"/>
                    <a:pt x="415925" y="209038"/>
                    <a:pt x="500062" y="213007"/>
                  </a:cubicBezTo>
                  <a:cubicBezTo>
                    <a:pt x="584200" y="216976"/>
                    <a:pt x="503502" y="193164"/>
                    <a:pt x="504825" y="173320"/>
                  </a:cubicBezTo>
                  <a:cubicBezTo>
                    <a:pt x="506148" y="153476"/>
                    <a:pt x="501650" y="117493"/>
                    <a:pt x="508000" y="93945"/>
                  </a:cubicBezTo>
                  <a:cubicBezTo>
                    <a:pt x="514350" y="70397"/>
                    <a:pt x="524404" y="38911"/>
                    <a:pt x="542925" y="32032"/>
                  </a:cubicBezTo>
                  <a:cubicBezTo>
                    <a:pt x="561446" y="25153"/>
                    <a:pt x="590286" y="41293"/>
                    <a:pt x="619125" y="52670"/>
                  </a:cubicBezTo>
                  <a:cubicBezTo>
                    <a:pt x="647965" y="64047"/>
                    <a:pt x="697177" y="92093"/>
                    <a:pt x="715962" y="100295"/>
                  </a:cubicBezTo>
                  <a:cubicBezTo>
                    <a:pt x="734747" y="108497"/>
                    <a:pt x="737922" y="107703"/>
                    <a:pt x="731837" y="101882"/>
                  </a:cubicBezTo>
                  <a:cubicBezTo>
                    <a:pt x="725752" y="96061"/>
                    <a:pt x="706702" y="80187"/>
                    <a:pt x="679450" y="65370"/>
                  </a:cubicBezTo>
                  <a:cubicBezTo>
                    <a:pt x="652198" y="50553"/>
                    <a:pt x="616479" y="23830"/>
                    <a:pt x="568325" y="12982"/>
                  </a:cubicBezTo>
                  <a:cubicBezTo>
                    <a:pt x="520171" y="2134"/>
                    <a:pt x="381794" y="-1041"/>
                    <a:pt x="390525" y="282"/>
                  </a:cubicBezTo>
                  <a:cubicBezTo>
                    <a:pt x="399256" y="1605"/>
                    <a:pt x="573087" y="8749"/>
                    <a:pt x="620712" y="20920"/>
                  </a:cubicBezTo>
                  <a:cubicBezTo>
                    <a:pt x="668337" y="33091"/>
                    <a:pt x="695325" y="70397"/>
                    <a:pt x="676275" y="73307"/>
                  </a:cubicBezTo>
                  <a:cubicBezTo>
                    <a:pt x="657225" y="76217"/>
                    <a:pt x="534722" y="16951"/>
                    <a:pt x="506412" y="38382"/>
                  </a:cubicBezTo>
                  <a:cubicBezTo>
                    <a:pt x="478102" y="59813"/>
                    <a:pt x="519112" y="178612"/>
                    <a:pt x="506412" y="201895"/>
                  </a:cubicBezTo>
                  <a:cubicBezTo>
                    <a:pt x="493712" y="225178"/>
                    <a:pt x="475455" y="186549"/>
                    <a:pt x="430212" y="178082"/>
                  </a:cubicBezTo>
                  <a:cubicBezTo>
                    <a:pt x="384969" y="169615"/>
                    <a:pt x="229658" y="148449"/>
                    <a:pt x="234950" y="151095"/>
                  </a:cubicBezTo>
                  <a:cubicBezTo>
                    <a:pt x="240242" y="153741"/>
                    <a:pt x="449791" y="188930"/>
                    <a:pt x="461962" y="193957"/>
                  </a:cubicBezTo>
                  <a:cubicBezTo>
                    <a:pt x="474133" y="198984"/>
                    <a:pt x="380735" y="189194"/>
                    <a:pt x="307975" y="181257"/>
                  </a:cubicBezTo>
                  <a:lnTo>
                    <a:pt x="0" y="14950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: 図形 1192">
              <a:extLst>
                <a:ext uri="{FF2B5EF4-FFF2-40B4-BE49-F238E27FC236}">
                  <a16:creationId xmlns:a16="http://schemas.microsoft.com/office/drawing/2014/main" id="{BE890E87-E9D3-4C86-8233-689C3BA740C4}"/>
                </a:ext>
              </a:extLst>
            </p:cNvPr>
            <p:cNvSpPr/>
            <p:nvPr/>
          </p:nvSpPr>
          <p:spPr>
            <a:xfrm>
              <a:off x="7835885" y="3052763"/>
              <a:ext cx="55646" cy="254269"/>
            </a:xfrm>
            <a:custGeom>
              <a:avLst/>
              <a:gdLst>
                <a:gd name="connsiteX0" fmla="*/ 22240 w 55646"/>
                <a:gd name="connsiteY0" fmla="*/ 0 h 254269"/>
                <a:gd name="connsiteX1" fmla="*/ 20653 w 55646"/>
                <a:gd name="connsiteY1" fmla="*/ 104775 h 254269"/>
                <a:gd name="connsiteX2" fmla="*/ 55578 w 55646"/>
                <a:gd name="connsiteY2" fmla="*/ 201612 h 254269"/>
                <a:gd name="connsiteX3" fmla="*/ 30178 w 55646"/>
                <a:gd name="connsiteY3" fmla="*/ 254000 h 254269"/>
                <a:gd name="connsiteX4" fmla="*/ 53990 w 55646"/>
                <a:gd name="connsiteY4" fmla="*/ 217487 h 254269"/>
                <a:gd name="connsiteX5" fmla="*/ 9540 w 55646"/>
                <a:gd name="connsiteY5" fmla="*/ 122237 h 254269"/>
                <a:gd name="connsiteX6" fmla="*/ 31765 w 55646"/>
                <a:gd name="connsiteY6" fmla="*/ 193675 h 254269"/>
                <a:gd name="connsiteX7" fmla="*/ 15 w 55646"/>
                <a:gd name="connsiteY7" fmla="*/ 104775 h 254269"/>
                <a:gd name="connsiteX8" fmla="*/ 22240 w 55646"/>
                <a:gd name="connsiteY8" fmla="*/ 0 h 25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646" h="254269">
                  <a:moveTo>
                    <a:pt x="22240" y="0"/>
                  </a:moveTo>
                  <a:cubicBezTo>
                    <a:pt x="25680" y="0"/>
                    <a:pt x="15097" y="71173"/>
                    <a:pt x="20653" y="104775"/>
                  </a:cubicBezTo>
                  <a:cubicBezTo>
                    <a:pt x="26209" y="138377"/>
                    <a:pt x="53991" y="176741"/>
                    <a:pt x="55578" y="201612"/>
                  </a:cubicBezTo>
                  <a:cubicBezTo>
                    <a:pt x="57166" y="226483"/>
                    <a:pt x="30443" y="251354"/>
                    <a:pt x="30178" y="254000"/>
                  </a:cubicBezTo>
                  <a:cubicBezTo>
                    <a:pt x="29913" y="256646"/>
                    <a:pt x="57430" y="239448"/>
                    <a:pt x="53990" y="217487"/>
                  </a:cubicBezTo>
                  <a:cubicBezTo>
                    <a:pt x="50550" y="195527"/>
                    <a:pt x="13244" y="126206"/>
                    <a:pt x="9540" y="122237"/>
                  </a:cubicBezTo>
                  <a:cubicBezTo>
                    <a:pt x="5836" y="118268"/>
                    <a:pt x="33352" y="196585"/>
                    <a:pt x="31765" y="193675"/>
                  </a:cubicBezTo>
                  <a:cubicBezTo>
                    <a:pt x="30178" y="190765"/>
                    <a:pt x="-779" y="136260"/>
                    <a:pt x="15" y="104775"/>
                  </a:cubicBezTo>
                  <a:cubicBezTo>
                    <a:pt x="809" y="73290"/>
                    <a:pt x="18800" y="0"/>
                    <a:pt x="22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: 図形 1193">
              <a:extLst>
                <a:ext uri="{FF2B5EF4-FFF2-40B4-BE49-F238E27FC236}">
                  <a16:creationId xmlns:a16="http://schemas.microsoft.com/office/drawing/2014/main" id="{A3289509-F263-4A58-87AA-4767F7C92514}"/>
                </a:ext>
              </a:extLst>
            </p:cNvPr>
            <p:cNvSpPr/>
            <p:nvPr/>
          </p:nvSpPr>
          <p:spPr>
            <a:xfrm>
              <a:off x="7592871" y="3122595"/>
              <a:ext cx="302212" cy="187470"/>
            </a:xfrm>
            <a:custGeom>
              <a:avLst/>
              <a:gdLst>
                <a:gd name="connsiteX0" fmla="*/ 142 w 302212"/>
                <a:gd name="connsiteY0" fmla="*/ 18 h 187470"/>
                <a:gd name="connsiteX1" fmla="*/ 128729 w 302212"/>
                <a:gd name="connsiteY1" fmla="*/ 136543 h 187470"/>
                <a:gd name="connsiteX2" fmla="*/ 101742 w 302212"/>
                <a:gd name="connsiteY2" fmla="*/ 114318 h 187470"/>
                <a:gd name="connsiteX3" fmla="*/ 192229 w 302212"/>
                <a:gd name="connsiteY3" fmla="*/ 168293 h 187470"/>
                <a:gd name="connsiteX4" fmla="*/ 219217 w 302212"/>
                <a:gd name="connsiteY4" fmla="*/ 123843 h 187470"/>
                <a:gd name="connsiteX5" fmla="*/ 208104 w 302212"/>
                <a:gd name="connsiteY5" fmla="*/ 187343 h 187470"/>
                <a:gd name="connsiteX6" fmla="*/ 301767 w 302212"/>
                <a:gd name="connsiteY6" fmla="*/ 141305 h 187470"/>
                <a:gd name="connsiteX7" fmla="*/ 239854 w 302212"/>
                <a:gd name="connsiteY7" fmla="*/ 180993 h 187470"/>
                <a:gd name="connsiteX8" fmla="*/ 157304 w 302212"/>
                <a:gd name="connsiteY8" fmla="*/ 127018 h 187470"/>
                <a:gd name="connsiteX9" fmla="*/ 142 w 302212"/>
                <a:gd name="connsiteY9" fmla="*/ 18 h 187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2212" h="187470">
                  <a:moveTo>
                    <a:pt x="142" y="18"/>
                  </a:moveTo>
                  <a:cubicBezTo>
                    <a:pt x="-4620" y="1605"/>
                    <a:pt x="111796" y="117493"/>
                    <a:pt x="128729" y="136543"/>
                  </a:cubicBezTo>
                  <a:cubicBezTo>
                    <a:pt x="145662" y="155593"/>
                    <a:pt x="91159" y="109026"/>
                    <a:pt x="101742" y="114318"/>
                  </a:cubicBezTo>
                  <a:cubicBezTo>
                    <a:pt x="112325" y="119610"/>
                    <a:pt x="172650" y="166706"/>
                    <a:pt x="192229" y="168293"/>
                  </a:cubicBezTo>
                  <a:cubicBezTo>
                    <a:pt x="211808" y="169880"/>
                    <a:pt x="216571" y="120668"/>
                    <a:pt x="219217" y="123843"/>
                  </a:cubicBezTo>
                  <a:cubicBezTo>
                    <a:pt x="221863" y="127018"/>
                    <a:pt x="194346" y="184433"/>
                    <a:pt x="208104" y="187343"/>
                  </a:cubicBezTo>
                  <a:cubicBezTo>
                    <a:pt x="221862" y="190253"/>
                    <a:pt x="296476" y="142363"/>
                    <a:pt x="301767" y="141305"/>
                  </a:cubicBezTo>
                  <a:cubicBezTo>
                    <a:pt x="307058" y="140247"/>
                    <a:pt x="263931" y="183374"/>
                    <a:pt x="239854" y="180993"/>
                  </a:cubicBezTo>
                  <a:cubicBezTo>
                    <a:pt x="215777" y="178612"/>
                    <a:pt x="193287" y="154799"/>
                    <a:pt x="157304" y="127018"/>
                  </a:cubicBezTo>
                  <a:cubicBezTo>
                    <a:pt x="121321" y="99237"/>
                    <a:pt x="4904" y="-1569"/>
                    <a:pt x="142" y="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: 図形 1194">
              <a:extLst>
                <a:ext uri="{FF2B5EF4-FFF2-40B4-BE49-F238E27FC236}">
                  <a16:creationId xmlns:a16="http://schemas.microsoft.com/office/drawing/2014/main" id="{65972A4C-CAB7-45BF-9407-F7756F20399D}"/>
                </a:ext>
              </a:extLst>
            </p:cNvPr>
            <p:cNvSpPr/>
            <p:nvPr/>
          </p:nvSpPr>
          <p:spPr>
            <a:xfrm>
              <a:off x="7245893" y="3254067"/>
              <a:ext cx="546898" cy="45203"/>
            </a:xfrm>
            <a:custGeom>
              <a:avLst/>
              <a:gdLst>
                <a:gd name="connsiteX0" fmla="*/ 4220 w 546898"/>
                <a:gd name="connsiteY0" fmla="*/ 308 h 45203"/>
                <a:gd name="connsiteX1" fmla="*/ 539207 w 546898"/>
                <a:gd name="connsiteY1" fmla="*/ 44758 h 45203"/>
                <a:gd name="connsiteX2" fmla="*/ 301082 w 546898"/>
                <a:gd name="connsiteY2" fmla="*/ 24121 h 45203"/>
                <a:gd name="connsiteX3" fmla="*/ 4220 w 546898"/>
                <a:gd name="connsiteY3" fmla="*/ 308 h 45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6898" h="45203">
                  <a:moveTo>
                    <a:pt x="4220" y="308"/>
                  </a:moveTo>
                  <a:lnTo>
                    <a:pt x="539207" y="44758"/>
                  </a:lnTo>
                  <a:cubicBezTo>
                    <a:pt x="588684" y="48727"/>
                    <a:pt x="386542" y="24915"/>
                    <a:pt x="301082" y="24121"/>
                  </a:cubicBezTo>
                  <a:cubicBezTo>
                    <a:pt x="215622" y="23327"/>
                    <a:pt x="-35467" y="-3131"/>
                    <a:pt x="4220" y="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: 図形 1195">
              <a:extLst>
                <a:ext uri="{FF2B5EF4-FFF2-40B4-BE49-F238E27FC236}">
                  <a16:creationId xmlns:a16="http://schemas.microsoft.com/office/drawing/2014/main" id="{A0F4EC7F-4800-4B16-B065-942A687E6EFE}"/>
                </a:ext>
              </a:extLst>
            </p:cNvPr>
            <p:cNvSpPr/>
            <p:nvPr/>
          </p:nvSpPr>
          <p:spPr>
            <a:xfrm>
              <a:off x="7280881" y="3253768"/>
              <a:ext cx="522164" cy="39101"/>
            </a:xfrm>
            <a:custGeom>
              <a:avLst/>
              <a:gdLst>
                <a:gd name="connsiteX0" fmla="*/ 4157 w 522164"/>
                <a:gd name="connsiteY0" fmla="*/ 32357 h 39101"/>
                <a:gd name="connsiteX1" fmla="*/ 472469 w 522164"/>
                <a:gd name="connsiteY1" fmla="*/ 16482 h 39101"/>
                <a:gd name="connsiteX2" fmla="*/ 266094 w 522164"/>
                <a:gd name="connsiteY2" fmla="*/ 21245 h 39101"/>
                <a:gd name="connsiteX3" fmla="*/ 521682 w 522164"/>
                <a:gd name="connsiteY3" fmla="*/ 38707 h 39101"/>
                <a:gd name="connsiteX4" fmla="*/ 328007 w 522164"/>
                <a:gd name="connsiteY4" fmla="*/ 2195 h 39101"/>
                <a:gd name="connsiteX5" fmla="*/ 247044 w 522164"/>
                <a:gd name="connsiteY5" fmla="*/ 8545 h 39101"/>
                <a:gd name="connsiteX6" fmla="*/ 4157 w 522164"/>
                <a:gd name="connsiteY6" fmla="*/ 32357 h 3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2164" h="39101">
                  <a:moveTo>
                    <a:pt x="4157" y="32357"/>
                  </a:moveTo>
                  <a:lnTo>
                    <a:pt x="472469" y="16482"/>
                  </a:lnTo>
                  <a:cubicBezTo>
                    <a:pt x="516125" y="14630"/>
                    <a:pt x="257892" y="17541"/>
                    <a:pt x="266094" y="21245"/>
                  </a:cubicBezTo>
                  <a:cubicBezTo>
                    <a:pt x="274296" y="24949"/>
                    <a:pt x="511363" y="41882"/>
                    <a:pt x="521682" y="38707"/>
                  </a:cubicBezTo>
                  <a:cubicBezTo>
                    <a:pt x="532001" y="35532"/>
                    <a:pt x="373780" y="7222"/>
                    <a:pt x="328007" y="2195"/>
                  </a:cubicBezTo>
                  <a:cubicBezTo>
                    <a:pt x="282234" y="-2832"/>
                    <a:pt x="299431" y="1401"/>
                    <a:pt x="247044" y="8545"/>
                  </a:cubicBezTo>
                  <a:cubicBezTo>
                    <a:pt x="194657" y="15689"/>
                    <a:pt x="-33414" y="31034"/>
                    <a:pt x="4157" y="323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: 図形 1196">
              <a:extLst>
                <a:ext uri="{FF2B5EF4-FFF2-40B4-BE49-F238E27FC236}">
                  <a16:creationId xmlns:a16="http://schemas.microsoft.com/office/drawing/2014/main" id="{FE43A1B5-41FF-47C4-948F-215AF2909FC2}"/>
                </a:ext>
              </a:extLst>
            </p:cNvPr>
            <p:cNvSpPr/>
            <p:nvPr/>
          </p:nvSpPr>
          <p:spPr>
            <a:xfrm>
              <a:off x="7120045" y="3182806"/>
              <a:ext cx="594036" cy="76332"/>
            </a:xfrm>
            <a:custGeom>
              <a:avLst/>
              <a:gdLst>
                <a:gd name="connsiteX0" fmla="*/ 7830 w 594036"/>
                <a:gd name="connsiteY0" fmla="*/ 132 h 76332"/>
                <a:gd name="connsiteX1" fmla="*/ 549168 w 594036"/>
                <a:gd name="connsiteY1" fmla="*/ 41407 h 76332"/>
                <a:gd name="connsiteX2" fmla="*/ 565043 w 594036"/>
                <a:gd name="connsiteY2" fmla="*/ 60457 h 76332"/>
                <a:gd name="connsiteX3" fmla="*/ 571393 w 594036"/>
                <a:gd name="connsiteY3" fmla="*/ 58869 h 76332"/>
                <a:gd name="connsiteX4" fmla="*/ 550755 w 594036"/>
                <a:gd name="connsiteY4" fmla="*/ 44582 h 76332"/>
                <a:gd name="connsiteX5" fmla="*/ 512655 w 594036"/>
                <a:gd name="connsiteY5" fmla="*/ 52519 h 76332"/>
                <a:gd name="connsiteX6" fmla="*/ 376130 w 594036"/>
                <a:gd name="connsiteY6" fmla="*/ 52519 h 76332"/>
                <a:gd name="connsiteX7" fmla="*/ 514243 w 594036"/>
                <a:gd name="connsiteY7" fmla="*/ 76332 h 76332"/>
                <a:gd name="connsiteX8" fmla="*/ 249130 w 594036"/>
                <a:gd name="connsiteY8" fmla="*/ 30294 h 76332"/>
                <a:gd name="connsiteX9" fmla="*/ 7830 w 594036"/>
                <a:gd name="connsiteY9" fmla="*/ 132 h 76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4036" h="76332">
                  <a:moveTo>
                    <a:pt x="7830" y="132"/>
                  </a:moveTo>
                  <a:cubicBezTo>
                    <a:pt x="57836" y="1984"/>
                    <a:pt x="456299" y="31353"/>
                    <a:pt x="549168" y="41407"/>
                  </a:cubicBezTo>
                  <a:cubicBezTo>
                    <a:pt x="642037" y="51461"/>
                    <a:pt x="561339" y="57547"/>
                    <a:pt x="565043" y="60457"/>
                  </a:cubicBezTo>
                  <a:cubicBezTo>
                    <a:pt x="568747" y="63367"/>
                    <a:pt x="573774" y="61515"/>
                    <a:pt x="571393" y="58869"/>
                  </a:cubicBezTo>
                  <a:cubicBezTo>
                    <a:pt x="569012" y="56223"/>
                    <a:pt x="560545" y="45640"/>
                    <a:pt x="550755" y="44582"/>
                  </a:cubicBezTo>
                  <a:cubicBezTo>
                    <a:pt x="540965" y="43524"/>
                    <a:pt x="541759" y="51196"/>
                    <a:pt x="512655" y="52519"/>
                  </a:cubicBezTo>
                  <a:cubicBezTo>
                    <a:pt x="483551" y="53842"/>
                    <a:pt x="375865" y="48550"/>
                    <a:pt x="376130" y="52519"/>
                  </a:cubicBezTo>
                  <a:cubicBezTo>
                    <a:pt x="376395" y="56488"/>
                    <a:pt x="514243" y="76332"/>
                    <a:pt x="514243" y="76332"/>
                  </a:cubicBezTo>
                  <a:lnTo>
                    <a:pt x="249130" y="30294"/>
                  </a:lnTo>
                  <a:cubicBezTo>
                    <a:pt x="160230" y="16271"/>
                    <a:pt x="-42176" y="-1720"/>
                    <a:pt x="7830" y="1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: 図形 1197">
              <a:extLst>
                <a:ext uri="{FF2B5EF4-FFF2-40B4-BE49-F238E27FC236}">
                  <a16:creationId xmlns:a16="http://schemas.microsoft.com/office/drawing/2014/main" id="{B31709F4-14A5-4730-8EFB-C69C6461C0C5}"/>
                </a:ext>
              </a:extLst>
            </p:cNvPr>
            <p:cNvSpPr/>
            <p:nvPr/>
          </p:nvSpPr>
          <p:spPr>
            <a:xfrm>
              <a:off x="7093298" y="3031176"/>
              <a:ext cx="530118" cy="95083"/>
            </a:xfrm>
            <a:custGeom>
              <a:avLst/>
              <a:gdLst>
                <a:gd name="connsiteX0" fmla="*/ 529877 w 530118"/>
                <a:gd name="connsiteY0" fmla="*/ 949 h 95083"/>
                <a:gd name="connsiteX1" fmla="*/ 461615 w 530118"/>
                <a:gd name="connsiteY1" fmla="*/ 61274 h 95083"/>
                <a:gd name="connsiteX2" fmla="*/ 415577 w 530118"/>
                <a:gd name="connsiteY2" fmla="*/ 67624 h 95083"/>
                <a:gd name="connsiteX3" fmla="*/ 237777 w 530118"/>
                <a:gd name="connsiteY3" fmla="*/ 69212 h 95083"/>
                <a:gd name="connsiteX4" fmla="*/ 134590 w 530118"/>
                <a:gd name="connsiteY4" fmla="*/ 77149 h 95083"/>
                <a:gd name="connsiteX5" fmla="*/ 448915 w 530118"/>
                <a:gd name="connsiteY5" fmla="*/ 32699 h 95083"/>
                <a:gd name="connsiteX6" fmla="*/ 113952 w 530118"/>
                <a:gd name="connsiteY6" fmla="*/ 77149 h 95083"/>
                <a:gd name="connsiteX7" fmla="*/ 406052 w 530118"/>
                <a:gd name="connsiteY7" fmla="*/ 91437 h 95083"/>
                <a:gd name="connsiteX8" fmla="*/ 9177 w 530118"/>
                <a:gd name="connsiteY8" fmla="*/ 94612 h 95083"/>
                <a:gd name="connsiteX9" fmla="*/ 137765 w 530118"/>
                <a:gd name="connsiteY9" fmla="*/ 83499 h 95083"/>
                <a:gd name="connsiteX10" fmla="*/ 263177 w 530118"/>
                <a:gd name="connsiteY10" fmla="*/ 64449 h 95083"/>
                <a:gd name="connsiteX11" fmla="*/ 426690 w 530118"/>
                <a:gd name="connsiteY11" fmla="*/ 66037 h 95083"/>
                <a:gd name="connsiteX12" fmla="*/ 452090 w 530118"/>
                <a:gd name="connsiteY12" fmla="*/ 59687 h 95083"/>
                <a:gd name="connsiteX13" fmla="*/ 483840 w 530118"/>
                <a:gd name="connsiteY13" fmla="*/ 26349 h 95083"/>
                <a:gd name="connsiteX14" fmla="*/ 529877 w 530118"/>
                <a:gd name="connsiteY14" fmla="*/ 949 h 95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0118" h="95083">
                  <a:moveTo>
                    <a:pt x="529877" y="949"/>
                  </a:moveTo>
                  <a:cubicBezTo>
                    <a:pt x="526173" y="6770"/>
                    <a:pt x="480665" y="50162"/>
                    <a:pt x="461615" y="61274"/>
                  </a:cubicBezTo>
                  <a:cubicBezTo>
                    <a:pt x="442565" y="72386"/>
                    <a:pt x="452883" y="66301"/>
                    <a:pt x="415577" y="67624"/>
                  </a:cubicBezTo>
                  <a:cubicBezTo>
                    <a:pt x="378271" y="68947"/>
                    <a:pt x="284608" y="67625"/>
                    <a:pt x="237777" y="69212"/>
                  </a:cubicBezTo>
                  <a:cubicBezTo>
                    <a:pt x="190946" y="70799"/>
                    <a:pt x="99400" y="83234"/>
                    <a:pt x="134590" y="77149"/>
                  </a:cubicBezTo>
                  <a:cubicBezTo>
                    <a:pt x="169780" y="71064"/>
                    <a:pt x="452355" y="32699"/>
                    <a:pt x="448915" y="32699"/>
                  </a:cubicBezTo>
                  <a:cubicBezTo>
                    <a:pt x="445475" y="32699"/>
                    <a:pt x="121096" y="67359"/>
                    <a:pt x="113952" y="77149"/>
                  </a:cubicBezTo>
                  <a:cubicBezTo>
                    <a:pt x="106808" y="86939"/>
                    <a:pt x="423514" y="88527"/>
                    <a:pt x="406052" y="91437"/>
                  </a:cubicBezTo>
                  <a:cubicBezTo>
                    <a:pt x="388590" y="94347"/>
                    <a:pt x="53891" y="95935"/>
                    <a:pt x="9177" y="94612"/>
                  </a:cubicBezTo>
                  <a:cubicBezTo>
                    <a:pt x="-35537" y="93289"/>
                    <a:pt x="95432" y="88526"/>
                    <a:pt x="137765" y="83499"/>
                  </a:cubicBezTo>
                  <a:cubicBezTo>
                    <a:pt x="180098" y="78472"/>
                    <a:pt x="215023" y="67359"/>
                    <a:pt x="263177" y="64449"/>
                  </a:cubicBezTo>
                  <a:cubicBezTo>
                    <a:pt x="311331" y="61539"/>
                    <a:pt x="395205" y="66831"/>
                    <a:pt x="426690" y="66037"/>
                  </a:cubicBezTo>
                  <a:cubicBezTo>
                    <a:pt x="458175" y="65243"/>
                    <a:pt x="442565" y="66302"/>
                    <a:pt x="452090" y="59687"/>
                  </a:cubicBezTo>
                  <a:cubicBezTo>
                    <a:pt x="461615" y="53072"/>
                    <a:pt x="474050" y="35080"/>
                    <a:pt x="483840" y="26349"/>
                  </a:cubicBezTo>
                  <a:cubicBezTo>
                    <a:pt x="493629" y="17618"/>
                    <a:pt x="533581" y="-4872"/>
                    <a:pt x="529877" y="9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31" name="グループ化 430">
            <a:extLst>
              <a:ext uri="{FF2B5EF4-FFF2-40B4-BE49-F238E27FC236}">
                <a16:creationId xmlns:a16="http://schemas.microsoft.com/office/drawing/2014/main" id="{46AF39C8-909B-4682-AAD2-9EA9DC4276BC}"/>
              </a:ext>
            </a:extLst>
          </p:cNvPr>
          <p:cNvGrpSpPr/>
          <p:nvPr/>
        </p:nvGrpSpPr>
        <p:grpSpPr>
          <a:xfrm>
            <a:off x="3315401" y="2325979"/>
            <a:ext cx="4037212" cy="2453576"/>
            <a:chOff x="3315401" y="2325979"/>
            <a:chExt cx="4037212" cy="2453576"/>
          </a:xfrm>
          <a:solidFill>
            <a:schemeClr val="bg2">
              <a:lumMod val="50000"/>
            </a:schemeClr>
          </a:solidFill>
        </p:grpSpPr>
        <p:sp>
          <p:nvSpPr>
            <p:cNvPr id="432" name="フリーフォーム: 図形 431">
              <a:extLst>
                <a:ext uri="{FF2B5EF4-FFF2-40B4-BE49-F238E27FC236}">
                  <a16:creationId xmlns:a16="http://schemas.microsoft.com/office/drawing/2014/main" id="{B9F21997-8912-4514-A460-AB0FC1352DE4}"/>
                </a:ext>
              </a:extLst>
            </p:cNvPr>
            <p:cNvSpPr/>
            <p:nvPr/>
          </p:nvSpPr>
          <p:spPr>
            <a:xfrm>
              <a:off x="5416550" y="2353733"/>
              <a:ext cx="1840996" cy="647229"/>
            </a:xfrm>
            <a:custGeom>
              <a:avLst/>
              <a:gdLst>
                <a:gd name="connsiteX0" fmla="*/ 0 w 1840996"/>
                <a:gd name="connsiteY0" fmla="*/ 0 h 647229"/>
                <a:gd name="connsiteX1" fmla="*/ 838200 w 1840996"/>
                <a:gd name="connsiteY1" fmla="*/ 317500 h 647229"/>
                <a:gd name="connsiteX2" fmla="*/ 806450 w 1840996"/>
                <a:gd name="connsiteY2" fmla="*/ 302684 h 647229"/>
                <a:gd name="connsiteX3" fmla="*/ 1051983 w 1840996"/>
                <a:gd name="connsiteY3" fmla="*/ 397934 h 647229"/>
                <a:gd name="connsiteX4" fmla="*/ 1259417 w 1840996"/>
                <a:gd name="connsiteY4" fmla="*/ 444500 h 647229"/>
                <a:gd name="connsiteX5" fmla="*/ 1225550 w 1840996"/>
                <a:gd name="connsiteY5" fmla="*/ 436034 h 647229"/>
                <a:gd name="connsiteX6" fmla="*/ 1625600 w 1840996"/>
                <a:gd name="connsiteY6" fmla="*/ 575734 h 647229"/>
                <a:gd name="connsiteX7" fmla="*/ 1837267 w 1840996"/>
                <a:gd name="connsiteY7" fmla="*/ 645584 h 647229"/>
                <a:gd name="connsiteX8" fmla="*/ 1456267 w 1840996"/>
                <a:gd name="connsiteY8" fmla="*/ 510117 h 647229"/>
                <a:gd name="connsiteX9" fmla="*/ 770467 w 1840996"/>
                <a:gd name="connsiteY9" fmla="*/ 270934 h 647229"/>
                <a:gd name="connsiteX10" fmla="*/ 0 w 1840996"/>
                <a:gd name="connsiteY10" fmla="*/ 0 h 647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40996" h="647229">
                  <a:moveTo>
                    <a:pt x="0" y="0"/>
                  </a:moveTo>
                  <a:lnTo>
                    <a:pt x="838200" y="317500"/>
                  </a:lnTo>
                  <a:cubicBezTo>
                    <a:pt x="972608" y="367947"/>
                    <a:pt x="770820" y="289278"/>
                    <a:pt x="806450" y="302684"/>
                  </a:cubicBezTo>
                  <a:cubicBezTo>
                    <a:pt x="842080" y="316090"/>
                    <a:pt x="976489" y="374298"/>
                    <a:pt x="1051983" y="397934"/>
                  </a:cubicBezTo>
                  <a:cubicBezTo>
                    <a:pt x="1127478" y="421570"/>
                    <a:pt x="1230489" y="438150"/>
                    <a:pt x="1259417" y="444500"/>
                  </a:cubicBezTo>
                  <a:cubicBezTo>
                    <a:pt x="1288345" y="450850"/>
                    <a:pt x="1164520" y="414162"/>
                    <a:pt x="1225550" y="436034"/>
                  </a:cubicBezTo>
                  <a:lnTo>
                    <a:pt x="1625600" y="575734"/>
                  </a:lnTo>
                  <a:cubicBezTo>
                    <a:pt x="1727553" y="610659"/>
                    <a:pt x="1865489" y="656520"/>
                    <a:pt x="1837267" y="645584"/>
                  </a:cubicBezTo>
                  <a:cubicBezTo>
                    <a:pt x="1809045" y="634648"/>
                    <a:pt x="1456267" y="510117"/>
                    <a:pt x="1456267" y="510117"/>
                  </a:cubicBezTo>
                  <a:lnTo>
                    <a:pt x="770467" y="27093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3" name="フリーフォーム: 図形 432">
              <a:extLst>
                <a:ext uri="{FF2B5EF4-FFF2-40B4-BE49-F238E27FC236}">
                  <a16:creationId xmlns:a16="http://schemas.microsoft.com/office/drawing/2014/main" id="{E1EE380E-2340-48C8-A600-B01D28350F50}"/>
                </a:ext>
              </a:extLst>
            </p:cNvPr>
            <p:cNvSpPr/>
            <p:nvPr/>
          </p:nvSpPr>
          <p:spPr>
            <a:xfrm>
              <a:off x="5299323" y="2327914"/>
              <a:ext cx="1989313" cy="665683"/>
            </a:xfrm>
            <a:custGeom>
              <a:avLst/>
              <a:gdLst>
                <a:gd name="connsiteX0" fmla="*/ 810 w 1989313"/>
                <a:gd name="connsiteY0" fmla="*/ 8886 h 665683"/>
                <a:gd name="connsiteX1" fmla="*/ 214594 w 1989313"/>
                <a:gd name="connsiteY1" fmla="*/ 38519 h 665683"/>
                <a:gd name="connsiteX2" fmla="*/ 1133227 w 1989313"/>
                <a:gd name="connsiteY2" fmla="*/ 364486 h 665683"/>
                <a:gd name="connsiteX3" fmla="*/ 671794 w 1989313"/>
                <a:gd name="connsiteY3" fmla="*/ 195153 h 665683"/>
                <a:gd name="connsiteX4" fmla="*/ 913094 w 1989313"/>
                <a:gd name="connsiteY4" fmla="*/ 296753 h 665683"/>
                <a:gd name="connsiteX5" fmla="*/ 324660 w 1989313"/>
                <a:gd name="connsiteY5" fmla="*/ 76619 h 665683"/>
                <a:gd name="connsiteX6" fmla="*/ 1516344 w 1989313"/>
                <a:gd name="connsiteY6" fmla="*/ 493603 h 665683"/>
                <a:gd name="connsiteX7" fmla="*/ 1442260 w 1989313"/>
                <a:gd name="connsiteY7" fmla="*/ 466086 h 665683"/>
                <a:gd name="connsiteX8" fmla="*/ 1988360 w 1989313"/>
                <a:gd name="connsiteY8" fmla="*/ 665053 h 665683"/>
                <a:gd name="connsiteX9" fmla="*/ 1571377 w 1989313"/>
                <a:gd name="connsiteY9" fmla="*/ 527469 h 665683"/>
                <a:gd name="connsiteX10" fmla="*/ 1450727 w 1989313"/>
                <a:gd name="connsiteY10" fmla="*/ 480903 h 665683"/>
                <a:gd name="connsiteX11" fmla="*/ 254810 w 1989313"/>
                <a:gd name="connsiteY11" fmla="*/ 61803 h 665683"/>
                <a:gd name="connsiteX12" fmla="*/ 810 w 1989313"/>
                <a:gd name="connsiteY12" fmla="*/ 8886 h 665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89313" h="665683">
                  <a:moveTo>
                    <a:pt x="810" y="8886"/>
                  </a:moveTo>
                  <a:cubicBezTo>
                    <a:pt x="-5893" y="5005"/>
                    <a:pt x="25858" y="-20748"/>
                    <a:pt x="214594" y="38519"/>
                  </a:cubicBezTo>
                  <a:cubicBezTo>
                    <a:pt x="403330" y="97786"/>
                    <a:pt x="1057027" y="338380"/>
                    <a:pt x="1133227" y="364486"/>
                  </a:cubicBezTo>
                  <a:cubicBezTo>
                    <a:pt x="1209427" y="390592"/>
                    <a:pt x="708483" y="206442"/>
                    <a:pt x="671794" y="195153"/>
                  </a:cubicBezTo>
                  <a:cubicBezTo>
                    <a:pt x="635105" y="183864"/>
                    <a:pt x="970950" y="316509"/>
                    <a:pt x="913094" y="296753"/>
                  </a:cubicBezTo>
                  <a:cubicBezTo>
                    <a:pt x="855238" y="276997"/>
                    <a:pt x="224118" y="43811"/>
                    <a:pt x="324660" y="76619"/>
                  </a:cubicBezTo>
                  <a:cubicBezTo>
                    <a:pt x="425202" y="109427"/>
                    <a:pt x="1330077" y="428692"/>
                    <a:pt x="1516344" y="493603"/>
                  </a:cubicBezTo>
                  <a:cubicBezTo>
                    <a:pt x="1702611" y="558514"/>
                    <a:pt x="1442260" y="466086"/>
                    <a:pt x="1442260" y="466086"/>
                  </a:cubicBezTo>
                  <a:lnTo>
                    <a:pt x="1988360" y="665053"/>
                  </a:lnTo>
                  <a:cubicBezTo>
                    <a:pt x="2009879" y="675283"/>
                    <a:pt x="1660982" y="558161"/>
                    <a:pt x="1571377" y="527469"/>
                  </a:cubicBezTo>
                  <a:cubicBezTo>
                    <a:pt x="1481772" y="496777"/>
                    <a:pt x="1450727" y="480903"/>
                    <a:pt x="1450727" y="480903"/>
                  </a:cubicBezTo>
                  <a:lnTo>
                    <a:pt x="254810" y="61803"/>
                  </a:lnTo>
                  <a:cubicBezTo>
                    <a:pt x="17038" y="-17219"/>
                    <a:pt x="7513" y="12767"/>
                    <a:pt x="810" y="888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4" name="フリーフォーム: 図形 433">
              <a:extLst>
                <a:ext uri="{FF2B5EF4-FFF2-40B4-BE49-F238E27FC236}">
                  <a16:creationId xmlns:a16="http://schemas.microsoft.com/office/drawing/2014/main" id="{F9CF02CA-3F7A-4353-BB5E-B10B395FA2D8}"/>
                </a:ext>
              </a:extLst>
            </p:cNvPr>
            <p:cNvSpPr/>
            <p:nvPr/>
          </p:nvSpPr>
          <p:spPr>
            <a:xfrm>
              <a:off x="4437367" y="2338855"/>
              <a:ext cx="924485" cy="131718"/>
            </a:xfrm>
            <a:custGeom>
              <a:avLst/>
              <a:gdLst>
                <a:gd name="connsiteX0" fmla="*/ 33033 w 924485"/>
                <a:gd name="connsiteY0" fmla="*/ 127062 h 131718"/>
                <a:gd name="connsiteX1" fmla="*/ 90183 w 924485"/>
                <a:gd name="connsiteY1" fmla="*/ 110128 h 131718"/>
                <a:gd name="connsiteX2" fmla="*/ 682850 w 924485"/>
                <a:gd name="connsiteY2" fmla="*/ 6412 h 131718"/>
                <a:gd name="connsiteX3" fmla="*/ 922033 w 924485"/>
                <a:gd name="connsiteY3" fmla="*/ 10645 h 131718"/>
                <a:gd name="connsiteX4" fmla="*/ 775983 w 924485"/>
                <a:gd name="connsiteY4" fmla="*/ 6412 h 131718"/>
                <a:gd name="connsiteX5" fmla="*/ 308200 w 924485"/>
                <a:gd name="connsiteY5" fmla="*/ 40278 h 131718"/>
                <a:gd name="connsiteX6" fmla="*/ 735766 w 924485"/>
                <a:gd name="connsiteY6" fmla="*/ 10645 h 131718"/>
                <a:gd name="connsiteX7" fmla="*/ 430966 w 924485"/>
                <a:gd name="connsiteY7" fmla="*/ 50862 h 131718"/>
                <a:gd name="connsiteX8" fmla="*/ 157916 w 924485"/>
                <a:gd name="connsiteY8" fmla="*/ 91078 h 131718"/>
                <a:gd name="connsiteX9" fmla="*/ 392866 w 924485"/>
                <a:gd name="connsiteY9" fmla="*/ 44512 h 131718"/>
                <a:gd name="connsiteX10" fmla="*/ 394983 w 924485"/>
                <a:gd name="connsiteY10" fmla="*/ 48745 h 131718"/>
                <a:gd name="connsiteX11" fmla="*/ 33033 w 924485"/>
                <a:gd name="connsiteY11" fmla="*/ 127062 h 13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4485" h="131718">
                  <a:moveTo>
                    <a:pt x="33033" y="127062"/>
                  </a:moveTo>
                  <a:cubicBezTo>
                    <a:pt x="-17767" y="137292"/>
                    <a:pt x="-18120" y="130236"/>
                    <a:pt x="90183" y="110128"/>
                  </a:cubicBezTo>
                  <a:cubicBezTo>
                    <a:pt x="198486" y="90020"/>
                    <a:pt x="544208" y="22992"/>
                    <a:pt x="682850" y="6412"/>
                  </a:cubicBezTo>
                  <a:cubicBezTo>
                    <a:pt x="821492" y="-10169"/>
                    <a:pt x="906511" y="10645"/>
                    <a:pt x="922033" y="10645"/>
                  </a:cubicBezTo>
                  <a:cubicBezTo>
                    <a:pt x="937555" y="10645"/>
                    <a:pt x="878288" y="1473"/>
                    <a:pt x="775983" y="6412"/>
                  </a:cubicBezTo>
                  <a:cubicBezTo>
                    <a:pt x="673678" y="11351"/>
                    <a:pt x="314903" y="39573"/>
                    <a:pt x="308200" y="40278"/>
                  </a:cubicBezTo>
                  <a:cubicBezTo>
                    <a:pt x="301497" y="40983"/>
                    <a:pt x="715305" y="8881"/>
                    <a:pt x="735766" y="10645"/>
                  </a:cubicBezTo>
                  <a:cubicBezTo>
                    <a:pt x="756227" y="12409"/>
                    <a:pt x="430966" y="50862"/>
                    <a:pt x="430966" y="50862"/>
                  </a:cubicBezTo>
                  <a:lnTo>
                    <a:pt x="157916" y="91078"/>
                  </a:lnTo>
                  <a:cubicBezTo>
                    <a:pt x="151566" y="90020"/>
                    <a:pt x="353355" y="51567"/>
                    <a:pt x="392866" y="44512"/>
                  </a:cubicBezTo>
                  <a:cubicBezTo>
                    <a:pt x="432377" y="37457"/>
                    <a:pt x="453544" y="36398"/>
                    <a:pt x="394983" y="48745"/>
                  </a:cubicBezTo>
                  <a:lnTo>
                    <a:pt x="33033" y="12706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5" name="フリーフォーム: 図形 434">
              <a:extLst>
                <a:ext uri="{FF2B5EF4-FFF2-40B4-BE49-F238E27FC236}">
                  <a16:creationId xmlns:a16="http://schemas.microsoft.com/office/drawing/2014/main" id="{1869621D-BAEF-4B94-BFF2-4A70527A3400}"/>
                </a:ext>
              </a:extLst>
            </p:cNvPr>
            <p:cNvSpPr/>
            <p:nvPr/>
          </p:nvSpPr>
          <p:spPr>
            <a:xfrm>
              <a:off x="4107957" y="2325979"/>
              <a:ext cx="1209922" cy="259592"/>
            </a:xfrm>
            <a:custGeom>
              <a:avLst/>
              <a:gdLst>
                <a:gd name="connsiteX0" fmla="*/ 1209110 w 1209922"/>
                <a:gd name="connsiteY0" fmla="*/ 238 h 259592"/>
                <a:gd name="connsiteX1" fmla="*/ 840810 w 1209922"/>
                <a:gd name="connsiteY1" fmla="*/ 12938 h 259592"/>
                <a:gd name="connsiteX2" fmla="*/ 559293 w 1209922"/>
                <a:gd name="connsiteY2" fmla="*/ 55271 h 259592"/>
                <a:gd name="connsiteX3" fmla="*/ 703226 w 1209922"/>
                <a:gd name="connsiteY3" fmla="*/ 36221 h 259592"/>
                <a:gd name="connsiteX4" fmla="*/ 241793 w 1209922"/>
                <a:gd name="connsiteY4" fmla="*/ 152638 h 259592"/>
                <a:gd name="connsiteX5" fmla="*/ 417476 w 1209922"/>
                <a:gd name="connsiteY5" fmla="*/ 101838 h 259592"/>
                <a:gd name="connsiteX6" fmla="*/ 241793 w 1209922"/>
                <a:gd name="connsiteY6" fmla="*/ 180154 h 259592"/>
                <a:gd name="connsiteX7" fmla="*/ 2610 w 1209922"/>
                <a:gd name="connsiteY7" fmla="*/ 258471 h 259592"/>
                <a:gd name="connsiteX8" fmla="*/ 406893 w 1209922"/>
                <a:gd name="connsiteY8" fmla="*/ 118771 h 259592"/>
                <a:gd name="connsiteX9" fmla="*/ 859860 w 1209922"/>
                <a:gd name="connsiteY9" fmla="*/ 40454 h 259592"/>
                <a:gd name="connsiteX10" fmla="*/ 654543 w 1209922"/>
                <a:gd name="connsiteY10" fmla="*/ 40454 h 259592"/>
                <a:gd name="connsiteX11" fmla="*/ 931826 w 1209922"/>
                <a:gd name="connsiteY11" fmla="*/ 21404 h 259592"/>
                <a:gd name="connsiteX12" fmla="*/ 1209110 w 1209922"/>
                <a:gd name="connsiteY12" fmla="*/ 238 h 259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09922" h="259592">
                  <a:moveTo>
                    <a:pt x="1209110" y="238"/>
                  </a:moveTo>
                  <a:cubicBezTo>
                    <a:pt x="1193941" y="-1173"/>
                    <a:pt x="949113" y="3766"/>
                    <a:pt x="840810" y="12938"/>
                  </a:cubicBezTo>
                  <a:cubicBezTo>
                    <a:pt x="732507" y="22110"/>
                    <a:pt x="582224" y="51391"/>
                    <a:pt x="559293" y="55271"/>
                  </a:cubicBezTo>
                  <a:cubicBezTo>
                    <a:pt x="536362" y="59152"/>
                    <a:pt x="756143" y="19993"/>
                    <a:pt x="703226" y="36221"/>
                  </a:cubicBezTo>
                  <a:cubicBezTo>
                    <a:pt x="650309" y="52449"/>
                    <a:pt x="289418" y="141702"/>
                    <a:pt x="241793" y="152638"/>
                  </a:cubicBezTo>
                  <a:cubicBezTo>
                    <a:pt x="194168" y="163574"/>
                    <a:pt x="417476" y="97252"/>
                    <a:pt x="417476" y="101838"/>
                  </a:cubicBezTo>
                  <a:cubicBezTo>
                    <a:pt x="417476" y="106424"/>
                    <a:pt x="310937" y="154049"/>
                    <a:pt x="241793" y="180154"/>
                  </a:cubicBezTo>
                  <a:cubicBezTo>
                    <a:pt x="172649" y="206260"/>
                    <a:pt x="-24907" y="268701"/>
                    <a:pt x="2610" y="258471"/>
                  </a:cubicBezTo>
                  <a:cubicBezTo>
                    <a:pt x="30127" y="248241"/>
                    <a:pt x="264018" y="155107"/>
                    <a:pt x="406893" y="118771"/>
                  </a:cubicBezTo>
                  <a:cubicBezTo>
                    <a:pt x="549768" y="82435"/>
                    <a:pt x="818585" y="53507"/>
                    <a:pt x="859860" y="40454"/>
                  </a:cubicBezTo>
                  <a:cubicBezTo>
                    <a:pt x="901135" y="27401"/>
                    <a:pt x="642549" y="43629"/>
                    <a:pt x="654543" y="40454"/>
                  </a:cubicBezTo>
                  <a:cubicBezTo>
                    <a:pt x="666537" y="37279"/>
                    <a:pt x="840457" y="24932"/>
                    <a:pt x="931826" y="21404"/>
                  </a:cubicBezTo>
                  <a:cubicBezTo>
                    <a:pt x="1023195" y="17876"/>
                    <a:pt x="1224279" y="1649"/>
                    <a:pt x="1209110" y="2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6" name="フリーフォーム: 図形 435">
              <a:extLst>
                <a:ext uri="{FF2B5EF4-FFF2-40B4-BE49-F238E27FC236}">
                  <a16:creationId xmlns:a16="http://schemas.microsoft.com/office/drawing/2014/main" id="{3BEB3CDB-9F1F-4BEF-AF12-C6B1DCA9AC62}"/>
                </a:ext>
              </a:extLst>
            </p:cNvPr>
            <p:cNvSpPr/>
            <p:nvPr/>
          </p:nvSpPr>
          <p:spPr>
            <a:xfrm>
              <a:off x="3407492" y="2587111"/>
              <a:ext cx="753288" cy="423157"/>
            </a:xfrm>
            <a:custGeom>
              <a:avLst/>
              <a:gdLst>
                <a:gd name="connsiteX0" fmla="*/ 749641 w 753288"/>
                <a:gd name="connsiteY0" fmla="*/ 3689 h 423157"/>
                <a:gd name="connsiteX1" fmla="*/ 339008 w 753288"/>
                <a:gd name="connsiteY1" fmla="*/ 215356 h 423157"/>
                <a:gd name="connsiteX2" fmla="*/ 603591 w 753288"/>
                <a:gd name="connsiteY2" fmla="*/ 65072 h 423157"/>
                <a:gd name="connsiteX3" fmla="*/ 328425 w 753288"/>
                <a:gd name="connsiteY3" fmla="*/ 198422 h 423157"/>
                <a:gd name="connsiteX4" fmla="*/ 32091 w 753288"/>
                <a:gd name="connsiteY4" fmla="*/ 393156 h 423157"/>
                <a:gd name="connsiteX5" fmla="*/ 283975 w 753288"/>
                <a:gd name="connsiteY5" fmla="*/ 261922 h 423157"/>
                <a:gd name="connsiteX6" fmla="*/ 341 w 753288"/>
                <a:gd name="connsiteY6" fmla="*/ 422789 h 423157"/>
                <a:gd name="connsiteX7" fmla="*/ 353825 w 753288"/>
                <a:gd name="connsiteY7" fmla="*/ 206889 h 423157"/>
                <a:gd name="connsiteX8" fmla="*/ 292441 w 753288"/>
                <a:gd name="connsiteY8" fmla="*/ 204772 h 423157"/>
                <a:gd name="connsiteX9" fmla="*/ 527391 w 753288"/>
                <a:gd name="connsiteY9" fmla="*/ 88356 h 423157"/>
                <a:gd name="connsiteX10" fmla="*/ 749641 w 753288"/>
                <a:gd name="connsiteY10" fmla="*/ 3689 h 423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53288" h="423157">
                  <a:moveTo>
                    <a:pt x="749641" y="3689"/>
                  </a:moveTo>
                  <a:cubicBezTo>
                    <a:pt x="718244" y="24856"/>
                    <a:pt x="363350" y="205126"/>
                    <a:pt x="339008" y="215356"/>
                  </a:cubicBezTo>
                  <a:cubicBezTo>
                    <a:pt x="314666" y="225586"/>
                    <a:pt x="605355" y="67894"/>
                    <a:pt x="603591" y="65072"/>
                  </a:cubicBezTo>
                  <a:cubicBezTo>
                    <a:pt x="601827" y="62250"/>
                    <a:pt x="423675" y="143741"/>
                    <a:pt x="328425" y="198422"/>
                  </a:cubicBezTo>
                  <a:cubicBezTo>
                    <a:pt x="233175" y="253103"/>
                    <a:pt x="39499" y="382573"/>
                    <a:pt x="32091" y="393156"/>
                  </a:cubicBezTo>
                  <a:cubicBezTo>
                    <a:pt x="24683" y="403739"/>
                    <a:pt x="289267" y="256983"/>
                    <a:pt x="283975" y="261922"/>
                  </a:cubicBezTo>
                  <a:cubicBezTo>
                    <a:pt x="278683" y="266861"/>
                    <a:pt x="-11301" y="431961"/>
                    <a:pt x="341" y="422789"/>
                  </a:cubicBezTo>
                  <a:cubicBezTo>
                    <a:pt x="11983" y="413617"/>
                    <a:pt x="305142" y="243225"/>
                    <a:pt x="353825" y="206889"/>
                  </a:cubicBezTo>
                  <a:cubicBezTo>
                    <a:pt x="402508" y="170553"/>
                    <a:pt x="263513" y="224527"/>
                    <a:pt x="292441" y="204772"/>
                  </a:cubicBezTo>
                  <a:cubicBezTo>
                    <a:pt x="321369" y="185017"/>
                    <a:pt x="453308" y="118695"/>
                    <a:pt x="527391" y="88356"/>
                  </a:cubicBezTo>
                  <a:cubicBezTo>
                    <a:pt x="601474" y="58017"/>
                    <a:pt x="781038" y="-17478"/>
                    <a:pt x="749641" y="36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7" name="フリーフォーム: 図形 436">
              <a:extLst>
                <a:ext uri="{FF2B5EF4-FFF2-40B4-BE49-F238E27FC236}">
                  <a16:creationId xmlns:a16="http://schemas.microsoft.com/office/drawing/2014/main" id="{9265A3E4-7ACD-49A4-8171-D0B3CE0B3D32}"/>
                </a:ext>
              </a:extLst>
            </p:cNvPr>
            <p:cNvSpPr/>
            <p:nvPr/>
          </p:nvSpPr>
          <p:spPr>
            <a:xfrm>
              <a:off x="3315401" y="2887029"/>
              <a:ext cx="268169" cy="689164"/>
            </a:xfrm>
            <a:custGeom>
              <a:avLst/>
              <a:gdLst>
                <a:gd name="connsiteX0" fmla="*/ 268116 w 268169"/>
                <a:gd name="connsiteY0" fmla="*/ 104 h 689164"/>
                <a:gd name="connsiteX1" fmla="*/ 90316 w 268169"/>
                <a:gd name="connsiteY1" fmla="*/ 139804 h 689164"/>
                <a:gd name="connsiteX2" fmla="*/ 14116 w 268169"/>
                <a:gd name="connsiteY2" fmla="*/ 154621 h 689164"/>
                <a:gd name="connsiteX3" fmla="*/ 33166 w 268169"/>
                <a:gd name="connsiteY3" fmla="*/ 188488 h 689164"/>
                <a:gd name="connsiteX4" fmla="*/ 24699 w 268169"/>
                <a:gd name="connsiteY4" fmla="*/ 285854 h 689164"/>
                <a:gd name="connsiteX5" fmla="*/ 5649 w 268169"/>
                <a:gd name="connsiteY5" fmla="*/ 688021 h 689164"/>
                <a:gd name="connsiteX6" fmla="*/ 3532 w 268169"/>
                <a:gd name="connsiteY6" fmla="*/ 412854 h 689164"/>
                <a:gd name="connsiteX7" fmla="*/ 50099 w 268169"/>
                <a:gd name="connsiteY7" fmla="*/ 586421 h 689164"/>
                <a:gd name="connsiteX8" fmla="*/ 58566 w 268169"/>
                <a:gd name="connsiteY8" fmla="*/ 444604 h 689164"/>
                <a:gd name="connsiteX9" fmla="*/ 16232 w 268169"/>
                <a:gd name="connsiteY9" fmla="*/ 237171 h 689164"/>
                <a:gd name="connsiteX10" fmla="*/ 62799 w 268169"/>
                <a:gd name="connsiteY10" fmla="*/ 154621 h 689164"/>
                <a:gd name="connsiteX11" fmla="*/ 105132 w 268169"/>
                <a:gd name="connsiteY11" fmla="*/ 116521 h 689164"/>
                <a:gd name="connsiteX12" fmla="*/ 71266 w 268169"/>
                <a:gd name="connsiteY12" fmla="*/ 116521 h 689164"/>
                <a:gd name="connsiteX13" fmla="*/ 268116 w 268169"/>
                <a:gd name="connsiteY13" fmla="*/ 104 h 68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8169" h="689164">
                  <a:moveTo>
                    <a:pt x="268116" y="104"/>
                  </a:moveTo>
                  <a:cubicBezTo>
                    <a:pt x="271291" y="3984"/>
                    <a:pt x="132649" y="114051"/>
                    <a:pt x="90316" y="139804"/>
                  </a:cubicBezTo>
                  <a:cubicBezTo>
                    <a:pt x="47983" y="165557"/>
                    <a:pt x="23641" y="146507"/>
                    <a:pt x="14116" y="154621"/>
                  </a:cubicBezTo>
                  <a:cubicBezTo>
                    <a:pt x="4591" y="162735"/>
                    <a:pt x="31402" y="166616"/>
                    <a:pt x="33166" y="188488"/>
                  </a:cubicBezTo>
                  <a:cubicBezTo>
                    <a:pt x="34930" y="210360"/>
                    <a:pt x="29285" y="202599"/>
                    <a:pt x="24699" y="285854"/>
                  </a:cubicBezTo>
                  <a:cubicBezTo>
                    <a:pt x="20113" y="369109"/>
                    <a:pt x="9177" y="666854"/>
                    <a:pt x="5649" y="688021"/>
                  </a:cubicBezTo>
                  <a:cubicBezTo>
                    <a:pt x="2121" y="709188"/>
                    <a:pt x="-3876" y="429787"/>
                    <a:pt x="3532" y="412854"/>
                  </a:cubicBezTo>
                  <a:cubicBezTo>
                    <a:pt x="10940" y="395921"/>
                    <a:pt x="40927" y="581129"/>
                    <a:pt x="50099" y="586421"/>
                  </a:cubicBezTo>
                  <a:cubicBezTo>
                    <a:pt x="59271" y="591713"/>
                    <a:pt x="64211" y="502812"/>
                    <a:pt x="58566" y="444604"/>
                  </a:cubicBezTo>
                  <a:cubicBezTo>
                    <a:pt x="52921" y="386396"/>
                    <a:pt x="15527" y="285501"/>
                    <a:pt x="16232" y="237171"/>
                  </a:cubicBezTo>
                  <a:cubicBezTo>
                    <a:pt x="16937" y="188841"/>
                    <a:pt x="47982" y="174729"/>
                    <a:pt x="62799" y="154621"/>
                  </a:cubicBezTo>
                  <a:cubicBezTo>
                    <a:pt x="77616" y="134513"/>
                    <a:pt x="103721" y="122871"/>
                    <a:pt x="105132" y="116521"/>
                  </a:cubicBezTo>
                  <a:cubicBezTo>
                    <a:pt x="106543" y="110171"/>
                    <a:pt x="44102" y="131691"/>
                    <a:pt x="71266" y="116521"/>
                  </a:cubicBezTo>
                  <a:cubicBezTo>
                    <a:pt x="98430" y="101352"/>
                    <a:pt x="264941" y="-3776"/>
                    <a:pt x="268116" y="1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8" name="フリーフォーム: 図形 437">
              <a:extLst>
                <a:ext uri="{FF2B5EF4-FFF2-40B4-BE49-F238E27FC236}">
                  <a16:creationId xmlns:a16="http://schemas.microsoft.com/office/drawing/2014/main" id="{143FA876-B34F-45F4-957D-D1A2538E5070}"/>
                </a:ext>
              </a:extLst>
            </p:cNvPr>
            <p:cNvSpPr/>
            <p:nvPr/>
          </p:nvSpPr>
          <p:spPr>
            <a:xfrm>
              <a:off x="3359070" y="3041383"/>
              <a:ext cx="345097" cy="209827"/>
            </a:xfrm>
            <a:custGeom>
              <a:avLst/>
              <a:gdLst>
                <a:gd name="connsiteX0" fmla="*/ 345097 w 345097"/>
                <a:gd name="connsiteY0" fmla="*/ 209817 h 209827"/>
                <a:gd name="connsiteX1" fmla="*/ 146130 w 345097"/>
                <a:gd name="connsiteY1" fmla="*/ 59534 h 209827"/>
                <a:gd name="connsiteX2" fmla="*/ 222330 w 345097"/>
                <a:gd name="connsiteY2" fmla="*/ 135734 h 209827"/>
                <a:gd name="connsiteX3" fmla="*/ 57230 w 345097"/>
                <a:gd name="connsiteY3" fmla="*/ 21434 h 209827"/>
                <a:gd name="connsiteX4" fmla="*/ 80 w 345097"/>
                <a:gd name="connsiteY4" fmla="*/ 46834 h 209827"/>
                <a:gd name="connsiteX5" fmla="*/ 46647 w 345097"/>
                <a:gd name="connsiteY5" fmla="*/ 267 h 209827"/>
                <a:gd name="connsiteX6" fmla="*/ 124963 w 345097"/>
                <a:gd name="connsiteY6" fmla="*/ 72234 h 209827"/>
                <a:gd name="connsiteX7" fmla="*/ 152480 w 345097"/>
                <a:gd name="connsiteY7" fmla="*/ 72234 h 209827"/>
                <a:gd name="connsiteX8" fmla="*/ 148247 w 345097"/>
                <a:gd name="connsiteY8" fmla="*/ 51067 h 209827"/>
                <a:gd name="connsiteX9" fmla="*/ 345097 w 345097"/>
                <a:gd name="connsiteY9" fmla="*/ 209817 h 209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5097" h="209827">
                  <a:moveTo>
                    <a:pt x="345097" y="209817"/>
                  </a:moveTo>
                  <a:cubicBezTo>
                    <a:pt x="344744" y="211228"/>
                    <a:pt x="166591" y="71881"/>
                    <a:pt x="146130" y="59534"/>
                  </a:cubicBezTo>
                  <a:cubicBezTo>
                    <a:pt x="125669" y="47187"/>
                    <a:pt x="237147" y="142084"/>
                    <a:pt x="222330" y="135734"/>
                  </a:cubicBezTo>
                  <a:cubicBezTo>
                    <a:pt x="207513" y="129384"/>
                    <a:pt x="94272" y="36251"/>
                    <a:pt x="57230" y="21434"/>
                  </a:cubicBezTo>
                  <a:cubicBezTo>
                    <a:pt x="20188" y="6617"/>
                    <a:pt x="1844" y="50362"/>
                    <a:pt x="80" y="46834"/>
                  </a:cubicBezTo>
                  <a:cubicBezTo>
                    <a:pt x="-1684" y="43306"/>
                    <a:pt x="25833" y="-3966"/>
                    <a:pt x="46647" y="267"/>
                  </a:cubicBezTo>
                  <a:cubicBezTo>
                    <a:pt x="67461" y="4500"/>
                    <a:pt x="107324" y="60240"/>
                    <a:pt x="124963" y="72234"/>
                  </a:cubicBezTo>
                  <a:cubicBezTo>
                    <a:pt x="142602" y="84228"/>
                    <a:pt x="148599" y="75762"/>
                    <a:pt x="152480" y="72234"/>
                  </a:cubicBezTo>
                  <a:cubicBezTo>
                    <a:pt x="156361" y="68706"/>
                    <a:pt x="114380" y="29900"/>
                    <a:pt x="148247" y="51067"/>
                  </a:cubicBezTo>
                  <a:cubicBezTo>
                    <a:pt x="182114" y="72234"/>
                    <a:pt x="345450" y="208406"/>
                    <a:pt x="345097" y="20981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9" name="フリーフォーム: 図形 438">
              <a:extLst>
                <a:ext uri="{FF2B5EF4-FFF2-40B4-BE49-F238E27FC236}">
                  <a16:creationId xmlns:a16="http://schemas.microsoft.com/office/drawing/2014/main" id="{F4A0FDA8-E3F7-4915-BD0D-7BF6077AECBF}"/>
                </a:ext>
              </a:extLst>
            </p:cNvPr>
            <p:cNvSpPr/>
            <p:nvPr/>
          </p:nvSpPr>
          <p:spPr>
            <a:xfrm>
              <a:off x="3664012" y="3215268"/>
              <a:ext cx="600848" cy="369520"/>
            </a:xfrm>
            <a:custGeom>
              <a:avLst/>
              <a:gdLst>
                <a:gd name="connsiteX0" fmla="*/ 27455 w 600848"/>
                <a:gd name="connsiteY0" fmla="*/ 21115 h 369520"/>
                <a:gd name="connsiteX1" fmla="*/ 584138 w 600848"/>
                <a:gd name="connsiteY1" fmla="*/ 361899 h 369520"/>
                <a:gd name="connsiteX2" fmla="*/ 431738 w 600848"/>
                <a:gd name="connsiteY2" fmla="*/ 245482 h 369520"/>
                <a:gd name="connsiteX3" fmla="*/ 188321 w 600848"/>
                <a:gd name="connsiteY3" fmla="*/ 99432 h 369520"/>
                <a:gd name="connsiteX4" fmla="*/ 374588 w 600848"/>
                <a:gd name="connsiteY4" fmla="*/ 243365 h 369520"/>
                <a:gd name="connsiteX5" fmla="*/ 190438 w 600848"/>
                <a:gd name="connsiteY5" fmla="*/ 139649 h 369520"/>
                <a:gd name="connsiteX6" fmla="*/ 482538 w 600848"/>
                <a:gd name="connsiteY6" fmla="*/ 311099 h 369520"/>
                <a:gd name="connsiteX7" fmla="*/ 124821 w 600848"/>
                <a:gd name="connsiteY7" fmla="*/ 65565 h 369520"/>
                <a:gd name="connsiteX8" fmla="*/ 27455 w 600848"/>
                <a:gd name="connsiteY8" fmla="*/ 21115 h 369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0848" h="369520">
                  <a:moveTo>
                    <a:pt x="27455" y="21115"/>
                  </a:moveTo>
                  <a:cubicBezTo>
                    <a:pt x="104008" y="70504"/>
                    <a:pt x="516758" y="324505"/>
                    <a:pt x="584138" y="361899"/>
                  </a:cubicBezTo>
                  <a:cubicBezTo>
                    <a:pt x="651518" y="399293"/>
                    <a:pt x="497707" y="289226"/>
                    <a:pt x="431738" y="245482"/>
                  </a:cubicBezTo>
                  <a:cubicBezTo>
                    <a:pt x="365769" y="201738"/>
                    <a:pt x="197846" y="99785"/>
                    <a:pt x="188321" y="99432"/>
                  </a:cubicBezTo>
                  <a:cubicBezTo>
                    <a:pt x="178796" y="99079"/>
                    <a:pt x="374235" y="236662"/>
                    <a:pt x="374588" y="243365"/>
                  </a:cubicBezTo>
                  <a:cubicBezTo>
                    <a:pt x="374941" y="250068"/>
                    <a:pt x="172446" y="128360"/>
                    <a:pt x="190438" y="139649"/>
                  </a:cubicBezTo>
                  <a:cubicBezTo>
                    <a:pt x="208430" y="150938"/>
                    <a:pt x="493474" y="323446"/>
                    <a:pt x="482538" y="311099"/>
                  </a:cubicBezTo>
                  <a:cubicBezTo>
                    <a:pt x="471602" y="298752"/>
                    <a:pt x="198552" y="112837"/>
                    <a:pt x="124821" y="65565"/>
                  </a:cubicBezTo>
                  <a:cubicBezTo>
                    <a:pt x="51090" y="18293"/>
                    <a:pt x="-49098" y="-28274"/>
                    <a:pt x="27455" y="211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0" name="フリーフォーム: 図形 439">
              <a:extLst>
                <a:ext uri="{FF2B5EF4-FFF2-40B4-BE49-F238E27FC236}">
                  <a16:creationId xmlns:a16="http://schemas.microsoft.com/office/drawing/2014/main" id="{5DA06898-7B79-4DEB-90A3-91031810C5F7}"/>
                </a:ext>
              </a:extLst>
            </p:cNvPr>
            <p:cNvSpPr/>
            <p:nvPr/>
          </p:nvSpPr>
          <p:spPr>
            <a:xfrm>
              <a:off x="4256606" y="3580209"/>
              <a:ext cx="485782" cy="303652"/>
            </a:xfrm>
            <a:custGeom>
              <a:avLst/>
              <a:gdLst>
                <a:gd name="connsiteX0" fmla="*/ 10594 w 485782"/>
                <a:gd name="connsiteY0" fmla="*/ 11774 h 303652"/>
                <a:gd name="connsiteX1" fmla="*/ 438161 w 485782"/>
                <a:gd name="connsiteY1" fmla="*/ 289058 h 303652"/>
                <a:gd name="connsiteX2" fmla="*/ 237077 w 485782"/>
                <a:gd name="connsiteY2" fmla="*/ 151474 h 303652"/>
                <a:gd name="connsiteX3" fmla="*/ 171461 w 485782"/>
                <a:gd name="connsiteY3" fmla="*/ 107024 h 303652"/>
                <a:gd name="connsiteX4" fmla="*/ 482611 w 485782"/>
                <a:gd name="connsiteY4" fmla="*/ 301758 h 303652"/>
                <a:gd name="connsiteX5" fmla="*/ 321744 w 485782"/>
                <a:gd name="connsiteY5" fmla="*/ 198041 h 303652"/>
                <a:gd name="connsiteX6" fmla="*/ 146061 w 485782"/>
                <a:gd name="connsiteY6" fmla="*/ 66808 h 303652"/>
                <a:gd name="connsiteX7" fmla="*/ 10594 w 485782"/>
                <a:gd name="connsiteY7" fmla="*/ 11774 h 303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5782" h="303652">
                  <a:moveTo>
                    <a:pt x="10594" y="11774"/>
                  </a:moveTo>
                  <a:cubicBezTo>
                    <a:pt x="59277" y="48816"/>
                    <a:pt x="400414" y="265775"/>
                    <a:pt x="438161" y="289058"/>
                  </a:cubicBezTo>
                  <a:cubicBezTo>
                    <a:pt x="475908" y="312341"/>
                    <a:pt x="237077" y="151474"/>
                    <a:pt x="237077" y="151474"/>
                  </a:cubicBezTo>
                  <a:cubicBezTo>
                    <a:pt x="192627" y="121135"/>
                    <a:pt x="130539" y="81977"/>
                    <a:pt x="171461" y="107024"/>
                  </a:cubicBezTo>
                  <a:cubicBezTo>
                    <a:pt x="212383" y="132071"/>
                    <a:pt x="457564" y="286589"/>
                    <a:pt x="482611" y="301758"/>
                  </a:cubicBezTo>
                  <a:cubicBezTo>
                    <a:pt x="507658" y="316927"/>
                    <a:pt x="377836" y="237199"/>
                    <a:pt x="321744" y="198041"/>
                  </a:cubicBezTo>
                  <a:cubicBezTo>
                    <a:pt x="265652" y="158883"/>
                    <a:pt x="198272" y="99616"/>
                    <a:pt x="146061" y="66808"/>
                  </a:cubicBezTo>
                  <a:cubicBezTo>
                    <a:pt x="93850" y="34000"/>
                    <a:pt x="-38089" y="-25268"/>
                    <a:pt x="10594" y="1177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1" name="フリーフォーム: 図形 440">
              <a:extLst>
                <a:ext uri="{FF2B5EF4-FFF2-40B4-BE49-F238E27FC236}">
                  <a16:creationId xmlns:a16="http://schemas.microsoft.com/office/drawing/2014/main" id="{9E1F041B-51B7-4909-B5A2-BBB0F6B5F4F2}"/>
                </a:ext>
              </a:extLst>
            </p:cNvPr>
            <p:cNvSpPr/>
            <p:nvPr/>
          </p:nvSpPr>
          <p:spPr>
            <a:xfrm>
              <a:off x="3316236" y="3580981"/>
              <a:ext cx="473283" cy="414652"/>
            </a:xfrm>
            <a:custGeom>
              <a:avLst/>
              <a:gdLst>
                <a:gd name="connsiteX0" fmla="*/ 9047 w 473283"/>
                <a:gd name="connsiteY0" fmla="*/ 13119 h 414652"/>
                <a:gd name="connsiteX1" fmla="*/ 459897 w 473283"/>
                <a:gd name="connsiteY1" fmla="*/ 406819 h 414652"/>
                <a:gd name="connsiteX2" fmla="*/ 339247 w 473283"/>
                <a:gd name="connsiteY2" fmla="*/ 265002 h 414652"/>
                <a:gd name="connsiteX3" fmla="*/ 182614 w 473283"/>
                <a:gd name="connsiteY3" fmla="*/ 133769 h 414652"/>
                <a:gd name="connsiteX4" fmla="*/ 292681 w 473283"/>
                <a:gd name="connsiteY4" fmla="*/ 239602 h 414652"/>
                <a:gd name="connsiteX5" fmla="*/ 415447 w 473283"/>
                <a:gd name="connsiteY5" fmla="*/ 364486 h 414652"/>
                <a:gd name="connsiteX6" fmla="*/ 133931 w 473283"/>
                <a:gd name="connsiteY6" fmla="*/ 140119 h 414652"/>
                <a:gd name="connsiteX7" fmla="*/ 246114 w 473283"/>
                <a:gd name="connsiteY7" fmla="*/ 203619 h 414652"/>
                <a:gd name="connsiteX8" fmla="*/ 163564 w 473283"/>
                <a:gd name="connsiteY8" fmla="*/ 102019 h 414652"/>
                <a:gd name="connsiteX9" fmla="*/ 9047 w 473283"/>
                <a:gd name="connsiteY9" fmla="*/ 13119 h 414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3283" h="414652">
                  <a:moveTo>
                    <a:pt x="9047" y="13119"/>
                  </a:moveTo>
                  <a:cubicBezTo>
                    <a:pt x="58436" y="63919"/>
                    <a:pt x="404864" y="364838"/>
                    <a:pt x="459897" y="406819"/>
                  </a:cubicBezTo>
                  <a:cubicBezTo>
                    <a:pt x="514930" y="448800"/>
                    <a:pt x="385461" y="310510"/>
                    <a:pt x="339247" y="265002"/>
                  </a:cubicBezTo>
                  <a:cubicBezTo>
                    <a:pt x="293033" y="219494"/>
                    <a:pt x="190375" y="138002"/>
                    <a:pt x="182614" y="133769"/>
                  </a:cubicBezTo>
                  <a:cubicBezTo>
                    <a:pt x="174853" y="129536"/>
                    <a:pt x="253876" y="201149"/>
                    <a:pt x="292681" y="239602"/>
                  </a:cubicBezTo>
                  <a:cubicBezTo>
                    <a:pt x="331486" y="278055"/>
                    <a:pt x="441905" y="381066"/>
                    <a:pt x="415447" y="364486"/>
                  </a:cubicBezTo>
                  <a:cubicBezTo>
                    <a:pt x="388989" y="347906"/>
                    <a:pt x="162153" y="166930"/>
                    <a:pt x="133931" y="140119"/>
                  </a:cubicBezTo>
                  <a:cubicBezTo>
                    <a:pt x="105709" y="113308"/>
                    <a:pt x="241175" y="209969"/>
                    <a:pt x="246114" y="203619"/>
                  </a:cubicBezTo>
                  <a:cubicBezTo>
                    <a:pt x="251053" y="197269"/>
                    <a:pt x="200253" y="130594"/>
                    <a:pt x="163564" y="102019"/>
                  </a:cubicBezTo>
                  <a:cubicBezTo>
                    <a:pt x="126875" y="73444"/>
                    <a:pt x="-40342" y="-37681"/>
                    <a:pt x="9047" y="131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2" name="フリーフォーム: 図形 441">
              <a:extLst>
                <a:ext uri="{FF2B5EF4-FFF2-40B4-BE49-F238E27FC236}">
                  <a16:creationId xmlns:a16="http://schemas.microsoft.com/office/drawing/2014/main" id="{7502F559-F801-4BFB-BD69-E6228981D5DA}"/>
                </a:ext>
              </a:extLst>
            </p:cNvPr>
            <p:cNvSpPr/>
            <p:nvPr/>
          </p:nvSpPr>
          <p:spPr>
            <a:xfrm>
              <a:off x="4343400" y="3600449"/>
              <a:ext cx="514519" cy="276235"/>
            </a:xfrm>
            <a:custGeom>
              <a:avLst/>
              <a:gdLst>
                <a:gd name="connsiteX0" fmla="*/ 0 w 514519"/>
                <a:gd name="connsiteY0" fmla="*/ 1 h 276235"/>
                <a:gd name="connsiteX1" fmla="*/ 393700 w 514519"/>
                <a:gd name="connsiteY1" fmla="*/ 213784 h 276235"/>
                <a:gd name="connsiteX2" fmla="*/ 103717 w 514519"/>
                <a:gd name="connsiteY2" fmla="*/ 6351 h 276235"/>
                <a:gd name="connsiteX3" fmla="*/ 414867 w 514519"/>
                <a:gd name="connsiteY3" fmla="*/ 247651 h 276235"/>
                <a:gd name="connsiteX4" fmla="*/ 448733 w 514519"/>
                <a:gd name="connsiteY4" fmla="*/ 266701 h 276235"/>
                <a:gd name="connsiteX5" fmla="*/ 514350 w 514519"/>
                <a:gd name="connsiteY5" fmla="*/ 256118 h 276235"/>
                <a:gd name="connsiteX6" fmla="*/ 427567 w 514519"/>
                <a:gd name="connsiteY6" fmla="*/ 275168 h 276235"/>
                <a:gd name="connsiteX7" fmla="*/ 364067 w 514519"/>
                <a:gd name="connsiteY7" fmla="*/ 218018 h 276235"/>
                <a:gd name="connsiteX8" fmla="*/ 0 w 514519"/>
                <a:gd name="connsiteY8" fmla="*/ 1 h 276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4519" h="276235">
                  <a:moveTo>
                    <a:pt x="0" y="1"/>
                  </a:moveTo>
                  <a:cubicBezTo>
                    <a:pt x="4939" y="-705"/>
                    <a:pt x="376414" y="212726"/>
                    <a:pt x="393700" y="213784"/>
                  </a:cubicBezTo>
                  <a:cubicBezTo>
                    <a:pt x="410986" y="214842"/>
                    <a:pt x="100189" y="707"/>
                    <a:pt x="103717" y="6351"/>
                  </a:cubicBezTo>
                  <a:cubicBezTo>
                    <a:pt x="107245" y="11996"/>
                    <a:pt x="357364" y="204259"/>
                    <a:pt x="414867" y="247651"/>
                  </a:cubicBezTo>
                  <a:cubicBezTo>
                    <a:pt x="472370" y="291043"/>
                    <a:pt x="432153" y="265290"/>
                    <a:pt x="448733" y="266701"/>
                  </a:cubicBezTo>
                  <a:cubicBezTo>
                    <a:pt x="465313" y="268112"/>
                    <a:pt x="517878" y="254707"/>
                    <a:pt x="514350" y="256118"/>
                  </a:cubicBezTo>
                  <a:cubicBezTo>
                    <a:pt x="510822" y="257529"/>
                    <a:pt x="452614" y="281518"/>
                    <a:pt x="427567" y="275168"/>
                  </a:cubicBezTo>
                  <a:cubicBezTo>
                    <a:pt x="402520" y="268818"/>
                    <a:pt x="434975" y="260704"/>
                    <a:pt x="364067" y="218018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3" name="フリーフォーム: 図形 442">
              <a:extLst>
                <a:ext uri="{FF2B5EF4-FFF2-40B4-BE49-F238E27FC236}">
                  <a16:creationId xmlns:a16="http://schemas.microsoft.com/office/drawing/2014/main" id="{D5DCBD9C-47D3-4C80-B575-96F0D624BA08}"/>
                </a:ext>
              </a:extLst>
            </p:cNvPr>
            <p:cNvSpPr/>
            <p:nvPr/>
          </p:nvSpPr>
          <p:spPr>
            <a:xfrm>
              <a:off x="3336147" y="3593494"/>
              <a:ext cx="510929" cy="762507"/>
            </a:xfrm>
            <a:custGeom>
              <a:avLst/>
              <a:gdLst>
                <a:gd name="connsiteX0" fmla="*/ 6070 w 510929"/>
                <a:gd name="connsiteY0" fmla="*/ 13306 h 762507"/>
                <a:gd name="connsiteX1" fmla="*/ 27236 w 510929"/>
                <a:gd name="connsiteY1" fmla="*/ 104323 h 762507"/>
                <a:gd name="connsiteX2" fmla="*/ 61103 w 510929"/>
                <a:gd name="connsiteY2" fmla="*/ 144539 h 762507"/>
                <a:gd name="connsiteX3" fmla="*/ 158470 w 510929"/>
                <a:gd name="connsiteY3" fmla="*/ 447223 h 762507"/>
                <a:gd name="connsiteX4" fmla="*/ 65336 w 510929"/>
                <a:gd name="connsiteY4" fmla="*/ 188989 h 762507"/>
                <a:gd name="connsiteX5" fmla="*/ 92853 w 510929"/>
                <a:gd name="connsiteY5" fmla="*/ 296939 h 762507"/>
                <a:gd name="connsiteX6" fmla="*/ 150003 w 510929"/>
                <a:gd name="connsiteY6" fmla="*/ 481089 h 762507"/>
                <a:gd name="connsiteX7" fmla="*/ 190220 w 510929"/>
                <a:gd name="connsiteY7" fmla="*/ 536123 h 762507"/>
                <a:gd name="connsiteX8" fmla="*/ 281236 w 510929"/>
                <a:gd name="connsiteY8" fmla="*/ 616556 h 762507"/>
                <a:gd name="connsiteX9" fmla="*/ 509836 w 510929"/>
                <a:gd name="connsiteY9" fmla="*/ 760489 h 762507"/>
                <a:gd name="connsiteX10" fmla="*/ 177520 w 510929"/>
                <a:gd name="connsiteY10" fmla="*/ 500139 h 762507"/>
                <a:gd name="connsiteX11" fmla="*/ 141536 w 510929"/>
                <a:gd name="connsiteY11" fmla="*/ 423939 h 762507"/>
                <a:gd name="connsiteX12" fmla="*/ 6070 w 510929"/>
                <a:gd name="connsiteY12" fmla="*/ 13306 h 762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0929" h="762507">
                  <a:moveTo>
                    <a:pt x="6070" y="13306"/>
                  </a:moveTo>
                  <a:cubicBezTo>
                    <a:pt x="-12980" y="-39963"/>
                    <a:pt x="18064" y="82451"/>
                    <a:pt x="27236" y="104323"/>
                  </a:cubicBezTo>
                  <a:cubicBezTo>
                    <a:pt x="36408" y="126195"/>
                    <a:pt x="39231" y="87389"/>
                    <a:pt x="61103" y="144539"/>
                  </a:cubicBezTo>
                  <a:cubicBezTo>
                    <a:pt x="82975" y="201689"/>
                    <a:pt x="157765" y="439815"/>
                    <a:pt x="158470" y="447223"/>
                  </a:cubicBezTo>
                  <a:cubicBezTo>
                    <a:pt x="159175" y="454631"/>
                    <a:pt x="76272" y="214036"/>
                    <a:pt x="65336" y="188989"/>
                  </a:cubicBezTo>
                  <a:cubicBezTo>
                    <a:pt x="54400" y="163942"/>
                    <a:pt x="78742" y="248256"/>
                    <a:pt x="92853" y="296939"/>
                  </a:cubicBezTo>
                  <a:cubicBezTo>
                    <a:pt x="106964" y="345622"/>
                    <a:pt x="133775" y="441225"/>
                    <a:pt x="150003" y="481089"/>
                  </a:cubicBezTo>
                  <a:cubicBezTo>
                    <a:pt x="166231" y="520953"/>
                    <a:pt x="168348" y="513545"/>
                    <a:pt x="190220" y="536123"/>
                  </a:cubicBezTo>
                  <a:cubicBezTo>
                    <a:pt x="212092" y="558701"/>
                    <a:pt x="227967" y="579162"/>
                    <a:pt x="281236" y="616556"/>
                  </a:cubicBezTo>
                  <a:cubicBezTo>
                    <a:pt x="334505" y="653950"/>
                    <a:pt x="527122" y="779892"/>
                    <a:pt x="509836" y="760489"/>
                  </a:cubicBezTo>
                  <a:cubicBezTo>
                    <a:pt x="492550" y="741086"/>
                    <a:pt x="238903" y="556231"/>
                    <a:pt x="177520" y="500139"/>
                  </a:cubicBezTo>
                  <a:cubicBezTo>
                    <a:pt x="116137" y="444047"/>
                    <a:pt x="169053" y="500844"/>
                    <a:pt x="141536" y="423939"/>
                  </a:cubicBezTo>
                  <a:cubicBezTo>
                    <a:pt x="114019" y="347034"/>
                    <a:pt x="25120" y="66575"/>
                    <a:pt x="6070" y="1330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4" name="フリーフォーム: 図形 443">
              <a:extLst>
                <a:ext uri="{FF2B5EF4-FFF2-40B4-BE49-F238E27FC236}">
                  <a16:creationId xmlns:a16="http://schemas.microsoft.com/office/drawing/2014/main" id="{E4CC5C70-4BE3-40F9-BCC2-C3E9131A38B3}"/>
                </a:ext>
              </a:extLst>
            </p:cNvPr>
            <p:cNvSpPr/>
            <p:nvPr/>
          </p:nvSpPr>
          <p:spPr>
            <a:xfrm>
              <a:off x="3847858" y="4059233"/>
              <a:ext cx="570067" cy="496462"/>
            </a:xfrm>
            <a:custGeom>
              <a:avLst/>
              <a:gdLst>
                <a:gd name="connsiteX0" fmla="*/ 12942 w 570067"/>
                <a:gd name="connsiteY0" fmla="*/ 17467 h 496462"/>
                <a:gd name="connsiteX1" fmla="*/ 65859 w 570067"/>
                <a:gd name="connsiteY1" fmla="*/ 49217 h 496462"/>
                <a:gd name="connsiteX2" fmla="*/ 554809 w 570067"/>
                <a:gd name="connsiteY2" fmla="*/ 481017 h 496462"/>
                <a:gd name="connsiteX3" fmla="*/ 423575 w 570067"/>
                <a:gd name="connsiteY3" fmla="*/ 379417 h 496462"/>
                <a:gd name="connsiteX4" fmla="*/ 190742 w 570067"/>
                <a:gd name="connsiteY4" fmla="*/ 176217 h 496462"/>
                <a:gd name="connsiteX5" fmla="*/ 480725 w 570067"/>
                <a:gd name="connsiteY5" fmla="*/ 440800 h 496462"/>
                <a:gd name="connsiteX6" fmla="*/ 334675 w 570067"/>
                <a:gd name="connsiteY6" fmla="*/ 307450 h 496462"/>
                <a:gd name="connsiteX7" fmla="*/ 142059 w 570067"/>
                <a:gd name="connsiteY7" fmla="*/ 119067 h 496462"/>
                <a:gd name="connsiteX8" fmla="*/ 12942 w 570067"/>
                <a:gd name="connsiteY8" fmla="*/ 17467 h 496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0067" h="496462">
                  <a:moveTo>
                    <a:pt x="12942" y="17467"/>
                  </a:moveTo>
                  <a:cubicBezTo>
                    <a:pt x="242" y="5825"/>
                    <a:pt x="-24452" y="-28041"/>
                    <a:pt x="65859" y="49217"/>
                  </a:cubicBezTo>
                  <a:cubicBezTo>
                    <a:pt x="156170" y="126475"/>
                    <a:pt x="495190" y="425984"/>
                    <a:pt x="554809" y="481017"/>
                  </a:cubicBezTo>
                  <a:cubicBezTo>
                    <a:pt x="614428" y="536050"/>
                    <a:pt x="484253" y="430217"/>
                    <a:pt x="423575" y="379417"/>
                  </a:cubicBezTo>
                  <a:cubicBezTo>
                    <a:pt x="362897" y="328617"/>
                    <a:pt x="181217" y="165987"/>
                    <a:pt x="190742" y="176217"/>
                  </a:cubicBezTo>
                  <a:cubicBezTo>
                    <a:pt x="200267" y="186448"/>
                    <a:pt x="480725" y="440800"/>
                    <a:pt x="480725" y="440800"/>
                  </a:cubicBezTo>
                  <a:cubicBezTo>
                    <a:pt x="504714" y="462672"/>
                    <a:pt x="391119" y="361072"/>
                    <a:pt x="334675" y="307450"/>
                  </a:cubicBezTo>
                  <a:cubicBezTo>
                    <a:pt x="278231" y="253828"/>
                    <a:pt x="197798" y="164575"/>
                    <a:pt x="142059" y="119067"/>
                  </a:cubicBezTo>
                  <a:cubicBezTo>
                    <a:pt x="86320" y="73559"/>
                    <a:pt x="25642" y="29109"/>
                    <a:pt x="12942" y="174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5" name="フリーフォーム: 図形 444">
              <a:extLst>
                <a:ext uri="{FF2B5EF4-FFF2-40B4-BE49-F238E27FC236}">
                  <a16:creationId xmlns:a16="http://schemas.microsoft.com/office/drawing/2014/main" id="{1D5B7FCE-2118-47BF-A065-EA6931EB30CB}"/>
                </a:ext>
              </a:extLst>
            </p:cNvPr>
            <p:cNvSpPr/>
            <p:nvPr/>
          </p:nvSpPr>
          <p:spPr>
            <a:xfrm>
              <a:off x="3797632" y="3968114"/>
              <a:ext cx="740656" cy="646753"/>
            </a:xfrm>
            <a:custGeom>
              <a:avLst/>
              <a:gdLst>
                <a:gd name="connsiteX0" fmla="*/ 16601 w 740656"/>
                <a:gd name="connsiteY0" fmla="*/ 15453 h 646753"/>
                <a:gd name="connsiteX1" fmla="*/ 569051 w 740656"/>
                <a:gd name="connsiteY1" fmla="*/ 491703 h 646753"/>
                <a:gd name="connsiteX2" fmla="*/ 255785 w 740656"/>
                <a:gd name="connsiteY2" fmla="*/ 182669 h 646753"/>
                <a:gd name="connsiteX3" fmla="*/ 92801 w 740656"/>
                <a:gd name="connsiteY3" fmla="*/ 47203 h 646753"/>
                <a:gd name="connsiteX4" fmla="*/ 207101 w 740656"/>
                <a:gd name="connsiteY4" fmla="*/ 161503 h 646753"/>
                <a:gd name="connsiteX5" fmla="*/ 717218 w 740656"/>
                <a:gd name="connsiteY5" fmla="*/ 627169 h 646753"/>
                <a:gd name="connsiteX6" fmla="*/ 607151 w 740656"/>
                <a:gd name="connsiteY6" fmla="*/ 519219 h 646753"/>
                <a:gd name="connsiteX7" fmla="*/ 183818 w 740656"/>
                <a:gd name="connsiteY7" fmla="*/ 150919 h 646753"/>
                <a:gd name="connsiteX8" fmla="*/ 16601 w 740656"/>
                <a:gd name="connsiteY8" fmla="*/ 15453 h 64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0656" h="646753">
                  <a:moveTo>
                    <a:pt x="16601" y="15453"/>
                  </a:moveTo>
                  <a:cubicBezTo>
                    <a:pt x="80807" y="72250"/>
                    <a:pt x="529187" y="463834"/>
                    <a:pt x="569051" y="491703"/>
                  </a:cubicBezTo>
                  <a:cubicBezTo>
                    <a:pt x="608915" y="519572"/>
                    <a:pt x="335160" y="256752"/>
                    <a:pt x="255785" y="182669"/>
                  </a:cubicBezTo>
                  <a:cubicBezTo>
                    <a:pt x="176410" y="108586"/>
                    <a:pt x="100915" y="50731"/>
                    <a:pt x="92801" y="47203"/>
                  </a:cubicBezTo>
                  <a:cubicBezTo>
                    <a:pt x="84687" y="43675"/>
                    <a:pt x="103032" y="64842"/>
                    <a:pt x="207101" y="161503"/>
                  </a:cubicBezTo>
                  <a:cubicBezTo>
                    <a:pt x="311170" y="258164"/>
                    <a:pt x="650543" y="567550"/>
                    <a:pt x="717218" y="627169"/>
                  </a:cubicBezTo>
                  <a:cubicBezTo>
                    <a:pt x="783893" y="686788"/>
                    <a:pt x="696051" y="598594"/>
                    <a:pt x="607151" y="519219"/>
                  </a:cubicBezTo>
                  <a:cubicBezTo>
                    <a:pt x="518251" y="439844"/>
                    <a:pt x="279068" y="230999"/>
                    <a:pt x="183818" y="150919"/>
                  </a:cubicBezTo>
                  <a:cubicBezTo>
                    <a:pt x="88568" y="70839"/>
                    <a:pt x="-47605" y="-41344"/>
                    <a:pt x="16601" y="154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6" name="フリーフォーム: 図形 445">
              <a:extLst>
                <a:ext uri="{FF2B5EF4-FFF2-40B4-BE49-F238E27FC236}">
                  <a16:creationId xmlns:a16="http://schemas.microsoft.com/office/drawing/2014/main" id="{A35D599E-0C25-4507-BFE8-F94F1AB017A9}"/>
                </a:ext>
              </a:extLst>
            </p:cNvPr>
            <p:cNvSpPr/>
            <p:nvPr/>
          </p:nvSpPr>
          <p:spPr>
            <a:xfrm>
              <a:off x="3713801" y="4234995"/>
              <a:ext cx="898362" cy="544560"/>
            </a:xfrm>
            <a:custGeom>
              <a:avLst/>
              <a:gdLst>
                <a:gd name="connsiteX0" fmla="*/ 24232 w 898362"/>
                <a:gd name="connsiteY0" fmla="*/ 13155 h 544560"/>
                <a:gd name="connsiteX1" fmla="*/ 722732 w 898362"/>
                <a:gd name="connsiteY1" fmla="*/ 459772 h 544560"/>
                <a:gd name="connsiteX2" fmla="*/ 614782 w 898362"/>
                <a:gd name="connsiteY2" fmla="*/ 364522 h 544560"/>
                <a:gd name="connsiteX3" fmla="*/ 168166 w 898362"/>
                <a:gd name="connsiteY3" fmla="*/ 95705 h 544560"/>
                <a:gd name="connsiteX4" fmla="*/ 451799 w 898362"/>
                <a:gd name="connsiteY4" fmla="*/ 277738 h 544560"/>
                <a:gd name="connsiteX5" fmla="*/ 885716 w 898362"/>
                <a:gd name="connsiteY5" fmla="*/ 538088 h 544560"/>
                <a:gd name="connsiteX6" fmla="*/ 731199 w 898362"/>
                <a:gd name="connsiteY6" fmla="*/ 438605 h 544560"/>
                <a:gd name="connsiteX7" fmla="*/ 212616 w 898362"/>
                <a:gd name="connsiteY7" fmla="*/ 146505 h 544560"/>
                <a:gd name="connsiteX8" fmla="*/ 24232 w 898362"/>
                <a:gd name="connsiteY8" fmla="*/ 13155 h 544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8362" h="544560">
                  <a:moveTo>
                    <a:pt x="24232" y="13155"/>
                  </a:moveTo>
                  <a:cubicBezTo>
                    <a:pt x="109251" y="65366"/>
                    <a:pt x="624307" y="401211"/>
                    <a:pt x="722732" y="459772"/>
                  </a:cubicBezTo>
                  <a:cubicBezTo>
                    <a:pt x="821157" y="518333"/>
                    <a:pt x="707210" y="425200"/>
                    <a:pt x="614782" y="364522"/>
                  </a:cubicBezTo>
                  <a:cubicBezTo>
                    <a:pt x="522354" y="303844"/>
                    <a:pt x="195330" y="110169"/>
                    <a:pt x="168166" y="95705"/>
                  </a:cubicBezTo>
                  <a:cubicBezTo>
                    <a:pt x="141002" y="81241"/>
                    <a:pt x="332207" y="204007"/>
                    <a:pt x="451799" y="277738"/>
                  </a:cubicBezTo>
                  <a:cubicBezTo>
                    <a:pt x="571391" y="351469"/>
                    <a:pt x="839149" y="511277"/>
                    <a:pt x="885716" y="538088"/>
                  </a:cubicBezTo>
                  <a:cubicBezTo>
                    <a:pt x="932283" y="564899"/>
                    <a:pt x="843382" y="503869"/>
                    <a:pt x="731199" y="438605"/>
                  </a:cubicBezTo>
                  <a:cubicBezTo>
                    <a:pt x="619016" y="373341"/>
                    <a:pt x="329033" y="216708"/>
                    <a:pt x="212616" y="146505"/>
                  </a:cubicBezTo>
                  <a:cubicBezTo>
                    <a:pt x="96199" y="76302"/>
                    <a:pt x="-60787" y="-39056"/>
                    <a:pt x="24232" y="131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7" name="フリーフォーム: 図形 446">
              <a:extLst>
                <a:ext uri="{FF2B5EF4-FFF2-40B4-BE49-F238E27FC236}">
                  <a16:creationId xmlns:a16="http://schemas.microsoft.com/office/drawing/2014/main" id="{6D45A403-C215-4AF9-BA94-62B56B0B2195}"/>
                </a:ext>
              </a:extLst>
            </p:cNvPr>
            <p:cNvSpPr/>
            <p:nvPr/>
          </p:nvSpPr>
          <p:spPr>
            <a:xfrm>
              <a:off x="3362897" y="3666281"/>
              <a:ext cx="508087" cy="468096"/>
            </a:xfrm>
            <a:custGeom>
              <a:avLst/>
              <a:gdLst>
                <a:gd name="connsiteX0" fmla="*/ 57636 w 508087"/>
                <a:gd name="connsiteY0" fmla="*/ 80219 h 468096"/>
                <a:gd name="connsiteX1" fmla="*/ 485203 w 508087"/>
                <a:gd name="connsiteY1" fmla="*/ 452752 h 468096"/>
                <a:gd name="connsiteX2" fmla="*/ 423820 w 508087"/>
                <a:gd name="connsiteY2" fmla="*/ 376552 h 468096"/>
                <a:gd name="connsiteX3" fmla="*/ 201570 w 508087"/>
                <a:gd name="connsiteY3" fmla="*/ 190286 h 468096"/>
                <a:gd name="connsiteX4" fmla="*/ 464036 w 508087"/>
                <a:gd name="connsiteY4" fmla="*/ 448519 h 468096"/>
                <a:gd name="connsiteX5" fmla="*/ 271420 w 508087"/>
                <a:gd name="connsiteY5" fmla="*/ 300352 h 468096"/>
                <a:gd name="connsiteX6" fmla="*/ 205803 w 508087"/>
                <a:gd name="connsiteY6" fmla="*/ 238969 h 468096"/>
                <a:gd name="connsiteX7" fmla="*/ 254486 w 508087"/>
                <a:gd name="connsiteY7" fmla="*/ 266486 h 468096"/>
                <a:gd name="connsiteX8" fmla="*/ 184636 w 508087"/>
                <a:gd name="connsiteY8" fmla="*/ 192402 h 468096"/>
                <a:gd name="connsiteX9" fmla="*/ 19536 w 508087"/>
                <a:gd name="connsiteY9" fmla="*/ 8252 h 468096"/>
                <a:gd name="connsiteX10" fmla="*/ 57636 w 508087"/>
                <a:gd name="connsiteY10" fmla="*/ 80219 h 468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8087" h="468096">
                  <a:moveTo>
                    <a:pt x="57636" y="80219"/>
                  </a:moveTo>
                  <a:cubicBezTo>
                    <a:pt x="135247" y="154302"/>
                    <a:pt x="424173" y="403363"/>
                    <a:pt x="485203" y="452752"/>
                  </a:cubicBezTo>
                  <a:cubicBezTo>
                    <a:pt x="546233" y="502141"/>
                    <a:pt x="471092" y="420296"/>
                    <a:pt x="423820" y="376552"/>
                  </a:cubicBezTo>
                  <a:cubicBezTo>
                    <a:pt x="376548" y="332808"/>
                    <a:pt x="194867" y="178292"/>
                    <a:pt x="201570" y="190286"/>
                  </a:cubicBezTo>
                  <a:cubicBezTo>
                    <a:pt x="208273" y="202280"/>
                    <a:pt x="452394" y="430175"/>
                    <a:pt x="464036" y="448519"/>
                  </a:cubicBezTo>
                  <a:cubicBezTo>
                    <a:pt x="475678" y="466863"/>
                    <a:pt x="314459" y="335277"/>
                    <a:pt x="271420" y="300352"/>
                  </a:cubicBezTo>
                  <a:cubicBezTo>
                    <a:pt x="228381" y="265427"/>
                    <a:pt x="208625" y="244613"/>
                    <a:pt x="205803" y="238969"/>
                  </a:cubicBezTo>
                  <a:cubicBezTo>
                    <a:pt x="202981" y="233325"/>
                    <a:pt x="258014" y="274247"/>
                    <a:pt x="254486" y="266486"/>
                  </a:cubicBezTo>
                  <a:cubicBezTo>
                    <a:pt x="250958" y="258725"/>
                    <a:pt x="223794" y="235441"/>
                    <a:pt x="184636" y="192402"/>
                  </a:cubicBezTo>
                  <a:cubicBezTo>
                    <a:pt x="145478" y="149363"/>
                    <a:pt x="43525" y="29771"/>
                    <a:pt x="19536" y="8252"/>
                  </a:cubicBezTo>
                  <a:cubicBezTo>
                    <a:pt x="-4453" y="-13267"/>
                    <a:pt x="-19975" y="6136"/>
                    <a:pt x="57636" y="802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8" name="フリーフォーム: 図形 447">
              <a:extLst>
                <a:ext uri="{FF2B5EF4-FFF2-40B4-BE49-F238E27FC236}">
                  <a16:creationId xmlns:a16="http://schemas.microsoft.com/office/drawing/2014/main" id="{A4F9F0FD-E952-4C94-87C3-A64EBDE24341}"/>
                </a:ext>
              </a:extLst>
            </p:cNvPr>
            <p:cNvSpPr/>
            <p:nvPr/>
          </p:nvSpPr>
          <p:spPr>
            <a:xfrm>
              <a:off x="4521338" y="3851022"/>
              <a:ext cx="355496" cy="853286"/>
            </a:xfrm>
            <a:custGeom>
              <a:avLst/>
              <a:gdLst>
                <a:gd name="connsiteX0" fmla="*/ 355462 w 355496"/>
                <a:gd name="connsiteY0" fmla="*/ 253 h 853286"/>
                <a:gd name="connsiteX1" fmla="*/ 255450 w 355496"/>
                <a:gd name="connsiteY1" fmla="*/ 54228 h 853286"/>
                <a:gd name="connsiteX2" fmla="*/ 184012 w 355496"/>
                <a:gd name="connsiteY2" fmla="*/ 306641 h 853286"/>
                <a:gd name="connsiteX3" fmla="*/ 209412 w 355496"/>
                <a:gd name="connsiteY3" fmla="*/ 212978 h 853286"/>
                <a:gd name="connsiteX4" fmla="*/ 252275 w 355496"/>
                <a:gd name="connsiteY4" fmla="*/ 98678 h 853286"/>
                <a:gd name="connsiteX5" fmla="*/ 122100 w 355496"/>
                <a:gd name="connsiteY5" fmla="*/ 449516 h 853286"/>
                <a:gd name="connsiteX6" fmla="*/ 161787 w 355496"/>
                <a:gd name="connsiteY6" fmla="*/ 336803 h 853286"/>
                <a:gd name="connsiteX7" fmla="*/ 36375 w 355496"/>
                <a:gd name="connsiteY7" fmla="*/ 690816 h 853286"/>
                <a:gd name="connsiteX8" fmla="*/ 120512 w 355496"/>
                <a:gd name="connsiteY8" fmla="*/ 454278 h 853286"/>
                <a:gd name="connsiteX9" fmla="*/ 14150 w 355496"/>
                <a:gd name="connsiteY9" fmla="*/ 763841 h 853286"/>
                <a:gd name="connsiteX10" fmla="*/ 20500 w 355496"/>
                <a:gd name="connsiteY10" fmla="*/ 779716 h 853286"/>
                <a:gd name="connsiteX11" fmla="*/ 104637 w 355496"/>
                <a:gd name="connsiteY11" fmla="*/ 851153 h 853286"/>
                <a:gd name="connsiteX12" fmla="*/ 42725 w 355496"/>
                <a:gd name="connsiteY12" fmla="*/ 827341 h 853286"/>
                <a:gd name="connsiteX13" fmla="*/ 10975 w 355496"/>
                <a:gd name="connsiteY13" fmla="*/ 754316 h 853286"/>
                <a:gd name="connsiteX14" fmla="*/ 237987 w 355496"/>
                <a:gd name="connsiteY14" fmla="*/ 130428 h 853286"/>
                <a:gd name="connsiteX15" fmla="*/ 266562 w 355496"/>
                <a:gd name="connsiteY15" fmla="*/ 63753 h 853286"/>
                <a:gd name="connsiteX16" fmla="*/ 355462 w 355496"/>
                <a:gd name="connsiteY16" fmla="*/ 253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5496" h="853286">
                  <a:moveTo>
                    <a:pt x="355462" y="253"/>
                  </a:moveTo>
                  <a:cubicBezTo>
                    <a:pt x="353610" y="-1334"/>
                    <a:pt x="284025" y="3163"/>
                    <a:pt x="255450" y="54228"/>
                  </a:cubicBezTo>
                  <a:cubicBezTo>
                    <a:pt x="226875" y="105293"/>
                    <a:pt x="191685" y="280183"/>
                    <a:pt x="184012" y="306641"/>
                  </a:cubicBezTo>
                  <a:cubicBezTo>
                    <a:pt x="176339" y="333099"/>
                    <a:pt x="198035" y="247639"/>
                    <a:pt x="209412" y="212978"/>
                  </a:cubicBezTo>
                  <a:cubicBezTo>
                    <a:pt x="220789" y="178317"/>
                    <a:pt x="266827" y="59255"/>
                    <a:pt x="252275" y="98678"/>
                  </a:cubicBezTo>
                  <a:cubicBezTo>
                    <a:pt x="237723" y="138101"/>
                    <a:pt x="137181" y="409829"/>
                    <a:pt x="122100" y="449516"/>
                  </a:cubicBezTo>
                  <a:cubicBezTo>
                    <a:pt x="107019" y="489203"/>
                    <a:pt x="161787" y="336803"/>
                    <a:pt x="161787" y="336803"/>
                  </a:cubicBezTo>
                  <a:lnTo>
                    <a:pt x="36375" y="690816"/>
                  </a:lnTo>
                  <a:cubicBezTo>
                    <a:pt x="29496" y="710395"/>
                    <a:pt x="124216" y="442107"/>
                    <a:pt x="120512" y="454278"/>
                  </a:cubicBezTo>
                  <a:cubicBezTo>
                    <a:pt x="116808" y="466449"/>
                    <a:pt x="30819" y="709601"/>
                    <a:pt x="14150" y="763841"/>
                  </a:cubicBezTo>
                  <a:cubicBezTo>
                    <a:pt x="-2519" y="818081"/>
                    <a:pt x="5419" y="765164"/>
                    <a:pt x="20500" y="779716"/>
                  </a:cubicBezTo>
                  <a:cubicBezTo>
                    <a:pt x="35581" y="794268"/>
                    <a:pt x="100933" y="843216"/>
                    <a:pt x="104637" y="851153"/>
                  </a:cubicBezTo>
                  <a:cubicBezTo>
                    <a:pt x="108341" y="859090"/>
                    <a:pt x="58335" y="843480"/>
                    <a:pt x="42725" y="827341"/>
                  </a:cubicBezTo>
                  <a:cubicBezTo>
                    <a:pt x="27115" y="811202"/>
                    <a:pt x="-21569" y="870468"/>
                    <a:pt x="10975" y="754316"/>
                  </a:cubicBezTo>
                  <a:cubicBezTo>
                    <a:pt x="43519" y="638164"/>
                    <a:pt x="195389" y="245522"/>
                    <a:pt x="237987" y="130428"/>
                  </a:cubicBezTo>
                  <a:cubicBezTo>
                    <a:pt x="280585" y="15334"/>
                    <a:pt x="249100" y="83597"/>
                    <a:pt x="266562" y="63753"/>
                  </a:cubicBezTo>
                  <a:cubicBezTo>
                    <a:pt x="284024" y="43909"/>
                    <a:pt x="357314" y="1840"/>
                    <a:pt x="355462" y="2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9" name="フリーフォーム: 図形 448">
              <a:extLst>
                <a:ext uri="{FF2B5EF4-FFF2-40B4-BE49-F238E27FC236}">
                  <a16:creationId xmlns:a16="http://schemas.microsoft.com/office/drawing/2014/main" id="{C852F2D1-1D81-463F-94BD-D57CEF3EE973}"/>
                </a:ext>
              </a:extLst>
            </p:cNvPr>
            <p:cNvSpPr/>
            <p:nvPr/>
          </p:nvSpPr>
          <p:spPr>
            <a:xfrm>
              <a:off x="4548944" y="3853832"/>
              <a:ext cx="359639" cy="839134"/>
            </a:xfrm>
            <a:custGeom>
              <a:avLst/>
              <a:gdLst>
                <a:gd name="connsiteX0" fmla="*/ 359606 w 359639"/>
                <a:gd name="connsiteY0" fmla="*/ 618 h 839134"/>
                <a:gd name="connsiteX1" fmla="*/ 248481 w 359639"/>
                <a:gd name="connsiteY1" fmla="*/ 78406 h 839134"/>
                <a:gd name="connsiteX2" fmla="*/ 273881 w 359639"/>
                <a:gd name="connsiteY2" fmla="*/ 60943 h 839134"/>
                <a:gd name="connsiteX3" fmla="*/ 256419 w 359639"/>
                <a:gd name="connsiteY3" fmla="*/ 99043 h 839134"/>
                <a:gd name="connsiteX4" fmla="*/ 115131 w 359639"/>
                <a:gd name="connsiteY4" fmla="*/ 468931 h 839134"/>
                <a:gd name="connsiteX5" fmla="*/ 224669 w 359639"/>
                <a:gd name="connsiteY5" fmla="*/ 156193 h 839134"/>
                <a:gd name="connsiteX6" fmla="*/ 34169 w 359639"/>
                <a:gd name="connsiteY6" fmla="*/ 659431 h 839134"/>
                <a:gd name="connsiteX7" fmla="*/ 18294 w 359639"/>
                <a:gd name="connsiteY7" fmla="*/ 714993 h 839134"/>
                <a:gd name="connsiteX8" fmla="*/ 7181 w 359639"/>
                <a:gd name="connsiteY8" fmla="*/ 746743 h 839134"/>
                <a:gd name="connsiteX9" fmla="*/ 7181 w 359639"/>
                <a:gd name="connsiteY9" fmla="*/ 770556 h 839134"/>
                <a:gd name="connsiteX10" fmla="*/ 78619 w 359639"/>
                <a:gd name="connsiteY10" fmla="*/ 838818 h 839134"/>
                <a:gd name="connsiteX11" fmla="*/ 15119 w 359639"/>
                <a:gd name="connsiteY11" fmla="*/ 794368 h 839134"/>
                <a:gd name="connsiteX12" fmla="*/ 7181 w 359639"/>
                <a:gd name="connsiteY12" fmla="*/ 754681 h 839134"/>
                <a:gd name="connsiteX13" fmla="*/ 104019 w 359639"/>
                <a:gd name="connsiteY13" fmla="*/ 475281 h 839134"/>
                <a:gd name="connsiteX14" fmla="*/ 205619 w 359639"/>
                <a:gd name="connsiteY14" fmla="*/ 240331 h 839134"/>
                <a:gd name="connsiteX15" fmla="*/ 83381 w 359639"/>
                <a:gd name="connsiteY15" fmla="*/ 541956 h 839134"/>
                <a:gd name="connsiteX16" fmla="*/ 235781 w 359639"/>
                <a:gd name="connsiteY16" fmla="*/ 127618 h 839134"/>
                <a:gd name="connsiteX17" fmla="*/ 359606 w 359639"/>
                <a:gd name="connsiteY17" fmla="*/ 618 h 839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59639" h="839134">
                  <a:moveTo>
                    <a:pt x="359606" y="618"/>
                  </a:moveTo>
                  <a:cubicBezTo>
                    <a:pt x="361723" y="-7584"/>
                    <a:pt x="262768" y="68352"/>
                    <a:pt x="248481" y="78406"/>
                  </a:cubicBezTo>
                  <a:cubicBezTo>
                    <a:pt x="234194" y="88460"/>
                    <a:pt x="272558" y="57504"/>
                    <a:pt x="273881" y="60943"/>
                  </a:cubicBezTo>
                  <a:cubicBezTo>
                    <a:pt x="275204" y="64382"/>
                    <a:pt x="282877" y="31045"/>
                    <a:pt x="256419" y="99043"/>
                  </a:cubicBezTo>
                  <a:cubicBezTo>
                    <a:pt x="229961" y="167041"/>
                    <a:pt x="120423" y="459406"/>
                    <a:pt x="115131" y="468931"/>
                  </a:cubicBezTo>
                  <a:cubicBezTo>
                    <a:pt x="109839" y="478456"/>
                    <a:pt x="238163" y="124443"/>
                    <a:pt x="224669" y="156193"/>
                  </a:cubicBezTo>
                  <a:cubicBezTo>
                    <a:pt x="211175" y="187943"/>
                    <a:pt x="68565" y="566298"/>
                    <a:pt x="34169" y="659431"/>
                  </a:cubicBezTo>
                  <a:cubicBezTo>
                    <a:pt x="-227" y="752564"/>
                    <a:pt x="22792" y="700441"/>
                    <a:pt x="18294" y="714993"/>
                  </a:cubicBezTo>
                  <a:cubicBezTo>
                    <a:pt x="13796" y="729545"/>
                    <a:pt x="9033" y="737483"/>
                    <a:pt x="7181" y="746743"/>
                  </a:cubicBezTo>
                  <a:cubicBezTo>
                    <a:pt x="5329" y="756003"/>
                    <a:pt x="-4725" y="755210"/>
                    <a:pt x="7181" y="770556"/>
                  </a:cubicBezTo>
                  <a:cubicBezTo>
                    <a:pt x="19087" y="785902"/>
                    <a:pt x="77296" y="834849"/>
                    <a:pt x="78619" y="838818"/>
                  </a:cubicBezTo>
                  <a:cubicBezTo>
                    <a:pt x="79942" y="842787"/>
                    <a:pt x="27025" y="808391"/>
                    <a:pt x="15119" y="794368"/>
                  </a:cubicBezTo>
                  <a:cubicBezTo>
                    <a:pt x="3213" y="780345"/>
                    <a:pt x="-7636" y="807862"/>
                    <a:pt x="7181" y="754681"/>
                  </a:cubicBezTo>
                  <a:cubicBezTo>
                    <a:pt x="21998" y="701500"/>
                    <a:pt x="70946" y="561006"/>
                    <a:pt x="104019" y="475281"/>
                  </a:cubicBezTo>
                  <a:cubicBezTo>
                    <a:pt x="137092" y="389556"/>
                    <a:pt x="209059" y="229219"/>
                    <a:pt x="205619" y="240331"/>
                  </a:cubicBezTo>
                  <a:cubicBezTo>
                    <a:pt x="202179" y="251444"/>
                    <a:pt x="78354" y="560741"/>
                    <a:pt x="83381" y="541956"/>
                  </a:cubicBezTo>
                  <a:cubicBezTo>
                    <a:pt x="88408" y="523171"/>
                    <a:pt x="193448" y="215724"/>
                    <a:pt x="235781" y="127618"/>
                  </a:cubicBezTo>
                  <a:cubicBezTo>
                    <a:pt x="278114" y="39512"/>
                    <a:pt x="357489" y="8820"/>
                    <a:pt x="359606" y="6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0" name="フリーフォーム: 図形 449">
              <a:extLst>
                <a:ext uri="{FF2B5EF4-FFF2-40B4-BE49-F238E27FC236}">
                  <a16:creationId xmlns:a16="http://schemas.microsoft.com/office/drawing/2014/main" id="{AC20E21A-B9AE-44EE-B080-68E4D2EC314C}"/>
                </a:ext>
              </a:extLst>
            </p:cNvPr>
            <p:cNvSpPr/>
            <p:nvPr/>
          </p:nvSpPr>
          <p:spPr>
            <a:xfrm>
              <a:off x="4879320" y="3227380"/>
              <a:ext cx="643593" cy="609978"/>
            </a:xfrm>
            <a:custGeom>
              <a:avLst/>
              <a:gdLst>
                <a:gd name="connsiteX0" fmla="*/ 643593 w 643593"/>
                <a:gd name="connsiteY0" fmla="*/ 8 h 609978"/>
                <a:gd name="connsiteX1" fmla="*/ 256243 w 643593"/>
                <a:gd name="connsiteY1" fmla="*/ 249245 h 609978"/>
                <a:gd name="connsiteX2" fmla="*/ 495955 w 643593"/>
                <a:gd name="connsiteY2" fmla="*/ 112720 h 609978"/>
                <a:gd name="connsiteX3" fmla="*/ 240368 w 643593"/>
                <a:gd name="connsiteY3" fmla="*/ 271470 h 609978"/>
                <a:gd name="connsiteX4" fmla="*/ 110193 w 643593"/>
                <a:gd name="connsiteY4" fmla="*/ 422283 h 609978"/>
                <a:gd name="connsiteX5" fmla="*/ 211793 w 643593"/>
                <a:gd name="connsiteY5" fmla="*/ 323858 h 609978"/>
                <a:gd name="connsiteX6" fmla="*/ 467380 w 643593"/>
                <a:gd name="connsiteY6" fmla="*/ 76208 h 609978"/>
                <a:gd name="connsiteX7" fmla="*/ 175280 w 643593"/>
                <a:gd name="connsiteY7" fmla="*/ 333383 h 609978"/>
                <a:gd name="connsiteX8" fmla="*/ 40343 w 643593"/>
                <a:gd name="connsiteY8" fmla="*/ 492133 h 609978"/>
                <a:gd name="connsiteX9" fmla="*/ 2243 w 643593"/>
                <a:gd name="connsiteY9" fmla="*/ 608020 h 609978"/>
                <a:gd name="connsiteX10" fmla="*/ 24468 w 643593"/>
                <a:gd name="connsiteY10" fmla="*/ 546108 h 609978"/>
                <a:gd name="connsiteX11" fmla="*/ 186393 w 643593"/>
                <a:gd name="connsiteY11" fmla="*/ 315920 h 609978"/>
                <a:gd name="connsiteX12" fmla="*/ 259418 w 643593"/>
                <a:gd name="connsiteY12" fmla="*/ 258770 h 609978"/>
                <a:gd name="connsiteX13" fmla="*/ 643593 w 643593"/>
                <a:gd name="connsiteY13" fmla="*/ 8 h 60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43593" h="609978">
                  <a:moveTo>
                    <a:pt x="643593" y="8"/>
                  </a:moveTo>
                  <a:cubicBezTo>
                    <a:pt x="643064" y="-1579"/>
                    <a:pt x="280849" y="230460"/>
                    <a:pt x="256243" y="249245"/>
                  </a:cubicBezTo>
                  <a:cubicBezTo>
                    <a:pt x="231637" y="268030"/>
                    <a:pt x="498601" y="109016"/>
                    <a:pt x="495955" y="112720"/>
                  </a:cubicBezTo>
                  <a:cubicBezTo>
                    <a:pt x="493309" y="116424"/>
                    <a:pt x="304662" y="219876"/>
                    <a:pt x="240368" y="271470"/>
                  </a:cubicBezTo>
                  <a:cubicBezTo>
                    <a:pt x="176074" y="323064"/>
                    <a:pt x="114955" y="413552"/>
                    <a:pt x="110193" y="422283"/>
                  </a:cubicBezTo>
                  <a:cubicBezTo>
                    <a:pt x="105431" y="431014"/>
                    <a:pt x="211793" y="323858"/>
                    <a:pt x="211793" y="323858"/>
                  </a:cubicBezTo>
                  <a:cubicBezTo>
                    <a:pt x="271324" y="266179"/>
                    <a:pt x="473465" y="74621"/>
                    <a:pt x="467380" y="76208"/>
                  </a:cubicBezTo>
                  <a:cubicBezTo>
                    <a:pt x="461295" y="77795"/>
                    <a:pt x="246453" y="264062"/>
                    <a:pt x="175280" y="333383"/>
                  </a:cubicBezTo>
                  <a:cubicBezTo>
                    <a:pt x="104107" y="402704"/>
                    <a:pt x="69182" y="446360"/>
                    <a:pt x="40343" y="492133"/>
                  </a:cubicBezTo>
                  <a:cubicBezTo>
                    <a:pt x="11503" y="537906"/>
                    <a:pt x="4889" y="599024"/>
                    <a:pt x="2243" y="608020"/>
                  </a:cubicBezTo>
                  <a:cubicBezTo>
                    <a:pt x="-403" y="617016"/>
                    <a:pt x="-6224" y="594791"/>
                    <a:pt x="24468" y="546108"/>
                  </a:cubicBezTo>
                  <a:cubicBezTo>
                    <a:pt x="55160" y="497425"/>
                    <a:pt x="147235" y="363810"/>
                    <a:pt x="186393" y="315920"/>
                  </a:cubicBezTo>
                  <a:cubicBezTo>
                    <a:pt x="225551" y="268030"/>
                    <a:pt x="181895" y="310628"/>
                    <a:pt x="259418" y="258770"/>
                  </a:cubicBezTo>
                  <a:lnTo>
                    <a:pt x="643593" y="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1" name="フリーフォーム: 図形 450">
              <a:extLst>
                <a:ext uri="{FF2B5EF4-FFF2-40B4-BE49-F238E27FC236}">
                  <a16:creationId xmlns:a16="http://schemas.microsoft.com/office/drawing/2014/main" id="{31B36821-F40A-48D1-9DF2-D295821971CD}"/>
                </a:ext>
              </a:extLst>
            </p:cNvPr>
            <p:cNvSpPr/>
            <p:nvPr/>
          </p:nvSpPr>
          <p:spPr>
            <a:xfrm>
              <a:off x="4883149" y="3259156"/>
              <a:ext cx="642667" cy="627211"/>
            </a:xfrm>
            <a:custGeom>
              <a:avLst/>
              <a:gdLst>
                <a:gd name="connsiteX0" fmla="*/ 638176 w 642667"/>
                <a:gd name="connsiteY0" fmla="*/ 4744 h 627211"/>
                <a:gd name="connsiteX1" fmla="*/ 327026 w 642667"/>
                <a:gd name="connsiteY1" fmla="*/ 195244 h 627211"/>
                <a:gd name="connsiteX2" fmla="*/ 504826 w 642667"/>
                <a:gd name="connsiteY2" fmla="*/ 98407 h 627211"/>
                <a:gd name="connsiteX3" fmla="*/ 382589 w 642667"/>
                <a:gd name="connsiteY3" fmla="*/ 184132 h 627211"/>
                <a:gd name="connsiteX4" fmla="*/ 187326 w 642667"/>
                <a:gd name="connsiteY4" fmla="*/ 331769 h 627211"/>
                <a:gd name="connsiteX5" fmla="*/ 292101 w 642667"/>
                <a:gd name="connsiteY5" fmla="*/ 249219 h 627211"/>
                <a:gd name="connsiteX6" fmla="*/ 138114 w 642667"/>
                <a:gd name="connsiteY6" fmla="*/ 366694 h 627211"/>
                <a:gd name="connsiteX7" fmla="*/ 63501 w 642667"/>
                <a:gd name="connsiteY7" fmla="*/ 490519 h 627211"/>
                <a:gd name="connsiteX8" fmla="*/ 1 w 642667"/>
                <a:gd name="connsiteY8" fmla="*/ 627044 h 627211"/>
                <a:gd name="connsiteX9" fmla="*/ 61914 w 642667"/>
                <a:gd name="connsiteY9" fmla="*/ 461944 h 627211"/>
                <a:gd name="connsiteX10" fmla="*/ 136526 w 642667"/>
                <a:gd name="connsiteY10" fmla="*/ 368282 h 627211"/>
                <a:gd name="connsiteX11" fmla="*/ 152401 w 642667"/>
                <a:gd name="connsiteY11" fmla="*/ 369869 h 627211"/>
                <a:gd name="connsiteX12" fmla="*/ 387351 w 642667"/>
                <a:gd name="connsiteY12" fmla="*/ 160319 h 627211"/>
                <a:gd name="connsiteX13" fmla="*/ 354014 w 642667"/>
                <a:gd name="connsiteY13" fmla="*/ 195244 h 627211"/>
                <a:gd name="connsiteX14" fmla="*/ 501651 w 642667"/>
                <a:gd name="connsiteY14" fmla="*/ 68244 h 627211"/>
                <a:gd name="connsiteX15" fmla="*/ 638176 w 642667"/>
                <a:gd name="connsiteY15" fmla="*/ 4744 h 627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2667" h="627211">
                  <a:moveTo>
                    <a:pt x="638176" y="4744"/>
                  </a:moveTo>
                  <a:cubicBezTo>
                    <a:pt x="609072" y="25911"/>
                    <a:pt x="349251" y="179634"/>
                    <a:pt x="327026" y="195244"/>
                  </a:cubicBezTo>
                  <a:cubicBezTo>
                    <a:pt x="304801" y="210854"/>
                    <a:pt x="495566" y="100259"/>
                    <a:pt x="504826" y="98407"/>
                  </a:cubicBezTo>
                  <a:cubicBezTo>
                    <a:pt x="514086" y="96555"/>
                    <a:pt x="435506" y="145238"/>
                    <a:pt x="382589" y="184132"/>
                  </a:cubicBezTo>
                  <a:cubicBezTo>
                    <a:pt x="329672" y="223026"/>
                    <a:pt x="202407" y="320921"/>
                    <a:pt x="187326" y="331769"/>
                  </a:cubicBezTo>
                  <a:cubicBezTo>
                    <a:pt x="172245" y="342617"/>
                    <a:pt x="300303" y="243398"/>
                    <a:pt x="292101" y="249219"/>
                  </a:cubicBezTo>
                  <a:cubicBezTo>
                    <a:pt x="283899" y="255040"/>
                    <a:pt x="176214" y="326477"/>
                    <a:pt x="138114" y="366694"/>
                  </a:cubicBezTo>
                  <a:cubicBezTo>
                    <a:pt x="100014" y="406911"/>
                    <a:pt x="86520" y="447127"/>
                    <a:pt x="63501" y="490519"/>
                  </a:cubicBezTo>
                  <a:cubicBezTo>
                    <a:pt x="40482" y="533911"/>
                    <a:pt x="265" y="631806"/>
                    <a:pt x="1" y="627044"/>
                  </a:cubicBezTo>
                  <a:cubicBezTo>
                    <a:pt x="-263" y="622282"/>
                    <a:pt x="39160" y="505071"/>
                    <a:pt x="61914" y="461944"/>
                  </a:cubicBezTo>
                  <a:cubicBezTo>
                    <a:pt x="84668" y="418817"/>
                    <a:pt x="121445" y="383628"/>
                    <a:pt x="136526" y="368282"/>
                  </a:cubicBezTo>
                  <a:cubicBezTo>
                    <a:pt x="151607" y="352936"/>
                    <a:pt x="110597" y="404530"/>
                    <a:pt x="152401" y="369869"/>
                  </a:cubicBezTo>
                  <a:cubicBezTo>
                    <a:pt x="194205" y="335209"/>
                    <a:pt x="353749" y="189423"/>
                    <a:pt x="387351" y="160319"/>
                  </a:cubicBezTo>
                  <a:cubicBezTo>
                    <a:pt x="420953" y="131215"/>
                    <a:pt x="334964" y="210590"/>
                    <a:pt x="354014" y="195244"/>
                  </a:cubicBezTo>
                  <a:cubicBezTo>
                    <a:pt x="373064" y="179898"/>
                    <a:pt x="456143" y="98142"/>
                    <a:pt x="501651" y="68244"/>
                  </a:cubicBezTo>
                  <a:cubicBezTo>
                    <a:pt x="547159" y="38346"/>
                    <a:pt x="667280" y="-16423"/>
                    <a:pt x="638176" y="47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2" name="フリーフォーム: 図形 451">
              <a:extLst>
                <a:ext uri="{FF2B5EF4-FFF2-40B4-BE49-F238E27FC236}">
                  <a16:creationId xmlns:a16="http://schemas.microsoft.com/office/drawing/2014/main" id="{C67BC318-EC70-4B72-B4FE-E1A24EF801F5}"/>
                </a:ext>
              </a:extLst>
            </p:cNvPr>
            <p:cNvSpPr/>
            <p:nvPr/>
          </p:nvSpPr>
          <p:spPr>
            <a:xfrm>
              <a:off x="5506815" y="3077407"/>
              <a:ext cx="541792" cy="189668"/>
            </a:xfrm>
            <a:custGeom>
              <a:avLst/>
              <a:gdLst>
                <a:gd name="connsiteX0" fmla="*/ 223 w 541792"/>
                <a:gd name="connsiteY0" fmla="*/ 189668 h 189668"/>
                <a:gd name="connsiteX1" fmla="*/ 262160 w 541792"/>
                <a:gd name="connsiteY1" fmla="*/ 65843 h 189668"/>
                <a:gd name="connsiteX2" fmla="*/ 468535 w 541792"/>
                <a:gd name="connsiteY2" fmla="*/ 34093 h 189668"/>
                <a:gd name="connsiteX3" fmla="*/ 541560 w 541792"/>
                <a:gd name="connsiteY3" fmla="*/ 756 h 189668"/>
                <a:gd name="connsiteX4" fmla="*/ 449485 w 541792"/>
                <a:gd name="connsiteY4" fmla="*/ 13456 h 189668"/>
                <a:gd name="connsiteX5" fmla="*/ 285973 w 541792"/>
                <a:gd name="connsiteY5" fmla="*/ 43618 h 189668"/>
                <a:gd name="connsiteX6" fmla="*/ 466948 w 541792"/>
                <a:gd name="connsiteY6" fmla="*/ 42031 h 189668"/>
                <a:gd name="connsiteX7" fmla="*/ 498698 w 541792"/>
                <a:gd name="connsiteY7" fmla="*/ 24568 h 189668"/>
                <a:gd name="connsiteX8" fmla="*/ 308198 w 541792"/>
                <a:gd name="connsiteY8" fmla="*/ 64256 h 189668"/>
                <a:gd name="connsiteX9" fmla="*/ 223 w 541792"/>
                <a:gd name="connsiteY9" fmla="*/ 189668 h 18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1792" h="189668">
                  <a:moveTo>
                    <a:pt x="223" y="189668"/>
                  </a:moveTo>
                  <a:cubicBezTo>
                    <a:pt x="-7450" y="189932"/>
                    <a:pt x="184108" y="91772"/>
                    <a:pt x="262160" y="65843"/>
                  </a:cubicBezTo>
                  <a:cubicBezTo>
                    <a:pt x="340212" y="39914"/>
                    <a:pt x="421968" y="44941"/>
                    <a:pt x="468535" y="34093"/>
                  </a:cubicBezTo>
                  <a:cubicBezTo>
                    <a:pt x="515102" y="23245"/>
                    <a:pt x="544735" y="4196"/>
                    <a:pt x="541560" y="756"/>
                  </a:cubicBezTo>
                  <a:cubicBezTo>
                    <a:pt x="538385" y="-2684"/>
                    <a:pt x="492083" y="6312"/>
                    <a:pt x="449485" y="13456"/>
                  </a:cubicBezTo>
                  <a:cubicBezTo>
                    <a:pt x="406887" y="20600"/>
                    <a:pt x="283063" y="38856"/>
                    <a:pt x="285973" y="43618"/>
                  </a:cubicBezTo>
                  <a:cubicBezTo>
                    <a:pt x="288883" y="48380"/>
                    <a:pt x="431494" y="45206"/>
                    <a:pt x="466948" y="42031"/>
                  </a:cubicBezTo>
                  <a:cubicBezTo>
                    <a:pt x="502402" y="38856"/>
                    <a:pt x="525156" y="20864"/>
                    <a:pt x="498698" y="24568"/>
                  </a:cubicBezTo>
                  <a:cubicBezTo>
                    <a:pt x="472240" y="28272"/>
                    <a:pt x="394981" y="34623"/>
                    <a:pt x="308198" y="64256"/>
                  </a:cubicBezTo>
                  <a:cubicBezTo>
                    <a:pt x="221415" y="93889"/>
                    <a:pt x="7896" y="189404"/>
                    <a:pt x="223" y="1896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3" name="フリーフォーム: 図形 452">
              <a:extLst>
                <a:ext uri="{FF2B5EF4-FFF2-40B4-BE49-F238E27FC236}">
                  <a16:creationId xmlns:a16="http://schemas.microsoft.com/office/drawing/2014/main" id="{5272E719-89E3-41E5-BA78-5ED88E500475}"/>
                </a:ext>
              </a:extLst>
            </p:cNvPr>
            <p:cNvSpPr/>
            <p:nvPr/>
          </p:nvSpPr>
          <p:spPr>
            <a:xfrm>
              <a:off x="5406967" y="3040512"/>
              <a:ext cx="877189" cy="245656"/>
            </a:xfrm>
            <a:custGeom>
              <a:avLst/>
              <a:gdLst>
                <a:gd name="connsiteX0" fmla="*/ 58 w 877189"/>
                <a:gd name="connsiteY0" fmla="*/ 245613 h 245656"/>
                <a:gd name="connsiteX1" fmla="*/ 409633 w 877189"/>
                <a:gd name="connsiteY1" fmla="*/ 67813 h 245656"/>
                <a:gd name="connsiteX2" fmla="*/ 141346 w 877189"/>
                <a:gd name="connsiteY2" fmla="*/ 182113 h 245656"/>
                <a:gd name="connsiteX3" fmla="*/ 296921 w 877189"/>
                <a:gd name="connsiteY3" fmla="*/ 140838 h 245656"/>
                <a:gd name="connsiteX4" fmla="*/ 449321 w 877189"/>
                <a:gd name="connsiteY4" fmla="*/ 67813 h 245656"/>
                <a:gd name="connsiteX5" fmla="*/ 574733 w 877189"/>
                <a:gd name="connsiteY5" fmla="*/ 37651 h 245656"/>
                <a:gd name="connsiteX6" fmla="*/ 876358 w 877189"/>
                <a:gd name="connsiteY6" fmla="*/ 2726 h 245656"/>
                <a:gd name="connsiteX7" fmla="*/ 657283 w 877189"/>
                <a:gd name="connsiteY7" fmla="*/ 7488 h 245656"/>
                <a:gd name="connsiteX8" fmla="*/ 442971 w 877189"/>
                <a:gd name="connsiteY8" fmla="*/ 48763 h 245656"/>
                <a:gd name="connsiteX9" fmla="*/ 58 w 877189"/>
                <a:gd name="connsiteY9" fmla="*/ 245613 h 24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7189" h="245656">
                  <a:moveTo>
                    <a:pt x="58" y="245613"/>
                  </a:moveTo>
                  <a:cubicBezTo>
                    <a:pt x="-5498" y="248788"/>
                    <a:pt x="386085" y="78396"/>
                    <a:pt x="409633" y="67813"/>
                  </a:cubicBezTo>
                  <a:cubicBezTo>
                    <a:pt x="433181" y="57230"/>
                    <a:pt x="160131" y="169942"/>
                    <a:pt x="141346" y="182113"/>
                  </a:cubicBezTo>
                  <a:cubicBezTo>
                    <a:pt x="122561" y="194284"/>
                    <a:pt x="245592" y="159888"/>
                    <a:pt x="296921" y="140838"/>
                  </a:cubicBezTo>
                  <a:cubicBezTo>
                    <a:pt x="348250" y="121788"/>
                    <a:pt x="403019" y="85011"/>
                    <a:pt x="449321" y="67813"/>
                  </a:cubicBezTo>
                  <a:cubicBezTo>
                    <a:pt x="495623" y="50615"/>
                    <a:pt x="503560" y="48499"/>
                    <a:pt x="574733" y="37651"/>
                  </a:cubicBezTo>
                  <a:cubicBezTo>
                    <a:pt x="645906" y="26803"/>
                    <a:pt x="862600" y="7753"/>
                    <a:pt x="876358" y="2726"/>
                  </a:cubicBezTo>
                  <a:cubicBezTo>
                    <a:pt x="890116" y="-2301"/>
                    <a:pt x="729514" y="-185"/>
                    <a:pt x="657283" y="7488"/>
                  </a:cubicBezTo>
                  <a:cubicBezTo>
                    <a:pt x="585052" y="15161"/>
                    <a:pt x="558594" y="6430"/>
                    <a:pt x="442971" y="48763"/>
                  </a:cubicBezTo>
                  <a:cubicBezTo>
                    <a:pt x="327348" y="91096"/>
                    <a:pt x="5614" y="242438"/>
                    <a:pt x="58" y="24561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4" name="フリーフォーム: 図形 453">
              <a:extLst>
                <a:ext uri="{FF2B5EF4-FFF2-40B4-BE49-F238E27FC236}">
                  <a16:creationId xmlns:a16="http://schemas.microsoft.com/office/drawing/2014/main" id="{4BB03638-1A75-48CF-AEEE-079C9F3695A6}"/>
                </a:ext>
              </a:extLst>
            </p:cNvPr>
            <p:cNvSpPr/>
            <p:nvPr/>
          </p:nvSpPr>
          <p:spPr>
            <a:xfrm>
              <a:off x="5956990" y="3041714"/>
              <a:ext cx="721721" cy="42913"/>
            </a:xfrm>
            <a:custGeom>
              <a:avLst/>
              <a:gdLst>
                <a:gd name="connsiteX0" fmla="*/ 4073 w 721721"/>
                <a:gd name="connsiteY0" fmla="*/ 42799 h 42913"/>
                <a:gd name="connsiteX1" fmla="*/ 396185 w 721721"/>
                <a:gd name="connsiteY1" fmla="*/ 1524 h 42913"/>
                <a:gd name="connsiteX2" fmla="*/ 621610 w 721721"/>
                <a:gd name="connsiteY2" fmla="*/ 11049 h 42913"/>
                <a:gd name="connsiteX3" fmla="*/ 234260 w 721721"/>
                <a:gd name="connsiteY3" fmla="*/ 31686 h 42913"/>
                <a:gd name="connsiteX4" fmla="*/ 439048 w 721721"/>
                <a:gd name="connsiteY4" fmla="*/ 15811 h 42913"/>
                <a:gd name="connsiteX5" fmla="*/ 721623 w 721721"/>
                <a:gd name="connsiteY5" fmla="*/ 14224 h 42913"/>
                <a:gd name="connsiteX6" fmla="*/ 473973 w 721721"/>
                <a:gd name="connsiteY6" fmla="*/ 12636 h 42913"/>
                <a:gd name="connsiteX7" fmla="*/ 207273 w 721721"/>
                <a:gd name="connsiteY7" fmla="*/ 14224 h 42913"/>
                <a:gd name="connsiteX8" fmla="*/ 4073 w 721721"/>
                <a:gd name="connsiteY8" fmla="*/ 42799 h 42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1721" h="42913">
                  <a:moveTo>
                    <a:pt x="4073" y="42799"/>
                  </a:moveTo>
                  <a:cubicBezTo>
                    <a:pt x="35558" y="40682"/>
                    <a:pt x="293262" y="6816"/>
                    <a:pt x="396185" y="1524"/>
                  </a:cubicBezTo>
                  <a:cubicBezTo>
                    <a:pt x="499108" y="-3768"/>
                    <a:pt x="648597" y="6022"/>
                    <a:pt x="621610" y="11049"/>
                  </a:cubicBezTo>
                  <a:cubicBezTo>
                    <a:pt x="594623" y="16076"/>
                    <a:pt x="264687" y="30892"/>
                    <a:pt x="234260" y="31686"/>
                  </a:cubicBezTo>
                  <a:cubicBezTo>
                    <a:pt x="203833" y="32480"/>
                    <a:pt x="357821" y="18721"/>
                    <a:pt x="439048" y="15811"/>
                  </a:cubicBezTo>
                  <a:cubicBezTo>
                    <a:pt x="520275" y="12901"/>
                    <a:pt x="715802" y="14753"/>
                    <a:pt x="721623" y="14224"/>
                  </a:cubicBezTo>
                  <a:cubicBezTo>
                    <a:pt x="727444" y="13695"/>
                    <a:pt x="473973" y="12636"/>
                    <a:pt x="473973" y="12636"/>
                  </a:cubicBezTo>
                  <a:lnTo>
                    <a:pt x="207273" y="14224"/>
                  </a:lnTo>
                  <a:cubicBezTo>
                    <a:pt x="131602" y="17134"/>
                    <a:pt x="-27412" y="44916"/>
                    <a:pt x="4073" y="427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5" name="フリーフォーム: 図形 454">
              <a:extLst>
                <a:ext uri="{FF2B5EF4-FFF2-40B4-BE49-F238E27FC236}">
                  <a16:creationId xmlns:a16="http://schemas.microsoft.com/office/drawing/2014/main" id="{30DB1896-3B7E-4786-AC85-F1667427DC50}"/>
                </a:ext>
              </a:extLst>
            </p:cNvPr>
            <p:cNvSpPr/>
            <p:nvPr/>
          </p:nvSpPr>
          <p:spPr>
            <a:xfrm>
              <a:off x="6215063" y="3017838"/>
              <a:ext cx="555704" cy="25400"/>
            </a:xfrm>
            <a:custGeom>
              <a:avLst/>
              <a:gdLst>
                <a:gd name="connsiteX0" fmla="*/ 0 w 555704"/>
                <a:gd name="connsiteY0" fmla="*/ 20637 h 25400"/>
                <a:gd name="connsiteX1" fmla="*/ 207962 w 555704"/>
                <a:gd name="connsiteY1" fmla="*/ 25400 h 25400"/>
                <a:gd name="connsiteX2" fmla="*/ 390525 w 555704"/>
                <a:gd name="connsiteY2" fmla="*/ 23812 h 25400"/>
                <a:gd name="connsiteX3" fmla="*/ 555625 w 555704"/>
                <a:gd name="connsiteY3" fmla="*/ 23812 h 25400"/>
                <a:gd name="connsiteX4" fmla="*/ 414337 w 555704"/>
                <a:gd name="connsiteY4" fmla="*/ 14287 h 25400"/>
                <a:gd name="connsiteX5" fmla="*/ 196850 w 555704"/>
                <a:gd name="connsiteY5" fmla="*/ 0 h 25400"/>
                <a:gd name="connsiteX6" fmla="*/ 276225 w 555704"/>
                <a:gd name="connsiteY6" fmla="*/ 14287 h 25400"/>
                <a:gd name="connsiteX7" fmla="*/ 160337 w 555704"/>
                <a:gd name="connsiteY7" fmla="*/ 9525 h 25400"/>
                <a:gd name="connsiteX8" fmla="*/ 233362 w 555704"/>
                <a:gd name="connsiteY8" fmla="*/ 9525 h 25400"/>
                <a:gd name="connsiteX9" fmla="*/ 417512 w 555704"/>
                <a:gd name="connsiteY9" fmla="*/ 23812 h 25400"/>
                <a:gd name="connsiteX10" fmla="*/ 0 w 555704"/>
                <a:gd name="connsiteY10" fmla="*/ 20637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5704" h="25400">
                  <a:moveTo>
                    <a:pt x="0" y="20637"/>
                  </a:moveTo>
                  <a:lnTo>
                    <a:pt x="207962" y="25400"/>
                  </a:lnTo>
                  <a:lnTo>
                    <a:pt x="390525" y="23812"/>
                  </a:lnTo>
                  <a:lnTo>
                    <a:pt x="555625" y="23812"/>
                  </a:lnTo>
                  <a:cubicBezTo>
                    <a:pt x="559594" y="22225"/>
                    <a:pt x="414337" y="14287"/>
                    <a:pt x="414337" y="14287"/>
                  </a:cubicBezTo>
                  <a:lnTo>
                    <a:pt x="196850" y="0"/>
                  </a:lnTo>
                  <a:cubicBezTo>
                    <a:pt x="173831" y="0"/>
                    <a:pt x="282310" y="12700"/>
                    <a:pt x="276225" y="14287"/>
                  </a:cubicBezTo>
                  <a:cubicBezTo>
                    <a:pt x="270140" y="15874"/>
                    <a:pt x="167481" y="10319"/>
                    <a:pt x="160337" y="9525"/>
                  </a:cubicBezTo>
                  <a:cubicBezTo>
                    <a:pt x="153193" y="8731"/>
                    <a:pt x="190500" y="7144"/>
                    <a:pt x="233362" y="9525"/>
                  </a:cubicBezTo>
                  <a:cubicBezTo>
                    <a:pt x="276225" y="11906"/>
                    <a:pt x="454289" y="21695"/>
                    <a:pt x="417512" y="23812"/>
                  </a:cubicBezTo>
                  <a:cubicBezTo>
                    <a:pt x="380735" y="25929"/>
                    <a:pt x="196717" y="24077"/>
                    <a:pt x="0" y="2063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6" name="フリーフォーム: 図形 455">
              <a:extLst>
                <a:ext uri="{FF2B5EF4-FFF2-40B4-BE49-F238E27FC236}">
                  <a16:creationId xmlns:a16="http://schemas.microsoft.com/office/drawing/2014/main" id="{426579D0-C325-458A-9672-37A32ECB409F}"/>
                </a:ext>
              </a:extLst>
            </p:cNvPr>
            <p:cNvSpPr/>
            <p:nvPr/>
          </p:nvSpPr>
          <p:spPr>
            <a:xfrm>
              <a:off x="6095927" y="3009892"/>
              <a:ext cx="506926" cy="40050"/>
            </a:xfrm>
            <a:custGeom>
              <a:avLst/>
              <a:gdLst>
                <a:gd name="connsiteX0" fmla="*/ 73 w 506926"/>
                <a:gd name="connsiteY0" fmla="*/ 39696 h 40050"/>
                <a:gd name="connsiteX1" fmla="*/ 217561 w 506926"/>
                <a:gd name="connsiteY1" fmla="*/ 19058 h 40050"/>
                <a:gd name="connsiteX2" fmla="*/ 292173 w 506926"/>
                <a:gd name="connsiteY2" fmla="*/ 11121 h 40050"/>
                <a:gd name="connsiteX3" fmla="*/ 479498 w 506926"/>
                <a:gd name="connsiteY3" fmla="*/ 7946 h 40050"/>
                <a:gd name="connsiteX4" fmla="*/ 269948 w 506926"/>
                <a:gd name="connsiteY4" fmla="*/ 7946 h 40050"/>
                <a:gd name="connsiteX5" fmla="*/ 506486 w 506926"/>
                <a:gd name="connsiteY5" fmla="*/ 25408 h 40050"/>
                <a:gd name="connsiteX6" fmla="*/ 196923 w 506926"/>
                <a:gd name="connsiteY6" fmla="*/ 8 h 40050"/>
                <a:gd name="connsiteX7" fmla="*/ 73 w 506926"/>
                <a:gd name="connsiteY7" fmla="*/ 39696 h 4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926" h="40050">
                  <a:moveTo>
                    <a:pt x="73" y="39696"/>
                  </a:moveTo>
                  <a:cubicBezTo>
                    <a:pt x="3513" y="42871"/>
                    <a:pt x="168878" y="23820"/>
                    <a:pt x="217561" y="19058"/>
                  </a:cubicBezTo>
                  <a:cubicBezTo>
                    <a:pt x="266244" y="14295"/>
                    <a:pt x="248517" y="12973"/>
                    <a:pt x="292173" y="11121"/>
                  </a:cubicBezTo>
                  <a:cubicBezTo>
                    <a:pt x="335829" y="9269"/>
                    <a:pt x="483202" y="8475"/>
                    <a:pt x="479498" y="7946"/>
                  </a:cubicBezTo>
                  <a:cubicBezTo>
                    <a:pt x="475794" y="7417"/>
                    <a:pt x="265450" y="5036"/>
                    <a:pt x="269948" y="7946"/>
                  </a:cubicBezTo>
                  <a:cubicBezTo>
                    <a:pt x="274446" y="10856"/>
                    <a:pt x="518657" y="26731"/>
                    <a:pt x="506486" y="25408"/>
                  </a:cubicBezTo>
                  <a:cubicBezTo>
                    <a:pt x="494315" y="24085"/>
                    <a:pt x="278415" y="-521"/>
                    <a:pt x="196923" y="8"/>
                  </a:cubicBezTo>
                  <a:cubicBezTo>
                    <a:pt x="115431" y="537"/>
                    <a:pt x="-3367" y="36521"/>
                    <a:pt x="73" y="3969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7" name="フリーフォーム: 図形 456">
              <a:extLst>
                <a:ext uri="{FF2B5EF4-FFF2-40B4-BE49-F238E27FC236}">
                  <a16:creationId xmlns:a16="http://schemas.microsoft.com/office/drawing/2014/main" id="{E3C4F89F-84F3-4221-8D1A-5194A30C0BCE}"/>
                </a:ext>
              </a:extLst>
            </p:cNvPr>
            <p:cNvSpPr/>
            <p:nvPr/>
          </p:nvSpPr>
          <p:spPr>
            <a:xfrm>
              <a:off x="6825756" y="2977655"/>
              <a:ext cx="526857" cy="59233"/>
            </a:xfrm>
            <a:custGeom>
              <a:avLst/>
              <a:gdLst>
                <a:gd name="connsiteX0" fmla="*/ 175119 w 526857"/>
                <a:gd name="connsiteY0" fmla="*/ 59233 h 59233"/>
                <a:gd name="connsiteX1" fmla="*/ 498969 w 526857"/>
                <a:gd name="connsiteY1" fmla="*/ 27483 h 59233"/>
                <a:gd name="connsiteX2" fmla="*/ 297357 w 526857"/>
                <a:gd name="connsiteY2" fmla="*/ 29070 h 59233"/>
                <a:gd name="connsiteX3" fmla="*/ 289419 w 526857"/>
                <a:gd name="connsiteY3" fmla="*/ 29070 h 59233"/>
                <a:gd name="connsiteX4" fmla="*/ 354507 w 526857"/>
                <a:gd name="connsiteY4" fmla="*/ 24308 h 59233"/>
                <a:gd name="connsiteX5" fmla="*/ 268782 w 526857"/>
                <a:gd name="connsiteY5" fmla="*/ 38595 h 59233"/>
                <a:gd name="connsiteX6" fmla="*/ 254494 w 526857"/>
                <a:gd name="connsiteY6" fmla="*/ 24308 h 59233"/>
                <a:gd name="connsiteX7" fmla="*/ 522782 w 526857"/>
                <a:gd name="connsiteY7" fmla="*/ 25895 h 59233"/>
                <a:gd name="connsiteX8" fmla="*/ 14782 w 526857"/>
                <a:gd name="connsiteY8" fmla="*/ 495 h 59233"/>
                <a:gd name="connsiteX9" fmla="*/ 125907 w 526857"/>
                <a:gd name="connsiteY9" fmla="*/ 8433 h 59233"/>
                <a:gd name="connsiteX10" fmla="*/ 441819 w 526857"/>
                <a:gd name="connsiteY10" fmla="*/ 27483 h 59233"/>
                <a:gd name="connsiteX11" fmla="*/ 175119 w 526857"/>
                <a:gd name="connsiteY11" fmla="*/ 59233 h 59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6857" h="59233">
                  <a:moveTo>
                    <a:pt x="175119" y="59233"/>
                  </a:moveTo>
                  <a:cubicBezTo>
                    <a:pt x="184644" y="59233"/>
                    <a:pt x="478596" y="32510"/>
                    <a:pt x="498969" y="27483"/>
                  </a:cubicBezTo>
                  <a:cubicBezTo>
                    <a:pt x="519342" y="22456"/>
                    <a:pt x="297357" y="29070"/>
                    <a:pt x="297357" y="29070"/>
                  </a:cubicBezTo>
                  <a:cubicBezTo>
                    <a:pt x="262432" y="29334"/>
                    <a:pt x="279894" y="29864"/>
                    <a:pt x="289419" y="29070"/>
                  </a:cubicBezTo>
                  <a:cubicBezTo>
                    <a:pt x="298944" y="28276"/>
                    <a:pt x="357946" y="22721"/>
                    <a:pt x="354507" y="24308"/>
                  </a:cubicBezTo>
                  <a:cubicBezTo>
                    <a:pt x="351068" y="25895"/>
                    <a:pt x="285451" y="38595"/>
                    <a:pt x="268782" y="38595"/>
                  </a:cubicBezTo>
                  <a:cubicBezTo>
                    <a:pt x="252113" y="38595"/>
                    <a:pt x="212161" y="26425"/>
                    <a:pt x="254494" y="24308"/>
                  </a:cubicBezTo>
                  <a:cubicBezTo>
                    <a:pt x="296827" y="22191"/>
                    <a:pt x="562734" y="29864"/>
                    <a:pt x="522782" y="25895"/>
                  </a:cubicBezTo>
                  <a:cubicBezTo>
                    <a:pt x="482830" y="21926"/>
                    <a:pt x="80928" y="3405"/>
                    <a:pt x="14782" y="495"/>
                  </a:cubicBezTo>
                  <a:cubicBezTo>
                    <a:pt x="-51364" y="-2415"/>
                    <a:pt x="125907" y="8433"/>
                    <a:pt x="125907" y="8433"/>
                  </a:cubicBezTo>
                  <a:cubicBezTo>
                    <a:pt x="197080" y="12931"/>
                    <a:pt x="431500" y="22191"/>
                    <a:pt x="441819" y="27483"/>
                  </a:cubicBezTo>
                  <a:cubicBezTo>
                    <a:pt x="452138" y="32775"/>
                    <a:pt x="165594" y="59233"/>
                    <a:pt x="175119" y="592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58" name="グループ化 457">
            <a:extLst>
              <a:ext uri="{FF2B5EF4-FFF2-40B4-BE49-F238E27FC236}">
                <a16:creationId xmlns:a16="http://schemas.microsoft.com/office/drawing/2014/main" id="{58254755-FB90-4B30-AB8B-BC0CD4DBFB1D}"/>
              </a:ext>
            </a:extLst>
          </p:cNvPr>
          <p:cNvGrpSpPr/>
          <p:nvPr/>
        </p:nvGrpSpPr>
        <p:grpSpPr>
          <a:xfrm>
            <a:off x="4277205" y="2468561"/>
            <a:ext cx="1470055" cy="490901"/>
            <a:chOff x="4277205" y="2468561"/>
            <a:chExt cx="1470055" cy="490901"/>
          </a:xfrm>
          <a:solidFill>
            <a:schemeClr val="bg2">
              <a:lumMod val="50000"/>
            </a:schemeClr>
          </a:solidFill>
        </p:grpSpPr>
        <p:sp>
          <p:nvSpPr>
            <p:cNvPr id="459" name="フリーフォーム: 図形 458">
              <a:extLst>
                <a:ext uri="{FF2B5EF4-FFF2-40B4-BE49-F238E27FC236}">
                  <a16:creationId xmlns:a16="http://schemas.microsoft.com/office/drawing/2014/main" id="{C2CDA634-C5F2-406D-99DF-8E61AFD264A8}"/>
                </a:ext>
              </a:extLst>
            </p:cNvPr>
            <p:cNvSpPr/>
            <p:nvPr/>
          </p:nvSpPr>
          <p:spPr>
            <a:xfrm>
              <a:off x="5232276" y="2475332"/>
              <a:ext cx="514984" cy="327174"/>
            </a:xfrm>
            <a:custGeom>
              <a:avLst/>
              <a:gdLst>
                <a:gd name="connsiteX0" fmla="*/ 124 w 514984"/>
                <a:gd name="connsiteY0" fmla="*/ 15456 h 327174"/>
                <a:gd name="connsiteX1" fmla="*/ 154112 w 514984"/>
                <a:gd name="connsiteY1" fmla="*/ 1168 h 327174"/>
                <a:gd name="connsiteX2" fmla="*/ 155699 w 514984"/>
                <a:gd name="connsiteY2" fmla="*/ 9106 h 327174"/>
                <a:gd name="connsiteX3" fmla="*/ 284287 w 514984"/>
                <a:gd name="connsiteY3" fmla="*/ 74193 h 327174"/>
                <a:gd name="connsiteX4" fmla="*/ 485899 w 514984"/>
                <a:gd name="connsiteY4" fmla="*/ 220243 h 327174"/>
                <a:gd name="connsiteX5" fmla="*/ 511299 w 514984"/>
                <a:gd name="connsiteY5" fmla="*/ 264693 h 327174"/>
                <a:gd name="connsiteX6" fmla="*/ 462087 w 514984"/>
                <a:gd name="connsiteY6" fmla="*/ 326606 h 327174"/>
                <a:gd name="connsiteX7" fmla="*/ 501774 w 514984"/>
                <a:gd name="connsiteY7" fmla="*/ 290093 h 327174"/>
                <a:gd name="connsiteX8" fmla="*/ 468437 w 514984"/>
                <a:gd name="connsiteY8" fmla="*/ 202781 h 327174"/>
                <a:gd name="connsiteX9" fmla="*/ 182687 w 514984"/>
                <a:gd name="connsiteY9" fmla="*/ 15456 h 327174"/>
                <a:gd name="connsiteX10" fmla="*/ 124 w 514984"/>
                <a:gd name="connsiteY10" fmla="*/ 15456 h 327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984" h="327174">
                  <a:moveTo>
                    <a:pt x="124" y="15456"/>
                  </a:moveTo>
                  <a:cubicBezTo>
                    <a:pt x="-4638" y="13075"/>
                    <a:pt x="128183" y="2226"/>
                    <a:pt x="154112" y="1168"/>
                  </a:cubicBezTo>
                  <a:cubicBezTo>
                    <a:pt x="180041" y="110"/>
                    <a:pt x="134003" y="-3065"/>
                    <a:pt x="155699" y="9106"/>
                  </a:cubicBezTo>
                  <a:cubicBezTo>
                    <a:pt x="177395" y="21277"/>
                    <a:pt x="229254" y="39004"/>
                    <a:pt x="284287" y="74193"/>
                  </a:cubicBezTo>
                  <a:cubicBezTo>
                    <a:pt x="339320" y="109382"/>
                    <a:pt x="448064" y="188493"/>
                    <a:pt x="485899" y="220243"/>
                  </a:cubicBezTo>
                  <a:cubicBezTo>
                    <a:pt x="523734" y="251993"/>
                    <a:pt x="515268" y="246966"/>
                    <a:pt x="511299" y="264693"/>
                  </a:cubicBezTo>
                  <a:cubicBezTo>
                    <a:pt x="507330" y="282420"/>
                    <a:pt x="463674" y="322373"/>
                    <a:pt x="462087" y="326606"/>
                  </a:cubicBezTo>
                  <a:cubicBezTo>
                    <a:pt x="460500" y="330839"/>
                    <a:pt x="500716" y="310730"/>
                    <a:pt x="501774" y="290093"/>
                  </a:cubicBezTo>
                  <a:cubicBezTo>
                    <a:pt x="502832" y="269456"/>
                    <a:pt x="521618" y="248554"/>
                    <a:pt x="468437" y="202781"/>
                  </a:cubicBezTo>
                  <a:cubicBezTo>
                    <a:pt x="415256" y="157008"/>
                    <a:pt x="254125" y="48264"/>
                    <a:pt x="182687" y="15456"/>
                  </a:cubicBezTo>
                  <a:cubicBezTo>
                    <a:pt x="111250" y="-17352"/>
                    <a:pt x="4886" y="17837"/>
                    <a:pt x="124" y="1545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0" name="フリーフォーム: 図形 459">
              <a:extLst>
                <a:ext uri="{FF2B5EF4-FFF2-40B4-BE49-F238E27FC236}">
                  <a16:creationId xmlns:a16="http://schemas.microsoft.com/office/drawing/2014/main" id="{59481F5D-C60B-4AC1-9076-5B4818152B6A}"/>
                </a:ext>
              </a:extLst>
            </p:cNvPr>
            <p:cNvSpPr/>
            <p:nvPr/>
          </p:nvSpPr>
          <p:spPr>
            <a:xfrm>
              <a:off x="4937125" y="2468561"/>
              <a:ext cx="731161" cy="322760"/>
            </a:xfrm>
            <a:custGeom>
              <a:avLst/>
              <a:gdLst>
                <a:gd name="connsiteX0" fmla="*/ 298450 w 731161"/>
                <a:gd name="connsiteY0" fmla="*/ 2 h 322760"/>
                <a:gd name="connsiteX1" fmla="*/ 620713 w 731161"/>
                <a:gd name="connsiteY1" fmla="*/ 196852 h 322760"/>
                <a:gd name="connsiteX2" fmla="*/ 574675 w 731161"/>
                <a:gd name="connsiteY2" fmla="*/ 161927 h 322760"/>
                <a:gd name="connsiteX3" fmla="*/ 420688 w 731161"/>
                <a:gd name="connsiteY3" fmla="*/ 63502 h 322760"/>
                <a:gd name="connsiteX4" fmla="*/ 684213 w 731161"/>
                <a:gd name="connsiteY4" fmla="*/ 236539 h 322760"/>
                <a:gd name="connsiteX5" fmla="*/ 714375 w 731161"/>
                <a:gd name="connsiteY5" fmla="*/ 298452 h 322760"/>
                <a:gd name="connsiteX6" fmla="*/ 674688 w 731161"/>
                <a:gd name="connsiteY6" fmla="*/ 303214 h 322760"/>
                <a:gd name="connsiteX7" fmla="*/ 577850 w 731161"/>
                <a:gd name="connsiteY7" fmla="*/ 284164 h 322760"/>
                <a:gd name="connsiteX8" fmla="*/ 647700 w 731161"/>
                <a:gd name="connsiteY8" fmla="*/ 306389 h 322760"/>
                <a:gd name="connsiteX9" fmla="*/ 539750 w 731161"/>
                <a:gd name="connsiteY9" fmla="*/ 284164 h 322760"/>
                <a:gd name="connsiteX10" fmla="*/ 395288 w 731161"/>
                <a:gd name="connsiteY10" fmla="*/ 242889 h 322760"/>
                <a:gd name="connsiteX11" fmla="*/ 430213 w 731161"/>
                <a:gd name="connsiteY11" fmla="*/ 258764 h 322760"/>
                <a:gd name="connsiteX12" fmla="*/ 284163 w 731161"/>
                <a:gd name="connsiteY12" fmla="*/ 200027 h 322760"/>
                <a:gd name="connsiteX13" fmla="*/ 0 w 731161"/>
                <a:gd name="connsiteY13" fmla="*/ 80964 h 322760"/>
                <a:gd name="connsiteX14" fmla="*/ 325438 w 731161"/>
                <a:gd name="connsiteY14" fmla="*/ 230189 h 322760"/>
                <a:gd name="connsiteX15" fmla="*/ 628650 w 731161"/>
                <a:gd name="connsiteY15" fmla="*/ 312739 h 322760"/>
                <a:gd name="connsiteX16" fmla="*/ 719138 w 731161"/>
                <a:gd name="connsiteY16" fmla="*/ 315914 h 322760"/>
                <a:gd name="connsiteX17" fmla="*/ 720725 w 731161"/>
                <a:gd name="connsiteY17" fmla="*/ 263527 h 322760"/>
                <a:gd name="connsiteX18" fmla="*/ 631825 w 731161"/>
                <a:gd name="connsiteY18" fmla="*/ 201614 h 322760"/>
                <a:gd name="connsiteX19" fmla="*/ 298450 w 731161"/>
                <a:gd name="connsiteY19" fmla="*/ 2 h 3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31161" h="322760">
                  <a:moveTo>
                    <a:pt x="298450" y="2"/>
                  </a:moveTo>
                  <a:cubicBezTo>
                    <a:pt x="296598" y="-792"/>
                    <a:pt x="574675" y="169864"/>
                    <a:pt x="620713" y="196852"/>
                  </a:cubicBezTo>
                  <a:cubicBezTo>
                    <a:pt x="666751" y="223840"/>
                    <a:pt x="608012" y="184152"/>
                    <a:pt x="574675" y="161927"/>
                  </a:cubicBezTo>
                  <a:cubicBezTo>
                    <a:pt x="541338" y="139702"/>
                    <a:pt x="402432" y="51067"/>
                    <a:pt x="420688" y="63502"/>
                  </a:cubicBezTo>
                  <a:cubicBezTo>
                    <a:pt x="438944" y="75937"/>
                    <a:pt x="635265" y="197381"/>
                    <a:pt x="684213" y="236539"/>
                  </a:cubicBezTo>
                  <a:cubicBezTo>
                    <a:pt x="733161" y="275697"/>
                    <a:pt x="715962" y="287340"/>
                    <a:pt x="714375" y="298452"/>
                  </a:cubicBezTo>
                  <a:cubicBezTo>
                    <a:pt x="712788" y="309564"/>
                    <a:pt x="697442" y="305595"/>
                    <a:pt x="674688" y="303214"/>
                  </a:cubicBezTo>
                  <a:cubicBezTo>
                    <a:pt x="651934" y="300833"/>
                    <a:pt x="582348" y="283635"/>
                    <a:pt x="577850" y="284164"/>
                  </a:cubicBezTo>
                  <a:cubicBezTo>
                    <a:pt x="573352" y="284693"/>
                    <a:pt x="654050" y="306389"/>
                    <a:pt x="647700" y="306389"/>
                  </a:cubicBezTo>
                  <a:cubicBezTo>
                    <a:pt x="641350" y="306389"/>
                    <a:pt x="581819" y="294747"/>
                    <a:pt x="539750" y="284164"/>
                  </a:cubicBezTo>
                  <a:cubicBezTo>
                    <a:pt x="497681" y="273581"/>
                    <a:pt x="413544" y="247122"/>
                    <a:pt x="395288" y="242889"/>
                  </a:cubicBezTo>
                  <a:cubicBezTo>
                    <a:pt x="377032" y="238656"/>
                    <a:pt x="448734" y="265908"/>
                    <a:pt x="430213" y="258764"/>
                  </a:cubicBezTo>
                  <a:cubicBezTo>
                    <a:pt x="411692" y="251620"/>
                    <a:pt x="284163" y="200027"/>
                    <a:pt x="284163" y="200027"/>
                  </a:cubicBezTo>
                  <a:lnTo>
                    <a:pt x="0" y="80964"/>
                  </a:lnTo>
                  <a:cubicBezTo>
                    <a:pt x="6879" y="85991"/>
                    <a:pt x="220663" y="191560"/>
                    <a:pt x="325438" y="230189"/>
                  </a:cubicBezTo>
                  <a:cubicBezTo>
                    <a:pt x="430213" y="268818"/>
                    <a:pt x="563033" y="298452"/>
                    <a:pt x="628650" y="312739"/>
                  </a:cubicBezTo>
                  <a:cubicBezTo>
                    <a:pt x="694267" y="327026"/>
                    <a:pt x="703792" y="324116"/>
                    <a:pt x="719138" y="315914"/>
                  </a:cubicBezTo>
                  <a:cubicBezTo>
                    <a:pt x="734484" y="307712"/>
                    <a:pt x="735277" y="282577"/>
                    <a:pt x="720725" y="263527"/>
                  </a:cubicBezTo>
                  <a:cubicBezTo>
                    <a:pt x="706173" y="244477"/>
                    <a:pt x="696383" y="242889"/>
                    <a:pt x="631825" y="201614"/>
                  </a:cubicBezTo>
                  <a:cubicBezTo>
                    <a:pt x="567267" y="160339"/>
                    <a:pt x="300302" y="796"/>
                    <a:pt x="298450" y="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1" name="フリーフォーム: 図形 460">
              <a:extLst>
                <a:ext uri="{FF2B5EF4-FFF2-40B4-BE49-F238E27FC236}">
                  <a16:creationId xmlns:a16="http://schemas.microsoft.com/office/drawing/2014/main" id="{C50E65FC-5F2F-41E7-B21A-3D2E75916092}"/>
                </a:ext>
              </a:extLst>
            </p:cNvPr>
            <p:cNvSpPr/>
            <p:nvPr/>
          </p:nvSpPr>
          <p:spPr>
            <a:xfrm>
              <a:off x="5160373" y="2734060"/>
              <a:ext cx="484168" cy="69896"/>
            </a:xfrm>
            <a:custGeom>
              <a:avLst/>
              <a:gdLst>
                <a:gd name="connsiteX0" fmla="*/ 24402 w 484168"/>
                <a:gd name="connsiteY0" fmla="*/ 2790 h 69896"/>
                <a:gd name="connsiteX1" fmla="*/ 467315 w 484168"/>
                <a:gd name="connsiteY1" fmla="*/ 66290 h 69896"/>
                <a:gd name="connsiteX2" fmla="*/ 380002 w 484168"/>
                <a:gd name="connsiteY2" fmla="*/ 59940 h 69896"/>
                <a:gd name="connsiteX3" fmla="*/ 268877 w 484168"/>
                <a:gd name="connsiteY3" fmla="*/ 42478 h 69896"/>
                <a:gd name="connsiteX4" fmla="*/ 406990 w 484168"/>
                <a:gd name="connsiteY4" fmla="*/ 63115 h 69896"/>
                <a:gd name="connsiteX5" fmla="*/ 248240 w 484168"/>
                <a:gd name="connsiteY5" fmla="*/ 40890 h 69896"/>
                <a:gd name="connsiteX6" fmla="*/ 76790 w 484168"/>
                <a:gd name="connsiteY6" fmla="*/ 13903 h 69896"/>
                <a:gd name="connsiteX7" fmla="*/ 24402 w 484168"/>
                <a:gd name="connsiteY7" fmla="*/ 2790 h 6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4168" h="69896">
                  <a:moveTo>
                    <a:pt x="24402" y="2790"/>
                  </a:moveTo>
                  <a:lnTo>
                    <a:pt x="467315" y="66290"/>
                  </a:lnTo>
                  <a:cubicBezTo>
                    <a:pt x="526582" y="75815"/>
                    <a:pt x="413075" y="63909"/>
                    <a:pt x="380002" y="59940"/>
                  </a:cubicBezTo>
                  <a:cubicBezTo>
                    <a:pt x="346929" y="55971"/>
                    <a:pt x="264379" y="41949"/>
                    <a:pt x="268877" y="42478"/>
                  </a:cubicBezTo>
                  <a:cubicBezTo>
                    <a:pt x="273375" y="43007"/>
                    <a:pt x="410429" y="63380"/>
                    <a:pt x="406990" y="63115"/>
                  </a:cubicBezTo>
                  <a:cubicBezTo>
                    <a:pt x="403551" y="62850"/>
                    <a:pt x="248240" y="40890"/>
                    <a:pt x="248240" y="40890"/>
                  </a:cubicBezTo>
                  <a:lnTo>
                    <a:pt x="76790" y="13903"/>
                  </a:lnTo>
                  <a:cubicBezTo>
                    <a:pt x="41071" y="8082"/>
                    <a:pt x="-40685" y="-5941"/>
                    <a:pt x="24402" y="279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2" name="フリーフォーム: 図形 461">
              <a:extLst>
                <a:ext uri="{FF2B5EF4-FFF2-40B4-BE49-F238E27FC236}">
                  <a16:creationId xmlns:a16="http://schemas.microsoft.com/office/drawing/2014/main" id="{6C982B42-5F00-4858-AA92-8AA48DB46B08}"/>
                </a:ext>
              </a:extLst>
            </p:cNvPr>
            <p:cNvSpPr/>
            <p:nvPr/>
          </p:nvSpPr>
          <p:spPr>
            <a:xfrm>
              <a:off x="5221640" y="2756317"/>
              <a:ext cx="468274" cy="60388"/>
            </a:xfrm>
            <a:custGeom>
              <a:avLst/>
              <a:gdLst>
                <a:gd name="connsiteX0" fmla="*/ 5998 w 468274"/>
                <a:gd name="connsiteY0" fmla="*/ 2758 h 60388"/>
                <a:gd name="connsiteX1" fmla="*/ 313973 w 468274"/>
                <a:gd name="connsiteY1" fmla="*/ 56733 h 60388"/>
                <a:gd name="connsiteX2" fmla="*/ 396523 w 468274"/>
                <a:gd name="connsiteY2" fmla="*/ 53558 h 60388"/>
                <a:gd name="connsiteX3" fmla="*/ 467960 w 468274"/>
                <a:gd name="connsiteY3" fmla="*/ 37683 h 60388"/>
                <a:gd name="connsiteX4" fmla="*/ 367948 w 468274"/>
                <a:gd name="connsiteY4" fmla="*/ 45621 h 60388"/>
                <a:gd name="connsiteX5" fmla="*/ 256823 w 468274"/>
                <a:gd name="connsiteY5" fmla="*/ 26571 h 60388"/>
                <a:gd name="connsiteX6" fmla="*/ 374298 w 468274"/>
                <a:gd name="connsiteY6" fmla="*/ 53558 h 60388"/>
                <a:gd name="connsiteX7" fmla="*/ 269523 w 468274"/>
                <a:gd name="connsiteY7" fmla="*/ 48796 h 60388"/>
                <a:gd name="connsiteX8" fmla="*/ 121885 w 468274"/>
                <a:gd name="connsiteY8" fmla="*/ 12283 h 60388"/>
                <a:gd name="connsiteX9" fmla="*/ 5998 w 468274"/>
                <a:gd name="connsiteY9" fmla="*/ 2758 h 60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8274" h="60388">
                  <a:moveTo>
                    <a:pt x="5998" y="2758"/>
                  </a:moveTo>
                  <a:cubicBezTo>
                    <a:pt x="38013" y="10166"/>
                    <a:pt x="248885" y="48266"/>
                    <a:pt x="313973" y="56733"/>
                  </a:cubicBezTo>
                  <a:cubicBezTo>
                    <a:pt x="379061" y="65200"/>
                    <a:pt x="370859" y="56733"/>
                    <a:pt x="396523" y="53558"/>
                  </a:cubicBezTo>
                  <a:cubicBezTo>
                    <a:pt x="422187" y="50383"/>
                    <a:pt x="472722" y="39006"/>
                    <a:pt x="467960" y="37683"/>
                  </a:cubicBezTo>
                  <a:cubicBezTo>
                    <a:pt x="463198" y="36360"/>
                    <a:pt x="403137" y="47473"/>
                    <a:pt x="367948" y="45621"/>
                  </a:cubicBezTo>
                  <a:cubicBezTo>
                    <a:pt x="332759" y="43769"/>
                    <a:pt x="255765" y="25248"/>
                    <a:pt x="256823" y="26571"/>
                  </a:cubicBezTo>
                  <a:cubicBezTo>
                    <a:pt x="257881" y="27894"/>
                    <a:pt x="372181" y="49854"/>
                    <a:pt x="374298" y="53558"/>
                  </a:cubicBezTo>
                  <a:cubicBezTo>
                    <a:pt x="376415" y="57262"/>
                    <a:pt x="311592" y="55675"/>
                    <a:pt x="269523" y="48796"/>
                  </a:cubicBezTo>
                  <a:cubicBezTo>
                    <a:pt x="227454" y="41917"/>
                    <a:pt x="165277" y="20221"/>
                    <a:pt x="121885" y="12283"/>
                  </a:cubicBezTo>
                  <a:cubicBezTo>
                    <a:pt x="78493" y="4345"/>
                    <a:pt x="-26017" y="-4650"/>
                    <a:pt x="5998" y="275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3" name="フリーフォーム: 図形 462">
              <a:extLst>
                <a:ext uri="{FF2B5EF4-FFF2-40B4-BE49-F238E27FC236}">
                  <a16:creationId xmlns:a16="http://schemas.microsoft.com/office/drawing/2014/main" id="{FF7D1286-1A3F-4F31-AB5B-60BF94C52CD6}"/>
                </a:ext>
              </a:extLst>
            </p:cNvPr>
            <p:cNvSpPr/>
            <p:nvPr/>
          </p:nvSpPr>
          <p:spPr>
            <a:xfrm>
              <a:off x="4435325" y="2549247"/>
              <a:ext cx="759075" cy="380169"/>
            </a:xfrm>
            <a:custGeom>
              <a:avLst/>
              <a:gdLst>
                <a:gd name="connsiteX0" fmla="*/ 520850 w 759075"/>
                <a:gd name="connsiteY0" fmla="*/ 278 h 380169"/>
                <a:gd name="connsiteX1" fmla="*/ 441475 w 759075"/>
                <a:gd name="connsiteY1" fmla="*/ 20916 h 380169"/>
                <a:gd name="connsiteX2" fmla="*/ 352575 w 759075"/>
                <a:gd name="connsiteY2" fmla="*/ 38378 h 380169"/>
                <a:gd name="connsiteX3" fmla="*/ 377975 w 759075"/>
                <a:gd name="connsiteY3" fmla="*/ 43141 h 380169"/>
                <a:gd name="connsiteX4" fmla="*/ 393850 w 759075"/>
                <a:gd name="connsiteY4" fmla="*/ 47903 h 380169"/>
                <a:gd name="connsiteX5" fmla="*/ 578000 w 759075"/>
                <a:gd name="connsiteY5" fmla="*/ 162203 h 380169"/>
                <a:gd name="connsiteX6" fmla="*/ 441475 w 759075"/>
                <a:gd name="connsiteY6" fmla="*/ 62191 h 380169"/>
                <a:gd name="connsiteX7" fmla="*/ 535138 w 759075"/>
                <a:gd name="connsiteY7" fmla="*/ 119341 h 380169"/>
                <a:gd name="connsiteX8" fmla="*/ 701825 w 759075"/>
                <a:gd name="connsiteY8" fmla="*/ 254278 h 380169"/>
                <a:gd name="connsiteX9" fmla="*/ 706588 w 759075"/>
                <a:gd name="connsiteY9" fmla="*/ 265391 h 380169"/>
                <a:gd name="connsiteX10" fmla="*/ 727225 w 759075"/>
                <a:gd name="connsiteY10" fmla="*/ 300316 h 380169"/>
                <a:gd name="connsiteX11" fmla="*/ 716113 w 759075"/>
                <a:gd name="connsiteY11" fmla="*/ 346353 h 380169"/>
                <a:gd name="connsiteX12" fmla="*/ 733575 w 759075"/>
                <a:gd name="connsiteY12" fmla="*/ 292378 h 380169"/>
                <a:gd name="connsiteX13" fmla="*/ 738338 w 759075"/>
                <a:gd name="connsiteY13" fmla="*/ 282853 h 380169"/>
                <a:gd name="connsiteX14" fmla="*/ 724050 w 759075"/>
                <a:gd name="connsiteY14" fmla="*/ 344766 h 380169"/>
                <a:gd name="connsiteX15" fmla="*/ 697063 w 759075"/>
                <a:gd name="connsiteY15" fmla="*/ 355878 h 380169"/>
                <a:gd name="connsiteX16" fmla="*/ 646263 w 759075"/>
                <a:gd name="connsiteY16" fmla="*/ 363816 h 380169"/>
                <a:gd name="connsiteX17" fmla="*/ 552600 w 759075"/>
                <a:gd name="connsiteY17" fmla="*/ 352703 h 380169"/>
                <a:gd name="connsiteX18" fmla="*/ 411313 w 759075"/>
                <a:gd name="connsiteY18" fmla="*/ 316191 h 380169"/>
                <a:gd name="connsiteX19" fmla="*/ 379563 w 759075"/>
                <a:gd name="connsiteY19" fmla="*/ 309841 h 380169"/>
                <a:gd name="connsiteX20" fmla="*/ 455763 w 759075"/>
                <a:gd name="connsiteY20" fmla="*/ 338416 h 380169"/>
                <a:gd name="connsiteX21" fmla="*/ 304950 w 759075"/>
                <a:gd name="connsiteY21" fmla="*/ 286028 h 380169"/>
                <a:gd name="connsiteX22" fmla="*/ 27138 w 759075"/>
                <a:gd name="connsiteY22" fmla="*/ 184428 h 380169"/>
                <a:gd name="connsiteX23" fmla="*/ 92225 w 759075"/>
                <a:gd name="connsiteY23" fmla="*/ 222528 h 380169"/>
                <a:gd name="connsiteX24" fmla="*/ 1738 w 759075"/>
                <a:gd name="connsiteY24" fmla="*/ 174903 h 380169"/>
                <a:gd name="connsiteX25" fmla="*/ 39838 w 759075"/>
                <a:gd name="connsiteY25" fmla="*/ 187603 h 380169"/>
                <a:gd name="connsiteX26" fmla="*/ 127150 w 759075"/>
                <a:gd name="connsiteY26" fmla="*/ 233641 h 380169"/>
                <a:gd name="connsiteX27" fmla="*/ 698650 w 759075"/>
                <a:gd name="connsiteY27" fmla="*/ 376516 h 380169"/>
                <a:gd name="connsiteX28" fmla="*/ 743100 w 759075"/>
                <a:gd name="connsiteY28" fmla="*/ 332066 h 380169"/>
                <a:gd name="connsiteX29" fmla="*/ 706588 w 759075"/>
                <a:gd name="connsiteY29" fmla="*/ 270153 h 380169"/>
                <a:gd name="connsiteX30" fmla="*/ 422425 w 759075"/>
                <a:gd name="connsiteY30" fmla="*/ 49491 h 380169"/>
                <a:gd name="connsiteX31" fmla="*/ 430363 w 759075"/>
                <a:gd name="connsiteY31" fmla="*/ 36791 h 380169"/>
                <a:gd name="connsiteX32" fmla="*/ 520850 w 759075"/>
                <a:gd name="connsiteY32" fmla="*/ 278 h 38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759075" h="380169">
                  <a:moveTo>
                    <a:pt x="520850" y="278"/>
                  </a:moveTo>
                  <a:cubicBezTo>
                    <a:pt x="522702" y="-2368"/>
                    <a:pt x="469521" y="14566"/>
                    <a:pt x="441475" y="20916"/>
                  </a:cubicBezTo>
                  <a:cubicBezTo>
                    <a:pt x="413429" y="27266"/>
                    <a:pt x="363158" y="34674"/>
                    <a:pt x="352575" y="38378"/>
                  </a:cubicBezTo>
                  <a:cubicBezTo>
                    <a:pt x="341992" y="42082"/>
                    <a:pt x="371096" y="41554"/>
                    <a:pt x="377975" y="43141"/>
                  </a:cubicBezTo>
                  <a:cubicBezTo>
                    <a:pt x="384854" y="44728"/>
                    <a:pt x="360513" y="28059"/>
                    <a:pt x="393850" y="47903"/>
                  </a:cubicBezTo>
                  <a:cubicBezTo>
                    <a:pt x="427187" y="67747"/>
                    <a:pt x="570063" y="159822"/>
                    <a:pt x="578000" y="162203"/>
                  </a:cubicBezTo>
                  <a:cubicBezTo>
                    <a:pt x="585937" y="164584"/>
                    <a:pt x="448619" y="69335"/>
                    <a:pt x="441475" y="62191"/>
                  </a:cubicBezTo>
                  <a:cubicBezTo>
                    <a:pt x="434331" y="55047"/>
                    <a:pt x="491746" y="87327"/>
                    <a:pt x="535138" y="119341"/>
                  </a:cubicBezTo>
                  <a:cubicBezTo>
                    <a:pt x="578530" y="151355"/>
                    <a:pt x="673250" y="229936"/>
                    <a:pt x="701825" y="254278"/>
                  </a:cubicBezTo>
                  <a:cubicBezTo>
                    <a:pt x="730400" y="278620"/>
                    <a:pt x="702355" y="257718"/>
                    <a:pt x="706588" y="265391"/>
                  </a:cubicBezTo>
                  <a:cubicBezTo>
                    <a:pt x="710821" y="273064"/>
                    <a:pt x="725638" y="286822"/>
                    <a:pt x="727225" y="300316"/>
                  </a:cubicBezTo>
                  <a:cubicBezTo>
                    <a:pt x="728812" y="313810"/>
                    <a:pt x="715055" y="347676"/>
                    <a:pt x="716113" y="346353"/>
                  </a:cubicBezTo>
                  <a:cubicBezTo>
                    <a:pt x="717171" y="345030"/>
                    <a:pt x="729871" y="302961"/>
                    <a:pt x="733575" y="292378"/>
                  </a:cubicBezTo>
                  <a:cubicBezTo>
                    <a:pt x="737279" y="281795"/>
                    <a:pt x="739926" y="274122"/>
                    <a:pt x="738338" y="282853"/>
                  </a:cubicBezTo>
                  <a:cubicBezTo>
                    <a:pt x="736750" y="291584"/>
                    <a:pt x="730929" y="332595"/>
                    <a:pt x="724050" y="344766"/>
                  </a:cubicBezTo>
                  <a:cubicBezTo>
                    <a:pt x="717171" y="356937"/>
                    <a:pt x="710028" y="352703"/>
                    <a:pt x="697063" y="355878"/>
                  </a:cubicBezTo>
                  <a:cubicBezTo>
                    <a:pt x="684098" y="359053"/>
                    <a:pt x="670340" y="364345"/>
                    <a:pt x="646263" y="363816"/>
                  </a:cubicBezTo>
                  <a:cubicBezTo>
                    <a:pt x="622186" y="363287"/>
                    <a:pt x="591758" y="360640"/>
                    <a:pt x="552600" y="352703"/>
                  </a:cubicBezTo>
                  <a:cubicBezTo>
                    <a:pt x="513442" y="344766"/>
                    <a:pt x="440152" y="323335"/>
                    <a:pt x="411313" y="316191"/>
                  </a:cubicBezTo>
                  <a:cubicBezTo>
                    <a:pt x="382473" y="309047"/>
                    <a:pt x="372155" y="306137"/>
                    <a:pt x="379563" y="309841"/>
                  </a:cubicBezTo>
                  <a:cubicBezTo>
                    <a:pt x="386971" y="313545"/>
                    <a:pt x="468199" y="342385"/>
                    <a:pt x="455763" y="338416"/>
                  </a:cubicBezTo>
                  <a:cubicBezTo>
                    <a:pt x="443327" y="334447"/>
                    <a:pt x="304950" y="286028"/>
                    <a:pt x="304950" y="286028"/>
                  </a:cubicBezTo>
                  <a:lnTo>
                    <a:pt x="27138" y="184428"/>
                  </a:lnTo>
                  <a:cubicBezTo>
                    <a:pt x="-8316" y="173845"/>
                    <a:pt x="96458" y="224115"/>
                    <a:pt x="92225" y="222528"/>
                  </a:cubicBezTo>
                  <a:cubicBezTo>
                    <a:pt x="87992" y="220941"/>
                    <a:pt x="10469" y="180724"/>
                    <a:pt x="1738" y="174903"/>
                  </a:cubicBezTo>
                  <a:cubicBezTo>
                    <a:pt x="-6993" y="169082"/>
                    <a:pt x="18936" y="177813"/>
                    <a:pt x="39838" y="187603"/>
                  </a:cubicBezTo>
                  <a:cubicBezTo>
                    <a:pt x="60740" y="197393"/>
                    <a:pt x="17348" y="202156"/>
                    <a:pt x="127150" y="233641"/>
                  </a:cubicBezTo>
                  <a:cubicBezTo>
                    <a:pt x="236952" y="265126"/>
                    <a:pt x="595992" y="360112"/>
                    <a:pt x="698650" y="376516"/>
                  </a:cubicBezTo>
                  <a:cubicBezTo>
                    <a:pt x="801308" y="392920"/>
                    <a:pt x="741777" y="349793"/>
                    <a:pt x="743100" y="332066"/>
                  </a:cubicBezTo>
                  <a:cubicBezTo>
                    <a:pt x="744423" y="314339"/>
                    <a:pt x="760034" y="317249"/>
                    <a:pt x="706588" y="270153"/>
                  </a:cubicBezTo>
                  <a:cubicBezTo>
                    <a:pt x="653142" y="223057"/>
                    <a:pt x="468462" y="88385"/>
                    <a:pt x="422425" y="49491"/>
                  </a:cubicBezTo>
                  <a:cubicBezTo>
                    <a:pt x="376388" y="10597"/>
                    <a:pt x="412636" y="42612"/>
                    <a:pt x="430363" y="36791"/>
                  </a:cubicBezTo>
                  <a:cubicBezTo>
                    <a:pt x="448090" y="30970"/>
                    <a:pt x="518998" y="2924"/>
                    <a:pt x="520850" y="27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4" name="フリーフォーム: 図形 463">
              <a:extLst>
                <a:ext uri="{FF2B5EF4-FFF2-40B4-BE49-F238E27FC236}">
                  <a16:creationId xmlns:a16="http://schemas.microsoft.com/office/drawing/2014/main" id="{86486184-1A52-4AD4-B03C-FF7474B49358}"/>
                </a:ext>
              </a:extLst>
            </p:cNvPr>
            <p:cNvSpPr/>
            <p:nvPr/>
          </p:nvSpPr>
          <p:spPr>
            <a:xfrm>
              <a:off x="4759306" y="2730345"/>
              <a:ext cx="506609" cy="225778"/>
            </a:xfrm>
            <a:custGeom>
              <a:avLst/>
              <a:gdLst>
                <a:gd name="connsiteX0" fmla="*/ 457219 w 506609"/>
                <a:gd name="connsiteY0" fmla="*/ 155 h 225778"/>
                <a:gd name="connsiteX1" fmla="*/ 503257 w 506609"/>
                <a:gd name="connsiteY1" fmla="*/ 114455 h 225778"/>
                <a:gd name="connsiteX2" fmla="*/ 503257 w 506609"/>
                <a:gd name="connsiteY2" fmla="*/ 79530 h 225778"/>
                <a:gd name="connsiteX3" fmla="*/ 504844 w 506609"/>
                <a:gd name="connsiteY3" fmla="*/ 146205 h 225778"/>
                <a:gd name="connsiteX4" fmla="*/ 482619 w 506609"/>
                <a:gd name="connsiteY4" fmla="*/ 184305 h 225778"/>
                <a:gd name="connsiteX5" fmla="*/ 420707 w 506609"/>
                <a:gd name="connsiteY5" fmla="*/ 201768 h 225778"/>
                <a:gd name="connsiteX6" fmla="*/ 331807 w 506609"/>
                <a:gd name="connsiteY6" fmla="*/ 220818 h 225778"/>
                <a:gd name="connsiteX7" fmla="*/ 19 w 506609"/>
                <a:gd name="connsiteY7" fmla="*/ 195418 h 225778"/>
                <a:gd name="connsiteX8" fmla="*/ 347682 w 506609"/>
                <a:gd name="connsiteY8" fmla="*/ 222405 h 225778"/>
                <a:gd name="connsiteX9" fmla="*/ 122257 w 506609"/>
                <a:gd name="connsiteY9" fmla="*/ 222405 h 225778"/>
                <a:gd name="connsiteX10" fmla="*/ 455632 w 506609"/>
                <a:gd name="connsiteY10" fmla="*/ 195418 h 225778"/>
                <a:gd name="connsiteX11" fmla="*/ 485794 w 506609"/>
                <a:gd name="connsiteY11" fmla="*/ 143030 h 225778"/>
                <a:gd name="connsiteX12" fmla="*/ 457219 w 506609"/>
                <a:gd name="connsiteY12" fmla="*/ 155 h 22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06609" h="225778">
                  <a:moveTo>
                    <a:pt x="457219" y="155"/>
                  </a:moveTo>
                  <a:cubicBezTo>
                    <a:pt x="460129" y="-4607"/>
                    <a:pt x="495584" y="101226"/>
                    <a:pt x="503257" y="114455"/>
                  </a:cubicBezTo>
                  <a:cubicBezTo>
                    <a:pt x="510930" y="127684"/>
                    <a:pt x="502993" y="74238"/>
                    <a:pt x="503257" y="79530"/>
                  </a:cubicBezTo>
                  <a:cubicBezTo>
                    <a:pt x="503521" y="84822"/>
                    <a:pt x="508284" y="128743"/>
                    <a:pt x="504844" y="146205"/>
                  </a:cubicBezTo>
                  <a:cubicBezTo>
                    <a:pt x="501404" y="163668"/>
                    <a:pt x="496642" y="175045"/>
                    <a:pt x="482619" y="184305"/>
                  </a:cubicBezTo>
                  <a:cubicBezTo>
                    <a:pt x="468596" y="193566"/>
                    <a:pt x="445842" y="195683"/>
                    <a:pt x="420707" y="201768"/>
                  </a:cubicBezTo>
                  <a:cubicBezTo>
                    <a:pt x="395572" y="207854"/>
                    <a:pt x="401922" y="221876"/>
                    <a:pt x="331807" y="220818"/>
                  </a:cubicBezTo>
                  <a:cubicBezTo>
                    <a:pt x="261692" y="219760"/>
                    <a:pt x="-2627" y="195154"/>
                    <a:pt x="19" y="195418"/>
                  </a:cubicBezTo>
                  <a:cubicBezTo>
                    <a:pt x="2665" y="195682"/>
                    <a:pt x="327309" y="217907"/>
                    <a:pt x="347682" y="222405"/>
                  </a:cubicBezTo>
                  <a:cubicBezTo>
                    <a:pt x="368055" y="226903"/>
                    <a:pt x="104265" y="226903"/>
                    <a:pt x="122257" y="222405"/>
                  </a:cubicBezTo>
                  <a:cubicBezTo>
                    <a:pt x="140249" y="217907"/>
                    <a:pt x="395043" y="208647"/>
                    <a:pt x="455632" y="195418"/>
                  </a:cubicBezTo>
                  <a:cubicBezTo>
                    <a:pt x="516221" y="182189"/>
                    <a:pt x="482884" y="170811"/>
                    <a:pt x="485794" y="143030"/>
                  </a:cubicBezTo>
                  <a:cubicBezTo>
                    <a:pt x="488704" y="115249"/>
                    <a:pt x="454309" y="4917"/>
                    <a:pt x="457219" y="1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5" name="フリーフォーム: 図形 464">
              <a:extLst>
                <a:ext uri="{FF2B5EF4-FFF2-40B4-BE49-F238E27FC236}">
                  <a16:creationId xmlns:a16="http://schemas.microsoft.com/office/drawing/2014/main" id="{FA8CB666-7E92-414F-8F9F-95E575C2CC67}"/>
                </a:ext>
              </a:extLst>
            </p:cNvPr>
            <p:cNvSpPr/>
            <p:nvPr/>
          </p:nvSpPr>
          <p:spPr>
            <a:xfrm>
              <a:off x="4277205" y="2701925"/>
              <a:ext cx="695255" cy="257537"/>
            </a:xfrm>
            <a:custGeom>
              <a:avLst/>
              <a:gdLst>
                <a:gd name="connsiteX0" fmla="*/ 183670 w 695255"/>
                <a:gd name="connsiteY0" fmla="*/ 0 h 257537"/>
                <a:gd name="connsiteX1" fmla="*/ 4283 w 695255"/>
                <a:gd name="connsiteY1" fmla="*/ 80963 h 257537"/>
                <a:gd name="connsiteX2" fmla="*/ 55083 w 695255"/>
                <a:gd name="connsiteY2" fmla="*/ 63500 h 257537"/>
                <a:gd name="connsiteX3" fmla="*/ 43970 w 695255"/>
                <a:gd name="connsiteY3" fmla="*/ 82550 h 257537"/>
                <a:gd name="connsiteX4" fmla="*/ 97945 w 695255"/>
                <a:gd name="connsiteY4" fmla="*/ 106363 h 257537"/>
                <a:gd name="connsiteX5" fmla="*/ 385283 w 695255"/>
                <a:gd name="connsiteY5" fmla="*/ 225425 h 257537"/>
                <a:gd name="connsiteX6" fmla="*/ 174145 w 695255"/>
                <a:gd name="connsiteY6" fmla="*/ 120650 h 257537"/>
                <a:gd name="connsiteX7" fmla="*/ 440845 w 695255"/>
                <a:gd name="connsiteY7" fmla="*/ 234950 h 257537"/>
                <a:gd name="connsiteX8" fmla="*/ 694845 w 695255"/>
                <a:gd name="connsiteY8" fmla="*/ 255588 h 257537"/>
                <a:gd name="connsiteX9" fmla="*/ 488470 w 695255"/>
                <a:gd name="connsiteY9" fmla="*/ 206375 h 257537"/>
                <a:gd name="connsiteX10" fmla="*/ 59845 w 695255"/>
                <a:gd name="connsiteY10" fmla="*/ 80963 h 257537"/>
                <a:gd name="connsiteX11" fmla="*/ 97945 w 695255"/>
                <a:gd name="connsiteY11" fmla="*/ 82550 h 257537"/>
                <a:gd name="connsiteX12" fmla="*/ 183670 w 695255"/>
                <a:gd name="connsiteY12" fmla="*/ 0 h 25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5255" h="257537">
                  <a:moveTo>
                    <a:pt x="183670" y="0"/>
                  </a:moveTo>
                  <a:cubicBezTo>
                    <a:pt x="168060" y="-264"/>
                    <a:pt x="25714" y="70380"/>
                    <a:pt x="4283" y="80963"/>
                  </a:cubicBezTo>
                  <a:cubicBezTo>
                    <a:pt x="-17148" y="91546"/>
                    <a:pt x="48469" y="63236"/>
                    <a:pt x="55083" y="63500"/>
                  </a:cubicBezTo>
                  <a:cubicBezTo>
                    <a:pt x="61697" y="63764"/>
                    <a:pt x="36826" y="75406"/>
                    <a:pt x="43970" y="82550"/>
                  </a:cubicBezTo>
                  <a:cubicBezTo>
                    <a:pt x="51114" y="89694"/>
                    <a:pt x="97945" y="106363"/>
                    <a:pt x="97945" y="106363"/>
                  </a:cubicBezTo>
                  <a:cubicBezTo>
                    <a:pt x="154830" y="130175"/>
                    <a:pt x="372583" y="223044"/>
                    <a:pt x="385283" y="225425"/>
                  </a:cubicBezTo>
                  <a:cubicBezTo>
                    <a:pt x="397983" y="227806"/>
                    <a:pt x="164885" y="119063"/>
                    <a:pt x="174145" y="120650"/>
                  </a:cubicBezTo>
                  <a:cubicBezTo>
                    <a:pt x="183405" y="122238"/>
                    <a:pt x="354062" y="212460"/>
                    <a:pt x="440845" y="234950"/>
                  </a:cubicBezTo>
                  <a:cubicBezTo>
                    <a:pt x="527628" y="257440"/>
                    <a:pt x="686908" y="260351"/>
                    <a:pt x="694845" y="255588"/>
                  </a:cubicBezTo>
                  <a:cubicBezTo>
                    <a:pt x="702783" y="250826"/>
                    <a:pt x="594303" y="235479"/>
                    <a:pt x="488470" y="206375"/>
                  </a:cubicBezTo>
                  <a:cubicBezTo>
                    <a:pt x="382637" y="177271"/>
                    <a:pt x="124932" y="101600"/>
                    <a:pt x="59845" y="80963"/>
                  </a:cubicBezTo>
                  <a:cubicBezTo>
                    <a:pt x="-5242" y="60326"/>
                    <a:pt x="78630" y="93398"/>
                    <a:pt x="97945" y="82550"/>
                  </a:cubicBezTo>
                  <a:cubicBezTo>
                    <a:pt x="117260" y="71702"/>
                    <a:pt x="199280" y="264"/>
                    <a:pt x="18367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8231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598CFB-36A1-4EF8-BAF8-5F24A4218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43D1EB-FB17-4FCE-B065-1A2142055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ADFA2B63-E770-401A-BD8C-4991FACF5965}"/>
              </a:ext>
            </a:extLst>
          </p:cNvPr>
          <p:cNvSpPr/>
          <p:nvPr/>
        </p:nvSpPr>
        <p:spPr>
          <a:xfrm>
            <a:off x="4221783" y="2568906"/>
            <a:ext cx="798480" cy="133039"/>
          </a:xfrm>
          <a:custGeom>
            <a:avLst/>
            <a:gdLst>
              <a:gd name="connsiteX0" fmla="*/ 2555 w 798480"/>
              <a:gd name="connsiteY0" fmla="*/ 4432 h 133039"/>
              <a:gd name="connsiteX1" fmla="*/ 193055 w 798480"/>
              <a:gd name="connsiteY1" fmla="*/ 34594 h 133039"/>
              <a:gd name="connsiteX2" fmla="*/ 797892 w 798480"/>
              <a:gd name="connsiteY2" fmla="*/ 102857 h 133039"/>
              <a:gd name="connsiteX3" fmla="*/ 299417 w 798480"/>
              <a:gd name="connsiteY3" fmla="*/ 128257 h 133039"/>
              <a:gd name="connsiteX4" fmla="*/ 2555 w 798480"/>
              <a:gd name="connsiteY4" fmla="*/ 4432 h 13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8480" h="133039">
                <a:moveTo>
                  <a:pt x="2555" y="4432"/>
                </a:moveTo>
                <a:cubicBezTo>
                  <a:pt x="-15172" y="-11178"/>
                  <a:pt x="60499" y="18190"/>
                  <a:pt x="193055" y="34594"/>
                </a:cubicBezTo>
                <a:cubicBezTo>
                  <a:pt x="325611" y="50998"/>
                  <a:pt x="780165" y="87247"/>
                  <a:pt x="797892" y="102857"/>
                </a:cubicBezTo>
                <a:cubicBezTo>
                  <a:pt x="815619" y="118467"/>
                  <a:pt x="428269" y="143603"/>
                  <a:pt x="299417" y="128257"/>
                </a:cubicBezTo>
                <a:cubicBezTo>
                  <a:pt x="170565" y="112911"/>
                  <a:pt x="20282" y="20042"/>
                  <a:pt x="2555" y="443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861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ポテト | よくあるご質問 | McDonald&amp;#39;s Japan" hidden="1">
            <a:extLst>
              <a:ext uri="{FF2B5EF4-FFF2-40B4-BE49-F238E27FC236}">
                <a16:creationId xmlns:a16="http://schemas.microsoft.com/office/drawing/2014/main" id="{A4BD509E-0746-42CA-915F-CEA3BB978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2" y="947737"/>
            <a:ext cx="8829675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727F7192-4000-4912-BF7E-2778658AFB4C}"/>
              </a:ext>
            </a:extLst>
          </p:cNvPr>
          <p:cNvSpPr/>
          <p:nvPr/>
        </p:nvSpPr>
        <p:spPr>
          <a:xfrm>
            <a:off x="4579324" y="4486881"/>
            <a:ext cx="67988" cy="619977"/>
          </a:xfrm>
          <a:custGeom>
            <a:avLst/>
            <a:gdLst>
              <a:gd name="connsiteX0" fmla="*/ 38714 w 67988"/>
              <a:gd name="connsiteY0" fmla="*/ 4157 h 619977"/>
              <a:gd name="connsiteX1" fmla="*/ 33951 w 67988"/>
              <a:gd name="connsiteY1" fmla="*/ 381982 h 619977"/>
              <a:gd name="connsiteX2" fmla="*/ 24426 w 67988"/>
              <a:gd name="connsiteY2" fmla="*/ 326419 h 619977"/>
              <a:gd name="connsiteX3" fmla="*/ 5376 w 67988"/>
              <a:gd name="connsiteY3" fmla="*/ 404207 h 619977"/>
              <a:gd name="connsiteX4" fmla="*/ 5376 w 67988"/>
              <a:gd name="connsiteY4" fmla="*/ 537557 h 619977"/>
              <a:gd name="connsiteX5" fmla="*/ 67289 w 67988"/>
              <a:gd name="connsiteY5" fmla="*/ 616932 h 619977"/>
              <a:gd name="connsiteX6" fmla="*/ 37126 w 67988"/>
              <a:gd name="connsiteY6" fmla="*/ 577244 h 619977"/>
              <a:gd name="connsiteX7" fmla="*/ 11726 w 67988"/>
              <a:gd name="connsiteY7" fmla="*/ 342294 h 619977"/>
              <a:gd name="connsiteX8" fmla="*/ 18076 w 67988"/>
              <a:gd name="connsiteY8" fmla="*/ 331182 h 619977"/>
              <a:gd name="connsiteX9" fmla="*/ 24426 w 67988"/>
              <a:gd name="connsiteY9" fmla="*/ 186719 h 619977"/>
              <a:gd name="connsiteX10" fmla="*/ 38714 w 67988"/>
              <a:gd name="connsiteY10" fmla="*/ 4157 h 619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988" h="619977">
                <a:moveTo>
                  <a:pt x="38714" y="4157"/>
                </a:moveTo>
                <a:cubicBezTo>
                  <a:pt x="40301" y="36701"/>
                  <a:pt x="36332" y="328272"/>
                  <a:pt x="33951" y="381982"/>
                </a:cubicBezTo>
                <a:cubicBezTo>
                  <a:pt x="31570" y="435692"/>
                  <a:pt x="29188" y="322715"/>
                  <a:pt x="24426" y="326419"/>
                </a:cubicBezTo>
                <a:cubicBezTo>
                  <a:pt x="19664" y="330123"/>
                  <a:pt x="8551" y="369017"/>
                  <a:pt x="5376" y="404207"/>
                </a:cubicBezTo>
                <a:cubicBezTo>
                  <a:pt x="2201" y="439397"/>
                  <a:pt x="-4943" y="502103"/>
                  <a:pt x="5376" y="537557"/>
                </a:cubicBezTo>
                <a:cubicBezTo>
                  <a:pt x="15695" y="573011"/>
                  <a:pt x="61997" y="610318"/>
                  <a:pt x="67289" y="616932"/>
                </a:cubicBezTo>
                <a:cubicBezTo>
                  <a:pt x="72581" y="623546"/>
                  <a:pt x="46387" y="623017"/>
                  <a:pt x="37126" y="577244"/>
                </a:cubicBezTo>
                <a:cubicBezTo>
                  <a:pt x="27865" y="531471"/>
                  <a:pt x="14901" y="383304"/>
                  <a:pt x="11726" y="342294"/>
                </a:cubicBezTo>
                <a:cubicBezTo>
                  <a:pt x="8551" y="301284"/>
                  <a:pt x="15959" y="357111"/>
                  <a:pt x="18076" y="331182"/>
                </a:cubicBezTo>
                <a:cubicBezTo>
                  <a:pt x="20193" y="305253"/>
                  <a:pt x="23897" y="234079"/>
                  <a:pt x="24426" y="186719"/>
                </a:cubicBezTo>
                <a:cubicBezTo>
                  <a:pt x="24955" y="139359"/>
                  <a:pt x="37127" y="-28387"/>
                  <a:pt x="38714" y="4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D071F229-FD56-4DC3-BEE8-ABBFE5927F6A}"/>
              </a:ext>
            </a:extLst>
          </p:cNvPr>
          <p:cNvSpPr/>
          <p:nvPr/>
        </p:nvSpPr>
        <p:spPr>
          <a:xfrm>
            <a:off x="4631008" y="4818032"/>
            <a:ext cx="171296" cy="230152"/>
          </a:xfrm>
          <a:custGeom>
            <a:avLst/>
            <a:gdLst>
              <a:gd name="connsiteX0" fmla="*/ 7667 w 171296"/>
              <a:gd name="connsiteY0" fmla="*/ 31 h 230152"/>
              <a:gd name="connsiteX1" fmla="*/ 25130 w 171296"/>
              <a:gd name="connsiteY1" fmla="*/ 101631 h 230152"/>
              <a:gd name="connsiteX2" fmla="*/ 44180 w 171296"/>
              <a:gd name="connsiteY2" fmla="*/ 142906 h 230152"/>
              <a:gd name="connsiteX3" fmla="*/ 169592 w 171296"/>
              <a:gd name="connsiteY3" fmla="*/ 228631 h 230152"/>
              <a:gd name="connsiteX4" fmla="*/ 109267 w 171296"/>
              <a:gd name="connsiteY4" fmla="*/ 195293 h 230152"/>
              <a:gd name="connsiteX5" fmla="*/ 2905 w 171296"/>
              <a:gd name="connsiteY5" fmla="*/ 163543 h 230152"/>
              <a:gd name="connsiteX6" fmla="*/ 28305 w 171296"/>
              <a:gd name="connsiteY6" fmla="*/ 157193 h 230152"/>
              <a:gd name="connsiteX7" fmla="*/ 9255 w 171296"/>
              <a:gd name="connsiteY7" fmla="*/ 112743 h 230152"/>
              <a:gd name="connsiteX8" fmla="*/ 7667 w 171296"/>
              <a:gd name="connsiteY8" fmla="*/ 31 h 230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296" h="230152">
                <a:moveTo>
                  <a:pt x="7667" y="31"/>
                </a:moveTo>
                <a:cubicBezTo>
                  <a:pt x="10313" y="-1821"/>
                  <a:pt x="19045" y="77819"/>
                  <a:pt x="25130" y="101631"/>
                </a:cubicBezTo>
                <a:cubicBezTo>
                  <a:pt x="31215" y="125443"/>
                  <a:pt x="20103" y="121739"/>
                  <a:pt x="44180" y="142906"/>
                </a:cubicBezTo>
                <a:cubicBezTo>
                  <a:pt x="68257" y="164073"/>
                  <a:pt x="158744" y="219900"/>
                  <a:pt x="169592" y="228631"/>
                </a:cubicBezTo>
                <a:cubicBezTo>
                  <a:pt x="180440" y="237362"/>
                  <a:pt x="137048" y="206141"/>
                  <a:pt x="109267" y="195293"/>
                </a:cubicBezTo>
                <a:cubicBezTo>
                  <a:pt x="81486" y="184445"/>
                  <a:pt x="16399" y="169893"/>
                  <a:pt x="2905" y="163543"/>
                </a:cubicBezTo>
                <a:cubicBezTo>
                  <a:pt x="-10589" y="157193"/>
                  <a:pt x="27247" y="165660"/>
                  <a:pt x="28305" y="157193"/>
                </a:cubicBezTo>
                <a:cubicBezTo>
                  <a:pt x="29363" y="148726"/>
                  <a:pt x="13488" y="132322"/>
                  <a:pt x="9255" y="112743"/>
                </a:cubicBezTo>
                <a:cubicBezTo>
                  <a:pt x="5022" y="93164"/>
                  <a:pt x="5021" y="1883"/>
                  <a:pt x="7667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599EF58A-7347-4E76-B971-104F00F17E40}"/>
              </a:ext>
            </a:extLst>
          </p:cNvPr>
          <p:cNvSpPr/>
          <p:nvPr/>
        </p:nvSpPr>
        <p:spPr>
          <a:xfrm>
            <a:off x="4806236" y="4483530"/>
            <a:ext cx="78644" cy="521825"/>
          </a:xfrm>
          <a:custGeom>
            <a:avLst/>
            <a:gdLst>
              <a:gd name="connsiteX0" fmla="*/ 78502 w 78644"/>
              <a:gd name="connsiteY0" fmla="*/ 5920 h 521825"/>
              <a:gd name="connsiteX1" fmla="*/ 22939 w 78644"/>
              <a:gd name="connsiteY1" fmla="*/ 420258 h 521825"/>
              <a:gd name="connsiteX2" fmla="*/ 2302 w 78644"/>
              <a:gd name="connsiteY2" fmla="*/ 520270 h 521825"/>
              <a:gd name="connsiteX3" fmla="*/ 3889 w 78644"/>
              <a:gd name="connsiteY3" fmla="*/ 463120 h 521825"/>
              <a:gd name="connsiteX4" fmla="*/ 32464 w 78644"/>
              <a:gd name="connsiteY4" fmla="*/ 237695 h 521825"/>
              <a:gd name="connsiteX5" fmla="*/ 30877 w 78644"/>
              <a:gd name="connsiteY5" fmla="*/ 298020 h 521825"/>
              <a:gd name="connsiteX6" fmla="*/ 38814 w 78644"/>
              <a:gd name="connsiteY6" fmla="*/ 180545 h 521825"/>
              <a:gd name="connsiteX7" fmla="*/ 78502 w 78644"/>
              <a:gd name="connsiteY7" fmla="*/ 5920 h 521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644" h="521825">
                <a:moveTo>
                  <a:pt x="78502" y="5920"/>
                </a:moveTo>
                <a:cubicBezTo>
                  <a:pt x="75856" y="45872"/>
                  <a:pt x="35639" y="334533"/>
                  <a:pt x="22939" y="420258"/>
                </a:cubicBezTo>
                <a:cubicBezTo>
                  <a:pt x="10239" y="505983"/>
                  <a:pt x="5477" y="513126"/>
                  <a:pt x="2302" y="520270"/>
                </a:cubicBezTo>
                <a:cubicBezTo>
                  <a:pt x="-873" y="527414"/>
                  <a:pt x="-1138" y="510216"/>
                  <a:pt x="3889" y="463120"/>
                </a:cubicBezTo>
                <a:cubicBezTo>
                  <a:pt x="8916" y="416024"/>
                  <a:pt x="27966" y="265212"/>
                  <a:pt x="32464" y="237695"/>
                </a:cubicBezTo>
                <a:cubicBezTo>
                  <a:pt x="36962" y="210178"/>
                  <a:pt x="29819" y="307545"/>
                  <a:pt x="30877" y="298020"/>
                </a:cubicBezTo>
                <a:cubicBezTo>
                  <a:pt x="31935" y="288495"/>
                  <a:pt x="31406" y="221291"/>
                  <a:pt x="38814" y="180545"/>
                </a:cubicBezTo>
                <a:cubicBezTo>
                  <a:pt x="46222" y="139799"/>
                  <a:pt x="81148" y="-34032"/>
                  <a:pt x="78502" y="5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F92C4932-2F11-4DD2-A513-FACD70F7228B}"/>
              </a:ext>
            </a:extLst>
          </p:cNvPr>
          <p:cNvSpPr/>
          <p:nvPr/>
        </p:nvSpPr>
        <p:spPr>
          <a:xfrm>
            <a:off x="4574935" y="4511630"/>
            <a:ext cx="336496" cy="602541"/>
          </a:xfrm>
          <a:custGeom>
            <a:avLst/>
            <a:gdLst>
              <a:gd name="connsiteX0" fmla="*/ 335203 w 336496"/>
              <a:gd name="connsiteY0" fmla="*/ 45 h 602541"/>
              <a:gd name="connsiteX1" fmla="*/ 281228 w 336496"/>
              <a:gd name="connsiteY1" fmla="*/ 395333 h 602541"/>
              <a:gd name="connsiteX2" fmla="*/ 301865 w 336496"/>
              <a:gd name="connsiteY2" fmla="*/ 158795 h 602541"/>
              <a:gd name="connsiteX3" fmla="*/ 260590 w 336496"/>
              <a:gd name="connsiteY3" fmla="*/ 458833 h 602541"/>
              <a:gd name="connsiteX4" fmla="*/ 230428 w 336496"/>
              <a:gd name="connsiteY4" fmla="*/ 593770 h 602541"/>
              <a:gd name="connsiteX5" fmla="*/ 200265 w 336496"/>
              <a:gd name="connsiteY5" fmla="*/ 585833 h 602541"/>
              <a:gd name="connsiteX6" fmla="*/ 240 w 336496"/>
              <a:gd name="connsiteY6" fmla="*/ 557258 h 602541"/>
              <a:gd name="connsiteX7" fmla="*/ 160578 w 336496"/>
              <a:gd name="connsiteY7" fmla="*/ 596945 h 602541"/>
              <a:gd name="connsiteX8" fmla="*/ 212965 w 336496"/>
              <a:gd name="connsiteY8" fmla="*/ 595358 h 602541"/>
              <a:gd name="connsiteX9" fmla="*/ 238365 w 336496"/>
              <a:gd name="connsiteY9" fmla="*/ 547733 h 602541"/>
              <a:gd name="connsiteX10" fmla="*/ 312978 w 336496"/>
              <a:gd name="connsiteY10" fmla="*/ 423908 h 602541"/>
              <a:gd name="connsiteX11" fmla="*/ 335203 w 336496"/>
              <a:gd name="connsiteY11" fmla="*/ 45 h 60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6496" h="602541">
                <a:moveTo>
                  <a:pt x="335203" y="45"/>
                </a:moveTo>
                <a:cubicBezTo>
                  <a:pt x="329911" y="-4718"/>
                  <a:pt x="286784" y="368875"/>
                  <a:pt x="281228" y="395333"/>
                </a:cubicBezTo>
                <a:cubicBezTo>
                  <a:pt x="275672" y="421791"/>
                  <a:pt x="305305" y="148212"/>
                  <a:pt x="301865" y="158795"/>
                </a:cubicBezTo>
                <a:cubicBezTo>
                  <a:pt x="298425" y="169378"/>
                  <a:pt x="272496" y="386337"/>
                  <a:pt x="260590" y="458833"/>
                </a:cubicBezTo>
                <a:cubicBezTo>
                  <a:pt x="248684" y="531329"/>
                  <a:pt x="240482" y="572603"/>
                  <a:pt x="230428" y="593770"/>
                </a:cubicBezTo>
                <a:cubicBezTo>
                  <a:pt x="220374" y="614937"/>
                  <a:pt x="238630" y="591918"/>
                  <a:pt x="200265" y="585833"/>
                </a:cubicBezTo>
                <a:cubicBezTo>
                  <a:pt x="161900" y="579748"/>
                  <a:pt x="6854" y="555406"/>
                  <a:pt x="240" y="557258"/>
                </a:cubicBezTo>
                <a:cubicBezTo>
                  <a:pt x="-6375" y="559110"/>
                  <a:pt x="125124" y="590595"/>
                  <a:pt x="160578" y="596945"/>
                </a:cubicBezTo>
                <a:cubicBezTo>
                  <a:pt x="196032" y="603295"/>
                  <a:pt x="200001" y="603560"/>
                  <a:pt x="212965" y="595358"/>
                </a:cubicBezTo>
                <a:cubicBezTo>
                  <a:pt x="225929" y="587156"/>
                  <a:pt x="221696" y="576308"/>
                  <a:pt x="238365" y="547733"/>
                </a:cubicBezTo>
                <a:cubicBezTo>
                  <a:pt x="255034" y="519158"/>
                  <a:pt x="297103" y="512279"/>
                  <a:pt x="312978" y="423908"/>
                </a:cubicBezTo>
                <a:cubicBezTo>
                  <a:pt x="328853" y="335537"/>
                  <a:pt x="340495" y="4808"/>
                  <a:pt x="335203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1547E566-6478-4C61-AD8B-CB3258F2AD98}"/>
              </a:ext>
            </a:extLst>
          </p:cNvPr>
          <p:cNvSpPr/>
          <p:nvPr/>
        </p:nvSpPr>
        <p:spPr>
          <a:xfrm>
            <a:off x="4694981" y="4329774"/>
            <a:ext cx="78725" cy="334301"/>
          </a:xfrm>
          <a:custGeom>
            <a:avLst/>
            <a:gdLst>
              <a:gd name="connsiteX0" fmla="*/ 844 w 78725"/>
              <a:gd name="connsiteY0" fmla="*/ 4101 h 334301"/>
              <a:gd name="connsiteX1" fmla="*/ 24657 w 78725"/>
              <a:gd name="connsiteY1" fmla="*/ 94589 h 334301"/>
              <a:gd name="connsiteX2" fmla="*/ 73869 w 78725"/>
              <a:gd name="connsiteY2" fmla="*/ 250164 h 334301"/>
              <a:gd name="connsiteX3" fmla="*/ 40532 w 78725"/>
              <a:gd name="connsiteY3" fmla="*/ 150151 h 334301"/>
              <a:gd name="connsiteX4" fmla="*/ 11957 w 78725"/>
              <a:gd name="connsiteY4" fmla="*/ 105701 h 334301"/>
              <a:gd name="connsiteX5" fmla="*/ 45294 w 78725"/>
              <a:gd name="connsiteY5" fmla="*/ 227939 h 334301"/>
              <a:gd name="connsiteX6" fmla="*/ 78632 w 78725"/>
              <a:gd name="connsiteY6" fmla="*/ 334301 h 334301"/>
              <a:gd name="connsiteX7" fmla="*/ 53232 w 78725"/>
              <a:gd name="connsiteY7" fmla="*/ 226351 h 334301"/>
              <a:gd name="connsiteX8" fmla="*/ 844 w 78725"/>
              <a:gd name="connsiteY8" fmla="*/ 4101 h 33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725" h="334301">
                <a:moveTo>
                  <a:pt x="844" y="4101"/>
                </a:moveTo>
                <a:cubicBezTo>
                  <a:pt x="-3919" y="-17859"/>
                  <a:pt x="12486" y="53579"/>
                  <a:pt x="24657" y="94589"/>
                </a:cubicBezTo>
                <a:cubicBezTo>
                  <a:pt x="36828" y="135599"/>
                  <a:pt x="71223" y="240904"/>
                  <a:pt x="73869" y="250164"/>
                </a:cubicBezTo>
                <a:cubicBezTo>
                  <a:pt x="76515" y="259424"/>
                  <a:pt x="50851" y="174228"/>
                  <a:pt x="40532" y="150151"/>
                </a:cubicBezTo>
                <a:cubicBezTo>
                  <a:pt x="30213" y="126074"/>
                  <a:pt x="11163" y="92736"/>
                  <a:pt x="11957" y="105701"/>
                </a:cubicBezTo>
                <a:cubicBezTo>
                  <a:pt x="12751" y="118666"/>
                  <a:pt x="34182" y="189839"/>
                  <a:pt x="45294" y="227939"/>
                </a:cubicBezTo>
                <a:cubicBezTo>
                  <a:pt x="56406" y="266039"/>
                  <a:pt x="77309" y="334566"/>
                  <a:pt x="78632" y="334301"/>
                </a:cubicBezTo>
                <a:cubicBezTo>
                  <a:pt x="79955" y="334036"/>
                  <a:pt x="66990" y="277415"/>
                  <a:pt x="53232" y="226351"/>
                </a:cubicBezTo>
                <a:cubicBezTo>
                  <a:pt x="39474" y="175287"/>
                  <a:pt x="5607" y="26061"/>
                  <a:pt x="844" y="4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85020BD2-ECBE-4B57-B112-F7A18F5FE8E4}"/>
              </a:ext>
            </a:extLst>
          </p:cNvPr>
          <p:cNvSpPr/>
          <p:nvPr/>
        </p:nvSpPr>
        <p:spPr>
          <a:xfrm>
            <a:off x="4791063" y="4020233"/>
            <a:ext cx="107890" cy="480775"/>
          </a:xfrm>
          <a:custGeom>
            <a:avLst/>
            <a:gdLst>
              <a:gd name="connsiteX0" fmla="*/ 12 w 107890"/>
              <a:gd name="connsiteY0" fmla="*/ 2492 h 480775"/>
              <a:gd name="connsiteX1" fmla="*/ 57162 w 107890"/>
              <a:gd name="connsiteY1" fmla="*/ 285067 h 480775"/>
              <a:gd name="connsiteX2" fmla="*/ 23825 w 107890"/>
              <a:gd name="connsiteY2" fmla="*/ 123142 h 480775"/>
              <a:gd name="connsiteX3" fmla="*/ 58750 w 107890"/>
              <a:gd name="connsiteY3" fmla="*/ 221567 h 480775"/>
              <a:gd name="connsiteX4" fmla="*/ 106375 w 107890"/>
              <a:gd name="connsiteY4" fmla="*/ 467630 h 480775"/>
              <a:gd name="connsiteX5" fmla="*/ 92087 w 107890"/>
              <a:gd name="connsiteY5" fmla="*/ 416830 h 480775"/>
              <a:gd name="connsiteX6" fmla="*/ 52400 w 107890"/>
              <a:gd name="connsiteY6" fmla="*/ 159655 h 480775"/>
              <a:gd name="connsiteX7" fmla="*/ 12 w 107890"/>
              <a:gd name="connsiteY7" fmla="*/ 2492 h 48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890" h="480775">
                <a:moveTo>
                  <a:pt x="12" y="2492"/>
                </a:moveTo>
                <a:cubicBezTo>
                  <a:pt x="806" y="23394"/>
                  <a:pt x="53193" y="264959"/>
                  <a:pt x="57162" y="285067"/>
                </a:cubicBezTo>
                <a:cubicBezTo>
                  <a:pt x="61131" y="305175"/>
                  <a:pt x="23560" y="133725"/>
                  <a:pt x="23825" y="123142"/>
                </a:cubicBezTo>
                <a:cubicBezTo>
                  <a:pt x="24090" y="112559"/>
                  <a:pt x="44992" y="164152"/>
                  <a:pt x="58750" y="221567"/>
                </a:cubicBezTo>
                <a:cubicBezTo>
                  <a:pt x="72508" y="278982"/>
                  <a:pt x="100819" y="435086"/>
                  <a:pt x="106375" y="467630"/>
                </a:cubicBezTo>
                <a:cubicBezTo>
                  <a:pt x="111931" y="500174"/>
                  <a:pt x="101083" y="468159"/>
                  <a:pt x="92087" y="416830"/>
                </a:cubicBezTo>
                <a:cubicBezTo>
                  <a:pt x="83091" y="365501"/>
                  <a:pt x="68275" y="222097"/>
                  <a:pt x="52400" y="159655"/>
                </a:cubicBezTo>
                <a:cubicBezTo>
                  <a:pt x="36525" y="97213"/>
                  <a:pt x="-782" y="-18410"/>
                  <a:pt x="12" y="2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7743B8CA-FEBC-4538-B724-6D20E19997D0}"/>
              </a:ext>
            </a:extLst>
          </p:cNvPr>
          <p:cNvSpPr/>
          <p:nvPr/>
        </p:nvSpPr>
        <p:spPr>
          <a:xfrm>
            <a:off x="5021927" y="3701242"/>
            <a:ext cx="188010" cy="333273"/>
          </a:xfrm>
          <a:custGeom>
            <a:avLst/>
            <a:gdLst>
              <a:gd name="connsiteX0" fmla="*/ 3040 w 188010"/>
              <a:gd name="connsiteY0" fmla="*/ 2925 h 333273"/>
              <a:gd name="connsiteX1" fmla="*/ 187190 w 188010"/>
              <a:gd name="connsiteY1" fmla="*/ 331008 h 333273"/>
              <a:gd name="connsiteX2" fmla="*/ 70773 w 188010"/>
              <a:gd name="connsiteY2" fmla="*/ 148975 h 333273"/>
              <a:gd name="connsiteX3" fmla="*/ 72890 w 188010"/>
              <a:gd name="connsiteY3" fmla="*/ 168025 h 333273"/>
              <a:gd name="connsiteX4" fmla="*/ 3040 w 188010"/>
              <a:gd name="connsiteY4" fmla="*/ 2925 h 333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10" h="333273">
                <a:moveTo>
                  <a:pt x="3040" y="2925"/>
                </a:moveTo>
                <a:cubicBezTo>
                  <a:pt x="22090" y="30089"/>
                  <a:pt x="175901" y="306666"/>
                  <a:pt x="187190" y="331008"/>
                </a:cubicBezTo>
                <a:cubicBezTo>
                  <a:pt x="198479" y="355350"/>
                  <a:pt x="89823" y="176139"/>
                  <a:pt x="70773" y="148975"/>
                </a:cubicBezTo>
                <a:cubicBezTo>
                  <a:pt x="51723" y="121811"/>
                  <a:pt x="85590" y="189897"/>
                  <a:pt x="72890" y="168025"/>
                </a:cubicBezTo>
                <a:cubicBezTo>
                  <a:pt x="60190" y="146153"/>
                  <a:pt x="-16010" y="-24239"/>
                  <a:pt x="3040" y="2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6A286E83-EC98-44AC-9C4E-14D175FE4041}"/>
              </a:ext>
            </a:extLst>
          </p:cNvPr>
          <p:cNvSpPr/>
          <p:nvPr/>
        </p:nvSpPr>
        <p:spPr>
          <a:xfrm>
            <a:off x="4965819" y="3685460"/>
            <a:ext cx="206261" cy="339246"/>
          </a:xfrm>
          <a:custGeom>
            <a:avLst/>
            <a:gdLst>
              <a:gd name="connsiteX0" fmla="*/ 3056 w 206261"/>
              <a:gd name="connsiteY0" fmla="*/ 7065 h 339246"/>
              <a:gd name="connsiteX1" fmla="*/ 96719 w 206261"/>
              <a:gd name="connsiteY1" fmla="*/ 199153 h 339246"/>
              <a:gd name="connsiteX2" fmla="*/ 87194 w 206261"/>
              <a:gd name="connsiteY2" fmla="*/ 175340 h 339246"/>
              <a:gd name="connsiteX3" fmla="*/ 133231 w 206261"/>
              <a:gd name="connsiteY3" fmla="*/ 246778 h 339246"/>
              <a:gd name="connsiteX4" fmla="*/ 204669 w 206261"/>
              <a:gd name="connsiteY4" fmla="*/ 335678 h 339246"/>
              <a:gd name="connsiteX5" fmla="*/ 174506 w 206261"/>
              <a:gd name="connsiteY5" fmla="*/ 310278 h 339246"/>
              <a:gd name="connsiteX6" fmla="*/ 80844 w 206261"/>
              <a:gd name="connsiteY6" fmla="*/ 205503 h 339246"/>
              <a:gd name="connsiteX7" fmla="*/ 26869 w 206261"/>
              <a:gd name="connsiteY7" fmla="*/ 54690 h 339246"/>
              <a:gd name="connsiteX8" fmla="*/ 3056 w 206261"/>
              <a:gd name="connsiteY8" fmla="*/ 7065 h 339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261" h="339246">
                <a:moveTo>
                  <a:pt x="3056" y="7065"/>
                </a:moveTo>
                <a:cubicBezTo>
                  <a:pt x="14698" y="31142"/>
                  <a:pt x="82696" y="171107"/>
                  <a:pt x="96719" y="199153"/>
                </a:cubicBezTo>
                <a:cubicBezTo>
                  <a:pt x="110742" y="227199"/>
                  <a:pt x="81109" y="167403"/>
                  <a:pt x="87194" y="175340"/>
                </a:cubicBezTo>
                <a:cubicBezTo>
                  <a:pt x="93279" y="183277"/>
                  <a:pt x="113652" y="220055"/>
                  <a:pt x="133231" y="246778"/>
                </a:cubicBezTo>
                <a:cubicBezTo>
                  <a:pt x="152810" y="273501"/>
                  <a:pt x="197790" y="325095"/>
                  <a:pt x="204669" y="335678"/>
                </a:cubicBezTo>
                <a:cubicBezTo>
                  <a:pt x="211548" y="346261"/>
                  <a:pt x="195144" y="331974"/>
                  <a:pt x="174506" y="310278"/>
                </a:cubicBezTo>
                <a:cubicBezTo>
                  <a:pt x="153869" y="288582"/>
                  <a:pt x="105450" y="248101"/>
                  <a:pt x="80844" y="205503"/>
                </a:cubicBezTo>
                <a:cubicBezTo>
                  <a:pt x="56238" y="162905"/>
                  <a:pt x="37717" y="83530"/>
                  <a:pt x="26869" y="54690"/>
                </a:cubicBezTo>
                <a:cubicBezTo>
                  <a:pt x="16021" y="25850"/>
                  <a:pt x="-8586" y="-17012"/>
                  <a:pt x="3056" y="7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A62B75FE-BEE3-4551-B805-807C8D9A1BEA}"/>
              </a:ext>
            </a:extLst>
          </p:cNvPr>
          <p:cNvSpPr/>
          <p:nvPr/>
        </p:nvSpPr>
        <p:spPr>
          <a:xfrm>
            <a:off x="5217875" y="4062351"/>
            <a:ext cx="285102" cy="541037"/>
          </a:xfrm>
          <a:custGeom>
            <a:avLst/>
            <a:gdLst>
              <a:gd name="connsiteX0" fmla="*/ 238 w 285102"/>
              <a:gd name="connsiteY0" fmla="*/ 62 h 541037"/>
              <a:gd name="connsiteX1" fmla="*/ 47863 w 285102"/>
              <a:gd name="connsiteY1" fmla="*/ 115949 h 541037"/>
              <a:gd name="connsiteX2" fmla="*/ 65325 w 285102"/>
              <a:gd name="connsiteY2" fmla="*/ 119124 h 541037"/>
              <a:gd name="connsiteX3" fmla="*/ 82788 w 285102"/>
              <a:gd name="connsiteY3" fmla="*/ 154049 h 541037"/>
              <a:gd name="connsiteX4" fmla="*/ 117713 w 285102"/>
              <a:gd name="connsiteY4" fmla="*/ 252474 h 541037"/>
              <a:gd name="connsiteX5" fmla="*/ 279638 w 285102"/>
              <a:gd name="connsiteY5" fmla="*/ 528699 h 541037"/>
              <a:gd name="connsiteX6" fmla="*/ 235188 w 285102"/>
              <a:gd name="connsiteY6" fmla="*/ 465199 h 541037"/>
              <a:gd name="connsiteX7" fmla="*/ 119300 w 285102"/>
              <a:gd name="connsiteY7" fmla="*/ 217549 h 541037"/>
              <a:gd name="connsiteX8" fmla="*/ 70088 w 285102"/>
              <a:gd name="connsiteY8" fmla="*/ 133412 h 541037"/>
              <a:gd name="connsiteX9" fmla="*/ 238 w 285102"/>
              <a:gd name="connsiteY9" fmla="*/ 62 h 541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5102" h="541037">
                <a:moveTo>
                  <a:pt x="238" y="62"/>
                </a:moveTo>
                <a:cubicBezTo>
                  <a:pt x="-3466" y="-2849"/>
                  <a:pt x="37015" y="96105"/>
                  <a:pt x="47863" y="115949"/>
                </a:cubicBezTo>
                <a:cubicBezTo>
                  <a:pt x="58711" y="135793"/>
                  <a:pt x="59504" y="112774"/>
                  <a:pt x="65325" y="119124"/>
                </a:cubicBezTo>
                <a:cubicBezTo>
                  <a:pt x="71146" y="125474"/>
                  <a:pt x="74057" y="131824"/>
                  <a:pt x="82788" y="154049"/>
                </a:cubicBezTo>
                <a:cubicBezTo>
                  <a:pt x="91519" y="176274"/>
                  <a:pt x="84905" y="190032"/>
                  <a:pt x="117713" y="252474"/>
                </a:cubicBezTo>
                <a:cubicBezTo>
                  <a:pt x="150521" y="314916"/>
                  <a:pt x="260059" y="493245"/>
                  <a:pt x="279638" y="528699"/>
                </a:cubicBezTo>
                <a:cubicBezTo>
                  <a:pt x="299217" y="564153"/>
                  <a:pt x="261911" y="517057"/>
                  <a:pt x="235188" y="465199"/>
                </a:cubicBezTo>
                <a:cubicBezTo>
                  <a:pt x="208465" y="413341"/>
                  <a:pt x="146817" y="272847"/>
                  <a:pt x="119300" y="217549"/>
                </a:cubicBezTo>
                <a:cubicBezTo>
                  <a:pt x="91783" y="162251"/>
                  <a:pt x="87286" y="165691"/>
                  <a:pt x="70088" y="133412"/>
                </a:cubicBezTo>
                <a:cubicBezTo>
                  <a:pt x="52890" y="101133"/>
                  <a:pt x="3942" y="2973"/>
                  <a:pt x="238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37009596-8DB3-48D9-AF54-A63452D33BDE}"/>
              </a:ext>
            </a:extLst>
          </p:cNvPr>
          <p:cNvSpPr/>
          <p:nvPr/>
        </p:nvSpPr>
        <p:spPr>
          <a:xfrm>
            <a:off x="4819031" y="3917667"/>
            <a:ext cx="329149" cy="716411"/>
          </a:xfrm>
          <a:custGeom>
            <a:avLst/>
            <a:gdLst>
              <a:gd name="connsiteX0" fmla="*/ 2207 w 329149"/>
              <a:gd name="connsiteY0" fmla="*/ 9808 h 716411"/>
              <a:gd name="connsiteX1" fmla="*/ 170482 w 329149"/>
              <a:gd name="connsiteY1" fmla="*/ 340008 h 716411"/>
              <a:gd name="connsiteX2" fmla="*/ 70469 w 329149"/>
              <a:gd name="connsiteY2" fmla="*/ 101883 h 716411"/>
              <a:gd name="connsiteX3" fmla="*/ 133969 w 329149"/>
              <a:gd name="connsiteY3" fmla="*/ 239996 h 716411"/>
              <a:gd name="connsiteX4" fmla="*/ 246682 w 329149"/>
              <a:gd name="connsiteY4" fmla="*/ 455896 h 716411"/>
              <a:gd name="connsiteX5" fmla="*/ 302244 w 329149"/>
              <a:gd name="connsiteY5" fmla="*/ 576546 h 716411"/>
              <a:gd name="connsiteX6" fmla="*/ 321294 w 329149"/>
              <a:gd name="connsiteY6" fmla="*/ 652746 h 716411"/>
              <a:gd name="connsiteX7" fmla="*/ 327644 w 329149"/>
              <a:gd name="connsiteY7" fmla="*/ 716246 h 716411"/>
              <a:gd name="connsiteX8" fmla="*/ 294307 w 329149"/>
              <a:gd name="connsiteY8" fmla="*/ 633696 h 716411"/>
              <a:gd name="connsiteX9" fmla="*/ 221282 w 329149"/>
              <a:gd name="connsiteY9" fmla="*/ 454308 h 716411"/>
              <a:gd name="connsiteX10" fmla="*/ 83169 w 329149"/>
              <a:gd name="connsiteY10" fmla="*/ 119346 h 716411"/>
              <a:gd name="connsiteX11" fmla="*/ 2207 w 329149"/>
              <a:gd name="connsiteY11" fmla="*/ 9808 h 716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149" h="716411">
                <a:moveTo>
                  <a:pt x="2207" y="9808"/>
                </a:moveTo>
                <a:cubicBezTo>
                  <a:pt x="16759" y="46585"/>
                  <a:pt x="159105" y="324662"/>
                  <a:pt x="170482" y="340008"/>
                </a:cubicBezTo>
                <a:cubicBezTo>
                  <a:pt x="181859" y="355354"/>
                  <a:pt x="76554" y="118552"/>
                  <a:pt x="70469" y="101883"/>
                </a:cubicBezTo>
                <a:cubicBezTo>
                  <a:pt x="64384" y="85214"/>
                  <a:pt x="104600" y="180994"/>
                  <a:pt x="133969" y="239996"/>
                </a:cubicBezTo>
                <a:cubicBezTo>
                  <a:pt x="163338" y="298998"/>
                  <a:pt x="218636" y="399805"/>
                  <a:pt x="246682" y="455896"/>
                </a:cubicBezTo>
                <a:cubicBezTo>
                  <a:pt x="274728" y="511987"/>
                  <a:pt x="289809" y="543738"/>
                  <a:pt x="302244" y="576546"/>
                </a:cubicBezTo>
                <a:cubicBezTo>
                  <a:pt x="314679" y="609354"/>
                  <a:pt x="317061" y="629463"/>
                  <a:pt x="321294" y="652746"/>
                </a:cubicBezTo>
                <a:cubicBezTo>
                  <a:pt x="325527" y="676029"/>
                  <a:pt x="332142" y="719421"/>
                  <a:pt x="327644" y="716246"/>
                </a:cubicBezTo>
                <a:cubicBezTo>
                  <a:pt x="323146" y="713071"/>
                  <a:pt x="312034" y="677352"/>
                  <a:pt x="294307" y="633696"/>
                </a:cubicBezTo>
                <a:cubicBezTo>
                  <a:pt x="276580" y="590040"/>
                  <a:pt x="256472" y="540033"/>
                  <a:pt x="221282" y="454308"/>
                </a:cubicBezTo>
                <a:cubicBezTo>
                  <a:pt x="186092" y="368583"/>
                  <a:pt x="117829" y="192371"/>
                  <a:pt x="83169" y="119346"/>
                </a:cubicBezTo>
                <a:cubicBezTo>
                  <a:pt x="48509" y="46321"/>
                  <a:pt x="-12345" y="-26969"/>
                  <a:pt x="2207" y="9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EF365807-672A-4499-9AF1-F620E1D5981C}"/>
              </a:ext>
            </a:extLst>
          </p:cNvPr>
          <p:cNvSpPr/>
          <p:nvPr/>
        </p:nvSpPr>
        <p:spPr>
          <a:xfrm>
            <a:off x="5159076" y="4387523"/>
            <a:ext cx="244644" cy="246529"/>
          </a:xfrm>
          <a:custGeom>
            <a:avLst/>
            <a:gdLst>
              <a:gd name="connsiteX0" fmla="*/ 12999 w 244644"/>
              <a:gd name="connsiteY0" fmla="*/ 246390 h 246529"/>
              <a:gd name="connsiteX1" fmla="*/ 28874 w 244644"/>
              <a:gd name="connsiteY1" fmla="*/ 116215 h 246529"/>
              <a:gd name="connsiteX2" fmla="*/ 28874 w 244644"/>
              <a:gd name="connsiteY2" fmla="*/ 327 h 246529"/>
              <a:gd name="connsiteX3" fmla="*/ 299 w 244644"/>
              <a:gd name="connsiteY3" fmla="*/ 81290 h 246529"/>
              <a:gd name="connsiteX4" fmla="*/ 49512 w 244644"/>
              <a:gd name="connsiteY4" fmla="*/ 79702 h 246529"/>
              <a:gd name="connsiteX5" fmla="*/ 133649 w 244644"/>
              <a:gd name="connsiteY5" fmla="*/ 97165 h 246529"/>
              <a:gd name="connsiteX6" fmla="*/ 243187 w 244644"/>
              <a:gd name="connsiteY6" fmla="*/ 146377 h 246529"/>
              <a:gd name="connsiteX7" fmla="*/ 192387 w 244644"/>
              <a:gd name="connsiteY7" fmla="*/ 130502 h 246529"/>
              <a:gd name="connsiteX8" fmla="*/ 132062 w 244644"/>
              <a:gd name="connsiteY8" fmla="*/ 140027 h 246529"/>
              <a:gd name="connsiteX9" fmla="*/ 60624 w 244644"/>
              <a:gd name="connsiteY9" fmla="*/ 181302 h 246529"/>
              <a:gd name="connsiteX10" fmla="*/ 166987 w 244644"/>
              <a:gd name="connsiteY10" fmla="*/ 125740 h 246529"/>
              <a:gd name="connsiteX11" fmla="*/ 92374 w 244644"/>
              <a:gd name="connsiteY11" fmla="*/ 95577 h 246529"/>
              <a:gd name="connsiteX12" fmla="*/ 35224 w 244644"/>
              <a:gd name="connsiteY12" fmla="*/ 47952 h 246529"/>
              <a:gd name="connsiteX13" fmla="*/ 16174 w 244644"/>
              <a:gd name="connsiteY13" fmla="*/ 90815 h 246529"/>
              <a:gd name="connsiteX14" fmla="*/ 12999 w 244644"/>
              <a:gd name="connsiteY14" fmla="*/ 246390 h 24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4644" h="246529">
                <a:moveTo>
                  <a:pt x="12999" y="246390"/>
                </a:moveTo>
                <a:cubicBezTo>
                  <a:pt x="15116" y="250623"/>
                  <a:pt x="26228" y="157225"/>
                  <a:pt x="28874" y="116215"/>
                </a:cubicBezTo>
                <a:cubicBezTo>
                  <a:pt x="31520" y="75205"/>
                  <a:pt x="33636" y="6148"/>
                  <a:pt x="28874" y="327"/>
                </a:cubicBezTo>
                <a:cubicBezTo>
                  <a:pt x="24112" y="-5494"/>
                  <a:pt x="-3141" y="68061"/>
                  <a:pt x="299" y="81290"/>
                </a:cubicBezTo>
                <a:cubicBezTo>
                  <a:pt x="3739" y="94519"/>
                  <a:pt x="27287" y="77056"/>
                  <a:pt x="49512" y="79702"/>
                </a:cubicBezTo>
                <a:cubicBezTo>
                  <a:pt x="71737" y="82348"/>
                  <a:pt x="101370" y="86052"/>
                  <a:pt x="133649" y="97165"/>
                </a:cubicBezTo>
                <a:cubicBezTo>
                  <a:pt x="165928" y="108277"/>
                  <a:pt x="233397" y="140821"/>
                  <a:pt x="243187" y="146377"/>
                </a:cubicBezTo>
                <a:cubicBezTo>
                  <a:pt x="252977" y="151933"/>
                  <a:pt x="210908" y="131560"/>
                  <a:pt x="192387" y="130502"/>
                </a:cubicBezTo>
                <a:cubicBezTo>
                  <a:pt x="173866" y="129444"/>
                  <a:pt x="154022" y="131560"/>
                  <a:pt x="132062" y="140027"/>
                </a:cubicBezTo>
                <a:cubicBezTo>
                  <a:pt x="110102" y="148494"/>
                  <a:pt x="54803" y="183683"/>
                  <a:pt x="60624" y="181302"/>
                </a:cubicBezTo>
                <a:cubicBezTo>
                  <a:pt x="66445" y="178921"/>
                  <a:pt x="161695" y="140027"/>
                  <a:pt x="166987" y="125740"/>
                </a:cubicBezTo>
                <a:cubicBezTo>
                  <a:pt x="172279" y="111453"/>
                  <a:pt x="114334" y="108542"/>
                  <a:pt x="92374" y="95577"/>
                </a:cubicBezTo>
                <a:cubicBezTo>
                  <a:pt x="70414" y="82612"/>
                  <a:pt x="47924" y="48746"/>
                  <a:pt x="35224" y="47952"/>
                </a:cubicBezTo>
                <a:cubicBezTo>
                  <a:pt x="22524" y="47158"/>
                  <a:pt x="21201" y="62504"/>
                  <a:pt x="16174" y="90815"/>
                </a:cubicBezTo>
                <a:cubicBezTo>
                  <a:pt x="11147" y="119126"/>
                  <a:pt x="10882" y="242157"/>
                  <a:pt x="12999" y="246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D479C34B-B2DF-4848-9139-A11113E9B72B}"/>
              </a:ext>
            </a:extLst>
          </p:cNvPr>
          <p:cNvSpPr/>
          <p:nvPr/>
        </p:nvSpPr>
        <p:spPr>
          <a:xfrm>
            <a:off x="5186498" y="4548170"/>
            <a:ext cx="313957" cy="247908"/>
          </a:xfrm>
          <a:custGeom>
            <a:avLst/>
            <a:gdLst>
              <a:gd name="connsiteX0" fmla="*/ 1452 w 313957"/>
              <a:gd name="connsiteY0" fmla="*/ 103205 h 247908"/>
              <a:gd name="connsiteX1" fmla="*/ 152265 w 313957"/>
              <a:gd name="connsiteY1" fmla="*/ 173055 h 247908"/>
              <a:gd name="connsiteX2" fmla="*/ 206240 w 313957"/>
              <a:gd name="connsiteY2" fmla="*/ 246080 h 247908"/>
              <a:gd name="connsiteX3" fmla="*/ 245927 w 313957"/>
              <a:gd name="connsiteY3" fmla="*/ 222268 h 247908"/>
              <a:gd name="connsiteX4" fmla="*/ 268152 w 313957"/>
              <a:gd name="connsiteY4" fmla="*/ 182580 h 247908"/>
              <a:gd name="connsiteX5" fmla="*/ 311015 w 313957"/>
              <a:gd name="connsiteY5" fmla="*/ 9543 h 247908"/>
              <a:gd name="connsiteX6" fmla="*/ 301490 w 313957"/>
              <a:gd name="connsiteY6" fmla="*/ 42880 h 247908"/>
              <a:gd name="connsiteX7" fmla="*/ 231640 w 313957"/>
              <a:gd name="connsiteY7" fmla="*/ 214330 h 247908"/>
              <a:gd name="connsiteX8" fmla="*/ 206240 w 313957"/>
              <a:gd name="connsiteY8" fmla="*/ 201630 h 247908"/>
              <a:gd name="connsiteX9" fmla="*/ 85590 w 313957"/>
              <a:gd name="connsiteY9" fmla="*/ 123843 h 247908"/>
              <a:gd name="connsiteX10" fmla="*/ 1452 w 313957"/>
              <a:gd name="connsiteY10" fmla="*/ 103205 h 24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3957" h="247908">
                <a:moveTo>
                  <a:pt x="1452" y="103205"/>
                </a:moveTo>
                <a:cubicBezTo>
                  <a:pt x="12564" y="111407"/>
                  <a:pt x="118134" y="149243"/>
                  <a:pt x="152265" y="173055"/>
                </a:cubicBezTo>
                <a:cubicBezTo>
                  <a:pt x="186396" y="196868"/>
                  <a:pt x="190630" y="237878"/>
                  <a:pt x="206240" y="246080"/>
                </a:cubicBezTo>
                <a:cubicBezTo>
                  <a:pt x="221850" y="254282"/>
                  <a:pt x="235608" y="232851"/>
                  <a:pt x="245927" y="222268"/>
                </a:cubicBezTo>
                <a:cubicBezTo>
                  <a:pt x="256246" y="211685"/>
                  <a:pt x="257304" y="218034"/>
                  <a:pt x="268152" y="182580"/>
                </a:cubicBezTo>
                <a:cubicBezTo>
                  <a:pt x="279000" y="147126"/>
                  <a:pt x="305459" y="32826"/>
                  <a:pt x="311015" y="9543"/>
                </a:cubicBezTo>
                <a:cubicBezTo>
                  <a:pt x="316571" y="-13740"/>
                  <a:pt x="314719" y="8749"/>
                  <a:pt x="301490" y="42880"/>
                </a:cubicBezTo>
                <a:cubicBezTo>
                  <a:pt x="288261" y="77011"/>
                  <a:pt x="247515" y="187872"/>
                  <a:pt x="231640" y="214330"/>
                </a:cubicBezTo>
                <a:cubicBezTo>
                  <a:pt x="215765" y="240788"/>
                  <a:pt x="230582" y="216711"/>
                  <a:pt x="206240" y="201630"/>
                </a:cubicBezTo>
                <a:cubicBezTo>
                  <a:pt x="181898" y="186549"/>
                  <a:pt x="125806" y="141041"/>
                  <a:pt x="85590" y="123843"/>
                </a:cubicBezTo>
                <a:cubicBezTo>
                  <a:pt x="45374" y="106645"/>
                  <a:pt x="-9660" y="95003"/>
                  <a:pt x="1452" y="103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D166996D-9D2D-4139-A0C3-F36886D23B12}"/>
              </a:ext>
            </a:extLst>
          </p:cNvPr>
          <p:cNvSpPr/>
          <p:nvPr/>
        </p:nvSpPr>
        <p:spPr>
          <a:xfrm>
            <a:off x="5322979" y="4508490"/>
            <a:ext cx="114406" cy="194638"/>
          </a:xfrm>
          <a:custGeom>
            <a:avLst/>
            <a:gdLst>
              <a:gd name="connsiteX0" fmla="*/ 114209 w 114406"/>
              <a:gd name="connsiteY0" fmla="*/ 10 h 194638"/>
              <a:gd name="connsiteX1" fmla="*/ 30071 w 114406"/>
              <a:gd name="connsiteY1" fmla="*/ 58748 h 194638"/>
              <a:gd name="connsiteX2" fmla="*/ 25309 w 114406"/>
              <a:gd name="connsiteY2" fmla="*/ 101610 h 194638"/>
              <a:gd name="connsiteX3" fmla="*/ 18959 w 114406"/>
              <a:gd name="connsiteY3" fmla="*/ 193685 h 194638"/>
              <a:gd name="connsiteX4" fmla="*/ 18959 w 114406"/>
              <a:gd name="connsiteY4" fmla="*/ 144473 h 194638"/>
              <a:gd name="connsiteX5" fmla="*/ 3084 w 114406"/>
              <a:gd name="connsiteY5" fmla="*/ 63510 h 194638"/>
              <a:gd name="connsiteX6" fmla="*/ 114209 w 114406"/>
              <a:gd name="connsiteY6" fmla="*/ 10 h 19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406" h="194638">
                <a:moveTo>
                  <a:pt x="114209" y="10"/>
                </a:moveTo>
                <a:cubicBezTo>
                  <a:pt x="118707" y="-784"/>
                  <a:pt x="44888" y="41815"/>
                  <a:pt x="30071" y="58748"/>
                </a:cubicBezTo>
                <a:cubicBezTo>
                  <a:pt x="15254" y="75681"/>
                  <a:pt x="27161" y="79121"/>
                  <a:pt x="25309" y="101610"/>
                </a:cubicBezTo>
                <a:cubicBezTo>
                  <a:pt x="23457" y="124099"/>
                  <a:pt x="20017" y="186541"/>
                  <a:pt x="18959" y="193685"/>
                </a:cubicBezTo>
                <a:cubicBezTo>
                  <a:pt x="17901" y="200829"/>
                  <a:pt x="21605" y="166169"/>
                  <a:pt x="18959" y="144473"/>
                </a:cubicBezTo>
                <a:cubicBezTo>
                  <a:pt x="16313" y="122777"/>
                  <a:pt x="-8558" y="84677"/>
                  <a:pt x="3084" y="63510"/>
                </a:cubicBezTo>
                <a:cubicBezTo>
                  <a:pt x="14726" y="42343"/>
                  <a:pt x="109711" y="804"/>
                  <a:pt x="114209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69AA499E-650E-4C8F-9471-70205F48D9EF}"/>
              </a:ext>
            </a:extLst>
          </p:cNvPr>
          <p:cNvSpPr/>
          <p:nvPr/>
        </p:nvSpPr>
        <p:spPr>
          <a:xfrm>
            <a:off x="5379861" y="4581478"/>
            <a:ext cx="79651" cy="111888"/>
          </a:xfrm>
          <a:custGeom>
            <a:avLst/>
            <a:gdLst>
              <a:gd name="connsiteX0" fmla="*/ 79552 w 79651"/>
              <a:gd name="connsiteY0" fmla="*/ 47 h 111888"/>
              <a:gd name="connsiteX1" fmla="*/ 19227 w 79651"/>
              <a:gd name="connsiteY1" fmla="*/ 27035 h 111888"/>
              <a:gd name="connsiteX2" fmla="*/ 177 w 79651"/>
              <a:gd name="connsiteY2" fmla="*/ 111172 h 111888"/>
              <a:gd name="connsiteX3" fmla="*/ 9702 w 79651"/>
              <a:gd name="connsiteY3" fmla="*/ 65135 h 111888"/>
              <a:gd name="connsiteX4" fmla="*/ 9702 w 79651"/>
              <a:gd name="connsiteY4" fmla="*/ 22272 h 111888"/>
              <a:gd name="connsiteX5" fmla="*/ 14464 w 79651"/>
              <a:gd name="connsiteY5" fmla="*/ 71485 h 111888"/>
              <a:gd name="connsiteX6" fmla="*/ 33514 w 79651"/>
              <a:gd name="connsiteY6" fmla="*/ 31797 h 111888"/>
              <a:gd name="connsiteX7" fmla="*/ 79552 w 79651"/>
              <a:gd name="connsiteY7" fmla="*/ 47 h 11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651" h="111888">
                <a:moveTo>
                  <a:pt x="79552" y="47"/>
                </a:moveTo>
                <a:cubicBezTo>
                  <a:pt x="77171" y="-747"/>
                  <a:pt x="32456" y="8514"/>
                  <a:pt x="19227" y="27035"/>
                </a:cubicBezTo>
                <a:cubicBezTo>
                  <a:pt x="5998" y="45556"/>
                  <a:pt x="1764" y="104822"/>
                  <a:pt x="177" y="111172"/>
                </a:cubicBezTo>
                <a:cubicBezTo>
                  <a:pt x="-1411" y="117522"/>
                  <a:pt x="8115" y="79952"/>
                  <a:pt x="9702" y="65135"/>
                </a:cubicBezTo>
                <a:cubicBezTo>
                  <a:pt x="11289" y="50318"/>
                  <a:pt x="8908" y="21214"/>
                  <a:pt x="9702" y="22272"/>
                </a:cubicBezTo>
                <a:cubicBezTo>
                  <a:pt x="10496" y="23330"/>
                  <a:pt x="10495" y="69898"/>
                  <a:pt x="14464" y="71485"/>
                </a:cubicBezTo>
                <a:cubicBezTo>
                  <a:pt x="18433" y="73072"/>
                  <a:pt x="26106" y="41322"/>
                  <a:pt x="33514" y="31797"/>
                </a:cubicBezTo>
                <a:cubicBezTo>
                  <a:pt x="40922" y="22272"/>
                  <a:pt x="81933" y="841"/>
                  <a:pt x="79552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F3000A09-3137-499E-BCA3-FECF7AA3E7F7}"/>
              </a:ext>
            </a:extLst>
          </p:cNvPr>
          <p:cNvSpPr/>
          <p:nvPr/>
        </p:nvSpPr>
        <p:spPr>
          <a:xfrm>
            <a:off x="4920872" y="3936967"/>
            <a:ext cx="88685" cy="281994"/>
          </a:xfrm>
          <a:custGeom>
            <a:avLst/>
            <a:gdLst>
              <a:gd name="connsiteX0" fmla="*/ 378 w 88685"/>
              <a:gd name="connsiteY0" fmla="*/ 33 h 281994"/>
              <a:gd name="connsiteX1" fmla="*/ 51178 w 88685"/>
              <a:gd name="connsiteY1" fmla="*/ 82583 h 281994"/>
              <a:gd name="connsiteX2" fmla="*/ 84516 w 88685"/>
              <a:gd name="connsiteY2" fmla="*/ 277846 h 281994"/>
              <a:gd name="connsiteX3" fmla="*/ 82928 w 88685"/>
              <a:gd name="connsiteY3" fmla="*/ 204821 h 281994"/>
              <a:gd name="connsiteX4" fmla="*/ 36891 w 88685"/>
              <a:gd name="connsiteY4" fmla="*/ 74646 h 281994"/>
              <a:gd name="connsiteX5" fmla="*/ 79753 w 88685"/>
              <a:gd name="connsiteY5" fmla="*/ 152433 h 281994"/>
              <a:gd name="connsiteX6" fmla="*/ 79753 w 88685"/>
              <a:gd name="connsiteY6" fmla="*/ 90521 h 281994"/>
              <a:gd name="connsiteX7" fmla="*/ 378 w 88685"/>
              <a:gd name="connsiteY7" fmla="*/ 33 h 281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685" h="281994">
                <a:moveTo>
                  <a:pt x="378" y="33"/>
                </a:moveTo>
                <a:cubicBezTo>
                  <a:pt x="-4384" y="-1290"/>
                  <a:pt x="37155" y="36281"/>
                  <a:pt x="51178" y="82583"/>
                </a:cubicBezTo>
                <a:cubicBezTo>
                  <a:pt x="65201" y="128885"/>
                  <a:pt x="79224" y="257473"/>
                  <a:pt x="84516" y="277846"/>
                </a:cubicBezTo>
                <a:cubicBezTo>
                  <a:pt x="89808" y="298219"/>
                  <a:pt x="90866" y="238688"/>
                  <a:pt x="82928" y="204821"/>
                </a:cubicBezTo>
                <a:cubicBezTo>
                  <a:pt x="74991" y="170954"/>
                  <a:pt x="37420" y="83377"/>
                  <a:pt x="36891" y="74646"/>
                </a:cubicBezTo>
                <a:cubicBezTo>
                  <a:pt x="36362" y="65915"/>
                  <a:pt x="72609" y="149787"/>
                  <a:pt x="79753" y="152433"/>
                </a:cubicBezTo>
                <a:cubicBezTo>
                  <a:pt x="86897" y="155079"/>
                  <a:pt x="90336" y="115392"/>
                  <a:pt x="79753" y="90521"/>
                </a:cubicBezTo>
                <a:cubicBezTo>
                  <a:pt x="69170" y="65650"/>
                  <a:pt x="5140" y="1356"/>
                  <a:pt x="378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88FDC1F9-A006-4DB7-A16B-56B33B46DC91}"/>
              </a:ext>
            </a:extLst>
          </p:cNvPr>
          <p:cNvSpPr/>
          <p:nvPr/>
        </p:nvSpPr>
        <p:spPr>
          <a:xfrm>
            <a:off x="5158117" y="4057611"/>
            <a:ext cx="144162" cy="360533"/>
          </a:xfrm>
          <a:custGeom>
            <a:avLst/>
            <a:gdLst>
              <a:gd name="connsiteX0" fmla="*/ 2846 w 144162"/>
              <a:gd name="connsiteY0" fmla="*/ 39 h 360533"/>
              <a:gd name="connsiteX1" fmla="*/ 7608 w 144162"/>
              <a:gd name="connsiteY1" fmla="*/ 81002 h 360533"/>
              <a:gd name="connsiteX2" fmla="*/ 58408 w 144162"/>
              <a:gd name="connsiteY2" fmla="*/ 114339 h 360533"/>
              <a:gd name="connsiteX3" fmla="*/ 47296 w 144162"/>
              <a:gd name="connsiteY3" fmla="*/ 173077 h 360533"/>
              <a:gd name="connsiteX4" fmla="*/ 71108 w 144162"/>
              <a:gd name="connsiteY4" fmla="*/ 276264 h 360533"/>
              <a:gd name="connsiteX5" fmla="*/ 80633 w 144162"/>
              <a:gd name="connsiteY5" fmla="*/ 254039 h 360533"/>
              <a:gd name="connsiteX6" fmla="*/ 120321 w 144162"/>
              <a:gd name="connsiteY6" fmla="*/ 206414 h 360533"/>
              <a:gd name="connsiteX7" fmla="*/ 90158 w 144162"/>
              <a:gd name="connsiteY7" fmla="*/ 269914 h 360533"/>
              <a:gd name="connsiteX8" fmla="*/ 77458 w 144162"/>
              <a:gd name="connsiteY8" fmla="*/ 301664 h 360533"/>
              <a:gd name="connsiteX9" fmla="*/ 144133 w 144162"/>
              <a:gd name="connsiteY9" fmla="*/ 360402 h 360533"/>
              <a:gd name="connsiteX10" fmla="*/ 85396 w 144162"/>
              <a:gd name="connsiteY10" fmla="*/ 312777 h 360533"/>
              <a:gd name="connsiteX11" fmla="*/ 44121 w 144162"/>
              <a:gd name="connsiteY11" fmla="*/ 169902 h 360533"/>
              <a:gd name="connsiteX12" fmla="*/ 20308 w 144162"/>
              <a:gd name="connsiteY12" fmla="*/ 107989 h 360533"/>
              <a:gd name="connsiteX13" fmla="*/ 1258 w 144162"/>
              <a:gd name="connsiteY13" fmla="*/ 92114 h 360533"/>
              <a:gd name="connsiteX14" fmla="*/ 2846 w 144162"/>
              <a:gd name="connsiteY14" fmla="*/ 39 h 36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4162" h="360533">
                <a:moveTo>
                  <a:pt x="2846" y="39"/>
                </a:moveTo>
                <a:cubicBezTo>
                  <a:pt x="3904" y="-1813"/>
                  <a:pt x="-1652" y="61952"/>
                  <a:pt x="7608" y="81002"/>
                </a:cubicBezTo>
                <a:cubicBezTo>
                  <a:pt x="16868" y="100052"/>
                  <a:pt x="51793" y="98993"/>
                  <a:pt x="58408" y="114339"/>
                </a:cubicBezTo>
                <a:cubicBezTo>
                  <a:pt x="65023" y="129685"/>
                  <a:pt x="45179" y="146090"/>
                  <a:pt x="47296" y="173077"/>
                </a:cubicBezTo>
                <a:cubicBezTo>
                  <a:pt x="49413" y="200065"/>
                  <a:pt x="65552" y="262770"/>
                  <a:pt x="71108" y="276264"/>
                </a:cubicBezTo>
                <a:cubicBezTo>
                  <a:pt x="76664" y="289758"/>
                  <a:pt x="72431" y="265681"/>
                  <a:pt x="80633" y="254039"/>
                </a:cubicBezTo>
                <a:cubicBezTo>
                  <a:pt x="88835" y="242397"/>
                  <a:pt x="118734" y="203768"/>
                  <a:pt x="120321" y="206414"/>
                </a:cubicBezTo>
                <a:cubicBezTo>
                  <a:pt x="121909" y="209060"/>
                  <a:pt x="97302" y="254039"/>
                  <a:pt x="90158" y="269914"/>
                </a:cubicBezTo>
                <a:cubicBezTo>
                  <a:pt x="83014" y="285789"/>
                  <a:pt x="68462" y="286583"/>
                  <a:pt x="77458" y="301664"/>
                </a:cubicBezTo>
                <a:cubicBezTo>
                  <a:pt x="86454" y="316745"/>
                  <a:pt x="142810" y="358550"/>
                  <a:pt x="144133" y="360402"/>
                </a:cubicBezTo>
                <a:cubicBezTo>
                  <a:pt x="145456" y="362254"/>
                  <a:pt x="102065" y="344527"/>
                  <a:pt x="85396" y="312777"/>
                </a:cubicBezTo>
                <a:cubicBezTo>
                  <a:pt x="68727" y="281027"/>
                  <a:pt x="54969" y="204033"/>
                  <a:pt x="44121" y="169902"/>
                </a:cubicBezTo>
                <a:cubicBezTo>
                  <a:pt x="33273" y="135771"/>
                  <a:pt x="27452" y="120954"/>
                  <a:pt x="20308" y="107989"/>
                </a:cubicBezTo>
                <a:cubicBezTo>
                  <a:pt x="13164" y="95024"/>
                  <a:pt x="4433" y="106666"/>
                  <a:pt x="1258" y="92114"/>
                </a:cubicBezTo>
                <a:cubicBezTo>
                  <a:pt x="-1917" y="77562"/>
                  <a:pt x="1788" y="1891"/>
                  <a:pt x="2846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9C57817E-3EB5-4427-AB1E-7270FB071F4D}"/>
              </a:ext>
            </a:extLst>
          </p:cNvPr>
          <p:cNvSpPr/>
          <p:nvPr/>
        </p:nvSpPr>
        <p:spPr>
          <a:xfrm>
            <a:off x="4897368" y="4503689"/>
            <a:ext cx="518309" cy="390852"/>
          </a:xfrm>
          <a:custGeom>
            <a:avLst/>
            <a:gdLst>
              <a:gd name="connsiteX0" fmla="*/ 70 w 518309"/>
              <a:gd name="connsiteY0" fmla="*/ 49 h 390852"/>
              <a:gd name="connsiteX1" fmla="*/ 160407 w 518309"/>
              <a:gd name="connsiteY1" fmla="*/ 74661 h 390852"/>
              <a:gd name="connsiteX2" fmla="*/ 250895 w 518309"/>
              <a:gd name="connsiteY2" fmla="*/ 154036 h 390852"/>
              <a:gd name="connsiteX3" fmla="*/ 165170 w 518309"/>
              <a:gd name="connsiteY3" fmla="*/ 93711 h 390852"/>
              <a:gd name="connsiteX4" fmla="*/ 101670 w 518309"/>
              <a:gd name="connsiteY4" fmla="*/ 63549 h 390852"/>
              <a:gd name="connsiteX5" fmla="*/ 249307 w 518309"/>
              <a:gd name="connsiteY5" fmla="*/ 144511 h 390852"/>
              <a:gd name="connsiteX6" fmla="*/ 358845 w 518309"/>
              <a:gd name="connsiteY6" fmla="*/ 211186 h 390852"/>
              <a:gd name="connsiteX7" fmla="*/ 425520 w 518309"/>
              <a:gd name="connsiteY7" fmla="*/ 273099 h 390852"/>
              <a:gd name="connsiteX8" fmla="*/ 517595 w 518309"/>
              <a:gd name="connsiteY8" fmla="*/ 388986 h 390852"/>
              <a:gd name="connsiteX9" fmla="*/ 460445 w 518309"/>
              <a:gd name="connsiteY9" fmla="*/ 333424 h 390852"/>
              <a:gd name="connsiteX10" fmla="*/ 323920 w 518309"/>
              <a:gd name="connsiteY10" fmla="*/ 188961 h 390852"/>
              <a:gd name="connsiteX11" fmla="*/ 133420 w 518309"/>
              <a:gd name="connsiteY11" fmla="*/ 66724 h 390852"/>
              <a:gd name="connsiteX12" fmla="*/ 139770 w 518309"/>
              <a:gd name="connsiteY12" fmla="*/ 85774 h 390852"/>
              <a:gd name="connsiteX13" fmla="*/ 70 w 518309"/>
              <a:gd name="connsiteY13" fmla="*/ 49 h 39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8309" h="390852">
                <a:moveTo>
                  <a:pt x="70" y="49"/>
                </a:moveTo>
                <a:cubicBezTo>
                  <a:pt x="3509" y="-1803"/>
                  <a:pt x="118603" y="48997"/>
                  <a:pt x="160407" y="74661"/>
                </a:cubicBezTo>
                <a:cubicBezTo>
                  <a:pt x="202211" y="100326"/>
                  <a:pt x="250101" y="150861"/>
                  <a:pt x="250895" y="154036"/>
                </a:cubicBezTo>
                <a:cubicBezTo>
                  <a:pt x="251689" y="157211"/>
                  <a:pt x="190041" y="108792"/>
                  <a:pt x="165170" y="93711"/>
                </a:cubicBezTo>
                <a:cubicBezTo>
                  <a:pt x="140299" y="78630"/>
                  <a:pt x="87647" y="55082"/>
                  <a:pt x="101670" y="63549"/>
                </a:cubicBezTo>
                <a:cubicBezTo>
                  <a:pt x="115693" y="72016"/>
                  <a:pt x="206445" y="119905"/>
                  <a:pt x="249307" y="144511"/>
                </a:cubicBezTo>
                <a:cubicBezTo>
                  <a:pt x="292169" y="169117"/>
                  <a:pt x="329476" y="189755"/>
                  <a:pt x="358845" y="211186"/>
                </a:cubicBezTo>
                <a:cubicBezTo>
                  <a:pt x="388214" y="232617"/>
                  <a:pt x="399062" y="243466"/>
                  <a:pt x="425520" y="273099"/>
                </a:cubicBezTo>
                <a:cubicBezTo>
                  <a:pt x="451978" y="302732"/>
                  <a:pt x="511774" y="378932"/>
                  <a:pt x="517595" y="388986"/>
                </a:cubicBezTo>
                <a:cubicBezTo>
                  <a:pt x="523416" y="399040"/>
                  <a:pt x="492724" y="366761"/>
                  <a:pt x="460445" y="333424"/>
                </a:cubicBezTo>
                <a:cubicBezTo>
                  <a:pt x="428166" y="300087"/>
                  <a:pt x="378424" y="233411"/>
                  <a:pt x="323920" y="188961"/>
                </a:cubicBezTo>
                <a:cubicBezTo>
                  <a:pt x="269416" y="144511"/>
                  <a:pt x="164112" y="83922"/>
                  <a:pt x="133420" y="66724"/>
                </a:cubicBezTo>
                <a:cubicBezTo>
                  <a:pt x="102728" y="49526"/>
                  <a:pt x="159349" y="92918"/>
                  <a:pt x="139770" y="85774"/>
                </a:cubicBezTo>
                <a:cubicBezTo>
                  <a:pt x="120191" y="78630"/>
                  <a:pt x="-3369" y="1901"/>
                  <a:pt x="70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33B4FBF9-81F9-4DEE-B4D4-9AE32F4EBAAD}"/>
              </a:ext>
            </a:extLst>
          </p:cNvPr>
          <p:cNvSpPr/>
          <p:nvPr/>
        </p:nvSpPr>
        <p:spPr>
          <a:xfrm>
            <a:off x="4915820" y="4775093"/>
            <a:ext cx="352253" cy="281595"/>
          </a:xfrm>
          <a:custGeom>
            <a:avLst/>
            <a:gdLst>
              <a:gd name="connsiteX0" fmla="*/ 668 w 352253"/>
              <a:gd name="connsiteY0" fmla="*/ 107 h 281595"/>
              <a:gd name="connsiteX1" fmla="*/ 130843 w 352253"/>
              <a:gd name="connsiteY1" fmla="*/ 58845 h 281595"/>
              <a:gd name="connsiteX2" fmla="*/ 189580 w 352253"/>
              <a:gd name="connsiteY2" fmla="*/ 135045 h 281595"/>
              <a:gd name="connsiteX3" fmla="*/ 154655 w 352253"/>
              <a:gd name="connsiteY3" fmla="*/ 92182 h 281595"/>
              <a:gd name="connsiteX4" fmla="*/ 124493 w 352253"/>
              <a:gd name="connsiteY4" fmla="*/ 68370 h 281595"/>
              <a:gd name="connsiteX5" fmla="*/ 168943 w 352253"/>
              <a:gd name="connsiteY5" fmla="*/ 120757 h 281595"/>
              <a:gd name="connsiteX6" fmla="*/ 219743 w 352253"/>
              <a:gd name="connsiteY6" fmla="*/ 184257 h 281595"/>
              <a:gd name="connsiteX7" fmla="*/ 349918 w 352253"/>
              <a:gd name="connsiteY7" fmla="*/ 279507 h 281595"/>
              <a:gd name="connsiteX8" fmla="*/ 294355 w 352253"/>
              <a:gd name="connsiteY8" fmla="*/ 239820 h 281595"/>
              <a:gd name="connsiteX9" fmla="*/ 181643 w 352253"/>
              <a:gd name="connsiteY9" fmla="*/ 123932 h 281595"/>
              <a:gd name="connsiteX10" fmla="*/ 127668 w 352253"/>
              <a:gd name="connsiteY10" fmla="*/ 69957 h 281595"/>
              <a:gd name="connsiteX11" fmla="*/ 81630 w 352253"/>
              <a:gd name="connsiteY11" fmla="*/ 44557 h 281595"/>
              <a:gd name="connsiteX12" fmla="*/ 668 w 352253"/>
              <a:gd name="connsiteY12" fmla="*/ 107 h 28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253" h="281595">
                <a:moveTo>
                  <a:pt x="668" y="107"/>
                </a:moveTo>
                <a:cubicBezTo>
                  <a:pt x="8870" y="2488"/>
                  <a:pt x="99358" y="36355"/>
                  <a:pt x="130843" y="58845"/>
                </a:cubicBezTo>
                <a:cubicBezTo>
                  <a:pt x="162328" y="81335"/>
                  <a:pt x="185611" y="129489"/>
                  <a:pt x="189580" y="135045"/>
                </a:cubicBezTo>
                <a:cubicBezTo>
                  <a:pt x="193549" y="140601"/>
                  <a:pt x="165503" y="103295"/>
                  <a:pt x="154655" y="92182"/>
                </a:cubicBezTo>
                <a:cubicBezTo>
                  <a:pt x="143807" y="81070"/>
                  <a:pt x="122112" y="63608"/>
                  <a:pt x="124493" y="68370"/>
                </a:cubicBezTo>
                <a:cubicBezTo>
                  <a:pt x="126874" y="73132"/>
                  <a:pt x="153068" y="101443"/>
                  <a:pt x="168943" y="120757"/>
                </a:cubicBezTo>
                <a:cubicBezTo>
                  <a:pt x="184818" y="140071"/>
                  <a:pt x="189581" y="157799"/>
                  <a:pt x="219743" y="184257"/>
                </a:cubicBezTo>
                <a:cubicBezTo>
                  <a:pt x="249905" y="210715"/>
                  <a:pt x="337483" y="270247"/>
                  <a:pt x="349918" y="279507"/>
                </a:cubicBezTo>
                <a:cubicBezTo>
                  <a:pt x="362353" y="288767"/>
                  <a:pt x="322401" y="265749"/>
                  <a:pt x="294355" y="239820"/>
                </a:cubicBezTo>
                <a:cubicBezTo>
                  <a:pt x="266309" y="213891"/>
                  <a:pt x="209424" y="152242"/>
                  <a:pt x="181643" y="123932"/>
                </a:cubicBezTo>
                <a:cubicBezTo>
                  <a:pt x="153862" y="95622"/>
                  <a:pt x="144337" y="83186"/>
                  <a:pt x="127668" y="69957"/>
                </a:cubicBezTo>
                <a:cubicBezTo>
                  <a:pt x="110999" y="56728"/>
                  <a:pt x="101209" y="53553"/>
                  <a:pt x="81630" y="44557"/>
                </a:cubicBezTo>
                <a:cubicBezTo>
                  <a:pt x="62051" y="35561"/>
                  <a:pt x="-7534" y="-2274"/>
                  <a:pt x="668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3B774B5F-03A5-45DB-B1F9-C4C5F470604E}"/>
              </a:ext>
            </a:extLst>
          </p:cNvPr>
          <p:cNvSpPr/>
          <p:nvPr/>
        </p:nvSpPr>
        <p:spPr>
          <a:xfrm>
            <a:off x="4884738" y="4784725"/>
            <a:ext cx="238692" cy="147642"/>
          </a:xfrm>
          <a:custGeom>
            <a:avLst/>
            <a:gdLst>
              <a:gd name="connsiteX0" fmla="*/ 0 w 238692"/>
              <a:gd name="connsiteY0" fmla="*/ 0 h 147642"/>
              <a:gd name="connsiteX1" fmla="*/ 134937 w 238692"/>
              <a:gd name="connsiteY1" fmla="*/ 79375 h 147642"/>
              <a:gd name="connsiteX2" fmla="*/ 215900 w 238692"/>
              <a:gd name="connsiteY2" fmla="*/ 80963 h 147642"/>
              <a:gd name="connsiteX3" fmla="*/ 206375 w 238692"/>
              <a:gd name="connsiteY3" fmla="*/ 85725 h 147642"/>
              <a:gd name="connsiteX4" fmla="*/ 238125 w 238692"/>
              <a:gd name="connsiteY4" fmla="*/ 147638 h 147642"/>
              <a:gd name="connsiteX5" fmla="*/ 174625 w 238692"/>
              <a:gd name="connsiteY5" fmla="*/ 82550 h 147642"/>
              <a:gd name="connsiteX6" fmla="*/ 122237 w 238692"/>
              <a:gd name="connsiteY6" fmla="*/ 49213 h 147642"/>
              <a:gd name="connsiteX7" fmla="*/ 157162 w 238692"/>
              <a:gd name="connsiteY7" fmla="*/ 63500 h 147642"/>
              <a:gd name="connsiteX8" fmla="*/ 0 w 238692"/>
              <a:gd name="connsiteY8" fmla="*/ 0 h 14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692" h="147642">
                <a:moveTo>
                  <a:pt x="0" y="0"/>
                </a:moveTo>
                <a:cubicBezTo>
                  <a:pt x="49477" y="32940"/>
                  <a:pt x="98954" y="65881"/>
                  <a:pt x="134937" y="79375"/>
                </a:cubicBezTo>
                <a:cubicBezTo>
                  <a:pt x="170920" y="92869"/>
                  <a:pt x="203994" y="79905"/>
                  <a:pt x="215900" y="80963"/>
                </a:cubicBezTo>
                <a:cubicBezTo>
                  <a:pt x="227806" y="82021"/>
                  <a:pt x="202671" y="74613"/>
                  <a:pt x="206375" y="85725"/>
                </a:cubicBezTo>
                <a:cubicBezTo>
                  <a:pt x="210079" y="96837"/>
                  <a:pt x="243417" y="148167"/>
                  <a:pt x="238125" y="147638"/>
                </a:cubicBezTo>
                <a:cubicBezTo>
                  <a:pt x="232833" y="147109"/>
                  <a:pt x="193940" y="98954"/>
                  <a:pt x="174625" y="82550"/>
                </a:cubicBezTo>
                <a:cubicBezTo>
                  <a:pt x="155310" y="66146"/>
                  <a:pt x="125148" y="52388"/>
                  <a:pt x="122237" y="49213"/>
                </a:cubicBezTo>
                <a:cubicBezTo>
                  <a:pt x="119327" y="46038"/>
                  <a:pt x="157162" y="63500"/>
                  <a:pt x="157162" y="635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7E3CFBD-9ACF-483B-B5EA-CBA580659A03}"/>
              </a:ext>
            </a:extLst>
          </p:cNvPr>
          <p:cNvSpPr/>
          <p:nvPr/>
        </p:nvSpPr>
        <p:spPr>
          <a:xfrm>
            <a:off x="5084457" y="4662464"/>
            <a:ext cx="123174" cy="215233"/>
          </a:xfrm>
          <a:custGeom>
            <a:avLst/>
            <a:gdLst>
              <a:gd name="connsiteX0" fmla="*/ 46343 w 123174"/>
              <a:gd name="connsiteY0" fmla="*/ 24 h 215233"/>
              <a:gd name="connsiteX1" fmla="*/ 120956 w 123174"/>
              <a:gd name="connsiteY1" fmla="*/ 127024 h 215233"/>
              <a:gd name="connsiteX2" fmla="*/ 97143 w 123174"/>
              <a:gd name="connsiteY2" fmla="*/ 144486 h 215233"/>
              <a:gd name="connsiteX3" fmla="*/ 32056 w 123174"/>
              <a:gd name="connsiteY3" fmla="*/ 212749 h 215233"/>
              <a:gd name="connsiteX4" fmla="*/ 27293 w 123174"/>
              <a:gd name="connsiteY4" fmla="*/ 187349 h 215233"/>
              <a:gd name="connsiteX5" fmla="*/ 35231 w 123174"/>
              <a:gd name="connsiteY5" fmla="*/ 66699 h 215233"/>
              <a:gd name="connsiteX6" fmla="*/ 27293 w 123174"/>
              <a:gd name="connsiteY6" fmla="*/ 112736 h 215233"/>
              <a:gd name="connsiteX7" fmla="*/ 13006 w 123174"/>
              <a:gd name="connsiteY7" fmla="*/ 161949 h 215233"/>
              <a:gd name="connsiteX8" fmla="*/ 1893 w 123174"/>
              <a:gd name="connsiteY8" fmla="*/ 185761 h 215233"/>
              <a:gd name="connsiteX9" fmla="*/ 54281 w 123174"/>
              <a:gd name="connsiteY9" fmla="*/ 169886 h 215233"/>
              <a:gd name="connsiteX10" fmla="*/ 101906 w 123174"/>
              <a:gd name="connsiteY10" fmla="*/ 138136 h 215233"/>
              <a:gd name="connsiteX11" fmla="*/ 46343 w 123174"/>
              <a:gd name="connsiteY11" fmla="*/ 24 h 215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3174" h="215233">
                <a:moveTo>
                  <a:pt x="46343" y="24"/>
                </a:moveTo>
                <a:cubicBezTo>
                  <a:pt x="49518" y="-1828"/>
                  <a:pt x="112489" y="102947"/>
                  <a:pt x="120956" y="127024"/>
                </a:cubicBezTo>
                <a:cubicBezTo>
                  <a:pt x="129423" y="151101"/>
                  <a:pt x="111960" y="130199"/>
                  <a:pt x="97143" y="144486"/>
                </a:cubicBezTo>
                <a:cubicBezTo>
                  <a:pt x="82326" y="158773"/>
                  <a:pt x="43698" y="205605"/>
                  <a:pt x="32056" y="212749"/>
                </a:cubicBezTo>
                <a:cubicBezTo>
                  <a:pt x="20414" y="219893"/>
                  <a:pt x="26764" y="211691"/>
                  <a:pt x="27293" y="187349"/>
                </a:cubicBezTo>
                <a:cubicBezTo>
                  <a:pt x="27822" y="163007"/>
                  <a:pt x="35231" y="79134"/>
                  <a:pt x="35231" y="66699"/>
                </a:cubicBezTo>
                <a:cubicBezTo>
                  <a:pt x="35231" y="54264"/>
                  <a:pt x="30997" y="96861"/>
                  <a:pt x="27293" y="112736"/>
                </a:cubicBezTo>
                <a:cubicBezTo>
                  <a:pt x="23589" y="128611"/>
                  <a:pt x="17239" y="149778"/>
                  <a:pt x="13006" y="161949"/>
                </a:cubicBezTo>
                <a:cubicBezTo>
                  <a:pt x="8773" y="174120"/>
                  <a:pt x="-4986" y="184438"/>
                  <a:pt x="1893" y="185761"/>
                </a:cubicBezTo>
                <a:cubicBezTo>
                  <a:pt x="8772" y="187084"/>
                  <a:pt x="37612" y="177823"/>
                  <a:pt x="54281" y="169886"/>
                </a:cubicBezTo>
                <a:cubicBezTo>
                  <a:pt x="70950" y="161949"/>
                  <a:pt x="101112" y="161948"/>
                  <a:pt x="101906" y="138136"/>
                </a:cubicBezTo>
                <a:cubicBezTo>
                  <a:pt x="102700" y="114324"/>
                  <a:pt x="43168" y="1876"/>
                  <a:pt x="46343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6830B18A-C451-445D-95B0-2E4CFB54E5E7}"/>
              </a:ext>
            </a:extLst>
          </p:cNvPr>
          <p:cNvSpPr/>
          <p:nvPr/>
        </p:nvSpPr>
        <p:spPr>
          <a:xfrm>
            <a:off x="4951049" y="4582809"/>
            <a:ext cx="125776" cy="240121"/>
          </a:xfrm>
          <a:custGeom>
            <a:avLst/>
            <a:gdLst>
              <a:gd name="connsiteX0" fmla="*/ 79739 w 125776"/>
              <a:gd name="connsiteY0" fmla="*/ 1891 h 240121"/>
              <a:gd name="connsiteX1" fmla="*/ 27351 w 125776"/>
              <a:gd name="connsiteY1" fmla="*/ 87616 h 240121"/>
              <a:gd name="connsiteX2" fmla="*/ 1951 w 125776"/>
              <a:gd name="connsiteY2" fmla="*/ 108254 h 240121"/>
              <a:gd name="connsiteX3" fmla="*/ 5126 w 125776"/>
              <a:gd name="connsiteY3" fmla="*/ 108254 h 240121"/>
              <a:gd name="connsiteX4" fmla="*/ 32114 w 125776"/>
              <a:gd name="connsiteY4" fmla="*/ 90791 h 240121"/>
              <a:gd name="connsiteX5" fmla="*/ 24176 w 125776"/>
              <a:gd name="connsiteY5" fmla="*/ 143179 h 240121"/>
              <a:gd name="connsiteX6" fmla="*/ 35289 w 125776"/>
              <a:gd name="connsiteY6" fmla="*/ 197154 h 240121"/>
              <a:gd name="connsiteX7" fmla="*/ 55926 w 125776"/>
              <a:gd name="connsiteY7" fmla="*/ 205091 h 240121"/>
              <a:gd name="connsiteX8" fmla="*/ 125776 w 125776"/>
              <a:gd name="connsiteY8" fmla="*/ 143179 h 240121"/>
              <a:gd name="connsiteX9" fmla="*/ 57514 w 125776"/>
              <a:gd name="connsiteY9" fmla="*/ 228904 h 240121"/>
              <a:gd name="connsiteX10" fmla="*/ 43226 w 125776"/>
              <a:gd name="connsiteY10" fmla="*/ 228904 h 240121"/>
              <a:gd name="connsiteX11" fmla="*/ 3539 w 125776"/>
              <a:gd name="connsiteY11" fmla="*/ 135241 h 240121"/>
              <a:gd name="connsiteX12" fmla="*/ 24176 w 125776"/>
              <a:gd name="connsiteY12" fmla="*/ 57454 h 240121"/>
              <a:gd name="connsiteX13" fmla="*/ 14651 w 125776"/>
              <a:gd name="connsiteY13" fmla="*/ 122541 h 240121"/>
              <a:gd name="connsiteX14" fmla="*/ 41639 w 125776"/>
              <a:gd name="connsiteY14" fmla="*/ 35229 h 240121"/>
              <a:gd name="connsiteX15" fmla="*/ 79739 w 125776"/>
              <a:gd name="connsiteY15" fmla="*/ 1891 h 24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5776" h="240121">
                <a:moveTo>
                  <a:pt x="79739" y="1891"/>
                </a:moveTo>
                <a:cubicBezTo>
                  <a:pt x="77358" y="10622"/>
                  <a:pt x="40316" y="69889"/>
                  <a:pt x="27351" y="87616"/>
                </a:cubicBezTo>
                <a:cubicBezTo>
                  <a:pt x="14386" y="105343"/>
                  <a:pt x="5655" y="104814"/>
                  <a:pt x="1951" y="108254"/>
                </a:cubicBezTo>
                <a:cubicBezTo>
                  <a:pt x="-1753" y="111694"/>
                  <a:pt x="99" y="111164"/>
                  <a:pt x="5126" y="108254"/>
                </a:cubicBezTo>
                <a:cubicBezTo>
                  <a:pt x="10153" y="105344"/>
                  <a:pt x="28939" y="84970"/>
                  <a:pt x="32114" y="90791"/>
                </a:cubicBezTo>
                <a:cubicBezTo>
                  <a:pt x="35289" y="96612"/>
                  <a:pt x="23647" y="125452"/>
                  <a:pt x="24176" y="143179"/>
                </a:cubicBezTo>
                <a:cubicBezTo>
                  <a:pt x="24705" y="160906"/>
                  <a:pt x="29997" y="186835"/>
                  <a:pt x="35289" y="197154"/>
                </a:cubicBezTo>
                <a:cubicBezTo>
                  <a:pt x="40581" y="207473"/>
                  <a:pt x="40845" y="214087"/>
                  <a:pt x="55926" y="205091"/>
                </a:cubicBezTo>
                <a:cubicBezTo>
                  <a:pt x="71007" y="196095"/>
                  <a:pt x="125511" y="139210"/>
                  <a:pt x="125776" y="143179"/>
                </a:cubicBezTo>
                <a:cubicBezTo>
                  <a:pt x="126041" y="147148"/>
                  <a:pt x="71272" y="214616"/>
                  <a:pt x="57514" y="228904"/>
                </a:cubicBezTo>
                <a:cubicBezTo>
                  <a:pt x="43756" y="243192"/>
                  <a:pt x="52222" y="244514"/>
                  <a:pt x="43226" y="228904"/>
                </a:cubicBezTo>
                <a:cubicBezTo>
                  <a:pt x="34230" y="213294"/>
                  <a:pt x="6714" y="163816"/>
                  <a:pt x="3539" y="135241"/>
                </a:cubicBezTo>
                <a:cubicBezTo>
                  <a:pt x="364" y="106666"/>
                  <a:pt x="22324" y="59571"/>
                  <a:pt x="24176" y="57454"/>
                </a:cubicBezTo>
                <a:cubicBezTo>
                  <a:pt x="26028" y="55337"/>
                  <a:pt x="11740" y="126245"/>
                  <a:pt x="14651" y="122541"/>
                </a:cubicBezTo>
                <a:cubicBezTo>
                  <a:pt x="17561" y="118837"/>
                  <a:pt x="31585" y="54014"/>
                  <a:pt x="41639" y="35229"/>
                </a:cubicBezTo>
                <a:cubicBezTo>
                  <a:pt x="51693" y="16444"/>
                  <a:pt x="82120" y="-6840"/>
                  <a:pt x="79739" y="1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BFC7D7A5-9298-41B4-86F7-C33EE7A6FD05}"/>
              </a:ext>
            </a:extLst>
          </p:cNvPr>
          <p:cNvSpPr/>
          <p:nvPr/>
        </p:nvSpPr>
        <p:spPr>
          <a:xfrm>
            <a:off x="5157287" y="4723704"/>
            <a:ext cx="218940" cy="311979"/>
          </a:xfrm>
          <a:custGeom>
            <a:avLst/>
            <a:gdLst>
              <a:gd name="connsiteX0" fmla="*/ 37013 w 218940"/>
              <a:gd name="connsiteY0" fmla="*/ 696 h 311979"/>
              <a:gd name="connsiteX1" fmla="*/ 217988 w 218940"/>
              <a:gd name="connsiteY1" fmla="*/ 170559 h 311979"/>
              <a:gd name="connsiteX2" fmla="*/ 110038 w 218940"/>
              <a:gd name="connsiteY2" fmla="*/ 56259 h 311979"/>
              <a:gd name="connsiteX3" fmla="*/ 146551 w 218940"/>
              <a:gd name="connsiteY3" fmla="*/ 97534 h 311979"/>
              <a:gd name="connsiteX4" fmla="*/ 202113 w 218940"/>
              <a:gd name="connsiteY4" fmla="*/ 199134 h 311979"/>
              <a:gd name="connsiteX5" fmla="*/ 191001 w 218940"/>
              <a:gd name="connsiteY5" fmla="*/ 226121 h 311979"/>
              <a:gd name="connsiteX6" fmla="*/ 135438 w 218940"/>
              <a:gd name="connsiteY6" fmla="*/ 310259 h 311979"/>
              <a:gd name="connsiteX7" fmla="*/ 103688 w 218940"/>
              <a:gd name="connsiteY7" fmla="*/ 284859 h 311979"/>
              <a:gd name="connsiteX8" fmla="*/ 501 w 218940"/>
              <a:gd name="connsiteY8" fmla="*/ 200721 h 311979"/>
              <a:gd name="connsiteX9" fmla="*/ 151313 w 218940"/>
              <a:gd name="connsiteY9" fmla="*/ 292796 h 311979"/>
              <a:gd name="connsiteX10" fmla="*/ 202113 w 218940"/>
              <a:gd name="connsiteY10" fmla="*/ 164209 h 311979"/>
              <a:gd name="connsiteX11" fmla="*/ 170363 w 218940"/>
              <a:gd name="connsiteY11" fmla="*/ 111821 h 311979"/>
              <a:gd name="connsiteX12" fmla="*/ 37013 w 218940"/>
              <a:gd name="connsiteY12" fmla="*/ 696 h 311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8940" h="311979">
                <a:moveTo>
                  <a:pt x="37013" y="696"/>
                </a:moveTo>
                <a:cubicBezTo>
                  <a:pt x="44950" y="10486"/>
                  <a:pt x="205817" y="161299"/>
                  <a:pt x="217988" y="170559"/>
                </a:cubicBezTo>
                <a:cubicBezTo>
                  <a:pt x="230159" y="179819"/>
                  <a:pt x="121944" y="68430"/>
                  <a:pt x="110038" y="56259"/>
                </a:cubicBezTo>
                <a:cubicBezTo>
                  <a:pt x="98132" y="44088"/>
                  <a:pt x="131205" y="73722"/>
                  <a:pt x="146551" y="97534"/>
                </a:cubicBezTo>
                <a:cubicBezTo>
                  <a:pt x="161897" y="121346"/>
                  <a:pt x="194705" y="177703"/>
                  <a:pt x="202113" y="199134"/>
                </a:cubicBezTo>
                <a:cubicBezTo>
                  <a:pt x="209521" y="220565"/>
                  <a:pt x="202114" y="207600"/>
                  <a:pt x="191001" y="226121"/>
                </a:cubicBezTo>
                <a:cubicBezTo>
                  <a:pt x="179889" y="244642"/>
                  <a:pt x="149990" y="300469"/>
                  <a:pt x="135438" y="310259"/>
                </a:cubicBezTo>
                <a:cubicBezTo>
                  <a:pt x="120886" y="320049"/>
                  <a:pt x="103688" y="284859"/>
                  <a:pt x="103688" y="284859"/>
                </a:cubicBezTo>
                <a:cubicBezTo>
                  <a:pt x="81199" y="266603"/>
                  <a:pt x="-7437" y="199398"/>
                  <a:pt x="501" y="200721"/>
                </a:cubicBezTo>
                <a:cubicBezTo>
                  <a:pt x="8438" y="202044"/>
                  <a:pt x="117711" y="298881"/>
                  <a:pt x="151313" y="292796"/>
                </a:cubicBezTo>
                <a:cubicBezTo>
                  <a:pt x="184915" y="286711"/>
                  <a:pt x="198938" y="194372"/>
                  <a:pt x="202113" y="164209"/>
                </a:cubicBezTo>
                <a:cubicBezTo>
                  <a:pt x="205288" y="134046"/>
                  <a:pt x="194969" y="136427"/>
                  <a:pt x="170363" y="111821"/>
                </a:cubicBezTo>
                <a:cubicBezTo>
                  <a:pt x="145757" y="87215"/>
                  <a:pt x="29076" y="-9094"/>
                  <a:pt x="37013" y="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36D8D9E6-88D8-4818-A7E8-43228648D0D0}"/>
              </a:ext>
            </a:extLst>
          </p:cNvPr>
          <p:cNvSpPr/>
          <p:nvPr/>
        </p:nvSpPr>
        <p:spPr>
          <a:xfrm>
            <a:off x="5130798" y="4795519"/>
            <a:ext cx="146479" cy="111549"/>
          </a:xfrm>
          <a:custGeom>
            <a:avLst/>
            <a:gdLst>
              <a:gd name="connsiteX0" fmla="*/ 115890 w 146479"/>
              <a:gd name="connsiteY0" fmla="*/ 319 h 111549"/>
              <a:gd name="connsiteX1" fmla="*/ 1590 w 146479"/>
              <a:gd name="connsiteY1" fmla="*/ 103506 h 111549"/>
              <a:gd name="connsiteX2" fmla="*/ 55565 w 146479"/>
              <a:gd name="connsiteY2" fmla="*/ 82869 h 111549"/>
              <a:gd name="connsiteX3" fmla="*/ 146052 w 146479"/>
              <a:gd name="connsiteY3" fmla="*/ 66994 h 111549"/>
              <a:gd name="connsiteX4" fmla="*/ 87315 w 146479"/>
              <a:gd name="connsiteY4" fmla="*/ 82869 h 111549"/>
              <a:gd name="connsiteX5" fmla="*/ 33340 w 146479"/>
              <a:gd name="connsiteY5" fmla="*/ 111444 h 111549"/>
              <a:gd name="connsiteX6" fmla="*/ 58740 w 146479"/>
              <a:gd name="connsiteY6" fmla="*/ 71756 h 111549"/>
              <a:gd name="connsiteX7" fmla="*/ 115890 w 146479"/>
              <a:gd name="connsiteY7" fmla="*/ 319 h 111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479" h="111549">
                <a:moveTo>
                  <a:pt x="115890" y="319"/>
                </a:moveTo>
                <a:cubicBezTo>
                  <a:pt x="106365" y="5611"/>
                  <a:pt x="11644" y="89748"/>
                  <a:pt x="1590" y="103506"/>
                </a:cubicBezTo>
                <a:cubicBezTo>
                  <a:pt x="-8464" y="117264"/>
                  <a:pt x="31488" y="88954"/>
                  <a:pt x="55565" y="82869"/>
                </a:cubicBezTo>
                <a:cubicBezTo>
                  <a:pt x="79642" y="76784"/>
                  <a:pt x="140760" y="66994"/>
                  <a:pt x="146052" y="66994"/>
                </a:cubicBezTo>
                <a:cubicBezTo>
                  <a:pt x="151344" y="66994"/>
                  <a:pt x="106100" y="75461"/>
                  <a:pt x="87315" y="82869"/>
                </a:cubicBezTo>
                <a:cubicBezTo>
                  <a:pt x="68530" y="90277"/>
                  <a:pt x="38102" y="113296"/>
                  <a:pt x="33340" y="111444"/>
                </a:cubicBezTo>
                <a:cubicBezTo>
                  <a:pt x="28578" y="109592"/>
                  <a:pt x="58740" y="71756"/>
                  <a:pt x="58740" y="71756"/>
                </a:cubicBezTo>
                <a:cubicBezTo>
                  <a:pt x="68000" y="56939"/>
                  <a:pt x="125415" y="-4973"/>
                  <a:pt x="115890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C9CC5812-8B10-423A-81CB-7E6A62A65D70}"/>
              </a:ext>
            </a:extLst>
          </p:cNvPr>
          <p:cNvSpPr/>
          <p:nvPr/>
        </p:nvSpPr>
        <p:spPr>
          <a:xfrm>
            <a:off x="5221285" y="4868852"/>
            <a:ext cx="174754" cy="209569"/>
          </a:xfrm>
          <a:custGeom>
            <a:avLst/>
            <a:gdLst>
              <a:gd name="connsiteX0" fmla="*/ 174628 w 174754"/>
              <a:gd name="connsiteY0" fmla="*/ 11 h 209569"/>
              <a:gd name="connsiteX1" fmla="*/ 147640 w 174754"/>
              <a:gd name="connsiteY1" fmla="*/ 92086 h 209569"/>
              <a:gd name="connsiteX2" fmla="*/ 92078 w 174754"/>
              <a:gd name="connsiteY2" fmla="*/ 142886 h 209569"/>
              <a:gd name="connsiteX3" fmla="*/ 85728 w 174754"/>
              <a:gd name="connsiteY3" fmla="*/ 201623 h 209569"/>
              <a:gd name="connsiteX4" fmla="*/ 3 w 174754"/>
              <a:gd name="connsiteY4" fmla="*/ 138123 h 209569"/>
              <a:gd name="connsiteX5" fmla="*/ 82553 w 174754"/>
              <a:gd name="connsiteY5" fmla="*/ 209561 h 209569"/>
              <a:gd name="connsiteX6" fmla="*/ 115890 w 174754"/>
              <a:gd name="connsiteY6" fmla="*/ 142886 h 209569"/>
              <a:gd name="connsiteX7" fmla="*/ 106365 w 174754"/>
              <a:gd name="connsiteY7" fmla="*/ 155586 h 209569"/>
              <a:gd name="connsiteX8" fmla="*/ 155578 w 174754"/>
              <a:gd name="connsiteY8" fmla="*/ 98436 h 209569"/>
              <a:gd name="connsiteX9" fmla="*/ 174628 w 174754"/>
              <a:gd name="connsiteY9" fmla="*/ 11 h 20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754" h="209569">
                <a:moveTo>
                  <a:pt x="174628" y="11"/>
                </a:moveTo>
                <a:cubicBezTo>
                  <a:pt x="173305" y="-1047"/>
                  <a:pt x="161398" y="68274"/>
                  <a:pt x="147640" y="92086"/>
                </a:cubicBezTo>
                <a:cubicBezTo>
                  <a:pt x="133882" y="115898"/>
                  <a:pt x="102397" y="124630"/>
                  <a:pt x="92078" y="142886"/>
                </a:cubicBezTo>
                <a:cubicBezTo>
                  <a:pt x="81759" y="161142"/>
                  <a:pt x="101074" y="202417"/>
                  <a:pt x="85728" y="201623"/>
                </a:cubicBezTo>
                <a:cubicBezTo>
                  <a:pt x="70382" y="200829"/>
                  <a:pt x="532" y="136800"/>
                  <a:pt x="3" y="138123"/>
                </a:cubicBezTo>
                <a:cubicBezTo>
                  <a:pt x="-526" y="139446"/>
                  <a:pt x="63239" y="208767"/>
                  <a:pt x="82553" y="209561"/>
                </a:cubicBezTo>
                <a:cubicBezTo>
                  <a:pt x="101867" y="210355"/>
                  <a:pt x="111921" y="151882"/>
                  <a:pt x="115890" y="142886"/>
                </a:cubicBezTo>
                <a:cubicBezTo>
                  <a:pt x="119859" y="133890"/>
                  <a:pt x="99750" y="162994"/>
                  <a:pt x="106365" y="155586"/>
                </a:cubicBezTo>
                <a:cubicBezTo>
                  <a:pt x="112980" y="148178"/>
                  <a:pt x="144466" y="116427"/>
                  <a:pt x="155578" y="98436"/>
                </a:cubicBezTo>
                <a:cubicBezTo>
                  <a:pt x="166690" y="80445"/>
                  <a:pt x="175951" y="1069"/>
                  <a:pt x="174628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4DE47188-8DAD-4410-BCFE-78DD2C529DD2}"/>
              </a:ext>
            </a:extLst>
          </p:cNvPr>
          <p:cNvSpPr/>
          <p:nvPr/>
        </p:nvSpPr>
        <p:spPr>
          <a:xfrm>
            <a:off x="5448154" y="4748083"/>
            <a:ext cx="379984" cy="179142"/>
          </a:xfrm>
          <a:custGeom>
            <a:avLst/>
            <a:gdLst>
              <a:gd name="connsiteX0" fmla="*/ 146 w 379984"/>
              <a:gd name="connsiteY0" fmla="*/ 130 h 179142"/>
              <a:gd name="connsiteX1" fmla="*/ 150959 w 379984"/>
              <a:gd name="connsiteY1" fmla="*/ 81092 h 179142"/>
              <a:gd name="connsiteX2" fmla="*/ 258909 w 379984"/>
              <a:gd name="connsiteY2" fmla="*/ 130305 h 179142"/>
              <a:gd name="connsiteX3" fmla="*/ 100159 w 379984"/>
              <a:gd name="connsiteY3" fmla="*/ 46167 h 179142"/>
              <a:gd name="connsiteX4" fmla="*/ 320821 w 379984"/>
              <a:gd name="connsiteY4" fmla="*/ 152530 h 179142"/>
              <a:gd name="connsiteX5" fmla="*/ 371621 w 379984"/>
              <a:gd name="connsiteY5" fmla="*/ 173167 h 179142"/>
              <a:gd name="connsiteX6" fmla="*/ 179534 w 379984"/>
              <a:gd name="connsiteY6" fmla="*/ 65217 h 179142"/>
              <a:gd name="connsiteX7" fmla="*/ 146 w 379984"/>
              <a:gd name="connsiteY7" fmla="*/ 130 h 17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9984" h="179142">
                <a:moveTo>
                  <a:pt x="146" y="130"/>
                </a:moveTo>
                <a:cubicBezTo>
                  <a:pt x="-4616" y="2776"/>
                  <a:pt x="107832" y="59396"/>
                  <a:pt x="150959" y="81092"/>
                </a:cubicBezTo>
                <a:cubicBezTo>
                  <a:pt x="194086" y="102788"/>
                  <a:pt x="267376" y="136126"/>
                  <a:pt x="258909" y="130305"/>
                </a:cubicBezTo>
                <a:cubicBezTo>
                  <a:pt x="250442" y="124484"/>
                  <a:pt x="89840" y="42463"/>
                  <a:pt x="100159" y="46167"/>
                </a:cubicBezTo>
                <a:cubicBezTo>
                  <a:pt x="110478" y="49871"/>
                  <a:pt x="275577" y="131363"/>
                  <a:pt x="320821" y="152530"/>
                </a:cubicBezTo>
                <a:cubicBezTo>
                  <a:pt x="366065" y="173697"/>
                  <a:pt x="395169" y="187719"/>
                  <a:pt x="371621" y="173167"/>
                </a:cubicBezTo>
                <a:cubicBezTo>
                  <a:pt x="348073" y="158615"/>
                  <a:pt x="239330" y="94850"/>
                  <a:pt x="179534" y="65217"/>
                </a:cubicBezTo>
                <a:cubicBezTo>
                  <a:pt x="119738" y="35584"/>
                  <a:pt x="4908" y="-2516"/>
                  <a:pt x="146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53DD9367-5EC2-4A73-A390-D2F4B7BC3321}"/>
              </a:ext>
            </a:extLst>
          </p:cNvPr>
          <p:cNvSpPr/>
          <p:nvPr/>
        </p:nvSpPr>
        <p:spPr>
          <a:xfrm>
            <a:off x="5489523" y="4775103"/>
            <a:ext cx="351871" cy="188566"/>
          </a:xfrm>
          <a:custGeom>
            <a:avLst/>
            <a:gdLst>
              <a:gd name="connsiteX0" fmla="*/ 52 w 351871"/>
              <a:gd name="connsiteY0" fmla="*/ 97 h 188566"/>
              <a:gd name="connsiteX1" fmla="*/ 131815 w 351871"/>
              <a:gd name="connsiteY1" fmla="*/ 108047 h 188566"/>
              <a:gd name="connsiteX2" fmla="*/ 333427 w 351871"/>
              <a:gd name="connsiteY2" fmla="*/ 173135 h 188566"/>
              <a:gd name="connsiteX3" fmla="*/ 328665 w 351871"/>
              <a:gd name="connsiteY3" fmla="*/ 184247 h 188566"/>
              <a:gd name="connsiteX4" fmla="*/ 209602 w 351871"/>
              <a:gd name="connsiteY4" fmla="*/ 114397 h 188566"/>
              <a:gd name="connsiteX5" fmla="*/ 146102 w 351871"/>
              <a:gd name="connsiteY5" fmla="*/ 88997 h 188566"/>
              <a:gd name="connsiteX6" fmla="*/ 52 w 351871"/>
              <a:gd name="connsiteY6" fmla="*/ 97 h 188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871" h="188566">
                <a:moveTo>
                  <a:pt x="52" y="97"/>
                </a:moveTo>
                <a:cubicBezTo>
                  <a:pt x="-2329" y="3272"/>
                  <a:pt x="76253" y="79207"/>
                  <a:pt x="131815" y="108047"/>
                </a:cubicBezTo>
                <a:cubicBezTo>
                  <a:pt x="187377" y="136887"/>
                  <a:pt x="300619" y="160435"/>
                  <a:pt x="333427" y="173135"/>
                </a:cubicBezTo>
                <a:cubicBezTo>
                  <a:pt x="366235" y="185835"/>
                  <a:pt x="349303" y="194037"/>
                  <a:pt x="328665" y="184247"/>
                </a:cubicBezTo>
                <a:cubicBezTo>
                  <a:pt x="308027" y="174457"/>
                  <a:pt x="240029" y="130272"/>
                  <a:pt x="209602" y="114397"/>
                </a:cubicBezTo>
                <a:cubicBezTo>
                  <a:pt x="179175" y="98522"/>
                  <a:pt x="178646" y="105666"/>
                  <a:pt x="146102" y="88997"/>
                </a:cubicBezTo>
                <a:cubicBezTo>
                  <a:pt x="113558" y="72328"/>
                  <a:pt x="2433" y="-3078"/>
                  <a:pt x="52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FDAB4218-B8F7-4F9A-BC4E-2A69C4F99E97}"/>
              </a:ext>
            </a:extLst>
          </p:cNvPr>
          <p:cNvSpPr/>
          <p:nvPr/>
        </p:nvSpPr>
        <p:spPr>
          <a:xfrm>
            <a:off x="5729102" y="4906484"/>
            <a:ext cx="73215" cy="278522"/>
          </a:xfrm>
          <a:custGeom>
            <a:avLst/>
            <a:gdLst>
              <a:gd name="connsiteX0" fmla="*/ 54161 w 73215"/>
              <a:gd name="connsiteY0" fmla="*/ 479 h 278522"/>
              <a:gd name="connsiteX1" fmla="*/ 65273 w 73215"/>
              <a:gd name="connsiteY1" fmla="*/ 152879 h 278522"/>
              <a:gd name="connsiteX2" fmla="*/ 54161 w 73215"/>
              <a:gd name="connsiteY2" fmla="*/ 216379 h 278522"/>
              <a:gd name="connsiteX3" fmla="*/ 38286 w 73215"/>
              <a:gd name="connsiteY3" fmla="*/ 244954 h 278522"/>
              <a:gd name="connsiteX4" fmla="*/ 186 w 73215"/>
              <a:gd name="connsiteY4" fmla="*/ 275116 h 278522"/>
              <a:gd name="connsiteX5" fmla="*/ 55748 w 73215"/>
              <a:gd name="connsiteY5" fmla="*/ 159229 h 278522"/>
              <a:gd name="connsiteX6" fmla="*/ 38286 w 73215"/>
              <a:gd name="connsiteY6" fmla="*/ 219554 h 278522"/>
              <a:gd name="connsiteX7" fmla="*/ 55748 w 73215"/>
              <a:gd name="connsiteY7" fmla="*/ 173516 h 278522"/>
              <a:gd name="connsiteX8" fmla="*/ 73211 w 73215"/>
              <a:gd name="connsiteY8" fmla="*/ 106841 h 278522"/>
              <a:gd name="connsiteX9" fmla="*/ 54161 w 73215"/>
              <a:gd name="connsiteY9" fmla="*/ 479 h 27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215" h="278522">
                <a:moveTo>
                  <a:pt x="54161" y="479"/>
                </a:moveTo>
                <a:cubicBezTo>
                  <a:pt x="52838" y="8152"/>
                  <a:pt x="65273" y="116896"/>
                  <a:pt x="65273" y="152879"/>
                </a:cubicBezTo>
                <a:cubicBezTo>
                  <a:pt x="65273" y="188862"/>
                  <a:pt x="58659" y="201033"/>
                  <a:pt x="54161" y="216379"/>
                </a:cubicBezTo>
                <a:cubicBezTo>
                  <a:pt x="49663" y="231725"/>
                  <a:pt x="47282" y="235165"/>
                  <a:pt x="38286" y="244954"/>
                </a:cubicBezTo>
                <a:cubicBezTo>
                  <a:pt x="29290" y="254743"/>
                  <a:pt x="-2724" y="289404"/>
                  <a:pt x="186" y="275116"/>
                </a:cubicBezTo>
                <a:cubicBezTo>
                  <a:pt x="3096" y="260828"/>
                  <a:pt x="49398" y="168489"/>
                  <a:pt x="55748" y="159229"/>
                </a:cubicBezTo>
                <a:cubicBezTo>
                  <a:pt x="62098" y="149969"/>
                  <a:pt x="38286" y="217173"/>
                  <a:pt x="38286" y="219554"/>
                </a:cubicBezTo>
                <a:cubicBezTo>
                  <a:pt x="38286" y="221935"/>
                  <a:pt x="49927" y="192301"/>
                  <a:pt x="55748" y="173516"/>
                </a:cubicBezTo>
                <a:cubicBezTo>
                  <a:pt x="61569" y="154731"/>
                  <a:pt x="73475" y="134358"/>
                  <a:pt x="73211" y="106841"/>
                </a:cubicBezTo>
                <a:cubicBezTo>
                  <a:pt x="72947" y="79324"/>
                  <a:pt x="55484" y="-7194"/>
                  <a:pt x="54161" y="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2BC63ACF-E15A-4E43-B159-DFDEDD0E29A9}"/>
              </a:ext>
            </a:extLst>
          </p:cNvPr>
          <p:cNvSpPr/>
          <p:nvPr/>
        </p:nvSpPr>
        <p:spPr>
          <a:xfrm>
            <a:off x="5744907" y="4913294"/>
            <a:ext cx="209922" cy="263837"/>
          </a:xfrm>
          <a:custGeom>
            <a:avLst/>
            <a:gdLst>
              <a:gd name="connsiteX0" fmla="*/ 68518 w 209922"/>
              <a:gd name="connsiteY0" fmla="*/ 19 h 263837"/>
              <a:gd name="connsiteX1" fmla="*/ 93918 w 209922"/>
              <a:gd name="connsiteY1" fmla="*/ 131781 h 263837"/>
              <a:gd name="connsiteX2" fmla="*/ 78043 w 209922"/>
              <a:gd name="connsiteY2" fmla="*/ 160356 h 263837"/>
              <a:gd name="connsiteX3" fmla="*/ 256 w 209922"/>
              <a:gd name="connsiteY3" fmla="*/ 263544 h 263837"/>
              <a:gd name="connsiteX4" fmla="*/ 54231 w 209922"/>
              <a:gd name="connsiteY4" fmla="*/ 192106 h 263837"/>
              <a:gd name="connsiteX5" fmla="*/ 89156 w 209922"/>
              <a:gd name="connsiteY5" fmla="*/ 211156 h 263837"/>
              <a:gd name="connsiteX6" fmla="*/ 209806 w 209922"/>
              <a:gd name="connsiteY6" fmla="*/ 201631 h 263837"/>
              <a:gd name="connsiteX7" fmla="*/ 65343 w 209922"/>
              <a:gd name="connsiteY7" fmla="*/ 195281 h 263837"/>
              <a:gd name="connsiteX8" fmla="*/ 65343 w 209922"/>
              <a:gd name="connsiteY8" fmla="*/ 192106 h 263837"/>
              <a:gd name="connsiteX9" fmla="*/ 78043 w 209922"/>
              <a:gd name="connsiteY9" fmla="*/ 122256 h 263837"/>
              <a:gd name="connsiteX10" fmla="*/ 68518 w 209922"/>
              <a:gd name="connsiteY10" fmla="*/ 19 h 26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922" h="263837">
                <a:moveTo>
                  <a:pt x="68518" y="19"/>
                </a:moveTo>
                <a:cubicBezTo>
                  <a:pt x="71164" y="1607"/>
                  <a:pt x="92331" y="105058"/>
                  <a:pt x="93918" y="131781"/>
                </a:cubicBezTo>
                <a:cubicBezTo>
                  <a:pt x="95505" y="158504"/>
                  <a:pt x="93653" y="138396"/>
                  <a:pt x="78043" y="160356"/>
                </a:cubicBezTo>
                <a:cubicBezTo>
                  <a:pt x="62433" y="182316"/>
                  <a:pt x="4225" y="258252"/>
                  <a:pt x="256" y="263544"/>
                </a:cubicBezTo>
                <a:cubicBezTo>
                  <a:pt x="-3713" y="268836"/>
                  <a:pt x="39414" y="200837"/>
                  <a:pt x="54231" y="192106"/>
                </a:cubicBezTo>
                <a:cubicBezTo>
                  <a:pt x="69048" y="183375"/>
                  <a:pt x="63227" y="209569"/>
                  <a:pt x="89156" y="211156"/>
                </a:cubicBezTo>
                <a:cubicBezTo>
                  <a:pt x="115085" y="212744"/>
                  <a:pt x="213775" y="204277"/>
                  <a:pt x="209806" y="201631"/>
                </a:cubicBezTo>
                <a:cubicBezTo>
                  <a:pt x="205837" y="198985"/>
                  <a:pt x="65343" y="195281"/>
                  <a:pt x="65343" y="195281"/>
                </a:cubicBezTo>
                <a:cubicBezTo>
                  <a:pt x="41266" y="193694"/>
                  <a:pt x="63226" y="204277"/>
                  <a:pt x="65343" y="192106"/>
                </a:cubicBezTo>
                <a:cubicBezTo>
                  <a:pt x="67460" y="179935"/>
                  <a:pt x="75662" y="150831"/>
                  <a:pt x="78043" y="122256"/>
                </a:cubicBezTo>
                <a:cubicBezTo>
                  <a:pt x="80424" y="93681"/>
                  <a:pt x="65872" y="-1569"/>
                  <a:pt x="68518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18856263-3BFA-4114-97D2-CF0D372459CD}"/>
              </a:ext>
            </a:extLst>
          </p:cNvPr>
          <p:cNvSpPr/>
          <p:nvPr/>
        </p:nvSpPr>
        <p:spPr>
          <a:xfrm>
            <a:off x="5386302" y="4956795"/>
            <a:ext cx="368541" cy="217184"/>
          </a:xfrm>
          <a:custGeom>
            <a:avLst/>
            <a:gdLst>
              <a:gd name="connsiteX0" fmla="*/ 1673 w 368541"/>
              <a:gd name="connsiteY0" fmla="*/ 968 h 217184"/>
              <a:gd name="connsiteX1" fmla="*/ 127086 w 368541"/>
              <a:gd name="connsiteY1" fmla="*/ 126380 h 217184"/>
              <a:gd name="connsiteX2" fmla="*/ 147723 w 368541"/>
              <a:gd name="connsiteY2" fmla="*/ 139080 h 217184"/>
              <a:gd name="connsiteX3" fmla="*/ 66761 w 368541"/>
              <a:gd name="connsiteY3" fmla="*/ 78755 h 217184"/>
              <a:gd name="connsiteX4" fmla="*/ 231861 w 368541"/>
              <a:gd name="connsiteY4" fmla="*/ 185118 h 217184"/>
              <a:gd name="connsiteX5" fmla="*/ 368386 w 368541"/>
              <a:gd name="connsiteY5" fmla="*/ 216868 h 217184"/>
              <a:gd name="connsiteX6" fmla="*/ 255673 w 368541"/>
              <a:gd name="connsiteY6" fmla="*/ 170830 h 217184"/>
              <a:gd name="connsiteX7" fmla="*/ 106448 w 368541"/>
              <a:gd name="connsiteY7" fmla="*/ 77168 h 217184"/>
              <a:gd name="connsiteX8" fmla="*/ 92161 w 368541"/>
              <a:gd name="connsiteY8" fmla="*/ 97805 h 217184"/>
              <a:gd name="connsiteX9" fmla="*/ 57236 w 368541"/>
              <a:gd name="connsiteY9" fmla="*/ 69230 h 217184"/>
              <a:gd name="connsiteX10" fmla="*/ 1673 w 368541"/>
              <a:gd name="connsiteY10" fmla="*/ 968 h 21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541" h="217184">
                <a:moveTo>
                  <a:pt x="1673" y="968"/>
                </a:moveTo>
                <a:cubicBezTo>
                  <a:pt x="13315" y="10493"/>
                  <a:pt x="102744" y="103361"/>
                  <a:pt x="127086" y="126380"/>
                </a:cubicBezTo>
                <a:cubicBezTo>
                  <a:pt x="151428" y="149399"/>
                  <a:pt x="157777" y="147017"/>
                  <a:pt x="147723" y="139080"/>
                </a:cubicBezTo>
                <a:cubicBezTo>
                  <a:pt x="137669" y="131143"/>
                  <a:pt x="52738" y="71082"/>
                  <a:pt x="66761" y="78755"/>
                </a:cubicBezTo>
                <a:cubicBezTo>
                  <a:pt x="80784" y="86428"/>
                  <a:pt x="181590" y="162099"/>
                  <a:pt x="231861" y="185118"/>
                </a:cubicBezTo>
                <a:cubicBezTo>
                  <a:pt x="282132" y="208137"/>
                  <a:pt x="364417" y="219249"/>
                  <a:pt x="368386" y="216868"/>
                </a:cubicBezTo>
                <a:cubicBezTo>
                  <a:pt x="372355" y="214487"/>
                  <a:pt x="299329" y="194113"/>
                  <a:pt x="255673" y="170830"/>
                </a:cubicBezTo>
                <a:cubicBezTo>
                  <a:pt x="212017" y="147547"/>
                  <a:pt x="133700" y="89339"/>
                  <a:pt x="106448" y="77168"/>
                </a:cubicBezTo>
                <a:cubicBezTo>
                  <a:pt x="79196" y="64997"/>
                  <a:pt x="100363" y="99128"/>
                  <a:pt x="92161" y="97805"/>
                </a:cubicBezTo>
                <a:cubicBezTo>
                  <a:pt x="83959" y="96482"/>
                  <a:pt x="72053" y="83517"/>
                  <a:pt x="57236" y="69230"/>
                </a:cubicBezTo>
                <a:cubicBezTo>
                  <a:pt x="42419" y="54943"/>
                  <a:pt x="-9969" y="-8557"/>
                  <a:pt x="1673" y="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3BBB175F-3B07-4EA3-AE50-89AF113C73C0}"/>
              </a:ext>
            </a:extLst>
          </p:cNvPr>
          <p:cNvSpPr/>
          <p:nvPr/>
        </p:nvSpPr>
        <p:spPr>
          <a:xfrm>
            <a:off x="5524593" y="4829002"/>
            <a:ext cx="136199" cy="227995"/>
          </a:xfrm>
          <a:custGeom>
            <a:avLst/>
            <a:gdLst>
              <a:gd name="connsiteX0" fmla="*/ 31657 w 136199"/>
              <a:gd name="connsiteY0" fmla="*/ 173 h 227995"/>
              <a:gd name="connsiteX1" fmla="*/ 131670 w 136199"/>
              <a:gd name="connsiteY1" fmla="*/ 187498 h 227995"/>
              <a:gd name="connsiteX2" fmla="*/ 109445 w 136199"/>
              <a:gd name="connsiteY2" fmla="*/ 203373 h 227995"/>
              <a:gd name="connsiteX3" fmla="*/ 23720 w 136199"/>
              <a:gd name="connsiteY3" fmla="*/ 225598 h 227995"/>
              <a:gd name="connsiteX4" fmla="*/ 6257 w 136199"/>
              <a:gd name="connsiteY4" fmla="*/ 225598 h 227995"/>
              <a:gd name="connsiteX5" fmla="*/ 115795 w 136199"/>
              <a:gd name="connsiteY5" fmla="*/ 209723 h 227995"/>
              <a:gd name="connsiteX6" fmla="*/ 115795 w 136199"/>
              <a:gd name="connsiteY6" fmla="*/ 170036 h 227995"/>
              <a:gd name="connsiteX7" fmla="*/ 82457 w 136199"/>
              <a:gd name="connsiteY7" fmla="*/ 100186 h 227995"/>
              <a:gd name="connsiteX8" fmla="*/ 120557 w 136199"/>
              <a:gd name="connsiteY8" fmla="*/ 209723 h 227995"/>
              <a:gd name="connsiteX9" fmla="*/ 61820 w 136199"/>
              <a:gd name="connsiteY9" fmla="*/ 209723 h 227995"/>
              <a:gd name="connsiteX10" fmla="*/ 85632 w 136199"/>
              <a:gd name="connsiteY10" fmla="*/ 154161 h 227995"/>
              <a:gd name="connsiteX11" fmla="*/ 31657 w 136199"/>
              <a:gd name="connsiteY11" fmla="*/ 173 h 22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199" h="227995">
                <a:moveTo>
                  <a:pt x="31657" y="173"/>
                </a:moveTo>
                <a:cubicBezTo>
                  <a:pt x="39330" y="5729"/>
                  <a:pt x="118705" y="153632"/>
                  <a:pt x="131670" y="187498"/>
                </a:cubicBezTo>
                <a:cubicBezTo>
                  <a:pt x="144635" y="221364"/>
                  <a:pt x="127437" y="197023"/>
                  <a:pt x="109445" y="203373"/>
                </a:cubicBezTo>
                <a:cubicBezTo>
                  <a:pt x="91453" y="209723"/>
                  <a:pt x="40918" y="221894"/>
                  <a:pt x="23720" y="225598"/>
                </a:cubicBezTo>
                <a:cubicBezTo>
                  <a:pt x="6522" y="229302"/>
                  <a:pt x="-9089" y="228244"/>
                  <a:pt x="6257" y="225598"/>
                </a:cubicBezTo>
                <a:cubicBezTo>
                  <a:pt x="21603" y="222952"/>
                  <a:pt x="97539" y="218983"/>
                  <a:pt x="115795" y="209723"/>
                </a:cubicBezTo>
                <a:cubicBezTo>
                  <a:pt x="134051" y="200463"/>
                  <a:pt x="121351" y="188292"/>
                  <a:pt x="115795" y="170036"/>
                </a:cubicBezTo>
                <a:cubicBezTo>
                  <a:pt x="110239" y="151780"/>
                  <a:pt x="81663" y="93572"/>
                  <a:pt x="82457" y="100186"/>
                </a:cubicBezTo>
                <a:cubicBezTo>
                  <a:pt x="83251" y="106800"/>
                  <a:pt x="123997" y="191467"/>
                  <a:pt x="120557" y="209723"/>
                </a:cubicBezTo>
                <a:cubicBezTo>
                  <a:pt x="117118" y="227979"/>
                  <a:pt x="67641" y="218983"/>
                  <a:pt x="61820" y="209723"/>
                </a:cubicBezTo>
                <a:cubicBezTo>
                  <a:pt x="55999" y="200463"/>
                  <a:pt x="84838" y="184323"/>
                  <a:pt x="85632" y="154161"/>
                </a:cubicBezTo>
                <a:cubicBezTo>
                  <a:pt x="86426" y="123999"/>
                  <a:pt x="23984" y="-5383"/>
                  <a:pt x="31657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2B634C44-A952-426B-B241-48445B649905}"/>
              </a:ext>
            </a:extLst>
          </p:cNvPr>
          <p:cNvSpPr/>
          <p:nvPr/>
        </p:nvSpPr>
        <p:spPr>
          <a:xfrm>
            <a:off x="5640327" y="4998652"/>
            <a:ext cx="147057" cy="101987"/>
          </a:xfrm>
          <a:custGeom>
            <a:avLst/>
            <a:gdLst>
              <a:gd name="connsiteX0" fmla="*/ 61 w 147057"/>
              <a:gd name="connsiteY0" fmla="*/ 386 h 101987"/>
              <a:gd name="connsiteX1" fmla="*/ 144523 w 147057"/>
              <a:gd name="connsiteY1" fmla="*/ 48011 h 101987"/>
              <a:gd name="connsiteX2" fmla="*/ 90548 w 147057"/>
              <a:gd name="connsiteY2" fmla="*/ 55948 h 101987"/>
              <a:gd name="connsiteX3" fmla="*/ 69911 w 147057"/>
              <a:gd name="connsiteY3" fmla="*/ 101986 h 101987"/>
              <a:gd name="connsiteX4" fmla="*/ 68323 w 147057"/>
              <a:gd name="connsiteY4" fmla="*/ 57536 h 101987"/>
              <a:gd name="connsiteX5" fmla="*/ 125473 w 147057"/>
              <a:gd name="connsiteY5" fmla="*/ 27373 h 101987"/>
              <a:gd name="connsiteX6" fmla="*/ 61 w 147057"/>
              <a:gd name="connsiteY6" fmla="*/ 386 h 10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057" h="101987">
                <a:moveTo>
                  <a:pt x="61" y="386"/>
                </a:moveTo>
                <a:cubicBezTo>
                  <a:pt x="3236" y="3826"/>
                  <a:pt x="129442" y="38751"/>
                  <a:pt x="144523" y="48011"/>
                </a:cubicBezTo>
                <a:cubicBezTo>
                  <a:pt x="159604" y="57271"/>
                  <a:pt x="102983" y="46952"/>
                  <a:pt x="90548" y="55948"/>
                </a:cubicBezTo>
                <a:cubicBezTo>
                  <a:pt x="78113" y="64944"/>
                  <a:pt x="73615" y="101721"/>
                  <a:pt x="69911" y="101986"/>
                </a:cubicBezTo>
                <a:cubicBezTo>
                  <a:pt x="66207" y="102251"/>
                  <a:pt x="59063" y="69971"/>
                  <a:pt x="68323" y="57536"/>
                </a:cubicBezTo>
                <a:cubicBezTo>
                  <a:pt x="77583" y="45101"/>
                  <a:pt x="133940" y="37427"/>
                  <a:pt x="125473" y="27373"/>
                </a:cubicBezTo>
                <a:cubicBezTo>
                  <a:pt x="117006" y="17319"/>
                  <a:pt x="-3114" y="-3054"/>
                  <a:pt x="61" y="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B5345C9A-8E7A-42AE-BE63-895AE3544A73}"/>
              </a:ext>
            </a:extLst>
          </p:cNvPr>
          <p:cNvSpPr/>
          <p:nvPr/>
        </p:nvSpPr>
        <p:spPr>
          <a:xfrm>
            <a:off x="5056157" y="3651012"/>
            <a:ext cx="735075" cy="538402"/>
          </a:xfrm>
          <a:custGeom>
            <a:avLst/>
            <a:gdLst>
              <a:gd name="connsiteX0" fmla="*/ 31 w 735075"/>
              <a:gd name="connsiteY0" fmla="*/ 238 h 538402"/>
              <a:gd name="connsiteX1" fmla="*/ 263556 w 735075"/>
              <a:gd name="connsiteY1" fmla="*/ 236776 h 538402"/>
              <a:gd name="connsiteX2" fmla="*/ 158781 w 735075"/>
              <a:gd name="connsiteY2" fmla="*/ 154226 h 538402"/>
              <a:gd name="connsiteX3" fmla="*/ 36543 w 735075"/>
              <a:gd name="connsiteY3" fmla="*/ 41513 h 538402"/>
              <a:gd name="connsiteX4" fmla="*/ 203231 w 735075"/>
              <a:gd name="connsiteY4" fmla="*/ 155813 h 538402"/>
              <a:gd name="connsiteX5" fmla="*/ 282606 w 735075"/>
              <a:gd name="connsiteY5" fmla="*/ 238363 h 538402"/>
              <a:gd name="connsiteX6" fmla="*/ 382618 w 735075"/>
              <a:gd name="connsiteY6" fmla="*/ 312976 h 538402"/>
              <a:gd name="connsiteX7" fmla="*/ 458818 w 735075"/>
              <a:gd name="connsiteY7" fmla="*/ 365363 h 538402"/>
              <a:gd name="connsiteX8" fmla="*/ 449293 w 735075"/>
              <a:gd name="connsiteY8" fmla="*/ 355838 h 538402"/>
              <a:gd name="connsiteX9" fmla="*/ 546131 w 735075"/>
              <a:gd name="connsiteY9" fmla="*/ 417751 h 538402"/>
              <a:gd name="connsiteX10" fmla="*/ 647731 w 735075"/>
              <a:gd name="connsiteY10" fmla="*/ 492363 h 538402"/>
              <a:gd name="connsiteX11" fmla="*/ 735043 w 735075"/>
              <a:gd name="connsiteY11" fmla="*/ 538401 h 538402"/>
              <a:gd name="connsiteX12" fmla="*/ 638206 w 735075"/>
              <a:gd name="connsiteY12" fmla="*/ 493951 h 538402"/>
              <a:gd name="connsiteX13" fmla="*/ 544543 w 735075"/>
              <a:gd name="connsiteY13" fmla="*/ 435213 h 538402"/>
              <a:gd name="connsiteX14" fmla="*/ 408018 w 735075"/>
              <a:gd name="connsiteY14" fmla="*/ 341551 h 538402"/>
              <a:gd name="connsiteX15" fmla="*/ 282606 w 735075"/>
              <a:gd name="connsiteY15" fmla="*/ 287576 h 538402"/>
              <a:gd name="connsiteX16" fmla="*/ 31 w 735075"/>
              <a:gd name="connsiteY16" fmla="*/ 238 h 53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35075" h="538402">
                <a:moveTo>
                  <a:pt x="31" y="238"/>
                </a:moveTo>
                <a:cubicBezTo>
                  <a:pt x="-3144" y="-8229"/>
                  <a:pt x="237098" y="211111"/>
                  <a:pt x="263556" y="236776"/>
                </a:cubicBezTo>
                <a:cubicBezTo>
                  <a:pt x="290014" y="262441"/>
                  <a:pt x="196616" y="186770"/>
                  <a:pt x="158781" y="154226"/>
                </a:cubicBezTo>
                <a:cubicBezTo>
                  <a:pt x="120946" y="121682"/>
                  <a:pt x="29135" y="41249"/>
                  <a:pt x="36543" y="41513"/>
                </a:cubicBezTo>
                <a:cubicBezTo>
                  <a:pt x="43951" y="41778"/>
                  <a:pt x="162221" y="123005"/>
                  <a:pt x="203231" y="155813"/>
                </a:cubicBezTo>
                <a:cubicBezTo>
                  <a:pt x="244242" y="188621"/>
                  <a:pt x="252708" y="212169"/>
                  <a:pt x="282606" y="238363"/>
                </a:cubicBezTo>
                <a:cubicBezTo>
                  <a:pt x="312504" y="264557"/>
                  <a:pt x="353249" y="291809"/>
                  <a:pt x="382618" y="312976"/>
                </a:cubicBezTo>
                <a:cubicBezTo>
                  <a:pt x="411987" y="334143"/>
                  <a:pt x="447706" y="358219"/>
                  <a:pt x="458818" y="365363"/>
                </a:cubicBezTo>
                <a:cubicBezTo>
                  <a:pt x="469931" y="372507"/>
                  <a:pt x="434741" y="347107"/>
                  <a:pt x="449293" y="355838"/>
                </a:cubicBezTo>
                <a:cubicBezTo>
                  <a:pt x="463845" y="364569"/>
                  <a:pt x="513058" y="394997"/>
                  <a:pt x="546131" y="417751"/>
                </a:cubicBezTo>
                <a:cubicBezTo>
                  <a:pt x="579204" y="440505"/>
                  <a:pt x="616246" y="472255"/>
                  <a:pt x="647731" y="492363"/>
                </a:cubicBezTo>
                <a:cubicBezTo>
                  <a:pt x="679216" y="512471"/>
                  <a:pt x="736631" y="538136"/>
                  <a:pt x="735043" y="538401"/>
                </a:cubicBezTo>
                <a:cubicBezTo>
                  <a:pt x="733456" y="538666"/>
                  <a:pt x="669956" y="511149"/>
                  <a:pt x="638206" y="493951"/>
                </a:cubicBezTo>
                <a:cubicBezTo>
                  <a:pt x="606456" y="476753"/>
                  <a:pt x="582908" y="460613"/>
                  <a:pt x="544543" y="435213"/>
                </a:cubicBezTo>
                <a:cubicBezTo>
                  <a:pt x="506178" y="409813"/>
                  <a:pt x="451674" y="366157"/>
                  <a:pt x="408018" y="341551"/>
                </a:cubicBezTo>
                <a:cubicBezTo>
                  <a:pt x="364362" y="316945"/>
                  <a:pt x="348487" y="344197"/>
                  <a:pt x="282606" y="287576"/>
                </a:cubicBezTo>
                <a:cubicBezTo>
                  <a:pt x="216725" y="230955"/>
                  <a:pt x="3206" y="8705"/>
                  <a:pt x="31" y="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367DC4C4-FB94-4138-926B-BC8CB6AF924E}"/>
              </a:ext>
            </a:extLst>
          </p:cNvPr>
          <p:cNvSpPr/>
          <p:nvPr/>
        </p:nvSpPr>
        <p:spPr>
          <a:xfrm>
            <a:off x="5174923" y="3930410"/>
            <a:ext cx="582679" cy="323613"/>
          </a:xfrm>
          <a:custGeom>
            <a:avLst/>
            <a:gdLst>
              <a:gd name="connsiteX0" fmla="*/ 327 w 582679"/>
              <a:gd name="connsiteY0" fmla="*/ 240 h 323613"/>
              <a:gd name="connsiteX1" fmla="*/ 290840 w 582679"/>
              <a:gd name="connsiteY1" fmla="*/ 203440 h 323613"/>
              <a:gd name="connsiteX2" fmla="*/ 198765 w 582679"/>
              <a:gd name="connsiteY2" fmla="*/ 143115 h 323613"/>
              <a:gd name="connsiteX3" fmla="*/ 116215 w 582679"/>
              <a:gd name="connsiteY3" fmla="*/ 103428 h 323613"/>
              <a:gd name="connsiteX4" fmla="*/ 340052 w 582679"/>
              <a:gd name="connsiteY4" fmla="*/ 274878 h 323613"/>
              <a:gd name="connsiteX5" fmla="*/ 378152 w 582679"/>
              <a:gd name="connsiteY5" fmla="*/ 263765 h 323613"/>
              <a:gd name="connsiteX6" fmla="*/ 544840 w 582679"/>
              <a:gd name="connsiteY6" fmla="*/ 268528 h 323613"/>
              <a:gd name="connsiteX7" fmla="*/ 578177 w 582679"/>
              <a:gd name="connsiteY7" fmla="*/ 247890 h 323613"/>
              <a:gd name="connsiteX8" fmla="*/ 473402 w 582679"/>
              <a:gd name="connsiteY8" fmla="*/ 259003 h 323613"/>
              <a:gd name="connsiteX9" fmla="*/ 360690 w 582679"/>
              <a:gd name="connsiteY9" fmla="*/ 322503 h 323613"/>
              <a:gd name="connsiteX10" fmla="*/ 474990 w 582679"/>
              <a:gd name="connsiteY10" fmla="*/ 298690 h 323613"/>
              <a:gd name="connsiteX11" fmla="*/ 421015 w 582679"/>
              <a:gd name="connsiteY11" fmla="*/ 289165 h 323613"/>
              <a:gd name="connsiteX12" fmla="*/ 332115 w 582679"/>
              <a:gd name="connsiteY12" fmla="*/ 241540 h 323613"/>
              <a:gd name="connsiteX13" fmla="*/ 235277 w 582679"/>
              <a:gd name="connsiteY13" fmla="*/ 163753 h 323613"/>
              <a:gd name="connsiteX14" fmla="*/ 327 w 582679"/>
              <a:gd name="connsiteY14" fmla="*/ 240 h 32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82679" h="323613">
                <a:moveTo>
                  <a:pt x="327" y="240"/>
                </a:moveTo>
                <a:cubicBezTo>
                  <a:pt x="9587" y="6854"/>
                  <a:pt x="257767" y="179628"/>
                  <a:pt x="290840" y="203440"/>
                </a:cubicBezTo>
                <a:cubicBezTo>
                  <a:pt x="323913" y="227252"/>
                  <a:pt x="227869" y="159784"/>
                  <a:pt x="198765" y="143115"/>
                </a:cubicBezTo>
                <a:cubicBezTo>
                  <a:pt x="169661" y="126446"/>
                  <a:pt x="92667" y="81467"/>
                  <a:pt x="116215" y="103428"/>
                </a:cubicBezTo>
                <a:cubicBezTo>
                  <a:pt x="139763" y="125389"/>
                  <a:pt x="296396" y="248155"/>
                  <a:pt x="340052" y="274878"/>
                </a:cubicBezTo>
                <a:cubicBezTo>
                  <a:pt x="383708" y="301601"/>
                  <a:pt x="344021" y="264823"/>
                  <a:pt x="378152" y="263765"/>
                </a:cubicBezTo>
                <a:cubicBezTo>
                  <a:pt x="412283" y="262707"/>
                  <a:pt x="511503" y="271174"/>
                  <a:pt x="544840" y="268528"/>
                </a:cubicBezTo>
                <a:cubicBezTo>
                  <a:pt x="578178" y="265882"/>
                  <a:pt x="590083" y="249477"/>
                  <a:pt x="578177" y="247890"/>
                </a:cubicBezTo>
                <a:cubicBezTo>
                  <a:pt x="566271" y="246303"/>
                  <a:pt x="509650" y="246568"/>
                  <a:pt x="473402" y="259003"/>
                </a:cubicBezTo>
                <a:cubicBezTo>
                  <a:pt x="437154" y="271438"/>
                  <a:pt x="360425" y="315889"/>
                  <a:pt x="360690" y="322503"/>
                </a:cubicBezTo>
                <a:cubicBezTo>
                  <a:pt x="360955" y="329118"/>
                  <a:pt x="464936" y="304246"/>
                  <a:pt x="474990" y="298690"/>
                </a:cubicBezTo>
                <a:cubicBezTo>
                  <a:pt x="485044" y="293134"/>
                  <a:pt x="444828" y="298690"/>
                  <a:pt x="421015" y="289165"/>
                </a:cubicBezTo>
                <a:cubicBezTo>
                  <a:pt x="397203" y="279640"/>
                  <a:pt x="363071" y="262442"/>
                  <a:pt x="332115" y="241540"/>
                </a:cubicBezTo>
                <a:cubicBezTo>
                  <a:pt x="301159" y="220638"/>
                  <a:pt x="289781" y="202382"/>
                  <a:pt x="235277" y="163753"/>
                </a:cubicBezTo>
                <a:cubicBezTo>
                  <a:pt x="180773" y="125124"/>
                  <a:pt x="-8933" y="-6374"/>
                  <a:pt x="327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60602ADD-28B2-42FA-82D8-2451DFB4C58A}"/>
              </a:ext>
            </a:extLst>
          </p:cNvPr>
          <p:cNvSpPr/>
          <p:nvPr/>
        </p:nvSpPr>
        <p:spPr>
          <a:xfrm>
            <a:off x="5335588" y="4275138"/>
            <a:ext cx="497816" cy="160355"/>
          </a:xfrm>
          <a:custGeom>
            <a:avLst/>
            <a:gdLst>
              <a:gd name="connsiteX0" fmla="*/ 0 w 497816"/>
              <a:gd name="connsiteY0" fmla="*/ 0 h 160355"/>
              <a:gd name="connsiteX1" fmla="*/ 125412 w 497816"/>
              <a:gd name="connsiteY1" fmla="*/ 90487 h 160355"/>
              <a:gd name="connsiteX2" fmla="*/ 112712 w 497816"/>
              <a:gd name="connsiteY2" fmla="*/ 65087 h 160355"/>
              <a:gd name="connsiteX3" fmla="*/ 165100 w 497816"/>
              <a:gd name="connsiteY3" fmla="*/ 119062 h 160355"/>
              <a:gd name="connsiteX4" fmla="*/ 298450 w 497816"/>
              <a:gd name="connsiteY4" fmla="*/ 131762 h 160355"/>
              <a:gd name="connsiteX5" fmla="*/ 496887 w 497816"/>
              <a:gd name="connsiteY5" fmla="*/ 160337 h 160355"/>
              <a:gd name="connsiteX6" fmla="*/ 377825 w 497816"/>
              <a:gd name="connsiteY6" fmla="*/ 136525 h 160355"/>
              <a:gd name="connsiteX7" fmla="*/ 149225 w 497816"/>
              <a:gd name="connsiteY7" fmla="*/ 93662 h 160355"/>
              <a:gd name="connsiteX8" fmla="*/ 138112 w 497816"/>
              <a:gd name="connsiteY8" fmla="*/ 85725 h 160355"/>
              <a:gd name="connsiteX9" fmla="*/ 0 w 497816"/>
              <a:gd name="connsiteY9" fmla="*/ 0 h 16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7816" h="160355">
                <a:moveTo>
                  <a:pt x="0" y="0"/>
                </a:moveTo>
                <a:cubicBezTo>
                  <a:pt x="53313" y="39819"/>
                  <a:pt x="106627" y="79639"/>
                  <a:pt x="125412" y="90487"/>
                </a:cubicBezTo>
                <a:cubicBezTo>
                  <a:pt x="144197" y="101335"/>
                  <a:pt x="106097" y="60325"/>
                  <a:pt x="112712" y="65087"/>
                </a:cubicBezTo>
                <a:cubicBezTo>
                  <a:pt x="119327" y="69849"/>
                  <a:pt x="134144" y="107950"/>
                  <a:pt x="165100" y="119062"/>
                </a:cubicBezTo>
                <a:cubicBezTo>
                  <a:pt x="196056" y="130174"/>
                  <a:pt x="243152" y="124883"/>
                  <a:pt x="298450" y="131762"/>
                </a:cubicBezTo>
                <a:cubicBezTo>
                  <a:pt x="353748" y="138641"/>
                  <a:pt x="483658" y="159543"/>
                  <a:pt x="496887" y="160337"/>
                </a:cubicBezTo>
                <a:cubicBezTo>
                  <a:pt x="510116" y="161131"/>
                  <a:pt x="377825" y="136525"/>
                  <a:pt x="377825" y="136525"/>
                </a:cubicBezTo>
                <a:lnTo>
                  <a:pt x="149225" y="93662"/>
                </a:lnTo>
                <a:cubicBezTo>
                  <a:pt x="109273" y="85195"/>
                  <a:pt x="138112" y="85725"/>
                  <a:pt x="138112" y="857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521B53E1-F9CB-490B-A333-EA680309592A}"/>
              </a:ext>
            </a:extLst>
          </p:cNvPr>
          <p:cNvSpPr/>
          <p:nvPr/>
        </p:nvSpPr>
        <p:spPr>
          <a:xfrm>
            <a:off x="5278431" y="4037012"/>
            <a:ext cx="345192" cy="319245"/>
          </a:xfrm>
          <a:custGeom>
            <a:avLst/>
            <a:gdLst>
              <a:gd name="connsiteX0" fmla="*/ 7 w 345192"/>
              <a:gd name="connsiteY0" fmla="*/ 1 h 319245"/>
              <a:gd name="connsiteX1" fmla="*/ 79382 w 345192"/>
              <a:gd name="connsiteY1" fmla="*/ 188913 h 319245"/>
              <a:gd name="connsiteX2" fmla="*/ 93669 w 345192"/>
              <a:gd name="connsiteY2" fmla="*/ 184151 h 319245"/>
              <a:gd name="connsiteX3" fmla="*/ 38107 w 345192"/>
              <a:gd name="connsiteY3" fmla="*/ 106363 h 319245"/>
              <a:gd name="connsiteX4" fmla="*/ 76207 w 345192"/>
              <a:gd name="connsiteY4" fmla="*/ 169863 h 319245"/>
              <a:gd name="connsiteX5" fmla="*/ 106369 w 345192"/>
              <a:gd name="connsiteY5" fmla="*/ 231776 h 319245"/>
              <a:gd name="connsiteX6" fmla="*/ 171457 w 345192"/>
              <a:gd name="connsiteY6" fmla="*/ 273051 h 319245"/>
              <a:gd name="connsiteX7" fmla="*/ 196857 w 345192"/>
              <a:gd name="connsiteY7" fmla="*/ 319088 h 319245"/>
              <a:gd name="connsiteX8" fmla="*/ 228607 w 345192"/>
              <a:gd name="connsiteY8" fmla="*/ 288926 h 319245"/>
              <a:gd name="connsiteX9" fmla="*/ 344494 w 345192"/>
              <a:gd name="connsiteY9" fmla="*/ 311151 h 319245"/>
              <a:gd name="connsiteX10" fmla="*/ 168282 w 345192"/>
              <a:gd name="connsiteY10" fmla="*/ 282576 h 319245"/>
              <a:gd name="connsiteX11" fmla="*/ 84144 w 345192"/>
              <a:gd name="connsiteY11" fmla="*/ 192088 h 319245"/>
              <a:gd name="connsiteX12" fmla="*/ 7 w 345192"/>
              <a:gd name="connsiteY12" fmla="*/ 1 h 31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5192" h="319245">
                <a:moveTo>
                  <a:pt x="7" y="1"/>
                </a:moveTo>
                <a:cubicBezTo>
                  <a:pt x="-787" y="-528"/>
                  <a:pt x="63772" y="158221"/>
                  <a:pt x="79382" y="188913"/>
                </a:cubicBezTo>
                <a:cubicBezTo>
                  <a:pt x="94992" y="219605"/>
                  <a:pt x="100548" y="197909"/>
                  <a:pt x="93669" y="184151"/>
                </a:cubicBezTo>
                <a:cubicBezTo>
                  <a:pt x="86790" y="170393"/>
                  <a:pt x="41017" y="108744"/>
                  <a:pt x="38107" y="106363"/>
                </a:cubicBezTo>
                <a:cubicBezTo>
                  <a:pt x="35197" y="103982"/>
                  <a:pt x="64830" y="148961"/>
                  <a:pt x="76207" y="169863"/>
                </a:cubicBezTo>
                <a:cubicBezTo>
                  <a:pt x="87584" y="190765"/>
                  <a:pt x="90494" y="214578"/>
                  <a:pt x="106369" y="231776"/>
                </a:cubicBezTo>
                <a:cubicBezTo>
                  <a:pt x="122244" y="248974"/>
                  <a:pt x="156376" y="258499"/>
                  <a:pt x="171457" y="273051"/>
                </a:cubicBezTo>
                <a:cubicBezTo>
                  <a:pt x="186538" y="287603"/>
                  <a:pt x="187332" y="316442"/>
                  <a:pt x="196857" y="319088"/>
                </a:cubicBezTo>
                <a:cubicBezTo>
                  <a:pt x="206382" y="321734"/>
                  <a:pt x="204001" y="290249"/>
                  <a:pt x="228607" y="288926"/>
                </a:cubicBezTo>
                <a:cubicBezTo>
                  <a:pt x="253213" y="287603"/>
                  <a:pt x="354548" y="312209"/>
                  <a:pt x="344494" y="311151"/>
                </a:cubicBezTo>
                <a:cubicBezTo>
                  <a:pt x="334440" y="310093"/>
                  <a:pt x="211674" y="302420"/>
                  <a:pt x="168282" y="282576"/>
                </a:cubicBezTo>
                <a:cubicBezTo>
                  <a:pt x="124890" y="262732"/>
                  <a:pt x="110602" y="235480"/>
                  <a:pt x="84144" y="192088"/>
                </a:cubicBezTo>
                <a:cubicBezTo>
                  <a:pt x="57686" y="148696"/>
                  <a:pt x="801" y="530"/>
                  <a:pt x="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7EEE79A0-2911-4F27-A5AE-EB2782B0E8E4}"/>
              </a:ext>
            </a:extLst>
          </p:cNvPr>
          <p:cNvSpPr/>
          <p:nvPr/>
        </p:nvSpPr>
        <p:spPr>
          <a:xfrm>
            <a:off x="5276466" y="4017852"/>
            <a:ext cx="78385" cy="169795"/>
          </a:xfrm>
          <a:custGeom>
            <a:avLst/>
            <a:gdLst>
              <a:gd name="connsiteX0" fmla="*/ 384 w 78385"/>
              <a:gd name="connsiteY0" fmla="*/ 111 h 169795"/>
              <a:gd name="connsiteX1" fmla="*/ 78172 w 78385"/>
              <a:gd name="connsiteY1" fmla="*/ 166798 h 169795"/>
              <a:gd name="connsiteX2" fmla="*/ 24197 w 78385"/>
              <a:gd name="connsiteY2" fmla="*/ 109648 h 169795"/>
              <a:gd name="connsiteX3" fmla="*/ 46422 w 78385"/>
              <a:gd name="connsiteY3" fmla="*/ 139811 h 169795"/>
              <a:gd name="connsiteX4" fmla="*/ 384 w 78385"/>
              <a:gd name="connsiteY4" fmla="*/ 111 h 16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385" h="169795">
                <a:moveTo>
                  <a:pt x="384" y="111"/>
                </a:moveTo>
                <a:cubicBezTo>
                  <a:pt x="5676" y="4609"/>
                  <a:pt x="74203" y="148542"/>
                  <a:pt x="78172" y="166798"/>
                </a:cubicBezTo>
                <a:cubicBezTo>
                  <a:pt x="82141" y="185054"/>
                  <a:pt x="29489" y="114146"/>
                  <a:pt x="24197" y="109648"/>
                </a:cubicBezTo>
                <a:cubicBezTo>
                  <a:pt x="18905" y="105150"/>
                  <a:pt x="46687" y="151453"/>
                  <a:pt x="46422" y="139811"/>
                </a:cubicBezTo>
                <a:cubicBezTo>
                  <a:pt x="46157" y="128169"/>
                  <a:pt x="-4908" y="-4387"/>
                  <a:pt x="384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37DE7096-6792-4A97-AF75-46EAFD3CC9AD}"/>
              </a:ext>
            </a:extLst>
          </p:cNvPr>
          <p:cNvSpPr/>
          <p:nvPr/>
        </p:nvSpPr>
        <p:spPr>
          <a:xfrm>
            <a:off x="5598644" y="4190333"/>
            <a:ext cx="240327" cy="187997"/>
          </a:xfrm>
          <a:custGeom>
            <a:avLst/>
            <a:gdLst>
              <a:gd name="connsiteX0" fmla="*/ 184619 w 240327"/>
              <a:gd name="connsiteY0" fmla="*/ 667 h 187997"/>
              <a:gd name="connsiteX1" fmla="*/ 57619 w 240327"/>
              <a:gd name="connsiteY1" fmla="*/ 27655 h 187997"/>
              <a:gd name="connsiteX2" fmla="*/ 135406 w 240327"/>
              <a:gd name="connsiteY2" fmla="*/ 27655 h 187997"/>
              <a:gd name="connsiteX3" fmla="*/ 79844 w 240327"/>
              <a:gd name="connsiteY3" fmla="*/ 35592 h 187997"/>
              <a:gd name="connsiteX4" fmla="*/ 73494 w 240327"/>
              <a:gd name="connsiteY4" fmla="*/ 124492 h 187997"/>
              <a:gd name="connsiteX5" fmla="*/ 116356 w 240327"/>
              <a:gd name="connsiteY5" fmla="*/ 148305 h 187997"/>
              <a:gd name="connsiteX6" fmla="*/ 240181 w 240327"/>
              <a:gd name="connsiteY6" fmla="*/ 172117 h 187997"/>
              <a:gd name="connsiteX7" fmla="*/ 89369 w 240327"/>
              <a:gd name="connsiteY7" fmla="*/ 149892 h 187997"/>
              <a:gd name="connsiteX8" fmla="*/ 469 w 240327"/>
              <a:gd name="connsiteY8" fmla="*/ 187992 h 187997"/>
              <a:gd name="connsiteX9" fmla="*/ 54444 w 240327"/>
              <a:gd name="connsiteY9" fmla="*/ 146717 h 187997"/>
              <a:gd name="connsiteX10" fmla="*/ 59206 w 240327"/>
              <a:gd name="connsiteY10" fmla="*/ 59405 h 187997"/>
              <a:gd name="connsiteX11" fmla="*/ 184619 w 240327"/>
              <a:gd name="connsiteY11" fmla="*/ 667 h 18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0327" h="187997">
                <a:moveTo>
                  <a:pt x="184619" y="667"/>
                </a:moveTo>
                <a:cubicBezTo>
                  <a:pt x="184355" y="-4625"/>
                  <a:pt x="65821" y="23157"/>
                  <a:pt x="57619" y="27655"/>
                </a:cubicBezTo>
                <a:cubicBezTo>
                  <a:pt x="49417" y="32153"/>
                  <a:pt x="131702" y="26332"/>
                  <a:pt x="135406" y="27655"/>
                </a:cubicBezTo>
                <a:cubicBezTo>
                  <a:pt x="139110" y="28978"/>
                  <a:pt x="90163" y="19453"/>
                  <a:pt x="79844" y="35592"/>
                </a:cubicBezTo>
                <a:cubicBezTo>
                  <a:pt x="69525" y="51731"/>
                  <a:pt x="67409" y="105707"/>
                  <a:pt x="73494" y="124492"/>
                </a:cubicBezTo>
                <a:cubicBezTo>
                  <a:pt x="79579" y="143278"/>
                  <a:pt x="88575" y="140367"/>
                  <a:pt x="116356" y="148305"/>
                </a:cubicBezTo>
                <a:cubicBezTo>
                  <a:pt x="144137" y="156243"/>
                  <a:pt x="244679" y="171853"/>
                  <a:pt x="240181" y="172117"/>
                </a:cubicBezTo>
                <a:cubicBezTo>
                  <a:pt x="235683" y="172381"/>
                  <a:pt x="129321" y="147246"/>
                  <a:pt x="89369" y="149892"/>
                </a:cubicBezTo>
                <a:cubicBezTo>
                  <a:pt x="49417" y="152538"/>
                  <a:pt x="6290" y="188521"/>
                  <a:pt x="469" y="187992"/>
                </a:cubicBezTo>
                <a:cubicBezTo>
                  <a:pt x="-5352" y="187463"/>
                  <a:pt x="44654" y="168148"/>
                  <a:pt x="54444" y="146717"/>
                </a:cubicBezTo>
                <a:cubicBezTo>
                  <a:pt x="64233" y="125286"/>
                  <a:pt x="42802" y="80572"/>
                  <a:pt x="59206" y="59405"/>
                </a:cubicBezTo>
                <a:cubicBezTo>
                  <a:pt x="75610" y="38238"/>
                  <a:pt x="184883" y="5959"/>
                  <a:pt x="184619" y="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A12BF4E0-479F-408B-8D24-A9DDAC81DA7D}"/>
              </a:ext>
            </a:extLst>
          </p:cNvPr>
          <p:cNvSpPr/>
          <p:nvPr/>
        </p:nvSpPr>
        <p:spPr>
          <a:xfrm>
            <a:off x="5719690" y="4166410"/>
            <a:ext cx="168032" cy="268284"/>
          </a:xfrm>
          <a:custGeom>
            <a:avLst/>
            <a:gdLst>
              <a:gd name="connsiteX0" fmla="*/ 23885 w 168032"/>
              <a:gd name="connsiteY0" fmla="*/ 2365 h 268284"/>
              <a:gd name="connsiteX1" fmla="*/ 108023 w 168032"/>
              <a:gd name="connsiteY1" fmla="*/ 108728 h 268284"/>
              <a:gd name="connsiteX2" fmla="*/ 109610 w 168032"/>
              <a:gd name="connsiteY2" fmla="*/ 115078 h 268284"/>
              <a:gd name="connsiteX3" fmla="*/ 114373 w 168032"/>
              <a:gd name="connsiteY3" fmla="*/ 100790 h 268284"/>
              <a:gd name="connsiteX4" fmla="*/ 125485 w 168032"/>
              <a:gd name="connsiteY4" fmla="*/ 162703 h 268284"/>
              <a:gd name="connsiteX5" fmla="*/ 146123 w 168032"/>
              <a:gd name="connsiteY5" fmla="*/ 237315 h 268284"/>
              <a:gd name="connsiteX6" fmla="*/ 127073 w 168032"/>
              <a:gd name="connsiteY6" fmla="*/ 240490 h 268284"/>
              <a:gd name="connsiteX7" fmla="*/ 73 w 168032"/>
              <a:gd name="connsiteY7" fmla="*/ 208740 h 268284"/>
              <a:gd name="connsiteX8" fmla="*/ 109610 w 168032"/>
              <a:gd name="connsiteY8" fmla="*/ 246840 h 268284"/>
              <a:gd name="connsiteX9" fmla="*/ 166760 w 168032"/>
              <a:gd name="connsiteY9" fmla="*/ 267478 h 268284"/>
              <a:gd name="connsiteX10" fmla="*/ 146123 w 168032"/>
              <a:gd name="connsiteY10" fmla="*/ 219853 h 268284"/>
              <a:gd name="connsiteX11" fmla="*/ 109610 w 168032"/>
              <a:gd name="connsiteY11" fmla="*/ 92853 h 268284"/>
              <a:gd name="connsiteX12" fmla="*/ 71510 w 168032"/>
              <a:gd name="connsiteY12" fmla="*/ 38878 h 268284"/>
              <a:gd name="connsiteX13" fmla="*/ 23885 w 168032"/>
              <a:gd name="connsiteY13" fmla="*/ 2365 h 26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8032" h="268284">
                <a:moveTo>
                  <a:pt x="23885" y="2365"/>
                </a:moveTo>
                <a:cubicBezTo>
                  <a:pt x="29970" y="14007"/>
                  <a:pt x="93736" y="89943"/>
                  <a:pt x="108023" y="108728"/>
                </a:cubicBezTo>
                <a:cubicBezTo>
                  <a:pt x="122310" y="127513"/>
                  <a:pt x="108552" y="116401"/>
                  <a:pt x="109610" y="115078"/>
                </a:cubicBezTo>
                <a:cubicBezTo>
                  <a:pt x="110668" y="113755"/>
                  <a:pt x="111727" y="92853"/>
                  <a:pt x="114373" y="100790"/>
                </a:cubicBezTo>
                <a:cubicBezTo>
                  <a:pt x="117019" y="108727"/>
                  <a:pt x="120193" y="139949"/>
                  <a:pt x="125485" y="162703"/>
                </a:cubicBezTo>
                <a:cubicBezTo>
                  <a:pt x="130777" y="185457"/>
                  <a:pt x="145858" y="224351"/>
                  <a:pt x="146123" y="237315"/>
                </a:cubicBezTo>
                <a:cubicBezTo>
                  <a:pt x="146388" y="250279"/>
                  <a:pt x="151415" y="245252"/>
                  <a:pt x="127073" y="240490"/>
                </a:cubicBezTo>
                <a:cubicBezTo>
                  <a:pt x="102731" y="235728"/>
                  <a:pt x="2983" y="207682"/>
                  <a:pt x="73" y="208740"/>
                </a:cubicBezTo>
                <a:cubicBezTo>
                  <a:pt x="-2837" y="209798"/>
                  <a:pt x="81829" y="237050"/>
                  <a:pt x="109610" y="246840"/>
                </a:cubicBezTo>
                <a:cubicBezTo>
                  <a:pt x="137391" y="256630"/>
                  <a:pt x="160675" y="271976"/>
                  <a:pt x="166760" y="267478"/>
                </a:cubicBezTo>
                <a:cubicBezTo>
                  <a:pt x="172845" y="262980"/>
                  <a:pt x="155648" y="248957"/>
                  <a:pt x="146123" y="219853"/>
                </a:cubicBezTo>
                <a:cubicBezTo>
                  <a:pt x="136598" y="190749"/>
                  <a:pt x="122046" y="123016"/>
                  <a:pt x="109610" y="92853"/>
                </a:cubicBezTo>
                <a:cubicBezTo>
                  <a:pt x="97175" y="62691"/>
                  <a:pt x="85004" y="52636"/>
                  <a:pt x="71510" y="38878"/>
                </a:cubicBezTo>
                <a:cubicBezTo>
                  <a:pt x="58016" y="25120"/>
                  <a:pt x="17800" y="-9277"/>
                  <a:pt x="23885" y="2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FA28C717-213C-4078-81A9-5F14BE9B9DE2}"/>
              </a:ext>
            </a:extLst>
          </p:cNvPr>
          <p:cNvSpPr/>
          <p:nvPr/>
        </p:nvSpPr>
        <p:spPr>
          <a:xfrm>
            <a:off x="5556250" y="4411848"/>
            <a:ext cx="302378" cy="451670"/>
          </a:xfrm>
          <a:custGeom>
            <a:avLst/>
            <a:gdLst>
              <a:gd name="connsiteX0" fmla="*/ 0 w 302378"/>
              <a:gd name="connsiteY0" fmla="*/ 1402 h 451670"/>
              <a:gd name="connsiteX1" fmla="*/ 127000 w 302378"/>
              <a:gd name="connsiteY1" fmla="*/ 244290 h 451670"/>
              <a:gd name="connsiteX2" fmla="*/ 52388 w 302378"/>
              <a:gd name="connsiteY2" fmla="*/ 56965 h 451670"/>
              <a:gd name="connsiteX3" fmla="*/ 79375 w 302378"/>
              <a:gd name="connsiteY3" fmla="*/ 134752 h 451670"/>
              <a:gd name="connsiteX4" fmla="*/ 207963 w 302378"/>
              <a:gd name="connsiteY4" fmla="*/ 345890 h 451670"/>
              <a:gd name="connsiteX5" fmla="*/ 182563 w 302378"/>
              <a:gd name="connsiteY5" fmla="*/ 276040 h 451670"/>
              <a:gd name="connsiteX6" fmla="*/ 169863 w 302378"/>
              <a:gd name="connsiteY6" fmla="*/ 252227 h 451670"/>
              <a:gd name="connsiteX7" fmla="*/ 269875 w 302378"/>
              <a:gd name="connsiteY7" fmla="*/ 417327 h 451670"/>
              <a:gd name="connsiteX8" fmla="*/ 301625 w 302378"/>
              <a:gd name="connsiteY8" fmla="*/ 445902 h 451670"/>
              <a:gd name="connsiteX9" fmla="*/ 244475 w 302378"/>
              <a:gd name="connsiteY9" fmla="*/ 337952 h 451670"/>
              <a:gd name="connsiteX10" fmla="*/ 125413 w 302378"/>
              <a:gd name="connsiteY10" fmla="*/ 152215 h 451670"/>
              <a:gd name="connsiteX11" fmla="*/ 0 w 302378"/>
              <a:gd name="connsiteY11" fmla="*/ 1402 h 451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2378" h="451670">
                <a:moveTo>
                  <a:pt x="0" y="1402"/>
                </a:moveTo>
                <a:cubicBezTo>
                  <a:pt x="264" y="16748"/>
                  <a:pt x="118269" y="235030"/>
                  <a:pt x="127000" y="244290"/>
                </a:cubicBezTo>
                <a:cubicBezTo>
                  <a:pt x="135731" y="253551"/>
                  <a:pt x="60325" y="75221"/>
                  <a:pt x="52388" y="56965"/>
                </a:cubicBezTo>
                <a:cubicBezTo>
                  <a:pt x="44451" y="38709"/>
                  <a:pt x="53446" y="86598"/>
                  <a:pt x="79375" y="134752"/>
                </a:cubicBezTo>
                <a:cubicBezTo>
                  <a:pt x="105304" y="182906"/>
                  <a:pt x="190765" y="322342"/>
                  <a:pt x="207963" y="345890"/>
                </a:cubicBezTo>
                <a:cubicBezTo>
                  <a:pt x="225161" y="369438"/>
                  <a:pt x="188913" y="291650"/>
                  <a:pt x="182563" y="276040"/>
                </a:cubicBezTo>
                <a:cubicBezTo>
                  <a:pt x="176213" y="260430"/>
                  <a:pt x="155311" y="228679"/>
                  <a:pt x="169863" y="252227"/>
                </a:cubicBezTo>
                <a:cubicBezTo>
                  <a:pt x="184415" y="275775"/>
                  <a:pt x="247915" y="385048"/>
                  <a:pt x="269875" y="417327"/>
                </a:cubicBezTo>
                <a:cubicBezTo>
                  <a:pt x="291835" y="449606"/>
                  <a:pt x="305858" y="459131"/>
                  <a:pt x="301625" y="445902"/>
                </a:cubicBezTo>
                <a:cubicBezTo>
                  <a:pt x="297392" y="432673"/>
                  <a:pt x="273844" y="386900"/>
                  <a:pt x="244475" y="337952"/>
                </a:cubicBezTo>
                <a:cubicBezTo>
                  <a:pt x="215106" y="289004"/>
                  <a:pt x="163778" y="203809"/>
                  <a:pt x="125413" y="152215"/>
                </a:cubicBezTo>
                <a:cubicBezTo>
                  <a:pt x="87049" y="100621"/>
                  <a:pt x="-264" y="-13944"/>
                  <a:pt x="0" y="1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95E641AA-5245-42F4-8538-7E0E4421C804}"/>
              </a:ext>
            </a:extLst>
          </p:cNvPr>
          <p:cNvSpPr/>
          <p:nvPr/>
        </p:nvSpPr>
        <p:spPr>
          <a:xfrm>
            <a:off x="5765144" y="4777875"/>
            <a:ext cx="257193" cy="440721"/>
          </a:xfrm>
          <a:custGeom>
            <a:avLst/>
            <a:gdLst>
              <a:gd name="connsiteX0" fmla="*/ 656 w 257193"/>
              <a:gd name="connsiteY0" fmla="*/ 2088 h 440721"/>
              <a:gd name="connsiteX1" fmla="*/ 119719 w 257193"/>
              <a:gd name="connsiteY1" fmla="*/ 178300 h 440721"/>
              <a:gd name="connsiteX2" fmla="*/ 167344 w 257193"/>
              <a:gd name="connsiteY2" fmla="*/ 256088 h 440721"/>
              <a:gd name="connsiteX3" fmla="*/ 189569 w 257193"/>
              <a:gd name="connsiteY3" fmla="*/ 316413 h 440721"/>
              <a:gd name="connsiteX4" fmla="*/ 256244 w 257193"/>
              <a:gd name="connsiteY4" fmla="*/ 440238 h 440721"/>
              <a:gd name="connsiteX5" fmla="*/ 224494 w 257193"/>
              <a:gd name="connsiteY5" fmla="*/ 354513 h 440721"/>
              <a:gd name="connsiteX6" fmla="*/ 164169 w 257193"/>
              <a:gd name="connsiteY6" fmla="*/ 233863 h 440721"/>
              <a:gd name="connsiteX7" fmla="*/ 75269 w 257193"/>
              <a:gd name="connsiteY7" fmla="*/ 127500 h 440721"/>
              <a:gd name="connsiteX8" fmla="*/ 57806 w 257193"/>
              <a:gd name="connsiteY8" fmla="*/ 81463 h 440721"/>
              <a:gd name="connsiteX9" fmla="*/ 70506 w 257193"/>
              <a:gd name="connsiteY9" fmla="*/ 81463 h 440721"/>
              <a:gd name="connsiteX10" fmla="*/ 656 w 257193"/>
              <a:gd name="connsiteY10" fmla="*/ 2088 h 44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7193" h="440721">
                <a:moveTo>
                  <a:pt x="656" y="2088"/>
                </a:moveTo>
                <a:cubicBezTo>
                  <a:pt x="8858" y="18227"/>
                  <a:pt x="91938" y="135967"/>
                  <a:pt x="119719" y="178300"/>
                </a:cubicBezTo>
                <a:cubicBezTo>
                  <a:pt x="147500" y="220633"/>
                  <a:pt x="155702" y="233069"/>
                  <a:pt x="167344" y="256088"/>
                </a:cubicBezTo>
                <a:cubicBezTo>
                  <a:pt x="178986" y="279107"/>
                  <a:pt x="174752" y="285721"/>
                  <a:pt x="189569" y="316413"/>
                </a:cubicBezTo>
                <a:cubicBezTo>
                  <a:pt x="204386" y="347105"/>
                  <a:pt x="250423" y="433888"/>
                  <a:pt x="256244" y="440238"/>
                </a:cubicBezTo>
                <a:cubicBezTo>
                  <a:pt x="262065" y="446588"/>
                  <a:pt x="239840" y="388909"/>
                  <a:pt x="224494" y="354513"/>
                </a:cubicBezTo>
                <a:cubicBezTo>
                  <a:pt x="209148" y="320117"/>
                  <a:pt x="189040" y="271698"/>
                  <a:pt x="164169" y="233863"/>
                </a:cubicBezTo>
                <a:cubicBezTo>
                  <a:pt x="139298" y="196028"/>
                  <a:pt x="92996" y="152900"/>
                  <a:pt x="75269" y="127500"/>
                </a:cubicBezTo>
                <a:cubicBezTo>
                  <a:pt x="57542" y="102100"/>
                  <a:pt x="58600" y="89136"/>
                  <a:pt x="57806" y="81463"/>
                </a:cubicBezTo>
                <a:cubicBezTo>
                  <a:pt x="57012" y="73790"/>
                  <a:pt x="77385" y="94692"/>
                  <a:pt x="70506" y="81463"/>
                </a:cubicBezTo>
                <a:cubicBezTo>
                  <a:pt x="63627" y="68234"/>
                  <a:pt x="-7546" y="-14051"/>
                  <a:pt x="656" y="2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843F9288-95F3-4D2D-90AA-378AE14E5EED}"/>
              </a:ext>
            </a:extLst>
          </p:cNvPr>
          <p:cNvSpPr/>
          <p:nvPr/>
        </p:nvSpPr>
        <p:spPr>
          <a:xfrm>
            <a:off x="5856258" y="4871702"/>
            <a:ext cx="217976" cy="367266"/>
          </a:xfrm>
          <a:custGeom>
            <a:avLst/>
            <a:gdLst>
              <a:gd name="connsiteX0" fmla="*/ 30 w 217976"/>
              <a:gd name="connsiteY0" fmla="*/ 336 h 367266"/>
              <a:gd name="connsiteX1" fmla="*/ 107980 w 217976"/>
              <a:gd name="connsiteY1" fmla="*/ 186073 h 367266"/>
              <a:gd name="connsiteX2" fmla="*/ 155605 w 217976"/>
              <a:gd name="connsiteY2" fmla="*/ 244811 h 367266"/>
              <a:gd name="connsiteX3" fmla="*/ 165130 w 217976"/>
              <a:gd name="connsiteY3" fmla="*/ 181311 h 367266"/>
              <a:gd name="connsiteX4" fmla="*/ 171480 w 217976"/>
              <a:gd name="connsiteY4" fmla="*/ 136861 h 367266"/>
              <a:gd name="connsiteX5" fmla="*/ 212755 w 217976"/>
              <a:gd name="connsiteY5" fmla="*/ 65423 h 367266"/>
              <a:gd name="connsiteX6" fmla="*/ 192117 w 217976"/>
              <a:gd name="connsiteY6" fmla="*/ 119398 h 367266"/>
              <a:gd name="connsiteX7" fmla="*/ 173067 w 217976"/>
              <a:gd name="connsiteY7" fmla="*/ 205123 h 367266"/>
              <a:gd name="connsiteX8" fmla="*/ 217517 w 217976"/>
              <a:gd name="connsiteY8" fmla="*/ 362286 h 367266"/>
              <a:gd name="connsiteX9" fmla="*/ 193705 w 217976"/>
              <a:gd name="connsiteY9" fmla="*/ 322598 h 367266"/>
              <a:gd name="connsiteX10" fmla="*/ 154017 w 217976"/>
              <a:gd name="connsiteY10" fmla="*/ 267036 h 367266"/>
              <a:gd name="connsiteX11" fmla="*/ 174655 w 217976"/>
              <a:gd name="connsiteY11" fmla="*/ 220998 h 367266"/>
              <a:gd name="connsiteX12" fmla="*/ 217517 w 217976"/>
              <a:gd name="connsiteY12" fmla="*/ 70186 h 367266"/>
              <a:gd name="connsiteX13" fmla="*/ 150842 w 217976"/>
              <a:gd name="connsiteY13" fmla="*/ 198773 h 367266"/>
              <a:gd name="connsiteX14" fmla="*/ 119092 w 217976"/>
              <a:gd name="connsiteY14" fmla="*/ 141623 h 367266"/>
              <a:gd name="connsiteX15" fmla="*/ 30 w 217976"/>
              <a:gd name="connsiteY15" fmla="*/ 336 h 3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7976" h="367266">
                <a:moveTo>
                  <a:pt x="30" y="336"/>
                </a:moveTo>
                <a:cubicBezTo>
                  <a:pt x="-1822" y="7744"/>
                  <a:pt x="82051" y="145327"/>
                  <a:pt x="107980" y="186073"/>
                </a:cubicBezTo>
                <a:cubicBezTo>
                  <a:pt x="133909" y="226819"/>
                  <a:pt x="146080" y="245605"/>
                  <a:pt x="155605" y="244811"/>
                </a:cubicBezTo>
                <a:cubicBezTo>
                  <a:pt x="165130" y="244017"/>
                  <a:pt x="162484" y="199303"/>
                  <a:pt x="165130" y="181311"/>
                </a:cubicBezTo>
                <a:cubicBezTo>
                  <a:pt x="167776" y="163319"/>
                  <a:pt x="163543" y="156176"/>
                  <a:pt x="171480" y="136861"/>
                </a:cubicBezTo>
                <a:cubicBezTo>
                  <a:pt x="179418" y="117546"/>
                  <a:pt x="209316" y="68334"/>
                  <a:pt x="212755" y="65423"/>
                </a:cubicBezTo>
                <a:cubicBezTo>
                  <a:pt x="216195" y="62513"/>
                  <a:pt x="198732" y="96115"/>
                  <a:pt x="192117" y="119398"/>
                </a:cubicBezTo>
                <a:cubicBezTo>
                  <a:pt x="185502" y="142681"/>
                  <a:pt x="168834" y="164642"/>
                  <a:pt x="173067" y="205123"/>
                </a:cubicBezTo>
                <a:cubicBezTo>
                  <a:pt x="177300" y="245604"/>
                  <a:pt x="214077" y="342707"/>
                  <a:pt x="217517" y="362286"/>
                </a:cubicBezTo>
                <a:cubicBezTo>
                  <a:pt x="220957" y="381865"/>
                  <a:pt x="204288" y="338473"/>
                  <a:pt x="193705" y="322598"/>
                </a:cubicBezTo>
                <a:cubicBezTo>
                  <a:pt x="183122" y="306723"/>
                  <a:pt x="157192" y="283969"/>
                  <a:pt x="154017" y="267036"/>
                </a:cubicBezTo>
                <a:cubicBezTo>
                  <a:pt x="150842" y="250103"/>
                  <a:pt x="164072" y="253806"/>
                  <a:pt x="174655" y="220998"/>
                </a:cubicBezTo>
                <a:cubicBezTo>
                  <a:pt x="185238" y="188190"/>
                  <a:pt x="221486" y="73890"/>
                  <a:pt x="217517" y="70186"/>
                </a:cubicBezTo>
                <a:cubicBezTo>
                  <a:pt x="213548" y="66482"/>
                  <a:pt x="167246" y="186867"/>
                  <a:pt x="150842" y="198773"/>
                </a:cubicBezTo>
                <a:cubicBezTo>
                  <a:pt x="134438" y="210679"/>
                  <a:pt x="143434" y="173373"/>
                  <a:pt x="119092" y="141623"/>
                </a:cubicBezTo>
                <a:cubicBezTo>
                  <a:pt x="94750" y="109873"/>
                  <a:pt x="1882" y="-7072"/>
                  <a:pt x="30" y="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24098257-0ADD-471B-AA77-0556A43B6532}"/>
              </a:ext>
            </a:extLst>
          </p:cNvPr>
          <p:cNvSpPr/>
          <p:nvPr/>
        </p:nvSpPr>
        <p:spPr>
          <a:xfrm>
            <a:off x="5884825" y="4442897"/>
            <a:ext cx="319480" cy="586445"/>
          </a:xfrm>
          <a:custGeom>
            <a:avLst/>
            <a:gdLst>
              <a:gd name="connsiteX0" fmla="*/ 38 w 319480"/>
              <a:gd name="connsiteY0" fmla="*/ 516 h 586445"/>
              <a:gd name="connsiteX1" fmla="*/ 139738 w 319480"/>
              <a:gd name="connsiteY1" fmla="*/ 221178 h 586445"/>
              <a:gd name="connsiteX2" fmla="*/ 44488 w 319480"/>
              <a:gd name="connsiteY2" fmla="*/ 102116 h 586445"/>
              <a:gd name="connsiteX3" fmla="*/ 79413 w 319480"/>
              <a:gd name="connsiteY3" fmla="*/ 137041 h 586445"/>
              <a:gd name="connsiteX4" fmla="*/ 187363 w 319480"/>
              <a:gd name="connsiteY4" fmla="*/ 283091 h 586445"/>
              <a:gd name="connsiteX5" fmla="*/ 242925 w 319480"/>
              <a:gd name="connsiteY5" fmla="*/ 381516 h 586445"/>
              <a:gd name="connsiteX6" fmla="*/ 242925 w 319480"/>
              <a:gd name="connsiteY6" fmla="*/ 413266 h 586445"/>
              <a:gd name="connsiteX7" fmla="*/ 252450 w 319480"/>
              <a:gd name="connsiteY7" fmla="*/ 397391 h 586445"/>
              <a:gd name="connsiteX8" fmla="*/ 306425 w 319480"/>
              <a:gd name="connsiteY8" fmla="*/ 487878 h 586445"/>
              <a:gd name="connsiteX9" fmla="*/ 292138 w 319480"/>
              <a:gd name="connsiteY9" fmla="*/ 495816 h 586445"/>
              <a:gd name="connsiteX10" fmla="*/ 303250 w 319480"/>
              <a:gd name="connsiteY10" fmla="*/ 586303 h 586445"/>
              <a:gd name="connsiteX11" fmla="*/ 308013 w 319480"/>
              <a:gd name="connsiteY11" fmla="*/ 516453 h 586445"/>
              <a:gd name="connsiteX12" fmla="*/ 308013 w 319480"/>
              <a:gd name="connsiteY12" fmla="*/ 505341 h 586445"/>
              <a:gd name="connsiteX13" fmla="*/ 155613 w 319480"/>
              <a:gd name="connsiteY13" fmla="*/ 295791 h 586445"/>
              <a:gd name="connsiteX14" fmla="*/ 38 w 319480"/>
              <a:gd name="connsiteY14" fmla="*/ 516 h 586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9480" h="586445">
                <a:moveTo>
                  <a:pt x="38" y="516"/>
                </a:moveTo>
                <a:cubicBezTo>
                  <a:pt x="-2608" y="-11919"/>
                  <a:pt x="132330" y="204245"/>
                  <a:pt x="139738" y="221178"/>
                </a:cubicBezTo>
                <a:cubicBezTo>
                  <a:pt x="147146" y="238111"/>
                  <a:pt x="54542" y="116139"/>
                  <a:pt x="44488" y="102116"/>
                </a:cubicBezTo>
                <a:cubicBezTo>
                  <a:pt x="34434" y="88093"/>
                  <a:pt x="55601" y="106879"/>
                  <a:pt x="79413" y="137041"/>
                </a:cubicBezTo>
                <a:cubicBezTo>
                  <a:pt x="103225" y="167203"/>
                  <a:pt x="160111" y="242345"/>
                  <a:pt x="187363" y="283091"/>
                </a:cubicBezTo>
                <a:cubicBezTo>
                  <a:pt x="214615" y="323837"/>
                  <a:pt x="233665" y="359820"/>
                  <a:pt x="242925" y="381516"/>
                </a:cubicBezTo>
                <a:cubicBezTo>
                  <a:pt x="252185" y="403212"/>
                  <a:pt x="241338" y="410620"/>
                  <a:pt x="242925" y="413266"/>
                </a:cubicBezTo>
                <a:cubicBezTo>
                  <a:pt x="244513" y="415912"/>
                  <a:pt x="241867" y="384956"/>
                  <a:pt x="252450" y="397391"/>
                </a:cubicBezTo>
                <a:cubicBezTo>
                  <a:pt x="263033" y="409826"/>
                  <a:pt x="299810" y="471474"/>
                  <a:pt x="306425" y="487878"/>
                </a:cubicBezTo>
                <a:cubicBezTo>
                  <a:pt x="313040" y="504282"/>
                  <a:pt x="292667" y="479412"/>
                  <a:pt x="292138" y="495816"/>
                </a:cubicBezTo>
                <a:cubicBezTo>
                  <a:pt x="291609" y="512220"/>
                  <a:pt x="300604" y="582863"/>
                  <a:pt x="303250" y="586303"/>
                </a:cubicBezTo>
                <a:cubicBezTo>
                  <a:pt x="305896" y="589743"/>
                  <a:pt x="307219" y="529947"/>
                  <a:pt x="308013" y="516453"/>
                </a:cubicBezTo>
                <a:cubicBezTo>
                  <a:pt x="308807" y="502959"/>
                  <a:pt x="333413" y="542118"/>
                  <a:pt x="308013" y="505341"/>
                </a:cubicBezTo>
                <a:cubicBezTo>
                  <a:pt x="282613" y="468564"/>
                  <a:pt x="202444" y="379664"/>
                  <a:pt x="155613" y="295791"/>
                </a:cubicBezTo>
                <a:cubicBezTo>
                  <a:pt x="108782" y="211918"/>
                  <a:pt x="2684" y="12951"/>
                  <a:pt x="38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C2DE1DBD-44D2-4799-9C7A-54467F65D4C8}"/>
              </a:ext>
            </a:extLst>
          </p:cNvPr>
          <p:cNvSpPr/>
          <p:nvPr/>
        </p:nvSpPr>
        <p:spPr>
          <a:xfrm>
            <a:off x="5750920" y="4505813"/>
            <a:ext cx="296509" cy="463770"/>
          </a:xfrm>
          <a:custGeom>
            <a:avLst/>
            <a:gdLst>
              <a:gd name="connsiteX0" fmla="*/ 593 w 296509"/>
              <a:gd name="connsiteY0" fmla="*/ 21737 h 463770"/>
              <a:gd name="connsiteX1" fmla="*/ 54568 w 296509"/>
              <a:gd name="connsiteY1" fmla="*/ 1100 h 463770"/>
              <a:gd name="connsiteX2" fmla="*/ 129180 w 296509"/>
              <a:gd name="connsiteY2" fmla="*/ 59837 h 463770"/>
              <a:gd name="connsiteX3" fmla="*/ 167280 w 296509"/>
              <a:gd name="connsiteY3" fmla="*/ 109050 h 463770"/>
              <a:gd name="connsiteX4" fmla="*/ 222843 w 296509"/>
              <a:gd name="connsiteY4" fmla="*/ 161437 h 463770"/>
              <a:gd name="connsiteX5" fmla="*/ 224430 w 296509"/>
              <a:gd name="connsiteY5" fmla="*/ 169375 h 463770"/>
              <a:gd name="connsiteX6" fmla="*/ 295868 w 296509"/>
              <a:gd name="connsiteY6" fmla="*/ 370987 h 463770"/>
              <a:gd name="connsiteX7" fmla="*/ 260943 w 296509"/>
              <a:gd name="connsiteY7" fmla="*/ 463062 h 463770"/>
              <a:gd name="connsiteX8" fmla="*/ 284755 w 296509"/>
              <a:gd name="connsiteY8" fmla="*/ 409087 h 463770"/>
              <a:gd name="connsiteX9" fmla="*/ 287930 w 296509"/>
              <a:gd name="connsiteY9" fmla="*/ 328125 h 463770"/>
              <a:gd name="connsiteX10" fmla="*/ 172043 w 296509"/>
              <a:gd name="connsiteY10" fmla="*/ 77300 h 463770"/>
              <a:gd name="connsiteX11" fmla="*/ 137118 w 296509"/>
              <a:gd name="connsiteY11" fmla="*/ 34437 h 463770"/>
              <a:gd name="connsiteX12" fmla="*/ 113305 w 296509"/>
              <a:gd name="connsiteY12" fmla="*/ 15387 h 463770"/>
              <a:gd name="connsiteX13" fmla="*/ 121243 w 296509"/>
              <a:gd name="connsiteY13" fmla="*/ 47137 h 463770"/>
              <a:gd name="connsiteX14" fmla="*/ 89493 w 296509"/>
              <a:gd name="connsiteY14" fmla="*/ 24912 h 463770"/>
              <a:gd name="connsiteX15" fmla="*/ 593 w 296509"/>
              <a:gd name="connsiteY15" fmla="*/ 21737 h 463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6509" h="463770">
                <a:moveTo>
                  <a:pt x="593" y="21737"/>
                </a:moveTo>
                <a:cubicBezTo>
                  <a:pt x="-5228" y="17768"/>
                  <a:pt x="33137" y="-5250"/>
                  <a:pt x="54568" y="1100"/>
                </a:cubicBezTo>
                <a:cubicBezTo>
                  <a:pt x="75999" y="7450"/>
                  <a:pt x="110395" y="41845"/>
                  <a:pt x="129180" y="59837"/>
                </a:cubicBezTo>
                <a:cubicBezTo>
                  <a:pt x="147965" y="77829"/>
                  <a:pt x="151670" y="92117"/>
                  <a:pt x="167280" y="109050"/>
                </a:cubicBezTo>
                <a:cubicBezTo>
                  <a:pt x="182891" y="125983"/>
                  <a:pt x="213318" y="151383"/>
                  <a:pt x="222843" y="161437"/>
                </a:cubicBezTo>
                <a:cubicBezTo>
                  <a:pt x="232368" y="171491"/>
                  <a:pt x="212259" y="134450"/>
                  <a:pt x="224430" y="169375"/>
                </a:cubicBezTo>
                <a:cubicBezTo>
                  <a:pt x="236601" y="204300"/>
                  <a:pt x="289783" y="322039"/>
                  <a:pt x="295868" y="370987"/>
                </a:cubicBezTo>
                <a:cubicBezTo>
                  <a:pt x="301953" y="419935"/>
                  <a:pt x="262795" y="456712"/>
                  <a:pt x="260943" y="463062"/>
                </a:cubicBezTo>
                <a:cubicBezTo>
                  <a:pt x="259091" y="469412"/>
                  <a:pt x="280257" y="431577"/>
                  <a:pt x="284755" y="409087"/>
                </a:cubicBezTo>
                <a:cubicBezTo>
                  <a:pt x="289253" y="386597"/>
                  <a:pt x="306715" y="383423"/>
                  <a:pt x="287930" y="328125"/>
                </a:cubicBezTo>
                <a:cubicBezTo>
                  <a:pt x="269145" y="272827"/>
                  <a:pt x="197178" y="126248"/>
                  <a:pt x="172043" y="77300"/>
                </a:cubicBezTo>
                <a:cubicBezTo>
                  <a:pt x="146908" y="28352"/>
                  <a:pt x="146908" y="44756"/>
                  <a:pt x="137118" y="34437"/>
                </a:cubicBezTo>
                <a:cubicBezTo>
                  <a:pt x="127328" y="24118"/>
                  <a:pt x="115951" y="13270"/>
                  <a:pt x="113305" y="15387"/>
                </a:cubicBezTo>
                <a:cubicBezTo>
                  <a:pt x="110659" y="17504"/>
                  <a:pt x="125212" y="45550"/>
                  <a:pt x="121243" y="47137"/>
                </a:cubicBezTo>
                <a:cubicBezTo>
                  <a:pt x="117274" y="48724"/>
                  <a:pt x="106162" y="28616"/>
                  <a:pt x="89493" y="24912"/>
                </a:cubicBezTo>
                <a:cubicBezTo>
                  <a:pt x="72824" y="21208"/>
                  <a:pt x="6414" y="25706"/>
                  <a:pt x="593" y="21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8C04F4C5-B34C-45F6-AD54-98867A5E5C6A}"/>
              </a:ext>
            </a:extLst>
          </p:cNvPr>
          <p:cNvSpPr/>
          <p:nvPr/>
        </p:nvSpPr>
        <p:spPr>
          <a:xfrm>
            <a:off x="6097001" y="4904697"/>
            <a:ext cx="72098" cy="362680"/>
          </a:xfrm>
          <a:custGeom>
            <a:avLst/>
            <a:gdLst>
              <a:gd name="connsiteX0" fmla="*/ 587 w 72098"/>
              <a:gd name="connsiteY0" fmla="*/ 678 h 362680"/>
              <a:gd name="connsiteX1" fmla="*/ 21224 w 72098"/>
              <a:gd name="connsiteY1" fmla="*/ 157841 h 362680"/>
              <a:gd name="connsiteX2" fmla="*/ 16462 w 72098"/>
              <a:gd name="connsiteY2" fmla="*/ 238803 h 362680"/>
              <a:gd name="connsiteX3" fmla="*/ 21224 w 72098"/>
              <a:gd name="connsiteY3" fmla="*/ 295953 h 362680"/>
              <a:gd name="connsiteX4" fmla="*/ 72024 w 72098"/>
              <a:gd name="connsiteY4" fmla="*/ 362628 h 362680"/>
              <a:gd name="connsiteX5" fmla="*/ 8524 w 72098"/>
              <a:gd name="connsiteY5" fmla="*/ 284841 h 362680"/>
              <a:gd name="connsiteX6" fmla="*/ 3762 w 72098"/>
              <a:gd name="connsiteY6" fmla="*/ 165778 h 362680"/>
              <a:gd name="connsiteX7" fmla="*/ 3762 w 72098"/>
              <a:gd name="connsiteY7" fmla="*/ 224516 h 362680"/>
              <a:gd name="connsiteX8" fmla="*/ 587 w 72098"/>
              <a:gd name="connsiteY8" fmla="*/ 678 h 36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098" h="362680">
                <a:moveTo>
                  <a:pt x="587" y="678"/>
                </a:moveTo>
                <a:cubicBezTo>
                  <a:pt x="3497" y="-10435"/>
                  <a:pt x="18578" y="118154"/>
                  <a:pt x="21224" y="157841"/>
                </a:cubicBezTo>
                <a:cubicBezTo>
                  <a:pt x="23870" y="197528"/>
                  <a:pt x="16462" y="215784"/>
                  <a:pt x="16462" y="238803"/>
                </a:cubicBezTo>
                <a:cubicBezTo>
                  <a:pt x="16462" y="261822"/>
                  <a:pt x="11964" y="275316"/>
                  <a:pt x="21224" y="295953"/>
                </a:cubicBezTo>
                <a:cubicBezTo>
                  <a:pt x="30484" y="316590"/>
                  <a:pt x="74141" y="364480"/>
                  <a:pt x="72024" y="362628"/>
                </a:cubicBezTo>
                <a:cubicBezTo>
                  <a:pt x="69907" y="360776"/>
                  <a:pt x="19901" y="317649"/>
                  <a:pt x="8524" y="284841"/>
                </a:cubicBezTo>
                <a:cubicBezTo>
                  <a:pt x="-2853" y="252033"/>
                  <a:pt x="4556" y="175832"/>
                  <a:pt x="3762" y="165778"/>
                </a:cubicBezTo>
                <a:cubicBezTo>
                  <a:pt x="2968" y="155724"/>
                  <a:pt x="852" y="244889"/>
                  <a:pt x="3762" y="224516"/>
                </a:cubicBezTo>
                <a:cubicBezTo>
                  <a:pt x="6672" y="204143"/>
                  <a:pt x="-2323" y="11791"/>
                  <a:pt x="587" y="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C89CAD87-4393-4396-8F54-26424B7627EE}"/>
              </a:ext>
            </a:extLst>
          </p:cNvPr>
          <p:cNvSpPr/>
          <p:nvPr/>
        </p:nvSpPr>
        <p:spPr>
          <a:xfrm>
            <a:off x="5995949" y="4917508"/>
            <a:ext cx="184895" cy="394332"/>
          </a:xfrm>
          <a:custGeom>
            <a:avLst/>
            <a:gdLst>
              <a:gd name="connsiteX0" fmla="*/ 152439 w 184895"/>
              <a:gd name="connsiteY0" fmla="*/ 567 h 394332"/>
              <a:gd name="connsiteX1" fmla="*/ 182601 w 184895"/>
              <a:gd name="connsiteY1" fmla="*/ 165667 h 394332"/>
              <a:gd name="connsiteX2" fmla="*/ 182601 w 184895"/>
              <a:gd name="connsiteY2" fmla="*/ 252980 h 394332"/>
              <a:gd name="connsiteX3" fmla="*/ 181014 w 184895"/>
              <a:gd name="connsiteY3" fmla="*/ 386330 h 394332"/>
              <a:gd name="connsiteX4" fmla="*/ 163551 w 184895"/>
              <a:gd name="connsiteY4" fmla="*/ 375217 h 394332"/>
              <a:gd name="connsiteX5" fmla="*/ 119101 w 184895"/>
              <a:gd name="connsiteY5" fmla="*/ 341880 h 394332"/>
              <a:gd name="connsiteX6" fmla="*/ 39 w 184895"/>
              <a:gd name="connsiteY6" fmla="*/ 252980 h 394332"/>
              <a:gd name="connsiteX7" fmla="*/ 106401 w 184895"/>
              <a:gd name="connsiteY7" fmla="*/ 332355 h 394332"/>
              <a:gd name="connsiteX8" fmla="*/ 149264 w 184895"/>
              <a:gd name="connsiteY8" fmla="*/ 392680 h 394332"/>
              <a:gd name="connsiteX9" fmla="*/ 138151 w 184895"/>
              <a:gd name="connsiteY9" fmla="*/ 338705 h 394332"/>
              <a:gd name="connsiteX10" fmla="*/ 174664 w 184895"/>
              <a:gd name="connsiteY10" fmla="*/ 313305 h 394332"/>
              <a:gd name="connsiteX11" fmla="*/ 179426 w 184895"/>
              <a:gd name="connsiteY11" fmla="*/ 227580 h 394332"/>
              <a:gd name="connsiteX12" fmla="*/ 152439 w 184895"/>
              <a:gd name="connsiteY12" fmla="*/ 567 h 39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895" h="394332">
                <a:moveTo>
                  <a:pt x="152439" y="567"/>
                </a:moveTo>
                <a:cubicBezTo>
                  <a:pt x="152968" y="-9752"/>
                  <a:pt x="177574" y="123598"/>
                  <a:pt x="182601" y="165667"/>
                </a:cubicBezTo>
                <a:cubicBezTo>
                  <a:pt x="187628" y="207736"/>
                  <a:pt x="182865" y="216203"/>
                  <a:pt x="182601" y="252980"/>
                </a:cubicBezTo>
                <a:cubicBezTo>
                  <a:pt x="182337" y="289757"/>
                  <a:pt x="184189" y="365957"/>
                  <a:pt x="181014" y="386330"/>
                </a:cubicBezTo>
                <a:cubicBezTo>
                  <a:pt x="177839" y="406703"/>
                  <a:pt x="173870" y="382625"/>
                  <a:pt x="163551" y="375217"/>
                </a:cubicBezTo>
                <a:cubicBezTo>
                  <a:pt x="153232" y="367809"/>
                  <a:pt x="119101" y="341880"/>
                  <a:pt x="119101" y="341880"/>
                </a:cubicBezTo>
                <a:lnTo>
                  <a:pt x="39" y="252980"/>
                </a:lnTo>
                <a:cubicBezTo>
                  <a:pt x="-2078" y="251392"/>
                  <a:pt x="81530" y="309072"/>
                  <a:pt x="106401" y="332355"/>
                </a:cubicBezTo>
                <a:cubicBezTo>
                  <a:pt x="131272" y="355638"/>
                  <a:pt x="143973" y="391622"/>
                  <a:pt x="149264" y="392680"/>
                </a:cubicBezTo>
                <a:cubicBezTo>
                  <a:pt x="154555" y="393738"/>
                  <a:pt x="133918" y="351934"/>
                  <a:pt x="138151" y="338705"/>
                </a:cubicBezTo>
                <a:cubicBezTo>
                  <a:pt x="142384" y="325476"/>
                  <a:pt x="167785" y="331826"/>
                  <a:pt x="174664" y="313305"/>
                </a:cubicBezTo>
                <a:cubicBezTo>
                  <a:pt x="181543" y="294784"/>
                  <a:pt x="181807" y="273353"/>
                  <a:pt x="179426" y="227580"/>
                </a:cubicBezTo>
                <a:cubicBezTo>
                  <a:pt x="177045" y="181807"/>
                  <a:pt x="151910" y="10886"/>
                  <a:pt x="152439" y="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BE7CAEA5-6BEF-45D4-AEAE-5F2C48D60AC2}"/>
              </a:ext>
            </a:extLst>
          </p:cNvPr>
          <p:cNvSpPr/>
          <p:nvPr/>
        </p:nvSpPr>
        <p:spPr>
          <a:xfrm>
            <a:off x="5373360" y="4309611"/>
            <a:ext cx="316240" cy="486227"/>
          </a:xfrm>
          <a:custGeom>
            <a:avLst/>
            <a:gdLst>
              <a:gd name="connsiteX0" fmla="*/ 328 w 316240"/>
              <a:gd name="connsiteY0" fmla="*/ 452 h 486227"/>
              <a:gd name="connsiteX1" fmla="*/ 128915 w 316240"/>
              <a:gd name="connsiteY1" fmla="*/ 221114 h 486227"/>
              <a:gd name="connsiteX2" fmla="*/ 128915 w 316240"/>
              <a:gd name="connsiteY2" fmla="*/ 259214 h 486227"/>
              <a:gd name="connsiteX3" fmla="*/ 109865 w 316240"/>
              <a:gd name="connsiteY3" fmla="*/ 425902 h 486227"/>
              <a:gd name="connsiteX4" fmla="*/ 149553 w 316240"/>
              <a:gd name="connsiteY4" fmla="*/ 443364 h 486227"/>
              <a:gd name="connsiteX5" fmla="*/ 251153 w 316240"/>
              <a:gd name="connsiteY5" fmla="*/ 473527 h 486227"/>
              <a:gd name="connsiteX6" fmla="*/ 316240 w 316240"/>
              <a:gd name="connsiteY6" fmla="*/ 486227 h 486227"/>
              <a:gd name="connsiteX7" fmla="*/ 192415 w 316240"/>
              <a:gd name="connsiteY7" fmla="*/ 459239 h 486227"/>
              <a:gd name="connsiteX8" fmla="*/ 143203 w 316240"/>
              <a:gd name="connsiteY8" fmla="*/ 444952 h 486227"/>
              <a:gd name="connsiteX9" fmla="*/ 262265 w 316240"/>
              <a:gd name="connsiteY9" fmla="*/ 465589 h 486227"/>
              <a:gd name="connsiteX10" fmla="*/ 151140 w 316240"/>
              <a:gd name="connsiteY10" fmla="*/ 422727 h 486227"/>
              <a:gd name="connsiteX11" fmla="*/ 136853 w 316240"/>
              <a:gd name="connsiteY11" fmla="*/ 379864 h 486227"/>
              <a:gd name="connsiteX12" fmla="*/ 132090 w 316240"/>
              <a:gd name="connsiteY12" fmla="*/ 219527 h 486227"/>
              <a:gd name="connsiteX13" fmla="*/ 70178 w 316240"/>
              <a:gd name="connsiteY13" fmla="*/ 149677 h 486227"/>
              <a:gd name="connsiteX14" fmla="*/ 90815 w 316240"/>
              <a:gd name="connsiteY14" fmla="*/ 162377 h 486227"/>
              <a:gd name="connsiteX15" fmla="*/ 328 w 316240"/>
              <a:gd name="connsiteY15" fmla="*/ 452 h 48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6240" h="486227">
                <a:moveTo>
                  <a:pt x="328" y="452"/>
                </a:moveTo>
                <a:cubicBezTo>
                  <a:pt x="6678" y="10241"/>
                  <a:pt x="107484" y="177987"/>
                  <a:pt x="128915" y="221114"/>
                </a:cubicBezTo>
                <a:cubicBezTo>
                  <a:pt x="150346" y="264241"/>
                  <a:pt x="132090" y="225083"/>
                  <a:pt x="128915" y="259214"/>
                </a:cubicBezTo>
                <a:cubicBezTo>
                  <a:pt x="125740" y="293345"/>
                  <a:pt x="106425" y="395210"/>
                  <a:pt x="109865" y="425902"/>
                </a:cubicBezTo>
                <a:cubicBezTo>
                  <a:pt x="113305" y="456594"/>
                  <a:pt x="126005" y="435427"/>
                  <a:pt x="149553" y="443364"/>
                </a:cubicBezTo>
                <a:cubicBezTo>
                  <a:pt x="173101" y="451301"/>
                  <a:pt x="223372" y="466383"/>
                  <a:pt x="251153" y="473527"/>
                </a:cubicBezTo>
                <a:cubicBezTo>
                  <a:pt x="278934" y="480671"/>
                  <a:pt x="316240" y="486227"/>
                  <a:pt x="316240" y="486227"/>
                </a:cubicBezTo>
                <a:cubicBezTo>
                  <a:pt x="306450" y="483846"/>
                  <a:pt x="221255" y="466118"/>
                  <a:pt x="192415" y="459239"/>
                </a:cubicBezTo>
                <a:cubicBezTo>
                  <a:pt x="163576" y="452360"/>
                  <a:pt x="131561" y="443894"/>
                  <a:pt x="143203" y="444952"/>
                </a:cubicBezTo>
                <a:cubicBezTo>
                  <a:pt x="154845" y="446010"/>
                  <a:pt x="260942" y="469293"/>
                  <a:pt x="262265" y="465589"/>
                </a:cubicBezTo>
                <a:cubicBezTo>
                  <a:pt x="263588" y="461885"/>
                  <a:pt x="172042" y="437015"/>
                  <a:pt x="151140" y="422727"/>
                </a:cubicBezTo>
                <a:cubicBezTo>
                  <a:pt x="130238" y="408440"/>
                  <a:pt x="140028" y="413731"/>
                  <a:pt x="136853" y="379864"/>
                </a:cubicBezTo>
                <a:cubicBezTo>
                  <a:pt x="133678" y="345997"/>
                  <a:pt x="143202" y="257891"/>
                  <a:pt x="132090" y="219527"/>
                </a:cubicBezTo>
                <a:cubicBezTo>
                  <a:pt x="120978" y="181163"/>
                  <a:pt x="77057" y="159202"/>
                  <a:pt x="70178" y="149677"/>
                </a:cubicBezTo>
                <a:cubicBezTo>
                  <a:pt x="63299" y="140152"/>
                  <a:pt x="99811" y="181956"/>
                  <a:pt x="90815" y="162377"/>
                </a:cubicBezTo>
                <a:cubicBezTo>
                  <a:pt x="81819" y="142798"/>
                  <a:pt x="-6022" y="-9337"/>
                  <a:pt x="328" y="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8641DCBA-33E3-4912-B567-AEA9AA5352C5}"/>
              </a:ext>
            </a:extLst>
          </p:cNvPr>
          <p:cNvSpPr/>
          <p:nvPr/>
        </p:nvSpPr>
        <p:spPr>
          <a:xfrm>
            <a:off x="5451456" y="4398963"/>
            <a:ext cx="344193" cy="465745"/>
          </a:xfrm>
          <a:custGeom>
            <a:avLst/>
            <a:gdLst>
              <a:gd name="connsiteX0" fmla="*/ 19 w 344193"/>
              <a:gd name="connsiteY0" fmla="*/ 0 h 465745"/>
              <a:gd name="connsiteX1" fmla="*/ 150832 w 344193"/>
              <a:gd name="connsiteY1" fmla="*/ 152400 h 465745"/>
              <a:gd name="connsiteX2" fmla="*/ 114319 w 344193"/>
              <a:gd name="connsiteY2" fmla="*/ 171450 h 465745"/>
              <a:gd name="connsiteX3" fmla="*/ 66694 w 344193"/>
              <a:gd name="connsiteY3" fmla="*/ 219075 h 465745"/>
              <a:gd name="connsiteX4" fmla="*/ 125432 w 344193"/>
              <a:gd name="connsiteY4" fmla="*/ 188912 h 465745"/>
              <a:gd name="connsiteX5" fmla="*/ 201632 w 344193"/>
              <a:gd name="connsiteY5" fmla="*/ 228600 h 465745"/>
              <a:gd name="connsiteX6" fmla="*/ 203219 w 344193"/>
              <a:gd name="connsiteY6" fmla="*/ 268287 h 465745"/>
              <a:gd name="connsiteX7" fmla="*/ 230207 w 344193"/>
              <a:gd name="connsiteY7" fmla="*/ 352425 h 465745"/>
              <a:gd name="connsiteX8" fmla="*/ 338157 w 344193"/>
              <a:gd name="connsiteY8" fmla="*/ 460375 h 465745"/>
              <a:gd name="connsiteX9" fmla="*/ 323869 w 344193"/>
              <a:gd name="connsiteY9" fmla="*/ 444500 h 465745"/>
              <a:gd name="connsiteX10" fmla="*/ 268307 w 344193"/>
              <a:gd name="connsiteY10" fmla="*/ 401637 h 465745"/>
              <a:gd name="connsiteX11" fmla="*/ 95269 w 344193"/>
              <a:gd name="connsiteY11" fmla="*/ 327025 h 465745"/>
              <a:gd name="connsiteX12" fmla="*/ 214332 w 344193"/>
              <a:gd name="connsiteY12" fmla="*/ 346075 h 465745"/>
              <a:gd name="connsiteX13" fmla="*/ 196869 w 344193"/>
              <a:gd name="connsiteY13" fmla="*/ 254000 h 465745"/>
              <a:gd name="connsiteX14" fmla="*/ 165119 w 344193"/>
              <a:gd name="connsiteY14" fmla="*/ 200025 h 465745"/>
              <a:gd name="connsiteX15" fmla="*/ 161944 w 344193"/>
              <a:gd name="connsiteY15" fmla="*/ 153987 h 465745"/>
              <a:gd name="connsiteX16" fmla="*/ 19 w 344193"/>
              <a:gd name="connsiteY16" fmla="*/ 0 h 46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4193" h="465745">
                <a:moveTo>
                  <a:pt x="19" y="0"/>
                </a:moveTo>
                <a:cubicBezTo>
                  <a:pt x="-1833" y="-264"/>
                  <a:pt x="131782" y="123825"/>
                  <a:pt x="150832" y="152400"/>
                </a:cubicBezTo>
                <a:cubicBezTo>
                  <a:pt x="169882" y="180975"/>
                  <a:pt x="128342" y="160338"/>
                  <a:pt x="114319" y="171450"/>
                </a:cubicBezTo>
                <a:cubicBezTo>
                  <a:pt x="100296" y="182562"/>
                  <a:pt x="64842" y="216165"/>
                  <a:pt x="66694" y="219075"/>
                </a:cubicBezTo>
                <a:cubicBezTo>
                  <a:pt x="68546" y="221985"/>
                  <a:pt x="102942" y="187325"/>
                  <a:pt x="125432" y="188912"/>
                </a:cubicBezTo>
                <a:cubicBezTo>
                  <a:pt x="147922" y="190499"/>
                  <a:pt x="188668" y="215371"/>
                  <a:pt x="201632" y="228600"/>
                </a:cubicBezTo>
                <a:cubicBezTo>
                  <a:pt x="214596" y="241829"/>
                  <a:pt x="198457" y="247650"/>
                  <a:pt x="203219" y="268287"/>
                </a:cubicBezTo>
                <a:cubicBezTo>
                  <a:pt x="207981" y="288924"/>
                  <a:pt x="207717" y="320410"/>
                  <a:pt x="230207" y="352425"/>
                </a:cubicBezTo>
                <a:cubicBezTo>
                  <a:pt x="252697" y="384440"/>
                  <a:pt x="322547" y="445029"/>
                  <a:pt x="338157" y="460375"/>
                </a:cubicBezTo>
                <a:cubicBezTo>
                  <a:pt x="353767" y="475721"/>
                  <a:pt x="335511" y="454290"/>
                  <a:pt x="323869" y="444500"/>
                </a:cubicBezTo>
                <a:cubicBezTo>
                  <a:pt x="312227" y="434710"/>
                  <a:pt x="306407" y="421216"/>
                  <a:pt x="268307" y="401637"/>
                </a:cubicBezTo>
                <a:cubicBezTo>
                  <a:pt x="230207" y="382058"/>
                  <a:pt x="104265" y="336285"/>
                  <a:pt x="95269" y="327025"/>
                </a:cubicBezTo>
                <a:cubicBezTo>
                  <a:pt x="86273" y="317765"/>
                  <a:pt x="197399" y="358246"/>
                  <a:pt x="214332" y="346075"/>
                </a:cubicBezTo>
                <a:cubicBezTo>
                  <a:pt x="231265" y="333904"/>
                  <a:pt x="205071" y="278342"/>
                  <a:pt x="196869" y="254000"/>
                </a:cubicBezTo>
                <a:cubicBezTo>
                  <a:pt x="188667" y="229658"/>
                  <a:pt x="170940" y="216694"/>
                  <a:pt x="165119" y="200025"/>
                </a:cubicBezTo>
                <a:cubicBezTo>
                  <a:pt x="159298" y="183356"/>
                  <a:pt x="186021" y="187589"/>
                  <a:pt x="161944" y="153987"/>
                </a:cubicBezTo>
                <a:cubicBezTo>
                  <a:pt x="137867" y="120385"/>
                  <a:pt x="1871" y="264"/>
                  <a:pt x="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372F4A6B-50DD-41BB-8513-CEF06340C2B1}"/>
              </a:ext>
            </a:extLst>
          </p:cNvPr>
          <p:cNvSpPr/>
          <p:nvPr/>
        </p:nvSpPr>
        <p:spPr>
          <a:xfrm>
            <a:off x="5254625" y="3435343"/>
            <a:ext cx="484369" cy="367030"/>
          </a:xfrm>
          <a:custGeom>
            <a:avLst/>
            <a:gdLst>
              <a:gd name="connsiteX0" fmla="*/ 0 w 484369"/>
              <a:gd name="connsiteY0" fmla="*/ 7 h 367030"/>
              <a:gd name="connsiteX1" fmla="*/ 90488 w 484369"/>
              <a:gd name="connsiteY1" fmla="*/ 117482 h 367030"/>
              <a:gd name="connsiteX2" fmla="*/ 46038 w 484369"/>
              <a:gd name="connsiteY2" fmla="*/ 73032 h 367030"/>
              <a:gd name="connsiteX3" fmla="*/ 133350 w 484369"/>
              <a:gd name="connsiteY3" fmla="*/ 111132 h 367030"/>
              <a:gd name="connsiteX4" fmla="*/ 147638 w 484369"/>
              <a:gd name="connsiteY4" fmla="*/ 149232 h 367030"/>
              <a:gd name="connsiteX5" fmla="*/ 209550 w 484369"/>
              <a:gd name="connsiteY5" fmla="*/ 187332 h 367030"/>
              <a:gd name="connsiteX6" fmla="*/ 184150 w 484369"/>
              <a:gd name="connsiteY6" fmla="*/ 161932 h 367030"/>
              <a:gd name="connsiteX7" fmla="*/ 230188 w 484369"/>
              <a:gd name="connsiteY7" fmla="*/ 192095 h 367030"/>
              <a:gd name="connsiteX8" fmla="*/ 265113 w 484369"/>
              <a:gd name="connsiteY8" fmla="*/ 215907 h 367030"/>
              <a:gd name="connsiteX9" fmla="*/ 319088 w 484369"/>
              <a:gd name="connsiteY9" fmla="*/ 274645 h 367030"/>
              <a:gd name="connsiteX10" fmla="*/ 231775 w 484369"/>
              <a:gd name="connsiteY10" fmla="*/ 193682 h 367030"/>
              <a:gd name="connsiteX11" fmla="*/ 385763 w 484369"/>
              <a:gd name="connsiteY11" fmla="*/ 292107 h 367030"/>
              <a:gd name="connsiteX12" fmla="*/ 484188 w 484369"/>
              <a:gd name="connsiteY12" fmla="*/ 366720 h 367030"/>
              <a:gd name="connsiteX13" fmla="*/ 407988 w 484369"/>
              <a:gd name="connsiteY13" fmla="*/ 317507 h 367030"/>
              <a:gd name="connsiteX14" fmla="*/ 328613 w 484369"/>
              <a:gd name="connsiteY14" fmla="*/ 287345 h 367030"/>
              <a:gd name="connsiteX15" fmla="*/ 217488 w 484369"/>
              <a:gd name="connsiteY15" fmla="*/ 187332 h 367030"/>
              <a:gd name="connsiteX16" fmla="*/ 196850 w 484369"/>
              <a:gd name="connsiteY16" fmla="*/ 201620 h 367030"/>
              <a:gd name="connsiteX17" fmla="*/ 88900 w 484369"/>
              <a:gd name="connsiteY17" fmla="*/ 123832 h 367030"/>
              <a:gd name="connsiteX18" fmla="*/ 0 w 484369"/>
              <a:gd name="connsiteY18" fmla="*/ 7 h 367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4369" h="367030">
                <a:moveTo>
                  <a:pt x="0" y="7"/>
                </a:moveTo>
                <a:cubicBezTo>
                  <a:pt x="265" y="-1051"/>
                  <a:pt x="82815" y="105311"/>
                  <a:pt x="90488" y="117482"/>
                </a:cubicBezTo>
                <a:cubicBezTo>
                  <a:pt x="98161" y="129653"/>
                  <a:pt x="38894" y="74090"/>
                  <a:pt x="46038" y="73032"/>
                </a:cubicBezTo>
                <a:cubicBezTo>
                  <a:pt x="53182" y="71974"/>
                  <a:pt x="116417" y="98432"/>
                  <a:pt x="133350" y="111132"/>
                </a:cubicBezTo>
                <a:cubicBezTo>
                  <a:pt x="150283" y="123832"/>
                  <a:pt x="134938" y="136532"/>
                  <a:pt x="147638" y="149232"/>
                </a:cubicBezTo>
                <a:cubicBezTo>
                  <a:pt x="160338" y="161932"/>
                  <a:pt x="203465" y="185215"/>
                  <a:pt x="209550" y="187332"/>
                </a:cubicBezTo>
                <a:cubicBezTo>
                  <a:pt x="215635" y="189449"/>
                  <a:pt x="180710" y="161138"/>
                  <a:pt x="184150" y="161932"/>
                </a:cubicBezTo>
                <a:cubicBezTo>
                  <a:pt x="187590" y="162726"/>
                  <a:pt x="216694" y="183099"/>
                  <a:pt x="230188" y="192095"/>
                </a:cubicBezTo>
                <a:cubicBezTo>
                  <a:pt x="243682" y="201091"/>
                  <a:pt x="250296" y="202149"/>
                  <a:pt x="265113" y="215907"/>
                </a:cubicBezTo>
                <a:cubicBezTo>
                  <a:pt x="279930" y="229665"/>
                  <a:pt x="324644" y="278349"/>
                  <a:pt x="319088" y="274645"/>
                </a:cubicBezTo>
                <a:cubicBezTo>
                  <a:pt x="313532" y="270941"/>
                  <a:pt x="220662" y="190772"/>
                  <a:pt x="231775" y="193682"/>
                </a:cubicBezTo>
                <a:cubicBezTo>
                  <a:pt x="242888" y="196592"/>
                  <a:pt x="343694" y="263267"/>
                  <a:pt x="385763" y="292107"/>
                </a:cubicBezTo>
                <a:cubicBezTo>
                  <a:pt x="427832" y="320947"/>
                  <a:pt x="480484" y="362487"/>
                  <a:pt x="484188" y="366720"/>
                </a:cubicBezTo>
                <a:cubicBezTo>
                  <a:pt x="487892" y="370953"/>
                  <a:pt x="433917" y="330736"/>
                  <a:pt x="407988" y="317507"/>
                </a:cubicBezTo>
                <a:cubicBezTo>
                  <a:pt x="382059" y="304278"/>
                  <a:pt x="360363" y="309041"/>
                  <a:pt x="328613" y="287345"/>
                </a:cubicBezTo>
                <a:cubicBezTo>
                  <a:pt x="296863" y="265649"/>
                  <a:pt x="239448" y="201619"/>
                  <a:pt x="217488" y="187332"/>
                </a:cubicBezTo>
                <a:cubicBezTo>
                  <a:pt x="195528" y="173045"/>
                  <a:pt x="218281" y="212203"/>
                  <a:pt x="196850" y="201620"/>
                </a:cubicBezTo>
                <a:cubicBezTo>
                  <a:pt x="175419" y="191037"/>
                  <a:pt x="119856" y="153994"/>
                  <a:pt x="88900" y="123832"/>
                </a:cubicBezTo>
                <a:cubicBezTo>
                  <a:pt x="57944" y="93670"/>
                  <a:pt x="-265" y="1065"/>
                  <a:pt x="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C98D3DBD-8E9D-4EA5-99E3-EFFFAB07FEF4}"/>
              </a:ext>
            </a:extLst>
          </p:cNvPr>
          <p:cNvSpPr/>
          <p:nvPr/>
        </p:nvSpPr>
        <p:spPr>
          <a:xfrm>
            <a:off x="5192582" y="3517510"/>
            <a:ext cx="514460" cy="260425"/>
          </a:xfrm>
          <a:custGeom>
            <a:avLst/>
            <a:gdLst>
              <a:gd name="connsiteX0" fmla="*/ 131 w 514460"/>
              <a:gd name="connsiteY0" fmla="*/ 390 h 260425"/>
              <a:gd name="connsiteX1" fmla="*/ 350968 w 514460"/>
              <a:gd name="connsiteY1" fmla="*/ 246453 h 260425"/>
              <a:gd name="connsiteX2" fmla="*/ 273181 w 514460"/>
              <a:gd name="connsiteY2" fmla="*/ 189303 h 260425"/>
              <a:gd name="connsiteX3" fmla="*/ 131893 w 514460"/>
              <a:gd name="connsiteY3" fmla="*/ 106753 h 260425"/>
              <a:gd name="connsiteX4" fmla="*/ 77918 w 514460"/>
              <a:gd name="connsiteY4" fmla="*/ 79765 h 260425"/>
              <a:gd name="connsiteX5" fmla="*/ 309693 w 514460"/>
              <a:gd name="connsiteY5" fmla="*/ 233753 h 260425"/>
              <a:gd name="connsiteX6" fmla="*/ 357318 w 514460"/>
              <a:gd name="connsiteY6" fmla="*/ 228990 h 260425"/>
              <a:gd name="connsiteX7" fmla="*/ 493843 w 514460"/>
              <a:gd name="connsiteY7" fmla="*/ 257565 h 260425"/>
              <a:gd name="connsiteX8" fmla="*/ 501781 w 514460"/>
              <a:gd name="connsiteY8" fmla="*/ 254390 h 260425"/>
              <a:gd name="connsiteX9" fmla="*/ 376368 w 514460"/>
              <a:gd name="connsiteY9" fmla="*/ 213115 h 260425"/>
              <a:gd name="connsiteX10" fmla="*/ 252543 w 514460"/>
              <a:gd name="connsiteY10" fmla="*/ 151203 h 260425"/>
              <a:gd name="connsiteX11" fmla="*/ 195393 w 514460"/>
              <a:gd name="connsiteY11" fmla="*/ 114690 h 260425"/>
              <a:gd name="connsiteX12" fmla="*/ 171581 w 514460"/>
              <a:gd name="connsiteY12" fmla="*/ 113103 h 260425"/>
              <a:gd name="connsiteX13" fmla="*/ 308106 w 514460"/>
              <a:gd name="connsiteY13" fmla="*/ 187715 h 260425"/>
              <a:gd name="connsiteX14" fmla="*/ 131 w 514460"/>
              <a:gd name="connsiteY14" fmla="*/ 390 h 26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4460" h="260425">
                <a:moveTo>
                  <a:pt x="131" y="390"/>
                </a:moveTo>
                <a:cubicBezTo>
                  <a:pt x="7275" y="10180"/>
                  <a:pt x="305460" y="214968"/>
                  <a:pt x="350968" y="246453"/>
                </a:cubicBezTo>
                <a:cubicBezTo>
                  <a:pt x="396476" y="277938"/>
                  <a:pt x="309694" y="212586"/>
                  <a:pt x="273181" y="189303"/>
                </a:cubicBezTo>
                <a:cubicBezTo>
                  <a:pt x="236669" y="166020"/>
                  <a:pt x="164437" y="125009"/>
                  <a:pt x="131893" y="106753"/>
                </a:cubicBezTo>
                <a:cubicBezTo>
                  <a:pt x="99349" y="88497"/>
                  <a:pt x="48285" y="58598"/>
                  <a:pt x="77918" y="79765"/>
                </a:cubicBezTo>
                <a:cubicBezTo>
                  <a:pt x="107551" y="100932"/>
                  <a:pt x="263126" y="208882"/>
                  <a:pt x="309693" y="233753"/>
                </a:cubicBezTo>
                <a:cubicBezTo>
                  <a:pt x="356260" y="258624"/>
                  <a:pt x="326626" y="225021"/>
                  <a:pt x="357318" y="228990"/>
                </a:cubicBezTo>
                <a:cubicBezTo>
                  <a:pt x="388010" y="232959"/>
                  <a:pt x="469766" y="253332"/>
                  <a:pt x="493843" y="257565"/>
                </a:cubicBezTo>
                <a:cubicBezTo>
                  <a:pt x="517920" y="261798"/>
                  <a:pt x="521360" y="261798"/>
                  <a:pt x="501781" y="254390"/>
                </a:cubicBezTo>
                <a:cubicBezTo>
                  <a:pt x="482202" y="246982"/>
                  <a:pt x="417908" y="230313"/>
                  <a:pt x="376368" y="213115"/>
                </a:cubicBezTo>
                <a:cubicBezTo>
                  <a:pt x="334828" y="195917"/>
                  <a:pt x="282705" y="167607"/>
                  <a:pt x="252543" y="151203"/>
                </a:cubicBezTo>
                <a:cubicBezTo>
                  <a:pt x="222381" y="134799"/>
                  <a:pt x="208887" y="121040"/>
                  <a:pt x="195393" y="114690"/>
                </a:cubicBezTo>
                <a:cubicBezTo>
                  <a:pt x="181899" y="108340"/>
                  <a:pt x="152796" y="100932"/>
                  <a:pt x="171581" y="113103"/>
                </a:cubicBezTo>
                <a:cubicBezTo>
                  <a:pt x="190366" y="125274"/>
                  <a:pt x="336152" y="207559"/>
                  <a:pt x="308106" y="187715"/>
                </a:cubicBezTo>
                <a:cubicBezTo>
                  <a:pt x="280060" y="167871"/>
                  <a:pt x="-7013" y="-9400"/>
                  <a:pt x="131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7B406CFB-2FDA-4AE0-9721-8CA4FCAD032E}"/>
              </a:ext>
            </a:extLst>
          </p:cNvPr>
          <p:cNvSpPr/>
          <p:nvPr/>
        </p:nvSpPr>
        <p:spPr>
          <a:xfrm>
            <a:off x="5045012" y="3605203"/>
            <a:ext cx="371511" cy="298311"/>
          </a:xfrm>
          <a:custGeom>
            <a:avLst/>
            <a:gdLst>
              <a:gd name="connsiteX0" fmla="*/ 217551 w 371511"/>
              <a:gd name="connsiteY0" fmla="*/ 25410 h 298311"/>
              <a:gd name="connsiteX1" fmla="*/ 220726 w 371511"/>
              <a:gd name="connsiteY1" fmla="*/ 115897 h 298311"/>
              <a:gd name="connsiteX2" fmla="*/ 284226 w 371511"/>
              <a:gd name="connsiteY2" fmla="*/ 193685 h 298311"/>
              <a:gd name="connsiteX3" fmla="*/ 369951 w 371511"/>
              <a:gd name="connsiteY3" fmla="*/ 296872 h 298311"/>
              <a:gd name="connsiteX4" fmla="*/ 331851 w 371511"/>
              <a:gd name="connsiteY4" fmla="*/ 247660 h 298311"/>
              <a:gd name="connsiteX5" fmla="*/ 236601 w 371511"/>
              <a:gd name="connsiteY5" fmla="*/ 158760 h 298311"/>
              <a:gd name="connsiteX6" fmla="*/ 63 w 371511"/>
              <a:gd name="connsiteY6" fmla="*/ 10 h 298311"/>
              <a:gd name="connsiteX7" fmla="*/ 212788 w 371511"/>
              <a:gd name="connsiteY7" fmla="*/ 166697 h 298311"/>
              <a:gd name="connsiteX8" fmla="*/ 208026 w 371511"/>
              <a:gd name="connsiteY8" fmla="*/ 95260 h 298311"/>
              <a:gd name="connsiteX9" fmla="*/ 217551 w 371511"/>
              <a:gd name="connsiteY9" fmla="*/ 25410 h 298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1511" h="298311">
                <a:moveTo>
                  <a:pt x="217551" y="25410"/>
                </a:moveTo>
                <a:cubicBezTo>
                  <a:pt x="219668" y="28850"/>
                  <a:pt x="209613" y="87851"/>
                  <a:pt x="220726" y="115897"/>
                </a:cubicBezTo>
                <a:cubicBezTo>
                  <a:pt x="231839" y="143943"/>
                  <a:pt x="259355" y="163523"/>
                  <a:pt x="284226" y="193685"/>
                </a:cubicBezTo>
                <a:lnTo>
                  <a:pt x="369951" y="296872"/>
                </a:lnTo>
                <a:cubicBezTo>
                  <a:pt x="377889" y="305868"/>
                  <a:pt x="354076" y="270679"/>
                  <a:pt x="331851" y="247660"/>
                </a:cubicBezTo>
                <a:cubicBezTo>
                  <a:pt x="309626" y="224641"/>
                  <a:pt x="291899" y="200035"/>
                  <a:pt x="236601" y="158760"/>
                </a:cubicBezTo>
                <a:cubicBezTo>
                  <a:pt x="181303" y="117485"/>
                  <a:pt x="4032" y="-1313"/>
                  <a:pt x="63" y="10"/>
                </a:cubicBezTo>
                <a:cubicBezTo>
                  <a:pt x="-3906" y="1333"/>
                  <a:pt x="178127" y="150822"/>
                  <a:pt x="212788" y="166697"/>
                </a:cubicBezTo>
                <a:cubicBezTo>
                  <a:pt x="247449" y="182572"/>
                  <a:pt x="208820" y="113516"/>
                  <a:pt x="208026" y="95260"/>
                </a:cubicBezTo>
                <a:cubicBezTo>
                  <a:pt x="207232" y="77004"/>
                  <a:pt x="215434" y="21970"/>
                  <a:pt x="217551" y="25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4641635A-D9F5-42C5-BBA2-598601162DF7}"/>
              </a:ext>
            </a:extLst>
          </p:cNvPr>
          <p:cNvSpPr/>
          <p:nvPr/>
        </p:nvSpPr>
        <p:spPr>
          <a:xfrm>
            <a:off x="5482846" y="3757350"/>
            <a:ext cx="239551" cy="285197"/>
          </a:xfrm>
          <a:custGeom>
            <a:avLst/>
            <a:gdLst>
              <a:gd name="connsiteX0" fmla="*/ 28954 w 239551"/>
              <a:gd name="connsiteY0" fmla="*/ 263 h 285197"/>
              <a:gd name="connsiteX1" fmla="*/ 216279 w 239551"/>
              <a:gd name="connsiteY1" fmla="*/ 36775 h 285197"/>
              <a:gd name="connsiteX2" fmla="*/ 214692 w 239551"/>
              <a:gd name="connsiteY2" fmla="*/ 52650 h 285197"/>
              <a:gd name="connsiteX3" fmla="*/ 238504 w 239551"/>
              <a:gd name="connsiteY3" fmla="*/ 154250 h 285197"/>
              <a:gd name="connsiteX4" fmla="*/ 235329 w 239551"/>
              <a:gd name="connsiteY4" fmla="*/ 101863 h 285197"/>
              <a:gd name="connsiteX5" fmla="*/ 235329 w 239551"/>
              <a:gd name="connsiteY5" fmla="*/ 179650 h 285197"/>
              <a:gd name="connsiteX6" fmla="*/ 235329 w 239551"/>
              <a:gd name="connsiteY6" fmla="*/ 263788 h 285197"/>
              <a:gd name="connsiteX7" fmla="*/ 230567 w 239551"/>
              <a:gd name="connsiteY7" fmla="*/ 243150 h 285197"/>
              <a:gd name="connsiteX8" fmla="*/ 230567 w 239551"/>
              <a:gd name="connsiteY8" fmla="*/ 271725 h 285197"/>
              <a:gd name="connsiteX9" fmla="*/ 181354 w 239551"/>
              <a:gd name="connsiteY9" fmla="*/ 268550 h 285197"/>
              <a:gd name="connsiteX10" fmla="*/ 76579 w 239551"/>
              <a:gd name="connsiteY10" fmla="*/ 241563 h 285197"/>
              <a:gd name="connsiteX11" fmla="*/ 379 w 239551"/>
              <a:gd name="connsiteY11" fmla="*/ 222513 h 285197"/>
              <a:gd name="connsiteX12" fmla="*/ 108329 w 239551"/>
              <a:gd name="connsiteY12" fmla="*/ 260613 h 285197"/>
              <a:gd name="connsiteX13" fmla="*/ 63879 w 239551"/>
              <a:gd name="connsiteY13" fmla="*/ 257438 h 285197"/>
              <a:gd name="connsiteX14" fmla="*/ 213104 w 239551"/>
              <a:gd name="connsiteY14" fmla="*/ 284425 h 285197"/>
              <a:gd name="connsiteX15" fmla="*/ 216279 w 239551"/>
              <a:gd name="connsiteY15" fmla="*/ 222513 h 285197"/>
              <a:gd name="connsiteX16" fmla="*/ 213104 w 239551"/>
              <a:gd name="connsiteY16" fmla="*/ 73288 h 285197"/>
              <a:gd name="connsiteX17" fmla="*/ 216279 w 239551"/>
              <a:gd name="connsiteY17" fmla="*/ 57413 h 285197"/>
              <a:gd name="connsiteX18" fmla="*/ 28954 w 239551"/>
              <a:gd name="connsiteY18" fmla="*/ 263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9551" h="285197">
                <a:moveTo>
                  <a:pt x="28954" y="263"/>
                </a:moveTo>
                <a:cubicBezTo>
                  <a:pt x="28954" y="-3177"/>
                  <a:pt x="185323" y="28044"/>
                  <a:pt x="216279" y="36775"/>
                </a:cubicBezTo>
                <a:cubicBezTo>
                  <a:pt x="247235" y="45506"/>
                  <a:pt x="210988" y="33071"/>
                  <a:pt x="214692" y="52650"/>
                </a:cubicBezTo>
                <a:cubicBezTo>
                  <a:pt x="218396" y="72229"/>
                  <a:pt x="235065" y="146048"/>
                  <a:pt x="238504" y="154250"/>
                </a:cubicBezTo>
                <a:cubicBezTo>
                  <a:pt x="241943" y="162452"/>
                  <a:pt x="235858" y="97630"/>
                  <a:pt x="235329" y="101863"/>
                </a:cubicBezTo>
                <a:cubicBezTo>
                  <a:pt x="234800" y="106096"/>
                  <a:pt x="235329" y="152663"/>
                  <a:pt x="235329" y="179650"/>
                </a:cubicBezTo>
                <a:cubicBezTo>
                  <a:pt x="235329" y="206637"/>
                  <a:pt x="236123" y="253205"/>
                  <a:pt x="235329" y="263788"/>
                </a:cubicBezTo>
                <a:cubicBezTo>
                  <a:pt x="234535" y="274371"/>
                  <a:pt x="231361" y="241827"/>
                  <a:pt x="230567" y="243150"/>
                </a:cubicBezTo>
                <a:cubicBezTo>
                  <a:pt x="229773" y="244473"/>
                  <a:pt x="238769" y="267492"/>
                  <a:pt x="230567" y="271725"/>
                </a:cubicBezTo>
                <a:cubicBezTo>
                  <a:pt x="222365" y="275958"/>
                  <a:pt x="207019" y="273577"/>
                  <a:pt x="181354" y="268550"/>
                </a:cubicBezTo>
                <a:cubicBezTo>
                  <a:pt x="155689" y="263523"/>
                  <a:pt x="76579" y="241563"/>
                  <a:pt x="76579" y="241563"/>
                </a:cubicBezTo>
                <a:cubicBezTo>
                  <a:pt x="46417" y="233890"/>
                  <a:pt x="-4913" y="219338"/>
                  <a:pt x="379" y="222513"/>
                </a:cubicBezTo>
                <a:cubicBezTo>
                  <a:pt x="5671" y="225688"/>
                  <a:pt x="97746" y="254792"/>
                  <a:pt x="108329" y="260613"/>
                </a:cubicBezTo>
                <a:cubicBezTo>
                  <a:pt x="118912" y="266434"/>
                  <a:pt x="46416" y="253469"/>
                  <a:pt x="63879" y="257438"/>
                </a:cubicBezTo>
                <a:cubicBezTo>
                  <a:pt x="81342" y="261407"/>
                  <a:pt x="187704" y="290246"/>
                  <a:pt x="213104" y="284425"/>
                </a:cubicBezTo>
                <a:cubicBezTo>
                  <a:pt x="238504" y="278604"/>
                  <a:pt x="216279" y="257702"/>
                  <a:pt x="216279" y="222513"/>
                </a:cubicBezTo>
                <a:cubicBezTo>
                  <a:pt x="216279" y="187324"/>
                  <a:pt x="213104" y="100805"/>
                  <a:pt x="213104" y="73288"/>
                </a:cubicBezTo>
                <a:cubicBezTo>
                  <a:pt x="213104" y="45771"/>
                  <a:pt x="240621" y="67732"/>
                  <a:pt x="216279" y="57413"/>
                </a:cubicBezTo>
                <a:cubicBezTo>
                  <a:pt x="191937" y="47094"/>
                  <a:pt x="28954" y="3703"/>
                  <a:pt x="28954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7798CF9C-76BC-4D83-A26E-1AE6B00418FE}"/>
              </a:ext>
            </a:extLst>
          </p:cNvPr>
          <p:cNvSpPr/>
          <p:nvPr/>
        </p:nvSpPr>
        <p:spPr>
          <a:xfrm>
            <a:off x="5379391" y="3718285"/>
            <a:ext cx="60982" cy="87730"/>
          </a:xfrm>
          <a:custGeom>
            <a:avLst/>
            <a:gdLst>
              <a:gd name="connsiteX0" fmla="*/ 60972 w 60982"/>
              <a:gd name="connsiteY0" fmla="*/ 2815 h 87730"/>
              <a:gd name="connsiteX1" fmla="*/ 6997 w 60982"/>
              <a:gd name="connsiteY1" fmla="*/ 61553 h 87730"/>
              <a:gd name="connsiteX2" fmla="*/ 2234 w 60982"/>
              <a:gd name="connsiteY2" fmla="*/ 86953 h 87730"/>
              <a:gd name="connsiteX3" fmla="*/ 2234 w 60982"/>
              <a:gd name="connsiteY3" fmla="*/ 34565 h 87730"/>
              <a:gd name="connsiteX4" fmla="*/ 2234 w 60982"/>
              <a:gd name="connsiteY4" fmla="*/ 9165 h 87730"/>
              <a:gd name="connsiteX5" fmla="*/ 60972 w 60982"/>
              <a:gd name="connsiteY5" fmla="*/ 2815 h 8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82" h="87730">
                <a:moveTo>
                  <a:pt x="60972" y="2815"/>
                </a:moveTo>
                <a:cubicBezTo>
                  <a:pt x="61766" y="11546"/>
                  <a:pt x="16787" y="47530"/>
                  <a:pt x="6997" y="61553"/>
                </a:cubicBezTo>
                <a:cubicBezTo>
                  <a:pt x="-2793" y="75576"/>
                  <a:pt x="3028" y="91451"/>
                  <a:pt x="2234" y="86953"/>
                </a:cubicBezTo>
                <a:cubicBezTo>
                  <a:pt x="1440" y="82455"/>
                  <a:pt x="2234" y="34565"/>
                  <a:pt x="2234" y="34565"/>
                </a:cubicBezTo>
                <a:cubicBezTo>
                  <a:pt x="2234" y="21600"/>
                  <a:pt x="-2793" y="9959"/>
                  <a:pt x="2234" y="9165"/>
                </a:cubicBezTo>
                <a:cubicBezTo>
                  <a:pt x="7261" y="8371"/>
                  <a:pt x="60178" y="-5916"/>
                  <a:pt x="60972" y="2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A4C6226B-7E45-464C-9572-3ADD21F08E63}"/>
              </a:ext>
            </a:extLst>
          </p:cNvPr>
          <p:cNvSpPr/>
          <p:nvPr/>
        </p:nvSpPr>
        <p:spPr>
          <a:xfrm>
            <a:off x="5365748" y="3771900"/>
            <a:ext cx="174827" cy="193998"/>
          </a:xfrm>
          <a:custGeom>
            <a:avLst/>
            <a:gdLst>
              <a:gd name="connsiteX0" fmla="*/ 174627 w 174827"/>
              <a:gd name="connsiteY0" fmla="*/ 0 h 193998"/>
              <a:gd name="connsiteX1" fmla="*/ 133352 w 174827"/>
              <a:gd name="connsiteY1" fmla="*/ 69850 h 193998"/>
              <a:gd name="connsiteX2" fmla="*/ 120652 w 174827"/>
              <a:gd name="connsiteY2" fmla="*/ 187325 h 193998"/>
              <a:gd name="connsiteX3" fmla="*/ 107952 w 174827"/>
              <a:gd name="connsiteY3" fmla="*/ 176213 h 193998"/>
              <a:gd name="connsiteX4" fmla="*/ 2 w 174827"/>
              <a:gd name="connsiteY4" fmla="*/ 149225 h 193998"/>
              <a:gd name="connsiteX5" fmla="*/ 104777 w 174827"/>
              <a:gd name="connsiteY5" fmla="*/ 142875 h 193998"/>
              <a:gd name="connsiteX6" fmla="*/ 60327 w 174827"/>
              <a:gd name="connsiteY6" fmla="*/ 149225 h 193998"/>
              <a:gd name="connsiteX7" fmla="*/ 112715 w 174827"/>
              <a:gd name="connsiteY7" fmla="*/ 161925 h 193998"/>
              <a:gd name="connsiteX8" fmla="*/ 111127 w 174827"/>
              <a:gd name="connsiteY8" fmla="*/ 122238 h 193998"/>
              <a:gd name="connsiteX9" fmla="*/ 100015 w 174827"/>
              <a:gd name="connsiteY9" fmla="*/ 80963 h 193998"/>
              <a:gd name="connsiteX10" fmla="*/ 57152 w 174827"/>
              <a:gd name="connsiteY10" fmla="*/ 52388 h 193998"/>
              <a:gd name="connsiteX11" fmla="*/ 114302 w 174827"/>
              <a:gd name="connsiteY11" fmla="*/ 69850 h 193998"/>
              <a:gd name="connsiteX12" fmla="*/ 174627 w 174827"/>
              <a:gd name="connsiteY12" fmla="*/ 0 h 19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827" h="193998">
                <a:moveTo>
                  <a:pt x="174627" y="0"/>
                </a:moveTo>
                <a:cubicBezTo>
                  <a:pt x="177802" y="0"/>
                  <a:pt x="142348" y="38629"/>
                  <a:pt x="133352" y="69850"/>
                </a:cubicBezTo>
                <a:cubicBezTo>
                  <a:pt x="124356" y="101071"/>
                  <a:pt x="124885" y="169598"/>
                  <a:pt x="120652" y="187325"/>
                </a:cubicBezTo>
                <a:cubicBezTo>
                  <a:pt x="116419" y="205052"/>
                  <a:pt x="128060" y="182563"/>
                  <a:pt x="107952" y="176213"/>
                </a:cubicBezTo>
                <a:cubicBezTo>
                  <a:pt x="87844" y="169863"/>
                  <a:pt x="531" y="154781"/>
                  <a:pt x="2" y="149225"/>
                </a:cubicBezTo>
                <a:cubicBezTo>
                  <a:pt x="-527" y="143669"/>
                  <a:pt x="94723" y="142875"/>
                  <a:pt x="104777" y="142875"/>
                </a:cubicBezTo>
                <a:cubicBezTo>
                  <a:pt x="114831" y="142875"/>
                  <a:pt x="59004" y="146050"/>
                  <a:pt x="60327" y="149225"/>
                </a:cubicBezTo>
                <a:cubicBezTo>
                  <a:pt x="61650" y="152400"/>
                  <a:pt x="104248" y="166423"/>
                  <a:pt x="112715" y="161925"/>
                </a:cubicBezTo>
                <a:cubicBezTo>
                  <a:pt x="121182" y="157427"/>
                  <a:pt x="113244" y="135732"/>
                  <a:pt x="111127" y="122238"/>
                </a:cubicBezTo>
                <a:cubicBezTo>
                  <a:pt x="109010" y="108744"/>
                  <a:pt x="109011" y="92605"/>
                  <a:pt x="100015" y="80963"/>
                </a:cubicBezTo>
                <a:cubicBezTo>
                  <a:pt x="91019" y="69321"/>
                  <a:pt x="54771" y="54240"/>
                  <a:pt x="57152" y="52388"/>
                </a:cubicBezTo>
                <a:cubicBezTo>
                  <a:pt x="59533" y="50536"/>
                  <a:pt x="99485" y="74613"/>
                  <a:pt x="114302" y="69850"/>
                </a:cubicBezTo>
                <a:cubicBezTo>
                  <a:pt x="129119" y="65087"/>
                  <a:pt x="171452" y="0"/>
                  <a:pt x="17462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73C46C41-3C29-4A00-BEEF-9D5F208B185A}"/>
              </a:ext>
            </a:extLst>
          </p:cNvPr>
          <p:cNvSpPr/>
          <p:nvPr/>
        </p:nvSpPr>
        <p:spPr>
          <a:xfrm>
            <a:off x="5495732" y="3826529"/>
            <a:ext cx="185966" cy="185230"/>
          </a:xfrm>
          <a:custGeom>
            <a:avLst/>
            <a:gdLst>
              <a:gd name="connsiteX0" fmla="*/ 100206 w 185966"/>
              <a:gd name="connsiteY0" fmla="*/ 934 h 185230"/>
              <a:gd name="connsiteX1" fmla="*/ 165293 w 185966"/>
              <a:gd name="connsiteY1" fmla="*/ 115234 h 185230"/>
              <a:gd name="connsiteX2" fmla="*/ 160531 w 185966"/>
              <a:gd name="connsiteY2" fmla="*/ 164446 h 185230"/>
              <a:gd name="connsiteX3" fmla="*/ 185931 w 185966"/>
              <a:gd name="connsiteY3" fmla="*/ 185084 h 185230"/>
              <a:gd name="connsiteX4" fmla="*/ 154181 w 185966"/>
              <a:gd name="connsiteY4" fmla="*/ 172384 h 185230"/>
              <a:gd name="connsiteX5" fmla="*/ 33531 w 185966"/>
              <a:gd name="connsiteY5" fmla="*/ 148571 h 185230"/>
              <a:gd name="connsiteX6" fmla="*/ 158943 w 185966"/>
              <a:gd name="connsiteY6" fmla="*/ 169209 h 185230"/>
              <a:gd name="connsiteX7" fmla="*/ 141481 w 185966"/>
              <a:gd name="connsiteY7" fmla="*/ 78721 h 185230"/>
              <a:gd name="connsiteX8" fmla="*/ 85918 w 185966"/>
              <a:gd name="connsiteY8" fmla="*/ 54909 h 185230"/>
              <a:gd name="connsiteX9" fmla="*/ 193 w 185966"/>
              <a:gd name="connsiteY9" fmla="*/ 26334 h 185230"/>
              <a:gd name="connsiteX10" fmla="*/ 111318 w 185966"/>
              <a:gd name="connsiteY10" fmla="*/ 58084 h 185230"/>
              <a:gd name="connsiteX11" fmla="*/ 100206 w 185966"/>
              <a:gd name="connsiteY11" fmla="*/ 934 h 185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966" h="185230">
                <a:moveTo>
                  <a:pt x="100206" y="934"/>
                </a:moveTo>
                <a:cubicBezTo>
                  <a:pt x="109202" y="10459"/>
                  <a:pt x="155239" y="87982"/>
                  <a:pt x="165293" y="115234"/>
                </a:cubicBezTo>
                <a:cubicBezTo>
                  <a:pt x="175347" y="142486"/>
                  <a:pt x="157091" y="152804"/>
                  <a:pt x="160531" y="164446"/>
                </a:cubicBezTo>
                <a:cubicBezTo>
                  <a:pt x="163971" y="176088"/>
                  <a:pt x="186989" y="183761"/>
                  <a:pt x="185931" y="185084"/>
                </a:cubicBezTo>
                <a:cubicBezTo>
                  <a:pt x="184873" y="186407"/>
                  <a:pt x="179581" y="178470"/>
                  <a:pt x="154181" y="172384"/>
                </a:cubicBezTo>
                <a:cubicBezTo>
                  <a:pt x="128781" y="166299"/>
                  <a:pt x="32737" y="149100"/>
                  <a:pt x="33531" y="148571"/>
                </a:cubicBezTo>
                <a:cubicBezTo>
                  <a:pt x="34325" y="148042"/>
                  <a:pt x="140951" y="180851"/>
                  <a:pt x="158943" y="169209"/>
                </a:cubicBezTo>
                <a:cubicBezTo>
                  <a:pt x="176935" y="157567"/>
                  <a:pt x="153652" y="97771"/>
                  <a:pt x="141481" y="78721"/>
                </a:cubicBezTo>
                <a:cubicBezTo>
                  <a:pt x="129310" y="59671"/>
                  <a:pt x="109466" y="63640"/>
                  <a:pt x="85918" y="54909"/>
                </a:cubicBezTo>
                <a:cubicBezTo>
                  <a:pt x="62370" y="46178"/>
                  <a:pt x="-4040" y="25805"/>
                  <a:pt x="193" y="26334"/>
                </a:cubicBezTo>
                <a:cubicBezTo>
                  <a:pt x="4426" y="26863"/>
                  <a:pt x="94120" y="58349"/>
                  <a:pt x="111318" y="58084"/>
                </a:cubicBezTo>
                <a:cubicBezTo>
                  <a:pt x="128516" y="57819"/>
                  <a:pt x="91210" y="-8591"/>
                  <a:pt x="100206" y="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CCF6E00-7C0B-4CDA-859A-19B827F77EE2}"/>
              </a:ext>
            </a:extLst>
          </p:cNvPr>
          <p:cNvSpPr/>
          <p:nvPr/>
        </p:nvSpPr>
        <p:spPr>
          <a:xfrm>
            <a:off x="5467350" y="3459097"/>
            <a:ext cx="431540" cy="683814"/>
          </a:xfrm>
          <a:custGeom>
            <a:avLst/>
            <a:gdLst>
              <a:gd name="connsiteX0" fmla="*/ 17463 w 431540"/>
              <a:gd name="connsiteY0" fmla="*/ 66 h 683814"/>
              <a:gd name="connsiteX1" fmla="*/ 0 w 431540"/>
              <a:gd name="connsiteY1" fmla="*/ 92141 h 683814"/>
              <a:gd name="connsiteX2" fmla="*/ 17463 w 431540"/>
              <a:gd name="connsiteY2" fmla="*/ 108016 h 683814"/>
              <a:gd name="connsiteX3" fmla="*/ 101600 w 431540"/>
              <a:gd name="connsiteY3" fmla="*/ 163578 h 683814"/>
              <a:gd name="connsiteX4" fmla="*/ 41275 w 431540"/>
              <a:gd name="connsiteY4" fmla="*/ 130241 h 683814"/>
              <a:gd name="connsiteX5" fmla="*/ 127000 w 431540"/>
              <a:gd name="connsiteY5" fmla="*/ 190566 h 683814"/>
              <a:gd name="connsiteX6" fmla="*/ 180975 w 431540"/>
              <a:gd name="connsiteY6" fmla="*/ 235016 h 683814"/>
              <a:gd name="connsiteX7" fmla="*/ 273050 w 431540"/>
              <a:gd name="connsiteY7" fmla="*/ 366778 h 683814"/>
              <a:gd name="connsiteX8" fmla="*/ 233363 w 431540"/>
              <a:gd name="connsiteY8" fmla="*/ 317566 h 683814"/>
              <a:gd name="connsiteX9" fmla="*/ 88900 w 431540"/>
              <a:gd name="connsiteY9" fmla="*/ 192153 h 683814"/>
              <a:gd name="connsiteX10" fmla="*/ 106363 w 431540"/>
              <a:gd name="connsiteY10" fmla="*/ 177866 h 683814"/>
              <a:gd name="connsiteX11" fmla="*/ 227013 w 431540"/>
              <a:gd name="connsiteY11" fmla="*/ 301691 h 683814"/>
              <a:gd name="connsiteX12" fmla="*/ 261938 w 431540"/>
              <a:gd name="connsiteY12" fmla="*/ 349316 h 683814"/>
              <a:gd name="connsiteX13" fmla="*/ 303213 w 431540"/>
              <a:gd name="connsiteY13" fmla="*/ 420753 h 683814"/>
              <a:gd name="connsiteX14" fmla="*/ 311150 w 431540"/>
              <a:gd name="connsiteY14" fmla="*/ 509653 h 683814"/>
              <a:gd name="connsiteX15" fmla="*/ 430213 w 431540"/>
              <a:gd name="connsiteY15" fmla="*/ 682691 h 683814"/>
              <a:gd name="connsiteX16" fmla="*/ 365125 w 431540"/>
              <a:gd name="connsiteY16" fmla="*/ 569978 h 683814"/>
              <a:gd name="connsiteX17" fmla="*/ 215900 w 431540"/>
              <a:gd name="connsiteY17" fmla="*/ 300103 h 683814"/>
              <a:gd name="connsiteX18" fmla="*/ 41275 w 431540"/>
              <a:gd name="connsiteY18" fmla="*/ 141353 h 683814"/>
              <a:gd name="connsiteX19" fmla="*/ 7938 w 431540"/>
              <a:gd name="connsiteY19" fmla="*/ 108016 h 683814"/>
              <a:gd name="connsiteX20" fmla="*/ 17463 w 431540"/>
              <a:gd name="connsiteY20" fmla="*/ 66 h 68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31540" h="683814">
                <a:moveTo>
                  <a:pt x="17463" y="66"/>
                </a:moveTo>
                <a:cubicBezTo>
                  <a:pt x="16140" y="-2580"/>
                  <a:pt x="0" y="74149"/>
                  <a:pt x="0" y="92141"/>
                </a:cubicBezTo>
                <a:cubicBezTo>
                  <a:pt x="0" y="110133"/>
                  <a:pt x="530" y="96110"/>
                  <a:pt x="17463" y="108016"/>
                </a:cubicBezTo>
                <a:cubicBezTo>
                  <a:pt x="34396" y="119922"/>
                  <a:pt x="97631" y="159874"/>
                  <a:pt x="101600" y="163578"/>
                </a:cubicBezTo>
                <a:cubicBezTo>
                  <a:pt x="105569" y="167282"/>
                  <a:pt x="37042" y="125743"/>
                  <a:pt x="41275" y="130241"/>
                </a:cubicBezTo>
                <a:cubicBezTo>
                  <a:pt x="45508" y="134739"/>
                  <a:pt x="103717" y="173104"/>
                  <a:pt x="127000" y="190566"/>
                </a:cubicBezTo>
                <a:cubicBezTo>
                  <a:pt x="150283" y="208029"/>
                  <a:pt x="156633" y="205647"/>
                  <a:pt x="180975" y="235016"/>
                </a:cubicBezTo>
                <a:cubicBezTo>
                  <a:pt x="205317" y="264385"/>
                  <a:pt x="264319" y="353020"/>
                  <a:pt x="273050" y="366778"/>
                </a:cubicBezTo>
                <a:cubicBezTo>
                  <a:pt x="281781" y="380536"/>
                  <a:pt x="264055" y="346670"/>
                  <a:pt x="233363" y="317566"/>
                </a:cubicBezTo>
                <a:cubicBezTo>
                  <a:pt x="202671" y="288462"/>
                  <a:pt x="110067" y="215436"/>
                  <a:pt x="88900" y="192153"/>
                </a:cubicBezTo>
                <a:cubicBezTo>
                  <a:pt x="67733" y="168870"/>
                  <a:pt x="83344" y="159610"/>
                  <a:pt x="106363" y="177866"/>
                </a:cubicBezTo>
                <a:cubicBezTo>
                  <a:pt x="129382" y="196122"/>
                  <a:pt x="201084" y="273116"/>
                  <a:pt x="227013" y="301691"/>
                </a:cubicBezTo>
                <a:cubicBezTo>
                  <a:pt x="252942" y="330266"/>
                  <a:pt x="249238" y="329472"/>
                  <a:pt x="261938" y="349316"/>
                </a:cubicBezTo>
                <a:cubicBezTo>
                  <a:pt x="274638" y="369160"/>
                  <a:pt x="295011" y="394030"/>
                  <a:pt x="303213" y="420753"/>
                </a:cubicBezTo>
                <a:cubicBezTo>
                  <a:pt x="311415" y="447476"/>
                  <a:pt x="289983" y="465997"/>
                  <a:pt x="311150" y="509653"/>
                </a:cubicBezTo>
                <a:cubicBezTo>
                  <a:pt x="332317" y="553309"/>
                  <a:pt x="421217" y="672637"/>
                  <a:pt x="430213" y="682691"/>
                </a:cubicBezTo>
                <a:cubicBezTo>
                  <a:pt x="439209" y="692745"/>
                  <a:pt x="400844" y="633743"/>
                  <a:pt x="365125" y="569978"/>
                </a:cubicBezTo>
                <a:cubicBezTo>
                  <a:pt x="329406" y="506213"/>
                  <a:pt x="269875" y="371540"/>
                  <a:pt x="215900" y="300103"/>
                </a:cubicBezTo>
                <a:cubicBezTo>
                  <a:pt x="161925" y="228666"/>
                  <a:pt x="75935" y="173367"/>
                  <a:pt x="41275" y="141353"/>
                </a:cubicBezTo>
                <a:cubicBezTo>
                  <a:pt x="6615" y="109339"/>
                  <a:pt x="13230" y="126801"/>
                  <a:pt x="7938" y="108016"/>
                </a:cubicBezTo>
                <a:cubicBezTo>
                  <a:pt x="2646" y="89231"/>
                  <a:pt x="18786" y="2712"/>
                  <a:pt x="17463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7D5B89DB-8089-4B29-B739-A3D528454FEE}"/>
              </a:ext>
            </a:extLst>
          </p:cNvPr>
          <p:cNvSpPr/>
          <p:nvPr/>
        </p:nvSpPr>
        <p:spPr>
          <a:xfrm>
            <a:off x="5641262" y="3494316"/>
            <a:ext cx="183779" cy="179003"/>
          </a:xfrm>
          <a:custGeom>
            <a:avLst/>
            <a:gdLst>
              <a:gd name="connsiteX0" fmla="*/ 713 w 183779"/>
              <a:gd name="connsiteY0" fmla="*/ 1359 h 179003"/>
              <a:gd name="connsiteX1" fmla="*/ 127713 w 183779"/>
              <a:gd name="connsiteY1" fmla="*/ 55334 h 179003"/>
              <a:gd name="connsiteX2" fmla="*/ 143588 w 183779"/>
              <a:gd name="connsiteY2" fmla="*/ 137884 h 179003"/>
              <a:gd name="connsiteX3" fmla="*/ 183276 w 183779"/>
              <a:gd name="connsiteY3" fmla="*/ 177572 h 179003"/>
              <a:gd name="connsiteX4" fmla="*/ 162638 w 183779"/>
              <a:gd name="connsiteY4" fmla="*/ 161697 h 179003"/>
              <a:gd name="connsiteX5" fmla="*/ 115013 w 183779"/>
              <a:gd name="connsiteY5" fmla="*/ 82322 h 179003"/>
              <a:gd name="connsiteX6" fmla="*/ 148351 w 183779"/>
              <a:gd name="connsiteY6" fmla="*/ 87084 h 179003"/>
              <a:gd name="connsiteX7" fmla="*/ 135651 w 183779"/>
              <a:gd name="connsiteY7" fmla="*/ 45809 h 179003"/>
              <a:gd name="connsiteX8" fmla="*/ 78501 w 183779"/>
              <a:gd name="connsiteY8" fmla="*/ 18822 h 179003"/>
              <a:gd name="connsiteX9" fmla="*/ 713 w 183779"/>
              <a:gd name="connsiteY9" fmla="*/ 1359 h 179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779" h="179003">
                <a:moveTo>
                  <a:pt x="713" y="1359"/>
                </a:moveTo>
                <a:cubicBezTo>
                  <a:pt x="8915" y="7444"/>
                  <a:pt x="103901" y="32580"/>
                  <a:pt x="127713" y="55334"/>
                </a:cubicBezTo>
                <a:cubicBezTo>
                  <a:pt x="151525" y="78088"/>
                  <a:pt x="134328" y="117511"/>
                  <a:pt x="143588" y="137884"/>
                </a:cubicBezTo>
                <a:cubicBezTo>
                  <a:pt x="152848" y="158257"/>
                  <a:pt x="180101" y="173603"/>
                  <a:pt x="183276" y="177572"/>
                </a:cubicBezTo>
                <a:cubicBezTo>
                  <a:pt x="186451" y="181541"/>
                  <a:pt x="174015" y="177572"/>
                  <a:pt x="162638" y="161697"/>
                </a:cubicBezTo>
                <a:cubicBezTo>
                  <a:pt x="151261" y="145822"/>
                  <a:pt x="117394" y="94758"/>
                  <a:pt x="115013" y="82322"/>
                </a:cubicBezTo>
                <a:cubicBezTo>
                  <a:pt x="112632" y="69887"/>
                  <a:pt x="144911" y="93169"/>
                  <a:pt x="148351" y="87084"/>
                </a:cubicBezTo>
                <a:cubicBezTo>
                  <a:pt x="151791" y="80999"/>
                  <a:pt x="147293" y="57186"/>
                  <a:pt x="135651" y="45809"/>
                </a:cubicBezTo>
                <a:cubicBezTo>
                  <a:pt x="124009" y="34432"/>
                  <a:pt x="99668" y="26495"/>
                  <a:pt x="78501" y="18822"/>
                </a:cubicBezTo>
                <a:cubicBezTo>
                  <a:pt x="57334" y="11149"/>
                  <a:pt x="-7489" y="-4726"/>
                  <a:pt x="713" y="1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E958B9AF-D0A7-43CC-AEFA-6F32F5DB2604}"/>
              </a:ext>
            </a:extLst>
          </p:cNvPr>
          <p:cNvSpPr/>
          <p:nvPr/>
        </p:nvSpPr>
        <p:spPr>
          <a:xfrm>
            <a:off x="5822787" y="3478679"/>
            <a:ext cx="386172" cy="798340"/>
          </a:xfrm>
          <a:custGeom>
            <a:avLst/>
            <a:gdLst>
              <a:gd name="connsiteX0" fmla="*/ 163 w 386172"/>
              <a:gd name="connsiteY0" fmla="*/ 1121 h 798340"/>
              <a:gd name="connsiteX1" fmla="*/ 144626 w 386172"/>
              <a:gd name="connsiteY1" fmla="*/ 145584 h 798340"/>
              <a:gd name="connsiteX2" fmla="*/ 177963 w 386172"/>
              <a:gd name="connsiteY2" fmla="*/ 220196 h 798340"/>
              <a:gd name="connsiteX3" fmla="*/ 120813 w 386172"/>
              <a:gd name="connsiteY3" fmla="*/ 85259 h 798340"/>
              <a:gd name="connsiteX4" fmla="*/ 89063 w 386172"/>
              <a:gd name="connsiteY4" fmla="*/ 61446 h 798340"/>
              <a:gd name="connsiteX5" fmla="*/ 116051 w 386172"/>
              <a:gd name="connsiteY5" fmla="*/ 107484 h 798340"/>
              <a:gd name="connsiteX6" fmla="*/ 206538 w 386172"/>
              <a:gd name="connsiteY6" fmla="*/ 251946 h 798340"/>
              <a:gd name="connsiteX7" fmla="*/ 212888 w 386172"/>
              <a:gd name="connsiteY7" fmla="*/ 248771 h 798340"/>
              <a:gd name="connsiteX8" fmla="*/ 320838 w 386172"/>
              <a:gd name="connsiteY8" fmla="*/ 453559 h 798340"/>
              <a:gd name="connsiteX9" fmla="*/ 233526 w 386172"/>
              <a:gd name="connsiteY9" fmla="*/ 299571 h 798340"/>
              <a:gd name="connsiteX10" fmla="*/ 349413 w 386172"/>
              <a:gd name="connsiteY10" fmla="*/ 507534 h 798340"/>
              <a:gd name="connsiteX11" fmla="*/ 381163 w 386172"/>
              <a:gd name="connsiteY11" fmla="*/ 577384 h 798340"/>
              <a:gd name="connsiteX12" fmla="*/ 381163 w 386172"/>
              <a:gd name="connsiteY12" fmla="*/ 639296 h 798340"/>
              <a:gd name="connsiteX13" fmla="*/ 333538 w 386172"/>
              <a:gd name="connsiteY13" fmla="*/ 798046 h 798340"/>
              <a:gd name="connsiteX14" fmla="*/ 371638 w 386172"/>
              <a:gd name="connsiteY14" fmla="*/ 675809 h 798340"/>
              <a:gd name="connsiteX15" fmla="*/ 371638 w 386172"/>
              <a:gd name="connsiteY15" fmla="*/ 566271 h 798340"/>
              <a:gd name="connsiteX16" fmla="*/ 201776 w 386172"/>
              <a:gd name="connsiteY16" fmla="*/ 255121 h 798340"/>
              <a:gd name="connsiteX17" fmla="*/ 219238 w 386172"/>
              <a:gd name="connsiteY17" fmla="*/ 297984 h 798340"/>
              <a:gd name="connsiteX18" fmla="*/ 117638 w 386172"/>
              <a:gd name="connsiteY18" fmla="*/ 90021 h 798340"/>
              <a:gd name="connsiteX19" fmla="*/ 163 w 386172"/>
              <a:gd name="connsiteY19" fmla="*/ 1121 h 79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86172" h="798340">
                <a:moveTo>
                  <a:pt x="163" y="1121"/>
                </a:moveTo>
                <a:cubicBezTo>
                  <a:pt x="4661" y="10382"/>
                  <a:pt x="114993" y="109071"/>
                  <a:pt x="144626" y="145584"/>
                </a:cubicBezTo>
                <a:cubicBezTo>
                  <a:pt x="174259" y="182097"/>
                  <a:pt x="181932" y="230250"/>
                  <a:pt x="177963" y="220196"/>
                </a:cubicBezTo>
                <a:cubicBezTo>
                  <a:pt x="173994" y="210142"/>
                  <a:pt x="135630" y="111717"/>
                  <a:pt x="120813" y="85259"/>
                </a:cubicBezTo>
                <a:cubicBezTo>
                  <a:pt x="105996" y="58801"/>
                  <a:pt x="89857" y="57742"/>
                  <a:pt x="89063" y="61446"/>
                </a:cubicBezTo>
                <a:cubicBezTo>
                  <a:pt x="88269" y="65150"/>
                  <a:pt x="96472" y="75734"/>
                  <a:pt x="116051" y="107484"/>
                </a:cubicBezTo>
                <a:cubicBezTo>
                  <a:pt x="135630" y="139234"/>
                  <a:pt x="190399" y="228398"/>
                  <a:pt x="206538" y="251946"/>
                </a:cubicBezTo>
                <a:cubicBezTo>
                  <a:pt x="222678" y="275494"/>
                  <a:pt x="193838" y="215169"/>
                  <a:pt x="212888" y="248771"/>
                </a:cubicBezTo>
                <a:cubicBezTo>
                  <a:pt x="231938" y="282373"/>
                  <a:pt x="317398" y="445092"/>
                  <a:pt x="320838" y="453559"/>
                </a:cubicBezTo>
                <a:cubicBezTo>
                  <a:pt x="324278" y="462026"/>
                  <a:pt x="228764" y="290575"/>
                  <a:pt x="233526" y="299571"/>
                </a:cubicBezTo>
                <a:cubicBezTo>
                  <a:pt x="238288" y="308567"/>
                  <a:pt x="324807" y="461232"/>
                  <a:pt x="349413" y="507534"/>
                </a:cubicBezTo>
                <a:cubicBezTo>
                  <a:pt x="374019" y="553836"/>
                  <a:pt x="375871" y="555424"/>
                  <a:pt x="381163" y="577384"/>
                </a:cubicBezTo>
                <a:cubicBezTo>
                  <a:pt x="386455" y="599344"/>
                  <a:pt x="389100" y="602519"/>
                  <a:pt x="381163" y="639296"/>
                </a:cubicBezTo>
                <a:cubicBezTo>
                  <a:pt x="373226" y="676073"/>
                  <a:pt x="335125" y="791961"/>
                  <a:pt x="333538" y="798046"/>
                </a:cubicBezTo>
                <a:cubicBezTo>
                  <a:pt x="331951" y="804131"/>
                  <a:pt x="365288" y="714438"/>
                  <a:pt x="371638" y="675809"/>
                </a:cubicBezTo>
                <a:cubicBezTo>
                  <a:pt x="377988" y="637180"/>
                  <a:pt x="399948" y="636386"/>
                  <a:pt x="371638" y="566271"/>
                </a:cubicBezTo>
                <a:cubicBezTo>
                  <a:pt x="343328" y="496156"/>
                  <a:pt x="227176" y="299835"/>
                  <a:pt x="201776" y="255121"/>
                </a:cubicBezTo>
                <a:cubicBezTo>
                  <a:pt x="176376" y="210407"/>
                  <a:pt x="233261" y="325501"/>
                  <a:pt x="219238" y="297984"/>
                </a:cubicBezTo>
                <a:cubicBezTo>
                  <a:pt x="205215" y="270467"/>
                  <a:pt x="150182" y="138440"/>
                  <a:pt x="117638" y="90021"/>
                </a:cubicBezTo>
                <a:cubicBezTo>
                  <a:pt x="85094" y="41602"/>
                  <a:pt x="-4335" y="-8140"/>
                  <a:pt x="163" y="1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1A17256F-0D13-44CC-9B67-ED0FCA8F5CE8}"/>
              </a:ext>
            </a:extLst>
          </p:cNvPr>
          <p:cNvSpPr/>
          <p:nvPr/>
        </p:nvSpPr>
        <p:spPr>
          <a:xfrm>
            <a:off x="5554663" y="3494033"/>
            <a:ext cx="168186" cy="191892"/>
          </a:xfrm>
          <a:custGeom>
            <a:avLst/>
            <a:gdLst>
              <a:gd name="connsiteX0" fmla="*/ 80962 w 168186"/>
              <a:gd name="connsiteY0" fmla="*/ 55 h 191892"/>
              <a:gd name="connsiteX1" fmla="*/ 33337 w 168186"/>
              <a:gd name="connsiteY1" fmla="*/ 79430 h 191892"/>
              <a:gd name="connsiteX2" fmla="*/ 87312 w 168186"/>
              <a:gd name="connsiteY2" fmla="*/ 150867 h 191892"/>
              <a:gd name="connsiteX3" fmla="*/ 119062 w 168186"/>
              <a:gd name="connsiteY3" fmla="*/ 188967 h 191892"/>
              <a:gd name="connsiteX4" fmla="*/ 112712 w 168186"/>
              <a:gd name="connsiteY4" fmla="*/ 177855 h 191892"/>
              <a:gd name="connsiteX5" fmla="*/ 157162 w 168186"/>
              <a:gd name="connsiteY5" fmla="*/ 87367 h 191892"/>
              <a:gd name="connsiteX6" fmla="*/ 165100 w 168186"/>
              <a:gd name="connsiteY6" fmla="*/ 71492 h 191892"/>
              <a:gd name="connsiteX7" fmla="*/ 114300 w 168186"/>
              <a:gd name="connsiteY7" fmla="*/ 154042 h 191892"/>
              <a:gd name="connsiteX8" fmla="*/ 38100 w 168186"/>
              <a:gd name="connsiteY8" fmla="*/ 96892 h 191892"/>
              <a:gd name="connsiteX9" fmla="*/ 0 w 168186"/>
              <a:gd name="connsiteY9" fmla="*/ 79430 h 191892"/>
              <a:gd name="connsiteX10" fmla="*/ 38100 w 168186"/>
              <a:gd name="connsiteY10" fmla="*/ 66730 h 191892"/>
              <a:gd name="connsiteX11" fmla="*/ 80962 w 168186"/>
              <a:gd name="connsiteY11" fmla="*/ 55 h 19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186" h="191892">
                <a:moveTo>
                  <a:pt x="80962" y="55"/>
                </a:moveTo>
                <a:cubicBezTo>
                  <a:pt x="80168" y="2172"/>
                  <a:pt x="32279" y="54295"/>
                  <a:pt x="33337" y="79430"/>
                </a:cubicBezTo>
                <a:cubicBezTo>
                  <a:pt x="34395" y="104565"/>
                  <a:pt x="73025" y="132611"/>
                  <a:pt x="87312" y="150867"/>
                </a:cubicBezTo>
                <a:cubicBezTo>
                  <a:pt x="101599" y="169123"/>
                  <a:pt x="114829" y="184469"/>
                  <a:pt x="119062" y="188967"/>
                </a:cubicBezTo>
                <a:cubicBezTo>
                  <a:pt x="123295" y="193465"/>
                  <a:pt x="106362" y="194788"/>
                  <a:pt x="112712" y="177855"/>
                </a:cubicBezTo>
                <a:cubicBezTo>
                  <a:pt x="119062" y="160922"/>
                  <a:pt x="148431" y="105094"/>
                  <a:pt x="157162" y="87367"/>
                </a:cubicBezTo>
                <a:cubicBezTo>
                  <a:pt x="165893" y="69640"/>
                  <a:pt x="172244" y="60380"/>
                  <a:pt x="165100" y="71492"/>
                </a:cubicBezTo>
                <a:cubicBezTo>
                  <a:pt x="157956" y="82605"/>
                  <a:pt x="135467" y="149809"/>
                  <a:pt x="114300" y="154042"/>
                </a:cubicBezTo>
                <a:cubicBezTo>
                  <a:pt x="93133" y="158275"/>
                  <a:pt x="57150" y="109327"/>
                  <a:pt x="38100" y="96892"/>
                </a:cubicBezTo>
                <a:cubicBezTo>
                  <a:pt x="19050" y="84457"/>
                  <a:pt x="0" y="84457"/>
                  <a:pt x="0" y="79430"/>
                </a:cubicBezTo>
                <a:cubicBezTo>
                  <a:pt x="0" y="74403"/>
                  <a:pt x="25929" y="76255"/>
                  <a:pt x="38100" y="66730"/>
                </a:cubicBezTo>
                <a:cubicBezTo>
                  <a:pt x="50271" y="57205"/>
                  <a:pt x="81756" y="-2062"/>
                  <a:pt x="80962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3C5B0589-5470-4C66-ADF1-1265F3126D61}"/>
              </a:ext>
            </a:extLst>
          </p:cNvPr>
          <p:cNvSpPr/>
          <p:nvPr/>
        </p:nvSpPr>
        <p:spPr>
          <a:xfrm>
            <a:off x="5878217" y="3911390"/>
            <a:ext cx="125738" cy="340637"/>
          </a:xfrm>
          <a:custGeom>
            <a:avLst/>
            <a:gdLst>
              <a:gd name="connsiteX0" fmla="*/ 11408 w 125738"/>
              <a:gd name="connsiteY0" fmla="*/ 210 h 340637"/>
              <a:gd name="connsiteX1" fmla="*/ 114596 w 125738"/>
              <a:gd name="connsiteY1" fmla="*/ 124035 h 340637"/>
              <a:gd name="connsiteX2" fmla="*/ 120946 w 125738"/>
              <a:gd name="connsiteY2" fmla="*/ 190710 h 340637"/>
              <a:gd name="connsiteX3" fmla="*/ 97133 w 125738"/>
              <a:gd name="connsiteY3" fmla="*/ 335173 h 340637"/>
              <a:gd name="connsiteX4" fmla="*/ 76496 w 125738"/>
              <a:gd name="connsiteY4" fmla="*/ 298660 h 340637"/>
              <a:gd name="connsiteX5" fmla="*/ 296 w 125738"/>
              <a:gd name="connsiteY5" fmla="*/ 189123 h 340637"/>
              <a:gd name="connsiteX6" fmla="*/ 51096 w 125738"/>
              <a:gd name="connsiteY6" fmla="*/ 278023 h 340637"/>
              <a:gd name="connsiteX7" fmla="*/ 76496 w 125738"/>
              <a:gd name="connsiteY7" fmla="*/ 338348 h 340637"/>
              <a:gd name="connsiteX8" fmla="*/ 27283 w 125738"/>
              <a:gd name="connsiteY8" fmla="*/ 255798 h 340637"/>
              <a:gd name="connsiteX9" fmla="*/ 97133 w 125738"/>
              <a:gd name="connsiteY9" fmla="*/ 279610 h 340637"/>
              <a:gd name="connsiteX10" fmla="*/ 106658 w 125738"/>
              <a:gd name="connsiteY10" fmla="*/ 179598 h 340637"/>
              <a:gd name="connsiteX11" fmla="*/ 105071 w 125738"/>
              <a:gd name="connsiteY11" fmla="*/ 254210 h 340637"/>
              <a:gd name="connsiteX12" fmla="*/ 114596 w 125738"/>
              <a:gd name="connsiteY12" fmla="*/ 151023 h 340637"/>
              <a:gd name="connsiteX13" fmla="*/ 78083 w 125738"/>
              <a:gd name="connsiteY13" fmla="*/ 95460 h 340637"/>
              <a:gd name="connsiteX14" fmla="*/ 11408 w 125738"/>
              <a:gd name="connsiteY14" fmla="*/ 210 h 34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5738" h="340637">
                <a:moveTo>
                  <a:pt x="11408" y="210"/>
                </a:moveTo>
                <a:cubicBezTo>
                  <a:pt x="17493" y="4972"/>
                  <a:pt x="96340" y="92285"/>
                  <a:pt x="114596" y="124035"/>
                </a:cubicBezTo>
                <a:cubicBezTo>
                  <a:pt x="132852" y="155785"/>
                  <a:pt x="123856" y="155520"/>
                  <a:pt x="120946" y="190710"/>
                </a:cubicBezTo>
                <a:cubicBezTo>
                  <a:pt x="118036" y="225900"/>
                  <a:pt x="104541" y="317181"/>
                  <a:pt x="97133" y="335173"/>
                </a:cubicBezTo>
                <a:cubicBezTo>
                  <a:pt x="89725" y="353165"/>
                  <a:pt x="92636" y="323002"/>
                  <a:pt x="76496" y="298660"/>
                </a:cubicBezTo>
                <a:cubicBezTo>
                  <a:pt x="60357" y="274318"/>
                  <a:pt x="4529" y="192562"/>
                  <a:pt x="296" y="189123"/>
                </a:cubicBezTo>
                <a:cubicBezTo>
                  <a:pt x="-3937" y="185684"/>
                  <a:pt x="38396" y="253152"/>
                  <a:pt x="51096" y="278023"/>
                </a:cubicBezTo>
                <a:cubicBezTo>
                  <a:pt x="63796" y="302894"/>
                  <a:pt x="80465" y="342052"/>
                  <a:pt x="76496" y="338348"/>
                </a:cubicBezTo>
                <a:cubicBezTo>
                  <a:pt x="72527" y="334644"/>
                  <a:pt x="23844" y="265588"/>
                  <a:pt x="27283" y="255798"/>
                </a:cubicBezTo>
                <a:cubicBezTo>
                  <a:pt x="30722" y="246008"/>
                  <a:pt x="83904" y="292310"/>
                  <a:pt x="97133" y="279610"/>
                </a:cubicBezTo>
                <a:cubicBezTo>
                  <a:pt x="110362" y="266910"/>
                  <a:pt x="105335" y="183831"/>
                  <a:pt x="106658" y="179598"/>
                </a:cubicBezTo>
                <a:cubicBezTo>
                  <a:pt x="107981" y="175365"/>
                  <a:pt x="103748" y="258972"/>
                  <a:pt x="105071" y="254210"/>
                </a:cubicBezTo>
                <a:cubicBezTo>
                  <a:pt x="106394" y="249448"/>
                  <a:pt x="119094" y="177481"/>
                  <a:pt x="114596" y="151023"/>
                </a:cubicBezTo>
                <a:cubicBezTo>
                  <a:pt x="110098" y="124565"/>
                  <a:pt x="93429" y="118214"/>
                  <a:pt x="78083" y="95460"/>
                </a:cubicBezTo>
                <a:cubicBezTo>
                  <a:pt x="62737" y="72706"/>
                  <a:pt x="5323" y="-4552"/>
                  <a:pt x="11408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07BAA56E-5551-4C40-AFEC-C6B82ABE7E5F}"/>
              </a:ext>
            </a:extLst>
          </p:cNvPr>
          <p:cNvSpPr/>
          <p:nvPr/>
        </p:nvSpPr>
        <p:spPr>
          <a:xfrm>
            <a:off x="5653088" y="4062413"/>
            <a:ext cx="292167" cy="195314"/>
          </a:xfrm>
          <a:custGeom>
            <a:avLst/>
            <a:gdLst>
              <a:gd name="connsiteX0" fmla="*/ 0 w 292167"/>
              <a:gd name="connsiteY0" fmla="*/ 0 h 195314"/>
              <a:gd name="connsiteX1" fmla="*/ 196850 w 292167"/>
              <a:gd name="connsiteY1" fmla="*/ 131762 h 195314"/>
              <a:gd name="connsiteX2" fmla="*/ 292100 w 292167"/>
              <a:gd name="connsiteY2" fmla="*/ 195262 h 195314"/>
              <a:gd name="connsiteX3" fmla="*/ 209550 w 292167"/>
              <a:gd name="connsiteY3" fmla="*/ 141287 h 195314"/>
              <a:gd name="connsiteX4" fmla="*/ 73025 w 292167"/>
              <a:gd name="connsiteY4" fmla="*/ 71437 h 195314"/>
              <a:gd name="connsiteX5" fmla="*/ 279400 w 292167"/>
              <a:gd name="connsiteY5" fmla="*/ 165100 h 195314"/>
              <a:gd name="connsiteX6" fmla="*/ 222250 w 292167"/>
              <a:gd name="connsiteY6" fmla="*/ 122237 h 195314"/>
              <a:gd name="connsiteX7" fmla="*/ 134937 w 292167"/>
              <a:gd name="connsiteY7" fmla="*/ 76200 h 195314"/>
              <a:gd name="connsiteX8" fmla="*/ 0 w 292167"/>
              <a:gd name="connsiteY8" fmla="*/ 0 h 19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167" h="195314">
                <a:moveTo>
                  <a:pt x="0" y="0"/>
                </a:moveTo>
                <a:lnTo>
                  <a:pt x="196850" y="131762"/>
                </a:lnTo>
                <a:lnTo>
                  <a:pt x="292100" y="195262"/>
                </a:lnTo>
                <a:cubicBezTo>
                  <a:pt x="294217" y="196850"/>
                  <a:pt x="246063" y="161925"/>
                  <a:pt x="209550" y="141287"/>
                </a:cubicBezTo>
                <a:cubicBezTo>
                  <a:pt x="173038" y="120650"/>
                  <a:pt x="61383" y="67468"/>
                  <a:pt x="73025" y="71437"/>
                </a:cubicBezTo>
                <a:cubicBezTo>
                  <a:pt x="84667" y="75406"/>
                  <a:pt x="254529" y="156633"/>
                  <a:pt x="279400" y="165100"/>
                </a:cubicBezTo>
                <a:cubicBezTo>
                  <a:pt x="304271" y="173567"/>
                  <a:pt x="246327" y="137054"/>
                  <a:pt x="222250" y="122237"/>
                </a:cubicBezTo>
                <a:cubicBezTo>
                  <a:pt x="198173" y="107420"/>
                  <a:pt x="172772" y="97367"/>
                  <a:pt x="134937" y="76200"/>
                </a:cubicBezTo>
                <a:cubicBezTo>
                  <a:pt x="97102" y="55033"/>
                  <a:pt x="46169" y="25135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80A1DF85-35A3-4B02-985B-070719BB86ED}"/>
              </a:ext>
            </a:extLst>
          </p:cNvPr>
          <p:cNvSpPr/>
          <p:nvPr/>
        </p:nvSpPr>
        <p:spPr>
          <a:xfrm>
            <a:off x="5919959" y="3930650"/>
            <a:ext cx="282831" cy="345718"/>
          </a:xfrm>
          <a:custGeom>
            <a:avLst/>
            <a:gdLst>
              <a:gd name="connsiteX0" fmla="*/ 15704 w 282831"/>
              <a:gd name="connsiteY0" fmla="*/ 0 h 345718"/>
              <a:gd name="connsiteX1" fmla="*/ 130004 w 282831"/>
              <a:gd name="connsiteY1" fmla="*/ 134938 h 345718"/>
              <a:gd name="connsiteX2" fmla="*/ 257004 w 282831"/>
              <a:gd name="connsiteY2" fmla="*/ 150813 h 345718"/>
              <a:gd name="connsiteX3" fmla="*/ 263354 w 282831"/>
              <a:gd name="connsiteY3" fmla="*/ 174625 h 345718"/>
              <a:gd name="connsiteX4" fmla="*/ 247479 w 282831"/>
              <a:gd name="connsiteY4" fmla="*/ 239713 h 345718"/>
              <a:gd name="connsiteX5" fmla="*/ 217316 w 282831"/>
              <a:gd name="connsiteY5" fmla="*/ 344488 h 345718"/>
              <a:gd name="connsiteX6" fmla="*/ 282404 w 282831"/>
              <a:gd name="connsiteY6" fmla="*/ 163513 h 345718"/>
              <a:gd name="connsiteX7" fmla="*/ 244304 w 282831"/>
              <a:gd name="connsiteY7" fmla="*/ 277813 h 345718"/>
              <a:gd name="connsiteX8" fmla="*/ 220491 w 282831"/>
              <a:gd name="connsiteY8" fmla="*/ 322263 h 345718"/>
              <a:gd name="connsiteX9" fmla="*/ 196679 w 282831"/>
              <a:gd name="connsiteY9" fmla="*/ 328613 h 345718"/>
              <a:gd name="connsiteX10" fmla="*/ 123654 w 282831"/>
              <a:gd name="connsiteY10" fmla="*/ 334963 h 345718"/>
              <a:gd name="connsiteX11" fmla="*/ 14116 w 282831"/>
              <a:gd name="connsiteY11" fmla="*/ 317500 h 345718"/>
              <a:gd name="connsiteX12" fmla="*/ 1416 w 282831"/>
              <a:gd name="connsiteY12" fmla="*/ 312738 h 345718"/>
              <a:gd name="connsiteX13" fmla="*/ 239541 w 282831"/>
              <a:gd name="connsiteY13" fmla="*/ 315913 h 345718"/>
              <a:gd name="connsiteX14" fmla="*/ 61741 w 282831"/>
              <a:gd name="connsiteY14" fmla="*/ 312738 h 345718"/>
              <a:gd name="connsiteX15" fmla="*/ 104604 w 282831"/>
              <a:gd name="connsiteY15" fmla="*/ 174625 h 345718"/>
              <a:gd name="connsiteX16" fmla="*/ 82379 w 282831"/>
              <a:gd name="connsiteY16" fmla="*/ 276225 h 345718"/>
              <a:gd name="connsiteX17" fmla="*/ 64916 w 282831"/>
              <a:gd name="connsiteY17" fmla="*/ 300038 h 345718"/>
              <a:gd name="connsiteX18" fmla="*/ 210966 w 282831"/>
              <a:gd name="connsiteY18" fmla="*/ 300038 h 345718"/>
              <a:gd name="connsiteX19" fmla="*/ 244304 w 282831"/>
              <a:gd name="connsiteY19" fmla="*/ 168275 h 345718"/>
              <a:gd name="connsiteX20" fmla="*/ 142704 w 282831"/>
              <a:gd name="connsiteY20" fmla="*/ 134938 h 345718"/>
              <a:gd name="connsiteX21" fmla="*/ 15704 w 282831"/>
              <a:gd name="connsiteY21" fmla="*/ 0 h 345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82831" h="345718">
                <a:moveTo>
                  <a:pt x="15704" y="0"/>
                </a:moveTo>
                <a:cubicBezTo>
                  <a:pt x="13587" y="0"/>
                  <a:pt x="89787" y="109803"/>
                  <a:pt x="130004" y="134938"/>
                </a:cubicBezTo>
                <a:cubicBezTo>
                  <a:pt x="170221" y="160073"/>
                  <a:pt x="234779" y="144199"/>
                  <a:pt x="257004" y="150813"/>
                </a:cubicBezTo>
                <a:cubicBezTo>
                  <a:pt x="279229" y="157427"/>
                  <a:pt x="264941" y="159808"/>
                  <a:pt x="263354" y="174625"/>
                </a:cubicBezTo>
                <a:cubicBezTo>
                  <a:pt x="261767" y="189442"/>
                  <a:pt x="255152" y="211402"/>
                  <a:pt x="247479" y="239713"/>
                </a:cubicBezTo>
                <a:cubicBezTo>
                  <a:pt x="239806" y="268024"/>
                  <a:pt x="211495" y="357188"/>
                  <a:pt x="217316" y="344488"/>
                </a:cubicBezTo>
                <a:cubicBezTo>
                  <a:pt x="223137" y="331788"/>
                  <a:pt x="277906" y="174625"/>
                  <a:pt x="282404" y="163513"/>
                </a:cubicBezTo>
                <a:cubicBezTo>
                  <a:pt x="286902" y="152401"/>
                  <a:pt x="254623" y="251355"/>
                  <a:pt x="244304" y="277813"/>
                </a:cubicBezTo>
                <a:cubicBezTo>
                  <a:pt x="233985" y="304271"/>
                  <a:pt x="228429" y="313796"/>
                  <a:pt x="220491" y="322263"/>
                </a:cubicBezTo>
                <a:cubicBezTo>
                  <a:pt x="212554" y="330730"/>
                  <a:pt x="212818" y="326496"/>
                  <a:pt x="196679" y="328613"/>
                </a:cubicBezTo>
                <a:cubicBezTo>
                  <a:pt x="180540" y="330730"/>
                  <a:pt x="154081" y="336815"/>
                  <a:pt x="123654" y="334963"/>
                </a:cubicBezTo>
                <a:cubicBezTo>
                  <a:pt x="93227" y="333111"/>
                  <a:pt x="34489" y="321204"/>
                  <a:pt x="14116" y="317500"/>
                </a:cubicBezTo>
                <a:cubicBezTo>
                  <a:pt x="-6257" y="313796"/>
                  <a:pt x="1416" y="312738"/>
                  <a:pt x="1416" y="312738"/>
                </a:cubicBezTo>
                <a:lnTo>
                  <a:pt x="239541" y="315913"/>
                </a:lnTo>
                <a:cubicBezTo>
                  <a:pt x="249595" y="315913"/>
                  <a:pt x="84230" y="336286"/>
                  <a:pt x="61741" y="312738"/>
                </a:cubicBezTo>
                <a:cubicBezTo>
                  <a:pt x="39252" y="289190"/>
                  <a:pt x="101164" y="180710"/>
                  <a:pt x="104604" y="174625"/>
                </a:cubicBezTo>
                <a:cubicBezTo>
                  <a:pt x="108044" y="168540"/>
                  <a:pt x="88994" y="255323"/>
                  <a:pt x="82379" y="276225"/>
                </a:cubicBezTo>
                <a:cubicBezTo>
                  <a:pt x="75764" y="297127"/>
                  <a:pt x="43485" y="296069"/>
                  <a:pt x="64916" y="300038"/>
                </a:cubicBezTo>
                <a:cubicBezTo>
                  <a:pt x="86347" y="304007"/>
                  <a:pt x="181068" y="321998"/>
                  <a:pt x="210966" y="300038"/>
                </a:cubicBezTo>
                <a:cubicBezTo>
                  <a:pt x="240864" y="278078"/>
                  <a:pt x="255681" y="195792"/>
                  <a:pt x="244304" y="168275"/>
                </a:cubicBezTo>
                <a:cubicBezTo>
                  <a:pt x="232927" y="140758"/>
                  <a:pt x="177629" y="158750"/>
                  <a:pt x="142704" y="134938"/>
                </a:cubicBezTo>
                <a:cubicBezTo>
                  <a:pt x="107779" y="111126"/>
                  <a:pt x="17821" y="0"/>
                  <a:pt x="1570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35F33649-284C-4C2C-A12C-87EB9DE46EDB}"/>
              </a:ext>
            </a:extLst>
          </p:cNvPr>
          <p:cNvSpPr/>
          <p:nvPr/>
        </p:nvSpPr>
        <p:spPr>
          <a:xfrm>
            <a:off x="5749589" y="3639835"/>
            <a:ext cx="239028" cy="180539"/>
          </a:xfrm>
          <a:custGeom>
            <a:avLst/>
            <a:gdLst>
              <a:gd name="connsiteX0" fmla="*/ 119399 w 239028"/>
              <a:gd name="connsiteY0" fmla="*/ 303 h 180539"/>
              <a:gd name="connsiteX1" fmla="*/ 32086 w 239028"/>
              <a:gd name="connsiteY1" fmla="*/ 111428 h 180539"/>
              <a:gd name="connsiteX2" fmla="*/ 24149 w 239028"/>
              <a:gd name="connsiteY2" fmla="*/ 179690 h 180539"/>
              <a:gd name="connsiteX3" fmla="*/ 54311 w 239028"/>
              <a:gd name="connsiteY3" fmla="*/ 151115 h 180539"/>
              <a:gd name="connsiteX4" fmla="*/ 238461 w 239028"/>
              <a:gd name="connsiteY4" fmla="*/ 173340 h 180539"/>
              <a:gd name="connsiteX5" fmla="*/ 108286 w 239028"/>
              <a:gd name="connsiteY5" fmla="*/ 151115 h 180539"/>
              <a:gd name="connsiteX6" fmla="*/ 5099 w 239028"/>
              <a:gd name="connsiteY6" fmla="*/ 127303 h 180539"/>
              <a:gd name="connsiteX7" fmla="*/ 24149 w 239028"/>
              <a:gd name="connsiteY7" fmla="*/ 79678 h 180539"/>
              <a:gd name="connsiteX8" fmla="*/ 119399 w 239028"/>
              <a:gd name="connsiteY8" fmla="*/ 303 h 180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028" h="180539">
                <a:moveTo>
                  <a:pt x="119399" y="303"/>
                </a:moveTo>
                <a:cubicBezTo>
                  <a:pt x="120722" y="5595"/>
                  <a:pt x="47961" y="81530"/>
                  <a:pt x="32086" y="111428"/>
                </a:cubicBezTo>
                <a:cubicBezTo>
                  <a:pt x="16211" y="141326"/>
                  <a:pt x="20445" y="173076"/>
                  <a:pt x="24149" y="179690"/>
                </a:cubicBezTo>
                <a:cubicBezTo>
                  <a:pt x="27853" y="186304"/>
                  <a:pt x="18592" y="152173"/>
                  <a:pt x="54311" y="151115"/>
                </a:cubicBezTo>
                <a:cubicBezTo>
                  <a:pt x="90030" y="150057"/>
                  <a:pt x="229465" y="173340"/>
                  <a:pt x="238461" y="173340"/>
                </a:cubicBezTo>
                <a:cubicBezTo>
                  <a:pt x="247457" y="173340"/>
                  <a:pt x="147180" y="158788"/>
                  <a:pt x="108286" y="151115"/>
                </a:cubicBezTo>
                <a:cubicBezTo>
                  <a:pt x="69392" y="143442"/>
                  <a:pt x="19122" y="139209"/>
                  <a:pt x="5099" y="127303"/>
                </a:cubicBezTo>
                <a:cubicBezTo>
                  <a:pt x="-8924" y="115397"/>
                  <a:pt x="8803" y="98993"/>
                  <a:pt x="24149" y="79678"/>
                </a:cubicBezTo>
                <a:cubicBezTo>
                  <a:pt x="39495" y="60363"/>
                  <a:pt x="118076" y="-4989"/>
                  <a:pt x="119399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8D7B3B40-FB5C-4EF8-ADA8-B94940E6D781}"/>
              </a:ext>
            </a:extLst>
          </p:cNvPr>
          <p:cNvSpPr/>
          <p:nvPr/>
        </p:nvSpPr>
        <p:spPr>
          <a:xfrm>
            <a:off x="5273605" y="3339109"/>
            <a:ext cx="798426" cy="132881"/>
          </a:xfrm>
          <a:custGeom>
            <a:avLst/>
            <a:gdLst>
              <a:gd name="connsiteX0" fmla="*/ 70 w 798426"/>
              <a:gd name="connsiteY0" fmla="*/ 96241 h 132881"/>
              <a:gd name="connsiteX1" fmla="*/ 177870 w 798426"/>
              <a:gd name="connsiteY1" fmla="*/ 110529 h 132881"/>
              <a:gd name="connsiteX2" fmla="*/ 96908 w 798426"/>
              <a:gd name="connsiteY2" fmla="*/ 88304 h 132881"/>
              <a:gd name="connsiteX3" fmla="*/ 244545 w 798426"/>
              <a:gd name="connsiteY3" fmla="*/ 115291 h 132881"/>
              <a:gd name="connsiteX4" fmla="*/ 465208 w 798426"/>
              <a:gd name="connsiteY4" fmla="*/ 118466 h 132881"/>
              <a:gd name="connsiteX5" fmla="*/ 257245 w 798426"/>
              <a:gd name="connsiteY5" fmla="*/ 113704 h 132881"/>
              <a:gd name="connsiteX6" fmla="*/ 598558 w 798426"/>
              <a:gd name="connsiteY6" fmla="*/ 132754 h 132881"/>
              <a:gd name="connsiteX7" fmla="*/ 684283 w 798426"/>
              <a:gd name="connsiteY7" fmla="*/ 113704 h 132881"/>
              <a:gd name="connsiteX8" fmla="*/ 796995 w 798426"/>
              <a:gd name="connsiteY8" fmla="*/ 991 h 132881"/>
              <a:gd name="connsiteX9" fmla="*/ 741433 w 798426"/>
              <a:gd name="connsiteY9" fmla="*/ 61316 h 132881"/>
              <a:gd name="connsiteX10" fmla="*/ 647770 w 798426"/>
              <a:gd name="connsiteY10" fmla="*/ 107354 h 132881"/>
              <a:gd name="connsiteX11" fmla="*/ 514420 w 798426"/>
              <a:gd name="connsiteY11" fmla="*/ 112116 h 132881"/>
              <a:gd name="connsiteX12" fmla="*/ 239783 w 798426"/>
              <a:gd name="connsiteY12" fmla="*/ 112116 h 132881"/>
              <a:gd name="connsiteX13" fmla="*/ 412820 w 798426"/>
              <a:gd name="connsiteY13" fmla="*/ 112116 h 132881"/>
              <a:gd name="connsiteX14" fmla="*/ 201683 w 798426"/>
              <a:gd name="connsiteY14" fmla="*/ 89891 h 132881"/>
              <a:gd name="connsiteX15" fmla="*/ 70 w 798426"/>
              <a:gd name="connsiteY15" fmla="*/ 96241 h 13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8426" h="132881">
                <a:moveTo>
                  <a:pt x="70" y="96241"/>
                </a:moveTo>
                <a:cubicBezTo>
                  <a:pt x="-3899" y="99681"/>
                  <a:pt x="161730" y="111852"/>
                  <a:pt x="177870" y="110529"/>
                </a:cubicBezTo>
                <a:cubicBezTo>
                  <a:pt x="194010" y="109206"/>
                  <a:pt x="85796" y="87510"/>
                  <a:pt x="96908" y="88304"/>
                </a:cubicBezTo>
                <a:cubicBezTo>
                  <a:pt x="108020" y="89098"/>
                  <a:pt x="183162" y="110264"/>
                  <a:pt x="244545" y="115291"/>
                </a:cubicBezTo>
                <a:cubicBezTo>
                  <a:pt x="305928" y="120318"/>
                  <a:pt x="463091" y="118730"/>
                  <a:pt x="465208" y="118466"/>
                </a:cubicBezTo>
                <a:cubicBezTo>
                  <a:pt x="467325" y="118202"/>
                  <a:pt x="235020" y="111323"/>
                  <a:pt x="257245" y="113704"/>
                </a:cubicBezTo>
                <a:cubicBezTo>
                  <a:pt x="279470" y="116085"/>
                  <a:pt x="527385" y="132754"/>
                  <a:pt x="598558" y="132754"/>
                </a:cubicBezTo>
                <a:cubicBezTo>
                  <a:pt x="669731" y="132754"/>
                  <a:pt x="651210" y="135665"/>
                  <a:pt x="684283" y="113704"/>
                </a:cubicBezTo>
                <a:cubicBezTo>
                  <a:pt x="717356" y="91743"/>
                  <a:pt x="787470" y="9722"/>
                  <a:pt x="796995" y="991"/>
                </a:cubicBezTo>
                <a:cubicBezTo>
                  <a:pt x="806520" y="-7740"/>
                  <a:pt x="766304" y="43589"/>
                  <a:pt x="741433" y="61316"/>
                </a:cubicBezTo>
                <a:cubicBezTo>
                  <a:pt x="716562" y="79043"/>
                  <a:pt x="685605" y="98887"/>
                  <a:pt x="647770" y="107354"/>
                </a:cubicBezTo>
                <a:cubicBezTo>
                  <a:pt x="609935" y="115821"/>
                  <a:pt x="582418" y="111322"/>
                  <a:pt x="514420" y="112116"/>
                </a:cubicBezTo>
                <a:cubicBezTo>
                  <a:pt x="446422" y="112910"/>
                  <a:pt x="239783" y="112116"/>
                  <a:pt x="239783" y="112116"/>
                </a:cubicBezTo>
                <a:cubicBezTo>
                  <a:pt x="222850" y="112116"/>
                  <a:pt x="419170" y="115820"/>
                  <a:pt x="412820" y="112116"/>
                </a:cubicBezTo>
                <a:cubicBezTo>
                  <a:pt x="406470" y="108412"/>
                  <a:pt x="268093" y="93860"/>
                  <a:pt x="201683" y="89891"/>
                </a:cubicBezTo>
                <a:cubicBezTo>
                  <a:pt x="135273" y="85922"/>
                  <a:pt x="4039" y="92801"/>
                  <a:pt x="70" y="96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E01C399E-942D-4D81-8C04-EDD1EF4B0B15}"/>
              </a:ext>
            </a:extLst>
          </p:cNvPr>
          <p:cNvSpPr/>
          <p:nvPr/>
        </p:nvSpPr>
        <p:spPr>
          <a:xfrm>
            <a:off x="5692751" y="3184366"/>
            <a:ext cx="308003" cy="60907"/>
          </a:xfrm>
          <a:custGeom>
            <a:avLst/>
            <a:gdLst>
              <a:gd name="connsiteX0" fmla="*/ 24 w 308003"/>
              <a:gd name="connsiteY0" fmla="*/ 159 h 60907"/>
              <a:gd name="connsiteX1" fmla="*/ 154012 w 308003"/>
              <a:gd name="connsiteY1" fmla="*/ 41434 h 60907"/>
              <a:gd name="connsiteX2" fmla="*/ 307999 w 308003"/>
              <a:gd name="connsiteY2" fmla="*/ 38259 h 60907"/>
              <a:gd name="connsiteX3" fmla="*/ 149249 w 308003"/>
              <a:gd name="connsiteY3" fmla="*/ 28734 h 60907"/>
              <a:gd name="connsiteX4" fmla="*/ 250849 w 308003"/>
              <a:gd name="connsiteY4" fmla="*/ 46197 h 60907"/>
              <a:gd name="connsiteX5" fmla="*/ 142899 w 308003"/>
              <a:gd name="connsiteY5" fmla="*/ 58897 h 60907"/>
              <a:gd name="connsiteX6" fmla="*/ 24 w 308003"/>
              <a:gd name="connsiteY6" fmla="*/ 159 h 6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003" h="60907">
                <a:moveTo>
                  <a:pt x="24" y="159"/>
                </a:moveTo>
                <a:cubicBezTo>
                  <a:pt x="1876" y="-2751"/>
                  <a:pt x="102683" y="35084"/>
                  <a:pt x="154012" y="41434"/>
                </a:cubicBezTo>
                <a:cubicBezTo>
                  <a:pt x="205341" y="47784"/>
                  <a:pt x="308793" y="40376"/>
                  <a:pt x="307999" y="38259"/>
                </a:cubicBezTo>
                <a:cubicBezTo>
                  <a:pt x="307205" y="36142"/>
                  <a:pt x="158774" y="27411"/>
                  <a:pt x="149249" y="28734"/>
                </a:cubicBezTo>
                <a:cubicBezTo>
                  <a:pt x="139724" y="30057"/>
                  <a:pt x="251907" y="41170"/>
                  <a:pt x="250849" y="46197"/>
                </a:cubicBezTo>
                <a:cubicBezTo>
                  <a:pt x="249791" y="51224"/>
                  <a:pt x="183380" y="66305"/>
                  <a:pt x="142899" y="58897"/>
                </a:cubicBezTo>
                <a:cubicBezTo>
                  <a:pt x="102418" y="51489"/>
                  <a:pt x="-1828" y="3069"/>
                  <a:pt x="24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00C66471-7E7E-41AC-866A-C74423170C5F}"/>
              </a:ext>
            </a:extLst>
          </p:cNvPr>
          <p:cNvSpPr/>
          <p:nvPr/>
        </p:nvSpPr>
        <p:spPr>
          <a:xfrm>
            <a:off x="5941851" y="3212690"/>
            <a:ext cx="132186" cy="148740"/>
          </a:xfrm>
          <a:custGeom>
            <a:avLst/>
            <a:gdLst>
              <a:gd name="connsiteX0" fmla="*/ 162 w 132186"/>
              <a:gd name="connsiteY0" fmla="*/ 410 h 148740"/>
              <a:gd name="connsiteX1" fmla="*/ 87474 w 132186"/>
              <a:gd name="connsiteY1" fmla="*/ 35335 h 148740"/>
              <a:gd name="connsiteX2" fmla="*/ 103349 w 132186"/>
              <a:gd name="connsiteY2" fmla="*/ 108360 h 148740"/>
              <a:gd name="connsiteX3" fmla="*/ 103349 w 132186"/>
              <a:gd name="connsiteY3" fmla="*/ 148048 h 148740"/>
              <a:gd name="connsiteX4" fmla="*/ 119224 w 132186"/>
              <a:gd name="connsiteY4" fmla="*/ 76610 h 148740"/>
              <a:gd name="connsiteX5" fmla="*/ 131924 w 132186"/>
              <a:gd name="connsiteY5" fmla="*/ 127410 h 148740"/>
              <a:gd name="connsiteX6" fmla="*/ 122399 w 132186"/>
              <a:gd name="connsiteY6" fmla="*/ 67085 h 148740"/>
              <a:gd name="connsiteX7" fmla="*/ 66837 w 132186"/>
              <a:gd name="connsiteY7" fmla="*/ 19460 h 148740"/>
              <a:gd name="connsiteX8" fmla="*/ 162 w 132186"/>
              <a:gd name="connsiteY8" fmla="*/ 410 h 14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186" h="148740">
                <a:moveTo>
                  <a:pt x="162" y="410"/>
                </a:moveTo>
                <a:cubicBezTo>
                  <a:pt x="3602" y="3056"/>
                  <a:pt x="70276" y="17343"/>
                  <a:pt x="87474" y="35335"/>
                </a:cubicBezTo>
                <a:cubicBezTo>
                  <a:pt x="104672" y="53327"/>
                  <a:pt x="100703" y="89575"/>
                  <a:pt x="103349" y="108360"/>
                </a:cubicBezTo>
                <a:cubicBezTo>
                  <a:pt x="105995" y="127145"/>
                  <a:pt x="100703" y="153340"/>
                  <a:pt x="103349" y="148048"/>
                </a:cubicBezTo>
                <a:cubicBezTo>
                  <a:pt x="105995" y="142756"/>
                  <a:pt x="114462" y="80050"/>
                  <a:pt x="119224" y="76610"/>
                </a:cubicBezTo>
                <a:cubicBezTo>
                  <a:pt x="123986" y="73170"/>
                  <a:pt x="131395" y="128997"/>
                  <a:pt x="131924" y="127410"/>
                </a:cubicBezTo>
                <a:cubicBezTo>
                  <a:pt x="132453" y="125823"/>
                  <a:pt x="133247" y="85077"/>
                  <a:pt x="122399" y="67085"/>
                </a:cubicBezTo>
                <a:cubicBezTo>
                  <a:pt x="111551" y="49093"/>
                  <a:pt x="84828" y="30572"/>
                  <a:pt x="66837" y="19460"/>
                </a:cubicBezTo>
                <a:cubicBezTo>
                  <a:pt x="48846" y="8348"/>
                  <a:pt x="-3278" y="-2236"/>
                  <a:pt x="162" y="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78314161-F05B-4F43-92A1-85253EE79529}"/>
              </a:ext>
            </a:extLst>
          </p:cNvPr>
          <p:cNvSpPr/>
          <p:nvPr/>
        </p:nvSpPr>
        <p:spPr>
          <a:xfrm>
            <a:off x="5829381" y="3270212"/>
            <a:ext cx="194373" cy="158877"/>
          </a:xfrm>
          <a:custGeom>
            <a:avLst/>
            <a:gdLst>
              <a:gd name="connsiteX0" fmla="*/ 192007 w 194373"/>
              <a:gd name="connsiteY0" fmla="*/ 38 h 158877"/>
              <a:gd name="connsiteX1" fmla="*/ 125332 w 194373"/>
              <a:gd name="connsiteY1" fmla="*/ 30201 h 158877"/>
              <a:gd name="connsiteX2" fmla="*/ 68182 w 194373"/>
              <a:gd name="connsiteY2" fmla="*/ 39726 h 158877"/>
              <a:gd name="connsiteX3" fmla="*/ 3094 w 194373"/>
              <a:gd name="connsiteY3" fmla="*/ 146088 h 158877"/>
              <a:gd name="connsiteX4" fmla="*/ 12619 w 194373"/>
              <a:gd name="connsiteY4" fmla="*/ 93701 h 158877"/>
              <a:gd name="connsiteX5" fmla="*/ 31669 w 194373"/>
              <a:gd name="connsiteY5" fmla="*/ 4801 h 158877"/>
              <a:gd name="connsiteX6" fmla="*/ 15794 w 194373"/>
              <a:gd name="connsiteY6" fmla="*/ 158788 h 158877"/>
              <a:gd name="connsiteX7" fmla="*/ 34844 w 194373"/>
              <a:gd name="connsiteY7" fmla="*/ 27026 h 158877"/>
              <a:gd name="connsiteX8" fmla="*/ 192007 w 194373"/>
              <a:gd name="connsiteY8" fmla="*/ 38 h 15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373" h="158877">
                <a:moveTo>
                  <a:pt x="192007" y="38"/>
                </a:moveTo>
                <a:cubicBezTo>
                  <a:pt x="207088" y="567"/>
                  <a:pt x="145969" y="23586"/>
                  <a:pt x="125332" y="30201"/>
                </a:cubicBezTo>
                <a:cubicBezTo>
                  <a:pt x="104695" y="36816"/>
                  <a:pt x="88555" y="20412"/>
                  <a:pt x="68182" y="39726"/>
                </a:cubicBezTo>
                <a:cubicBezTo>
                  <a:pt x="47809" y="59040"/>
                  <a:pt x="12354" y="137092"/>
                  <a:pt x="3094" y="146088"/>
                </a:cubicBezTo>
                <a:cubicBezTo>
                  <a:pt x="-6167" y="155084"/>
                  <a:pt x="7857" y="117249"/>
                  <a:pt x="12619" y="93701"/>
                </a:cubicBezTo>
                <a:cubicBezTo>
                  <a:pt x="17381" y="70153"/>
                  <a:pt x="31140" y="-6047"/>
                  <a:pt x="31669" y="4801"/>
                </a:cubicBezTo>
                <a:cubicBezTo>
                  <a:pt x="32198" y="15649"/>
                  <a:pt x="15265" y="155084"/>
                  <a:pt x="15794" y="158788"/>
                </a:cubicBezTo>
                <a:cubicBezTo>
                  <a:pt x="16323" y="162492"/>
                  <a:pt x="8121" y="49780"/>
                  <a:pt x="34844" y="27026"/>
                </a:cubicBezTo>
                <a:cubicBezTo>
                  <a:pt x="61567" y="4272"/>
                  <a:pt x="176926" y="-491"/>
                  <a:pt x="192007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0CEB7785-6D60-48A4-BEE1-BDDAB033AB33}"/>
              </a:ext>
            </a:extLst>
          </p:cNvPr>
          <p:cNvSpPr/>
          <p:nvPr/>
        </p:nvSpPr>
        <p:spPr>
          <a:xfrm>
            <a:off x="5498158" y="3317730"/>
            <a:ext cx="264614" cy="107076"/>
          </a:xfrm>
          <a:custGeom>
            <a:avLst/>
            <a:gdLst>
              <a:gd name="connsiteX0" fmla="*/ 2530 w 264614"/>
              <a:gd name="connsiteY0" fmla="*/ 145 h 107076"/>
              <a:gd name="connsiteX1" fmla="*/ 118417 w 264614"/>
              <a:gd name="connsiteY1" fmla="*/ 101745 h 107076"/>
              <a:gd name="connsiteX2" fmla="*/ 177155 w 264614"/>
              <a:gd name="connsiteY2" fmla="*/ 46183 h 107076"/>
              <a:gd name="connsiteX3" fmla="*/ 208905 w 264614"/>
              <a:gd name="connsiteY3" fmla="*/ 77933 h 107076"/>
              <a:gd name="connsiteX4" fmla="*/ 264467 w 264614"/>
              <a:gd name="connsiteY4" fmla="*/ 16020 h 107076"/>
              <a:gd name="connsiteX5" fmla="*/ 224780 w 264614"/>
              <a:gd name="connsiteY5" fmla="*/ 65233 h 107076"/>
              <a:gd name="connsiteX6" fmla="*/ 212080 w 264614"/>
              <a:gd name="connsiteY6" fmla="*/ 106508 h 107076"/>
              <a:gd name="connsiteX7" fmla="*/ 143817 w 264614"/>
              <a:gd name="connsiteY7" fmla="*/ 89045 h 107076"/>
              <a:gd name="connsiteX8" fmla="*/ 62855 w 264614"/>
              <a:gd name="connsiteY8" fmla="*/ 85870 h 107076"/>
              <a:gd name="connsiteX9" fmla="*/ 39042 w 264614"/>
              <a:gd name="connsiteY9" fmla="*/ 79520 h 107076"/>
              <a:gd name="connsiteX10" fmla="*/ 2530 w 264614"/>
              <a:gd name="connsiteY10" fmla="*/ 145 h 107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4614" h="107076">
                <a:moveTo>
                  <a:pt x="2530" y="145"/>
                </a:moveTo>
                <a:cubicBezTo>
                  <a:pt x="15759" y="3849"/>
                  <a:pt x="89313" y="94072"/>
                  <a:pt x="118417" y="101745"/>
                </a:cubicBezTo>
                <a:cubicBezTo>
                  <a:pt x="147521" y="109418"/>
                  <a:pt x="162074" y="50152"/>
                  <a:pt x="177155" y="46183"/>
                </a:cubicBezTo>
                <a:cubicBezTo>
                  <a:pt x="192236" y="42214"/>
                  <a:pt x="194353" y="82960"/>
                  <a:pt x="208905" y="77933"/>
                </a:cubicBezTo>
                <a:cubicBezTo>
                  <a:pt x="223457" y="72906"/>
                  <a:pt x="261821" y="18137"/>
                  <a:pt x="264467" y="16020"/>
                </a:cubicBezTo>
                <a:cubicBezTo>
                  <a:pt x="267113" y="13903"/>
                  <a:pt x="233511" y="50152"/>
                  <a:pt x="224780" y="65233"/>
                </a:cubicBezTo>
                <a:cubicBezTo>
                  <a:pt x="216049" y="80314"/>
                  <a:pt x="225574" y="102539"/>
                  <a:pt x="212080" y="106508"/>
                </a:cubicBezTo>
                <a:cubicBezTo>
                  <a:pt x="198586" y="110477"/>
                  <a:pt x="168688" y="92485"/>
                  <a:pt x="143817" y="89045"/>
                </a:cubicBezTo>
                <a:cubicBezTo>
                  <a:pt x="118946" y="85605"/>
                  <a:pt x="80317" y="87457"/>
                  <a:pt x="62855" y="85870"/>
                </a:cubicBezTo>
                <a:cubicBezTo>
                  <a:pt x="45393" y="84283"/>
                  <a:pt x="46186" y="94601"/>
                  <a:pt x="39042" y="79520"/>
                </a:cubicBezTo>
                <a:cubicBezTo>
                  <a:pt x="31898" y="64439"/>
                  <a:pt x="-10699" y="-3559"/>
                  <a:pt x="2530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B64AA46D-4BC6-43BE-BB2E-1E0E8A82006A}"/>
              </a:ext>
            </a:extLst>
          </p:cNvPr>
          <p:cNvSpPr/>
          <p:nvPr/>
        </p:nvSpPr>
        <p:spPr>
          <a:xfrm>
            <a:off x="5526984" y="3254253"/>
            <a:ext cx="391856" cy="62035"/>
          </a:xfrm>
          <a:custGeom>
            <a:avLst/>
            <a:gdLst>
              <a:gd name="connsiteX0" fmla="*/ 391216 w 391856"/>
              <a:gd name="connsiteY0" fmla="*/ 122 h 62035"/>
              <a:gd name="connsiteX1" fmla="*/ 235641 w 391856"/>
              <a:gd name="connsiteY1" fmla="*/ 28697 h 62035"/>
              <a:gd name="connsiteX2" fmla="*/ 154679 w 391856"/>
              <a:gd name="connsiteY2" fmla="*/ 28697 h 62035"/>
              <a:gd name="connsiteX3" fmla="*/ 691 w 391856"/>
              <a:gd name="connsiteY3" fmla="*/ 19172 h 62035"/>
              <a:gd name="connsiteX4" fmla="*/ 221354 w 391856"/>
              <a:gd name="connsiteY4" fmla="*/ 46160 h 62035"/>
              <a:gd name="connsiteX5" fmla="*/ 276916 w 391856"/>
              <a:gd name="connsiteY5" fmla="*/ 62035 h 62035"/>
              <a:gd name="connsiteX6" fmla="*/ 40379 w 391856"/>
              <a:gd name="connsiteY6" fmla="*/ 46160 h 62035"/>
              <a:gd name="connsiteX7" fmla="*/ 281679 w 391856"/>
              <a:gd name="connsiteY7" fmla="*/ 41397 h 62035"/>
              <a:gd name="connsiteX8" fmla="*/ 391216 w 391856"/>
              <a:gd name="connsiteY8" fmla="*/ 122 h 6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1856" h="62035">
                <a:moveTo>
                  <a:pt x="391216" y="122"/>
                </a:moveTo>
                <a:cubicBezTo>
                  <a:pt x="383543" y="-1995"/>
                  <a:pt x="275064" y="23935"/>
                  <a:pt x="235641" y="28697"/>
                </a:cubicBezTo>
                <a:cubicBezTo>
                  <a:pt x="196218" y="33459"/>
                  <a:pt x="193837" y="30284"/>
                  <a:pt x="154679" y="28697"/>
                </a:cubicBezTo>
                <a:cubicBezTo>
                  <a:pt x="115521" y="27110"/>
                  <a:pt x="-10421" y="16262"/>
                  <a:pt x="691" y="19172"/>
                </a:cubicBezTo>
                <a:cubicBezTo>
                  <a:pt x="11803" y="22082"/>
                  <a:pt x="175317" y="39016"/>
                  <a:pt x="221354" y="46160"/>
                </a:cubicBezTo>
                <a:cubicBezTo>
                  <a:pt x="267391" y="53304"/>
                  <a:pt x="307078" y="62035"/>
                  <a:pt x="276916" y="62035"/>
                </a:cubicBezTo>
                <a:cubicBezTo>
                  <a:pt x="246754" y="62035"/>
                  <a:pt x="39585" y="49600"/>
                  <a:pt x="40379" y="46160"/>
                </a:cubicBezTo>
                <a:cubicBezTo>
                  <a:pt x="41173" y="42720"/>
                  <a:pt x="227175" y="47483"/>
                  <a:pt x="281679" y="41397"/>
                </a:cubicBezTo>
                <a:cubicBezTo>
                  <a:pt x="336183" y="35311"/>
                  <a:pt x="398889" y="2239"/>
                  <a:pt x="391216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711CB481-BC64-46E0-8821-C95504BBFA8A}"/>
              </a:ext>
            </a:extLst>
          </p:cNvPr>
          <p:cNvSpPr/>
          <p:nvPr/>
        </p:nvSpPr>
        <p:spPr>
          <a:xfrm>
            <a:off x="6082655" y="3077629"/>
            <a:ext cx="378826" cy="473455"/>
          </a:xfrm>
          <a:custGeom>
            <a:avLst/>
            <a:gdLst>
              <a:gd name="connsiteX0" fmla="*/ 645 w 378826"/>
              <a:gd name="connsiteY0" fmla="*/ 534 h 473455"/>
              <a:gd name="connsiteX1" fmla="*/ 126058 w 378826"/>
              <a:gd name="connsiteY1" fmla="*/ 224371 h 473455"/>
              <a:gd name="connsiteX2" fmla="*/ 107008 w 378826"/>
              <a:gd name="connsiteY2" fmla="*/ 192621 h 473455"/>
              <a:gd name="connsiteX3" fmla="*/ 46683 w 378826"/>
              <a:gd name="connsiteY3" fmla="*/ 129121 h 473455"/>
              <a:gd name="connsiteX4" fmla="*/ 146695 w 378826"/>
              <a:gd name="connsiteY4" fmla="*/ 216434 h 473455"/>
              <a:gd name="connsiteX5" fmla="*/ 208608 w 378826"/>
              <a:gd name="connsiteY5" fmla="*/ 270409 h 473455"/>
              <a:gd name="connsiteX6" fmla="*/ 159395 w 378826"/>
              <a:gd name="connsiteY6" fmla="*/ 270409 h 473455"/>
              <a:gd name="connsiteX7" fmla="*/ 221308 w 378826"/>
              <a:gd name="connsiteY7" fmla="*/ 286284 h 473455"/>
              <a:gd name="connsiteX8" fmla="*/ 273695 w 378826"/>
              <a:gd name="connsiteY8" fmla="*/ 319621 h 473455"/>
              <a:gd name="connsiteX9" fmla="*/ 376883 w 378826"/>
              <a:gd name="connsiteY9" fmla="*/ 468846 h 473455"/>
              <a:gd name="connsiteX10" fmla="*/ 332433 w 378826"/>
              <a:gd name="connsiteY10" fmla="*/ 422809 h 473455"/>
              <a:gd name="connsiteX11" fmla="*/ 226070 w 378826"/>
              <a:gd name="connsiteY11" fmla="*/ 295809 h 473455"/>
              <a:gd name="connsiteX12" fmla="*/ 83195 w 378826"/>
              <a:gd name="connsiteY12" fmla="*/ 165634 h 473455"/>
              <a:gd name="connsiteX13" fmla="*/ 645 w 378826"/>
              <a:gd name="connsiteY13" fmla="*/ 534 h 47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8826" h="473455">
                <a:moveTo>
                  <a:pt x="645" y="534"/>
                </a:moveTo>
                <a:cubicBezTo>
                  <a:pt x="7789" y="10323"/>
                  <a:pt x="108331" y="192357"/>
                  <a:pt x="126058" y="224371"/>
                </a:cubicBezTo>
                <a:cubicBezTo>
                  <a:pt x="143785" y="256385"/>
                  <a:pt x="120237" y="208496"/>
                  <a:pt x="107008" y="192621"/>
                </a:cubicBezTo>
                <a:cubicBezTo>
                  <a:pt x="93779" y="176746"/>
                  <a:pt x="40069" y="125152"/>
                  <a:pt x="46683" y="129121"/>
                </a:cubicBezTo>
                <a:cubicBezTo>
                  <a:pt x="53298" y="133090"/>
                  <a:pt x="146695" y="216434"/>
                  <a:pt x="146695" y="216434"/>
                </a:cubicBezTo>
                <a:cubicBezTo>
                  <a:pt x="173683" y="239982"/>
                  <a:pt x="206491" y="261413"/>
                  <a:pt x="208608" y="270409"/>
                </a:cubicBezTo>
                <a:cubicBezTo>
                  <a:pt x="210725" y="279405"/>
                  <a:pt x="157278" y="267763"/>
                  <a:pt x="159395" y="270409"/>
                </a:cubicBezTo>
                <a:cubicBezTo>
                  <a:pt x="161512" y="273055"/>
                  <a:pt x="202258" y="278082"/>
                  <a:pt x="221308" y="286284"/>
                </a:cubicBezTo>
                <a:cubicBezTo>
                  <a:pt x="240358" y="294486"/>
                  <a:pt x="247766" y="289194"/>
                  <a:pt x="273695" y="319621"/>
                </a:cubicBezTo>
                <a:cubicBezTo>
                  <a:pt x="299624" y="350048"/>
                  <a:pt x="367093" y="451648"/>
                  <a:pt x="376883" y="468846"/>
                </a:cubicBezTo>
                <a:cubicBezTo>
                  <a:pt x="386673" y="486044"/>
                  <a:pt x="357568" y="451648"/>
                  <a:pt x="332433" y="422809"/>
                </a:cubicBezTo>
                <a:cubicBezTo>
                  <a:pt x="307298" y="393970"/>
                  <a:pt x="267609" y="338671"/>
                  <a:pt x="226070" y="295809"/>
                </a:cubicBezTo>
                <a:cubicBezTo>
                  <a:pt x="184531" y="252947"/>
                  <a:pt x="119178" y="213259"/>
                  <a:pt x="83195" y="165634"/>
                </a:cubicBezTo>
                <a:cubicBezTo>
                  <a:pt x="47212" y="118009"/>
                  <a:pt x="-6499" y="-9255"/>
                  <a:pt x="645" y="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31953090-E51A-4C67-A98F-B1827612FE2E}"/>
              </a:ext>
            </a:extLst>
          </p:cNvPr>
          <p:cNvSpPr/>
          <p:nvPr/>
        </p:nvSpPr>
        <p:spPr>
          <a:xfrm>
            <a:off x="5964238" y="3447746"/>
            <a:ext cx="262703" cy="273537"/>
          </a:xfrm>
          <a:custGeom>
            <a:avLst/>
            <a:gdLst>
              <a:gd name="connsiteX0" fmla="*/ 0 w 262703"/>
              <a:gd name="connsiteY0" fmla="*/ 304 h 273537"/>
              <a:gd name="connsiteX1" fmla="*/ 131762 w 262703"/>
              <a:gd name="connsiteY1" fmla="*/ 133654 h 273537"/>
              <a:gd name="connsiteX2" fmla="*/ 260350 w 262703"/>
              <a:gd name="connsiteY2" fmla="*/ 271767 h 273537"/>
              <a:gd name="connsiteX3" fmla="*/ 209550 w 262703"/>
              <a:gd name="connsiteY3" fmla="*/ 206679 h 273537"/>
              <a:gd name="connsiteX4" fmla="*/ 141287 w 262703"/>
              <a:gd name="connsiteY4" fmla="*/ 130479 h 273537"/>
              <a:gd name="connsiteX5" fmla="*/ 174625 w 262703"/>
              <a:gd name="connsiteY5" fmla="*/ 154292 h 273537"/>
              <a:gd name="connsiteX6" fmla="*/ 74612 w 262703"/>
              <a:gd name="connsiteY6" fmla="*/ 74917 h 273537"/>
              <a:gd name="connsiteX7" fmla="*/ 212725 w 262703"/>
              <a:gd name="connsiteY7" fmla="*/ 208267 h 273537"/>
              <a:gd name="connsiteX8" fmla="*/ 131762 w 262703"/>
              <a:gd name="connsiteY8" fmla="*/ 100317 h 273537"/>
              <a:gd name="connsiteX9" fmla="*/ 0 w 262703"/>
              <a:gd name="connsiteY9" fmla="*/ 304 h 273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2703" h="273537">
                <a:moveTo>
                  <a:pt x="0" y="304"/>
                </a:moveTo>
                <a:cubicBezTo>
                  <a:pt x="0" y="5860"/>
                  <a:pt x="88370" y="88410"/>
                  <a:pt x="131762" y="133654"/>
                </a:cubicBezTo>
                <a:cubicBezTo>
                  <a:pt x="175154" y="178898"/>
                  <a:pt x="247385" y="259596"/>
                  <a:pt x="260350" y="271767"/>
                </a:cubicBezTo>
                <a:cubicBezTo>
                  <a:pt x="273315" y="283938"/>
                  <a:pt x="229394" y="230227"/>
                  <a:pt x="209550" y="206679"/>
                </a:cubicBezTo>
                <a:cubicBezTo>
                  <a:pt x="189706" y="183131"/>
                  <a:pt x="147108" y="139210"/>
                  <a:pt x="141287" y="130479"/>
                </a:cubicBezTo>
                <a:cubicBezTo>
                  <a:pt x="135466" y="121748"/>
                  <a:pt x="185738" y="163552"/>
                  <a:pt x="174625" y="154292"/>
                </a:cubicBezTo>
                <a:cubicBezTo>
                  <a:pt x="163513" y="145032"/>
                  <a:pt x="68262" y="65921"/>
                  <a:pt x="74612" y="74917"/>
                </a:cubicBezTo>
                <a:cubicBezTo>
                  <a:pt x="80962" y="83913"/>
                  <a:pt x="203200" y="204034"/>
                  <a:pt x="212725" y="208267"/>
                </a:cubicBezTo>
                <a:cubicBezTo>
                  <a:pt x="222250" y="212500"/>
                  <a:pt x="164835" y="133919"/>
                  <a:pt x="131762" y="100317"/>
                </a:cubicBezTo>
                <a:cubicBezTo>
                  <a:pt x="98689" y="66715"/>
                  <a:pt x="0" y="-5252"/>
                  <a:pt x="0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0287E4C1-B9FC-46B3-B49E-AF024384FF9F}"/>
              </a:ext>
            </a:extLst>
          </p:cNvPr>
          <p:cNvSpPr/>
          <p:nvPr/>
        </p:nvSpPr>
        <p:spPr>
          <a:xfrm>
            <a:off x="6068778" y="3368667"/>
            <a:ext cx="281222" cy="192159"/>
          </a:xfrm>
          <a:custGeom>
            <a:avLst/>
            <a:gdLst>
              <a:gd name="connsiteX0" fmla="*/ 131997 w 281222"/>
              <a:gd name="connsiteY0" fmla="*/ 8 h 192159"/>
              <a:gd name="connsiteX1" fmla="*/ 85960 w 281222"/>
              <a:gd name="connsiteY1" fmla="*/ 60333 h 192159"/>
              <a:gd name="connsiteX2" fmla="*/ 124060 w 281222"/>
              <a:gd name="connsiteY2" fmla="*/ 114308 h 192159"/>
              <a:gd name="connsiteX3" fmla="*/ 147872 w 281222"/>
              <a:gd name="connsiteY3" fmla="*/ 182571 h 192159"/>
              <a:gd name="connsiteX4" fmla="*/ 163747 w 281222"/>
              <a:gd name="connsiteY4" fmla="*/ 157171 h 192159"/>
              <a:gd name="connsiteX5" fmla="*/ 281222 w 281222"/>
              <a:gd name="connsiteY5" fmla="*/ 192096 h 192159"/>
              <a:gd name="connsiteX6" fmla="*/ 162160 w 281222"/>
              <a:gd name="connsiteY6" fmla="*/ 165108 h 192159"/>
              <a:gd name="connsiteX7" fmla="*/ 122472 w 281222"/>
              <a:gd name="connsiteY7" fmla="*/ 139708 h 192159"/>
              <a:gd name="connsiteX8" fmla="*/ 100247 w 281222"/>
              <a:gd name="connsiteY8" fmla="*/ 95258 h 192159"/>
              <a:gd name="connsiteX9" fmla="*/ 235 w 281222"/>
              <a:gd name="connsiteY9" fmla="*/ 3183 h 192159"/>
              <a:gd name="connsiteX10" fmla="*/ 73260 w 281222"/>
              <a:gd name="connsiteY10" fmla="*/ 55571 h 192159"/>
              <a:gd name="connsiteX11" fmla="*/ 131997 w 281222"/>
              <a:gd name="connsiteY11" fmla="*/ 8 h 192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1222" h="192159">
                <a:moveTo>
                  <a:pt x="131997" y="8"/>
                </a:moveTo>
                <a:cubicBezTo>
                  <a:pt x="134114" y="802"/>
                  <a:pt x="87283" y="41283"/>
                  <a:pt x="85960" y="60333"/>
                </a:cubicBezTo>
                <a:cubicBezTo>
                  <a:pt x="84637" y="79383"/>
                  <a:pt x="113741" y="93935"/>
                  <a:pt x="124060" y="114308"/>
                </a:cubicBezTo>
                <a:cubicBezTo>
                  <a:pt x="134379" y="134681"/>
                  <a:pt x="141258" y="175427"/>
                  <a:pt x="147872" y="182571"/>
                </a:cubicBezTo>
                <a:cubicBezTo>
                  <a:pt x="154486" y="189715"/>
                  <a:pt x="141522" y="155584"/>
                  <a:pt x="163747" y="157171"/>
                </a:cubicBezTo>
                <a:cubicBezTo>
                  <a:pt x="185972" y="158758"/>
                  <a:pt x="281486" y="190773"/>
                  <a:pt x="281222" y="192096"/>
                </a:cubicBezTo>
                <a:cubicBezTo>
                  <a:pt x="280958" y="193419"/>
                  <a:pt x="188618" y="173839"/>
                  <a:pt x="162160" y="165108"/>
                </a:cubicBezTo>
                <a:cubicBezTo>
                  <a:pt x="135702" y="156377"/>
                  <a:pt x="132791" y="151350"/>
                  <a:pt x="122472" y="139708"/>
                </a:cubicBezTo>
                <a:cubicBezTo>
                  <a:pt x="112153" y="128066"/>
                  <a:pt x="120620" y="118012"/>
                  <a:pt x="100247" y="95258"/>
                </a:cubicBezTo>
                <a:cubicBezTo>
                  <a:pt x="79874" y="72504"/>
                  <a:pt x="4733" y="9797"/>
                  <a:pt x="235" y="3183"/>
                </a:cubicBezTo>
                <a:cubicBezTo>
                  <a:pt x="-4263" y="-3431"/>
                  <a:pt x="56856" y="53719"/>
                  <a:pt x="73260" y="55571"/>
                </a:cubicBezTo>
                <a:cubicBezTo>
                  <a:pt x="89664" y="57423"/>
                  <a:pt x="129880" y="-786"/>
                  <a:pt x="131997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AEDBBB9A-7EE5-49D5-BF2C-CD45314C6FC0}"/>
              </a:ext>
            </a:extLst>
          </p:cNvPr>
          <p:cNvSpPr/>
          <p:nvPr/>
        </p:nvSpPr>
        <p:spPr>
          <a:xfrm>
            <a:off x="5797999" y="3107098"/>
            <a:ext cx="202209" cy="105125"/>
          </a:xfrm>
          <a:custGeom>
            <a:avLst/>
            <a:gdLst>
              <a:gd name="connsiteX0" fmla="*/ 1139 w 202209"/>
              <a:gd name="connsiteY0" fmla="*/ 26627 h 105125"/>
              <a:gd name="connsiteX1" fmla="*/ 34476 w 202209"/>
              <a:gd name="connsiteY1" fmla="*/ 94890 h 105125"/>
              <a:gd name="connsiteX2" fmla="*/ 86864 w 202209"/>
              <a:gd name="connsiteY2" fmla="*/ 101240 h 105125"/>
              <a:gd name="connsiteX3" fmla="*/ 201164 w 202209"/>
              <a:gd name="connsiteY3" fmla="*/ 101240 h 105125"/>
              <a:gd name="connsiteX4" fmla="*/ 144014 w 202209"/>
              <a:gd name="connsiteY4" fmla="*/ 96477 h 105125"/>
              <a:gd name="connsiteX5" fmla="*/ 151951 w 202209"/>
              <a:gd name="connsiteY5" fmla="*/ 1227 h 105125"/>
              <a:gd name="connsiteX6" fmla="*/ 129726 w 202209"/>
              <a:gd name="connsiteY6" fmla="*/ 45677 h 105125"/>
              <a:gd name="connsiteX7" fmla="*/ 126551 w 202209"/>
              <a:gd name="connsiteY7" fmla="*/ 93302 h 105125"/>
              <a:gd name="connsiteX8" fmla="*/ 75751 w 202209"/>
              <a:gd name="connsiteY8" fmla="*/ 101240 h 105125"/>
              <a:gd name="connsiteX9" fmla="*/ 1139 w 202209"/>
              <a:gd name="connsiteY9" fmla="*/ 26627 h 10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209" h="105125">
                <a:moveTo>
                  <a:pt x="1139" y="26627"/>
                </a:moveTo>
                <a:cubicBezTo>
                  <a:pt x="-5740" y="25569"/>
                  <a:pt x="20189" y="82455"/>
                  <a:pt x="34476" y="94890"/>
                </a:cubicBezTo>
                <a:cubicBezTo>
                  <a:pt x="48764" y="107326"/>
                  <a:pt x="59083" y="100182"/>
                  <a:pt x="86864" y="101240"/>
                </a:cubicBezTo>
                <a:cubicBezTo>
                  <a:pt x="114645" y="102298"/>
                  <a:pt x="191639" y="102034"/>
                  <a:pt x="201164" y="101240"/>
                </a:cubicBezTo>
                <a:cubicBezTo>
                  <a:pt x="210689" y="100446"/>
                  <a:pt x="152216" y="113146"/>
                  <a:pt x="144014" y="96477"/>
                </a:cubicBezTo>
                <a:cubicBezTo>
                  <a:pt x="135812" y="79808"/>
                  <a:pt x="154332" y="9694"/>
                  <a:pt x="151951" y="1227"/>
                </a:cubicBezTo>
                <a:cubicBezTo>
                  <a:pt x="149570" y="-7240"/>
                  <a:pt x="133959" y="30331"/>
                  <a:pt x="129726" y="45677"/>
                </a:cubicBezTo>
                <a:cubicBezTo>
                  <a:pt x="125493" y="61023"/>
                  <a:pt x="135547" y="84042"/>
                  <a:pt x="126551" y="93302"/>
                </a:cubicBezTo>
                <a:cubicBezTo>
                  <a:pt x="117555" y="102563"/>
                  <a:pt x="92949" y="108913"/>
                  <a:pt x="75751" y="101240"/>
                </a:cubicBezTo>
                <a:cubicBezTo>
                  <a:pt x="58553" y="93567"/>
                  <a:pt x="8018" y="27685"/>
                  <a:pt x="1139" y="26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D6976523-BF3A-402C-BB87-E4E84A218FE7}"/>
              </a:ext>
            </a:extLst>
          </p:cNvPr>
          <p:cNvSpPr/>
          <p:nvPr/>
        </p:nvSpPr>
        <p:spPr>
          <a:xfrm>
            <a:off x="6215060" y="3500111"/>
            <a:ext cx="261704" cy="200671"/>
          </a:xfrm>
          <a:custGeom>
            <a:avLst/>
            <a:gdLst>
              <a:gd name="connsiteX0" fmla="*/ 3 w 261704"/>
              <a:gd name="connsiteY0" fmla="*/ 20964 h 200671"/>
              <a:gd name="connsiteX1" fmla="*/ 104778 w 261704"/>
              <a:gd name="connsiteY1" fmla="*/ 327 h 200671"/>
              <a:gd name="connsiteX2" fmla="*/ 242890 w 261704"/>
              <a:gd name="connsiteY2" fmla="*/ 40014 h 200671"/>
              <a:gd name="connsiteX3" fmla="*/ 231778 w 261704"/>
              <a:gd name="connsiteY3" fmla="*/ 78114 h 200671"/>
              <a:gd name="connsiteX4" fmla="*/ 238128 w 261704"/>
              <a:gd name="connsiteY4" fmla="*/ 174952 h 200671"/>
              <a:gd name="connsiteX5" fmla="*/ 200028 w 261704"/>
              <a:gd name="connsiteY5" fmla="*/ 176539 h 200671"/>
              <a:gd name="connsiteX6" fmla="*/ 147640 w 261704"/>
              <a:gd name="connsiteY6" fmla="*/ 184477 h 200671"/>
              <a:gd name="connsiteX7" fmla="*/ 120653 w 261704"/>
              <a:gd name="connsiteY7" fmla="*/ 200352 h 200671"/>
              <a:gd name="connsiteX8" fmla="*/ 244478 w 261704"/>
              <a:gd name="connsiteY8" fmla="*/ 168602 h 200671"/>
              <a:gd name="connsiteX9" fmla="*/ 260353 w 261704"/>
              <a:gd name="connsiteY9" fmla="*/ 89227 h 200671"/>
              <a:gd name="connsiteX10" fmla="*/ 241303 w 261704"/>
              <a:gd name="connsiteY10" fmla="*/ 60652 h 200671"/>
              <a:gd name="connsiteX11" fmla="*/ 138115 w 261704"/>
              <a:gd name="connsiteY11" fmla="*/ 28902 h 200671"/>
              <a:gd name="connsiteX12" fmla="*/ 179390 w 261704"/>
              <a:gd name="connsiteY12" fmla="*/ 43189 h 200671"/>
              <a:gd name="connsiteX13" fmla="*/ 130178 w 261704"/>
              <a:gd name="connsiteY13" fmla="*/ 32077 h 200671"/>
              <a:gd name="connsiteX14" fmla="*/ 107953 w 261704"/>
              <a:gd name="connsiteY14" fmla="*/ 17789 h 200671"/>
              <a:gd name="connsiteX15" fmla="*/ 3 w 261704"/>
              <a:gd name="connsiteY15" fmla="*/ 20964 h 200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1704" h="200671">
                <a:moveTo>
                  <a:pt x="3" y="20964"/>
                </a:moveTo>
                <a:cubicBezTo>
                  <a:pt x="-526" y="18054"/>
                  <a:pt x="64297" y="-2848"/>
                  <a:pt x="104778" y="327"/>
                </a:cubicBezTo>
                <a:cubicBezTo>
                  <a:pt x="145259" y="3502"/>
                  <a:pt x="221723" y="27050"/>
                  <a:pt x="242890" y="40014"/>
                </a:cubicBezTo>
                <a:cubicBezTo>
                  <a:pt x="264057" y="52978"/>
                  <a:pt x="232572" y="55624"/>
                  <a:pt x="231778" y="78114"/>
                </a:cubicBezTo>
                <a:cubicBezTo>
                  <a:pt x="230984" y="100604"/>
                  <a:pt x="243420" y="158548"/>
                  <a:pt x="238128" y="174952"/>
                </a:cubicBezTo>
                <a:cubicBezTo>
                  <a:pt x="232836" y="191356"/>
                  <a:pt x="215109" y="174952"/>
                  <a:pt x="200028" y="176539"/>
                </a:cubicBezTo>
                <a:cubicBezTo>
                  <a:pt x="184947" y="178126"/>
                  <a:pt x="160869" y="180508"/>
                  <a:pt x="147640" y="184477"/>
                </a:cubicBezTo>
                <a:cubicBezTo>
                  <a:pt x="134411" y="188446"/>
                  <a:pt x="104513" y="202998"/>
                  <a:pt x="120653" y="200352"/>
                </a:cubicBezTo>
                <a:cubicBezTo>
                  <a:pt x="136793" y="197706"/>
                  <a:pt x="221195" y="187123"/>
                  <a:pt x="244478" y="168602"/>
                </a:cubicBezTo>
                <a:cubicBezTo>
                  <a:pt x="267761" y="150081"/>
                  <a:pt x="260882" y="107219"/>
                  <a:pt x="260353" y="89227"/>
                </a:cubicBezTo>
                <a:cubicBezTo>
                  <a:pt x="259824" y="71235"/>
                  <a:pt x="261676" y="70706"/>
                  <a:pt x="241303" y="60652"/>
                </a:cubicBezTo>
                <a:cubicBezTo>
                  <a:pt x="220930" y="50598"/>
                  <a:pt x="148434" y="31812"/>
                  <a:pt x="138115" y="28902"/>
                </a:cubicBezTo>
                <a:cubicBezTo>
                  <a:pt x="127796" y="25992"/>
                  <a:pt x="180713" y="42660"/>
                  <a:pt x="179390" y="43189"/>
                </a:cubicBezTo>
                <a:cubicBezTo>
                  <a:pt x="178067" y="43718"/>
                  <a:pt x="142084" y="36310"/>
                  <a:pt x="130178" y="32077"/>
                </a:cubicBezTo>
                <a:cubicBezTo>
                  <a:pt x="118272" y="27844"/>
                  <a:pt x="123034" y="20170"/>
                  <a:pt x="107953" y="17789"/>
                </a:cubicBezTo>
                <a:cubicBezTo>
                  <a:pt x="92872" y="15408"/>
                  <a:pt x="532" y="23874"/>
                  <a:pt x="3" y="20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57D1E2D3-D8B2-4D08-966A-6D7F90BAC2FA}"/>
              </a:ext>
            </a:extLst>
          </p:cNvPr>
          <p:cNvSpPr/>
          <p:nvPr/>
        </p:nvSpPr>
        <p:spPr>
          <a:xfrm>
            <a:off x="6196425" y="3492152"/>
            <a:ext cx="275586" cy="199271"/>
          </a:xfrm>
          <a:custGeom>
            <a:avLst/>
            <a:gdLst>
              <a:gd name="connsiteX0" fmla="*/ 7525 w 275586"/>
              <a:gd name="connsiteY0" fmla="*/ 348 h 199271"/>
              <a:gd name="connsiteX1" fmla="*/ 7525 w 275586"/>
              <a:gd name="connsiteY1" fmla="*/ 135286 h 199271"/>
              <a:gd name="connsiteX2" fmla="*/ 15463 w 275586"/>
              <a:gd name="connsiteY2" fmla="*/ 178148 h 199271"/>
              <a:gd name="connsiteX3" fmla="*/ 24988 w 275586"/>
              <a:gd name="connsiteY3" fmla="*/ 127348 h 199271"/>
              <a:gd name="connsiteX4" fmla="*/ 29750 w 275586"/>
              <a:gd name="connsiteY4" fmla="*/ 182911 h 199271"/>
              <a:gd name="connsiteX5" fmla="*/ 28163 w 275586"/>
              <a:gd name="connsiteY5" fmla="*/ 194023 h 199271"/>
              <a:gd name="connsiteX6" fmla="*/ 75788 w 275586"/>
              <a:gd name="connsiteY6" fmla="*/ 184498 h 199271"/>
              <a:gd name="connsiteX7" fmla="*/ 196438 w 275586"/>
              <a:gd name="connsiteY7" fmla="*/ 198786 h 199271"/>
              <a:gd name="connsiteX8" fmla="*/ 269463 w 275586"/>
              <a:gd name="connsiteY8" fmla="*/ 195611 h 199271"/>
              <a:gd name="connsiteX9" fmla="*/ 36100 w 275586"/>
              <a:gd name="connsiteY9" fmla="*/ 192436 h 199271"/>
              <a:gd name="connsiteX10" fmla="*/ 1175 w 275586"/>
              <a:gd name="connsiteY10" fmla="*/ 179736 h 199271"/>
              <a:gd name="connsiteX11" fmla="*/ 7525 w 275586"/>
              <a:gd name="connsiteY11" fmla="*/ 348 h 199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5586" h="199271">
                <a:moveTo>
                  <a:pt x="7525" y="348"/>
                </a:moveTo>
                <a:cubicBezTo>
                  <a:pt x="8583" y="-7060"/>
                  <a:pt x="6202" y="105653"/>
                  <a:pt x="7525" y="135286"/>
                </a:cubicBezTo>
                <a:cubicBezTo>
                  <a:pt x="8848" y="164919"/>
                  <a:pt x="12553" y="179471"/>
                  <a:pt x="15463" y="178148"/>
                </a:cubicBezTo>
                <a:cubicBezTo>
                  <a:pt x="18373" y="176825"/>
                  <a:pt x="22607" y="126554"/>
                  <a:pt x="24988" y="127348"/>
                </a:cubicBezTo>
                <a:cubicBezTo>
                  <a:pt x="27369" y="128142"/>
                  <a:pt x="29221" y="171799"/>
                  <a:pt x="29750" y="182911"/>
                </a:cubicBezTo>
                <a:cubicBezTo>
                  <a:pt x="30279" y="194023"/>
                  <a:pt x="20490" y="193759"/>
                  <a:pt x="28163" y="194023"/>
                </a:cubicBezTo>
                <a:cubicBezTo>
                  <a:pt x="35836" y="194287"/>
                  <a:pt x="47742" y="183704"/>
                  <a:pt x="75788" y="184498"/>
                </a:cubicBezTo>
                <a:cubicBezTo>
                  <a:pt x="103834" y="185292"/>
                  <a:pt x="164159" y="196934"/>
                  <a:pt x="196438" y="198786"/>
                </a:cubicBezTo>
                <a:cubicBezTo>
                  <a:pt x="228717" y="200638"/>
                  <a:pt x="296186" y="196669"/>
                  <a:pt x="269463" y="195611"/>
                </a:cubicBezTo>
                <a:cubicBezTo>
                  <a:pt x="242740" y="194553"/>
                  <a:pt x="80815" y="195082"/>
                  <a:pt x="36100" y="192436"/>
                </a:cubicBezTo>
                <a:cubicBezTo>
                  <a:pt x="-8615" y="189790"/>
                  <a:pt x="5673" y="208840"/>
                  <a:pt x="1175" y="179736"/>
                </a:cubicBezTo>
                <a:cubicBezTo>
                  <a:pt x="-3323" y="150632"/>
                  <a:pt x="6467" y="7756"/>
                  <a:pt x="7525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04A146C5-780C-40C2-A282-FAD6D8EA05FF}"/>
              </a:ext>
            </a:extLst>
          </p:cNvPr>
          <p:cNvSpPr/>
          <p:nvPr/>
        </p:nvSpPr>
        <p:spPr>
          <a:xfrm>
            <a:off x="5875338" y="3492500"/>
            <a:ext cx="386714" cy="495677"/>
          </a:xfrm>
          <a:custGeom>
            <a:avLst/>
            <a:gdLst>
              <a:gd name="connsiteX0" fmla="*/ 0 w 386714"/>
              <a:gd name="connsiteY0" fmla="*/ 0 h 495677"/>
              <a:gd name="connsiteX1" fmla="*/ 234950 w 386714"/>
              <a:gd name="connsiteY1" fmla="*/ 295275 h 495677"/>
              <a:gd name="connsiteX2" fmla="*/ 184150 w 386714"/>
              <a:gd name="connsiteY2" fmla="*/ 188913 h 495677"/>
              <a:gd name="connsiteX3" fmla="*/ 219075 w 386714"/>
              <a:gd name="connsiteY3" fmla="*/ 268288 h 495677"/>
              <a:gd name="connsiteX4" fmla="*/ 293687 w 386714"/>
              <a:gd name="connsiteY4" fmla="*/ 350838 h 495677"/>
              <a:gd name="connsiteX5" fmla="*/ 312737 w 386714"/>
              <a:gd name="connsiteY5" fmla="*/ 373063 h 495677"/>
              <a:gd name="connsiteX6" fmla="*/ 385762 w 386714"/>
              <a:gd name="connsiteY6" fmla="*/ 493713 h 495677"/>
              <a:gd name="connsiteX7" fmla="*/ 349250 w 386714"/>
              <a:gd name="connsiteY7" fmla="*/ 438150 h 495677"/>
              <a:gd name="connsiteX8" fmla="*/ 276225 w 386714"/>
              <a:gd name="connsiteY8" fmla="*/ 312738 h 495677"/>
              <a:gd name="connsiteX9" fmla="*/ 227012 w 386714"/>
              <a:gd name="connsiteY9" fmla="*/ 255588 h 495677"/>
              <a:gd name="connsiteX10" fmla="*/ 0 w 386714"/>
              <a:gd name="connsiteY10" fmla="*/ 0 h 495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6714" h="495677">
                <a:moveTo>
                  <a:pt x="0" y="0"/>
                </a:moveTo>
                <a:cubicBezTo>
                  <a:pt x="102129" y="131895"/>
                  <a:pt x="204258" y="263790"/>
                  <a:pt x="234950" y="295275"/>
                </a:cubicBezTo>
                <a:cubicBezTo>
                  <a:pt x="265642" y="326761"/>
                  <a:pt x="186796" y="193411"/>
                  <a:pt x="184150" y="188913"/>
                </a:cubicBezTo>
                <a:cubicBezTo>
                  <a:pt x="181504" y="184415"/>
                  <a:pt x="200819" y="241301"/>
                  <a:pt x="219075" y="268288"/>
                </a:cubicBezTo>
                <a:cubicBezTo>
                  <a:pt x="237331" y="295275"/>
                  <a:pt x="278077" y="333376"/>
                  <a:pt x="293687" y="350838"/>
                </a:cubicBezTo>
                <a:cubicBezTo>
                  <a:pt x="309297" y="368300"/>
                  <a:pt x="297391" y="349251"/>
                  <a:pt x="312737" y="373063"/>
                </a:cubicBezTo>
                <a:cubicBezTo>
                  <a:pt x="328083" y="396875"/>
                  <a:pt x="379677" y="482865"/>
                  <a:pt x="385762" y="493713"/>
                </a:cubicBezTo>
                <a:cubicBezTo>
                  <a:pt x="391847" y="504561"/>
                  <a:pt x="367506" y="468312"/>
                  <a:pt x="349250" y="438150"/>
                </a:cubicBezTo>
                <a:cubicBezTo>
                  <a:pt x="330994" y="407988"/>
                  <a:pt x="296598" y="343165"/>
                  <a:pt x="276225" y="312738"/>
                </a:cubicBezTo>
                <a:cubicBezTo>
                  <a:pt x="255852" y="282311"/>
                  <a:pt x="227012" y="255588"/>
                  <a:pt x="227012" y="25558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01D533A4-072A-4EBA-8A5B-BA30B69A8F30}"/>
              </a:ext>
            </a:extLst>
          </p:cNvPr>
          <p:cNvSpPr/>
          <p:nvPr/>
        </p:nvSpPr>
        <p:spPr>
          <a:xfrm>
            <a:off x="6224424" y="3661925"/>
            <a:ext cx="305083" cy="332150"/>
          </a:xfrm>
          <a:custGeom>
            <a:avLst/>
            <a:gdLst>
              <a:gd name="connsiteX0" fmla="*/ 187489 w 305083"/>
              <a:gd name="connsiteY0" fmla="*/ 438 h 332150"/>
              <a:gd name="connsiteX1" fmla="*/ 266864 w 305083"/>
              <a:gd name="connsiteY1" fmla="*/ 135375 h 332150"/>
              <a:gd name="connsiteX2" fmla="*/ 304964 w 305083"/>
              <a:gd name="connsiteY2" fmla="*/ 173475 h 332150"/>
              <a:gd name="connsiteX3" fmla="*/ 277976 w 305083"/>
              <a:gd name="connsiteY3" fmla="*/ 187763 h 332150"/>
              <a:gd name="connsiteX4" fmla="*/ 252576 w 305083"/>
              <a:gd name="connsiteY4" fmla="*/ 222688 h 332150"/>
              <a:gd name="connsiteX5" fmla="*/ 165264 w 305083"/>
              <a:gd name="connsiteY5" fmla="*/ 308413 h 332150"/>
              <a:gd name="connsiteX6" fmla="*/ 143039 w 305083"/>
              <a:gd name="connsiteY6" fmla="*/ 316350 h 332150"/>
              <a:gd name="connsiteX7" fmla="*/ 164 w 305083"/>
              <a:gd name="connsiteY7" fmla="*/ 322700 h 332150"/>
              <a:gd name="connsiteX8" fmla="*/ 116051 w 305083"/>
              <a:gd name="connsiteY8" fmla="*/ 329050 h 332150"/>
              <a:gd name="connsiteX9" fmla="*/ 187489 w 305083"/>
              <a:gd name="connsiteY9" fmla="*/ 268725 h 332150"/>
              <a:gd name="connsiteX10" fmla="*/ 292264 w 305083"/>
              <a:gd name="connsiteY10" fmla="*/ 181413 h 332150"/>
              <a:gd name="connsiteX11" fmla="*/ 258926 w 305083"/>
              <a:gd name="connsiteY11" fmla="*/ 129025 h 332150"/>
              <a:gd name="connsiteX12" fmla="*/ 206539 w 305083"/>
              <a:gd name="connsiteY12" fmla="*/ 92513 h 332150"/>
              <a:gd name="connsiteX13" fmla="*/ 187489 w 305083"/>
              <a:gd name="connsiteY13" fmla="*/ 438 h 3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5083" h="332150">
                <a:moveTo>
                  <a:pt x="187489" y="438"/>
                </a:moveTo>
                <a:cubicBezTo>
                  <a:pt x="197543" y="7582"/>
                  <a:pt x="247285" y="106536"/>
                  <a:pt x="266864" y="135375"/>
                </a:cubicBezTo>
                <a:cubicBezTo>
                  <a:pt x="286443" y="164214"/>
                  <a:pt x="303112" y="164744"/>
                  <a:pt x="304964" y="173475"/>
                </a:cubicBezTo>
                <a:cubicBezTo>
                  <a:pt x="306816" y="182206"/>
                  <a:pt x="286707" y="179561"/>
                  <a:pt x="277976" y="187763"/>
                </a:cubicBezTo>
                <a:cubicBezTo>
                  <a:pt x="269245" y="195965"/>
                  <a:pt x="271361" y="202580"/>
                  <a:pt x="252576" y="222688"/>
                </a:cubicBezTo>
                <a:cubicBezTo>
                  <a:pt x="233791" y="242796"/>
                  <a:pt x="183520" y="292803"/>
                  <a:pt x="165264" y="308413"/>
                </a:cubicBezTo>
                <a:cubicBezTo>
                  <a:pt x="147008" y="324023"/>
                  <a:pt x="170556" y="313969"/>
                  <a:pt x="143039" y="316350"/>
                </a:cubicBezTo>
                <a:cubicBezTo>
                  <a:pt x="115522" y="318731"/>
                  <a:pt x="4662" y="320583"/>
                  <a:pt x="164" y="322700"/>
                </a:cubicBezTo>
                <a:cubicBezTo>
                  <a:pt x="-4334" y="324817"/>
                  <a:pt x="84830" y="338046"/>
                  <a:pt x="116051" y="329050"/>
                </a:cubicBezTo>
                <a:cubicBezTo>
                  <a:pt x="147272" y="320054"/>
                  <a:pt x="187489" y="268725"/>
                  <a:pt x="187489" y="268725"/>
                </a:cubicBezTo>
                <a:cubicBezTo>
                  <a:pt x="216858" y="244119"/>
                  <a:pt x="280358" y="204696"/>
                  <a:pt x="292264" y="181413"/>
                </a:cubicBezTo>
                <a:cubicBezTo>
                  <a:pt x="304170" y="158130"/>
                  <a:pt x="273213" y="143842"/>
                  <a:pt x="258926" y="129025"/>
                </a:cubicBezTo>
                <a:cubicBezTo>
                  <a:pt x="244639" y="114208"/>
                  <a:pt x="215799" y="109446"/>
                  <a:pt x="206539" y="92513"/>
                </a:cubicBezTo>
                <a:cubicBezTo>
                  <a:pt x="197279" y="75580"/>
                  <a:pt x="177435" y="-6706"/>
                  <a:pt x="187489" y="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20F49774-4D6E-4C0D-864F-8AFD801D000D}"/>
              </a:ext>
            </a:extLst>
          </p:cNvPr>
          <p:cNvSpPr/>
          <p:nvPr/>
        </p:nvSpPr>
        <p:spPr>
          <a:xfrm>
            <a:off x="6255817" y="3709746"/>
            <a:ext cx="267394" cy="276833"/>
          </a:xfrm>
          <a:custGeom>
            <a:avLst/>
            <a:gdLst>
              <a:gd name="connsiteX0" fmla="*/ 71958 w 267394"/>
              <a:gd name="connsiteY0" fmla="*/ 242 h 276833"/>
              <a:gd name="connsiteX1" fmla="*/ 151333 w 267394"/>
              <a:gd name="connsiteY1" fmla="*/ 82792 h 276833"/>
              <a:gd name="connsiteX2" fmla="*/ 216421 w 267394"/>
              <a:gd name="connsiteY2" fmla="*/ 108192 h 276833"/>
              <a:gd name="connsiteX3" fmla="*/ 267221 w 267394"/>
              <a:gd name="connsiteY3" fmla="*/ 119304 h 276833"/>
              <a:gd name="connsiteX4" fmla="*/ 198958 w 267394"/>
              <a:gd name="connsiteY4" fmla="*/ 132004 h 276833"/>
              <a:gd name="connsiteX5" fmla="*/ 143396 w 267394"/>
              <a:gd name="connsiteY5" fmla="*/ 200267 h 276833"/>
              <a:gd name="connsiteX6" fmla="*/ 102121 w 267394"/>
              <a:gd name="connsiteY6" fmla="*/ 214554 h 276833"/>
              <a:gd name="connsiteX7" fmla="*/ 521 w 267394"/>
              <a:gd name="connsiteY7" fmla="*/ 276467 h 276833"/>
              <a:gd name="connsiteX8" fmla="*/ 67196 w 267394"/>
              <a:gd name="connsiteY8" fmla="*/ 236779 h 276833"/>
              <a:gd name="connsiteX9" fmla="*/ 170383 w 267394"/>
              <a:gd name="connsiteY9" fmla="*/ 166929 h 276833"/>
              <a:gd name="connsiteX10" fmla="*/ 76721 w 267394"/>
              <a:gd name="connsiteY10" fmla="*/ 197092 h 276833"/>
              <a:gd name="connsiteX11" fmla="*/ 130696 w 267394"/>
              <a:gd name="connsiteY11" fmla="*/ 119304 h 276833"/>
              <a:gd name="connsiteX12" fmla="*/ 81483 w 267394"/>
              <a:gd name="connsiteY12" fmla="*/ 176454 h 276833"/>
              <a:gd name="connsiteX13" fmla="*/ 22746 w 267394"/>
              <a:gd name="connsiteY13" fmla="*/ 252654 h 276833"/>
              <a:gd name="connsiteX14" fmla="*/ 92596 w 267394"/>
              <a:gd name="connsiteY14" fmla="*/ 209792 h 276833"/>
              <a:gd name="connsiteX15" fmla="*/ 248171 w 267394"/>
              <a:gd name="connsiteY15" fmla="*/ 130417 h 276833"/>
              <a:gd name="connsiteX16" fmla="*/ 170383 w 267394"/>
              <a:gd name="connsiteY16" fmla="*/ 100254 h 276833"/>
              <a:gd name="connsiteX17" fmla="*/ 111646 w 267394"/>
              <a:gd name="connsiteY17" fmla="*/ 66917 h 276833"/>
              <a:gd name="connsiteX18" fmla="*/ 76721 w 267394"/>
              <a:gd name="connsiteY18" fmla="*/ 130417 h 276833"/>
              <a:gd name="connsiteX19" fmla="*/ 87833 w 267394"/>
              <a:gd name="connsiteY19" fmla="*/ 81204 h 276833"/>
              <a:gd name="connsiteX20" fmla="*/ 94183 w 267394"/>
              <a:gd name="connsiteY20" fmla="*/ 57392 h 276833"/>
              <a:gd name="connsiteX21" fmla="*/ 71958 w 267394"/>
              <a:gd name="connsiteY21" fmla="*/ 242 h 27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67394" h="276833">
                <a:moveTo>
                  <a:pt x="71958" y="242"/>
                </a:moveTo>
                <a:cubicBezTo>
                  <a:pt x="81483" y="4475"/>
                  <a:pt x="127256" y="64800"/>
                  <a:pt x="151333" y="82792"/>
                </a:cubicBezTo>
                <a:cubicBezTo>
                  <a:pt x="175410" y="100784"/>
                  <a:pt x="197106" y="102107"/>
                  <a:pt x="216421" y="108192"/>
                </a:cubicBezTo>
                <a:cubicBezTo>
                  <a:pt x="235736" y="114277"/>
                  <a:pt x="270132" y="115335"/>
                  <a:pt x="267221" y="119304"/>
                </a:cubicBezTo>
                <a:cubicBezTo>
                  <a:pt x="264311" y="123273"/>
                  <a:pt x="219595" y="118510"/>
                  <a:pt x="198958" y="132004"/>
                </a:cubicBezTo>
                <a:cubicBezTo>
                  <a:pt x="178321" y="145498"/>
                  <a:pt x="159535" y="186509"/>
                  <a:pt x="143396" y="200267"/>
                </a:cubicBezTo>
                <a:cubicBezTo>
                  <a:pt x="127257" y="214025"/>
                  <a:pt x="125934" y="201854"/>
                  <a:pt x="102121" y="214554"/>
                </a:cubicBezTo>
                <a:cubicBezTo>
                  <a:pt x="78309" y="227254"/>
                  <a:pt x="6342" y="272763"/>
                  <a:pt x="521" y="276467"/>
                </a:cubicBezTo>
                <a:cubicBezTo>
                  <a:pt x="-5300" y="280171"/>
                  <a:pt x="38886" y="255035"/>
                  <a:pt x="67196" y="236779"/>
                </a:cubicBezTo>
                <a:cubicBezTo>
                  <a:pt x="95506" y="218523"/>
                  <a:pt x="168796" y="173543"/>
                  <a:pt x="170383" y="166929"/>
                </a:cubicBezTo>
                <a:cubicBezTo>
                  <a:pt x="171970" y="160315"/>
                  <a:pt x="83335" y="205029"/>
                  <a:pt x="76721" y="197092"/>
                </a:cubicBezTo>
                <a:cubicBezTo>
                  <a:pt x="70107" y="189155"/>
                  <a:pt x="129902" y="122744"/>
                  <a:pt x="130696" y="119304"/>
                </a:cubicBezTo>
                <a:cubicBezTo>
                  <a:pt x="131490" y="115864"/>
                  <a:pt x="99475" y="154229"/>
                  <a:pt x="81483" y="176454"/>
                </a:cubicBezTo>
                <a:cubicBezTo>
                  <a:pt x="63491" y="198679"/>
                  <a:pt x="20894" y="247098"/>
                  <a:pt x="22746" y="252654"/>
                </a:cubicBezTo>
                <a:cubicBezTo>
                  <a:pt x="24598" y="258210"/>
                  <a:pt x="55025" y="230165"/>
                  <a:pt x="92596" y="209792"/>
                </a:cubicBezTo>
                <a:cubicBezTo>
                  <a:pt x="130167" y="189419"/>
                  <a:pt x="235207" y="148673"/>
                  <a:pt x="248171" y="130417"/>
                </a:cubicBezTo>
                <a:cubicBezTo>
                  <a:pt x="261135" y="112161"/>
                  <a:pt x="193137" y="110837"/>
                  <a:pt x="170383" y="100254"/>
                </a:cubicBezTo>
                <a:cubicBezTo>
                  <a:pt x="147629" y="89671"/>
                  <a:pt x="127256" y="61890"/>
                  <a:pt x="111646" y="66917"/>
                </a:cubicBezTo>
                <a:cubicBezTo>
                  <a:pt x="96036" y="71944"/>
                  <a:pt x="80690" y="128036"/>
                  <a:pt x="76721" y="130417"/>
                </a:cubicBezTo>
                <a:cubicBezTo>
                  <a:pt x="72752" y="132798"/>
                  <a:pt x="84923" y="93375"/>
                  <a:pt x="87833" y="81204"/>
                </a:cubicBezTo>
                <a:cubicBezTo>
                  <a:pt x="90743" y="69033"/>
                  <a:pt x="94712" y="66388"/>
                  <a:pt x="94183" y="57392"/>
                </a:cubicBezTo>
                <a:cubicBezTo>
                  <a:pt x="93654" y="48396"/>
                  <a:pt x="62433" y="-3991"/>
                  <a:pt x="71958" y="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14F0A51B-CC59-467B-B4B3-5E00F16A965B}"/>
              </a:ext>
            </a:extLst>
          </p:cNvPr>
          <p:cNvSpPr/>
          <p:nvPr/>
        </p:nvSpPr>
        <p:spPr>
          <a:xfrm>
            <a:off x="6119208" y="3648042"/>
            <a:ext cx="210404" cy="177958"/>
          </a:xfrm>
          <a:custGeom>
            <a:avLst/>
            <a:gdLst>
              <a:gd name="connsiteX0" fmla="*/ 605 w 210404"/>
              <a:gd name="connsiteY0" fmla="*/ 33 h 177958"/>
              <a:gd name="connsiteX1" fmla="*/ 121255 w 210404"/>
              <a:gd name="connsiteY1" fmla="*/ 96871 h 177958"/>
              <a:gd name="connsiteX2" fmla="*/ 167292 w 210404"/>
              <a:gd name="connsiteY2" fmla="*/ 63533 h 177958"/>
              <a:gd name="connsiteX3" fmla="*/ 192692 w 210404"/>
              <a:gd name="connsiteY3" fmla="*/ 58771 h 177958"/>
              <a:gd name="connsiteX4" fmla="*/ 195867 w 210404"/>
              <a:gd name="connsiteY4" fmla="*/ 96871 h 177958"/>
              <a:gd name="connsiteX5" fmla="*/ 200630 w 210404"/>
              <a:gd name="connsiteY5" fmla="*/ 127033 h 177958"/>
              <a:gd name="connsiteX6" fmla="*/ 210155 w 210404"/>
              <a:gd name="connsiteY6" fmla="*/ 177833 h 177958"/>
              <a:gd name="connsiteX7" fmla="*/ 189517 w 210404"/>
              <a:gd name="connsiteY7" fmla="*/ 111158 h 177958"/>
              <a:gd name="connsiteX8" fmla="*/ 154592 w 210404"/>
              <a:gd name="connsiteY8" fmla="*/ 111158 h 177958"/>
              <a:gd name="connsiteX9" fmla="*/ 105380 w 210404"/>
              <a:gd name="connsiteY9" fmla="*/ 100046 h 177958"/>
              <a:gd name="connsiteX10" fmla="*/ 75217 w 210404"/>
              <a:gd name="connsiteY10" fmla="*/ 85758 h 177958"/>
              <a:gd name="connsiteX11" fmla="*/ 605 w 210404"/>
              <a:gd name="connsiteY11" fmla="*/ 33 h 17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404" h="177958">
                <a:moveTo>
                  <a:pt x="605" y="33"/>
                </a:moveTo>
                <a:cubicBezTo>
                  <a:pt x="8278" y="1885"/>
                  <a:pt x="93474" y="86288"/>
                  <a:pt x="121255" y="96871"/>
                </a:cubicBezTo>
                <a:cubicBezTo>
                  <a:pt x="149036" y="107454"/>
                  <a:pt x="155386" y="69883"/>
                  <a:pt x="167292" y="63533"/>
                </a:cubicBezTo>
                <a:cubicBezTo>
                  <a:pt x="179198" y="57183"/>
                  <a:pt x="187930" y="53215"/>
                  <a:pt x="192692" y="58771"/>
                </a:cubicBezTo>
                <a:cubicBezTo>
                  <a:pt x="197455" y="64327"/>
                  <a:pt x="194544" y="85494"/>
                  <a:pt x="195867" y="96871"/>
                </a:cubicBezTo>
                <a:cubicBezTo>
                  <a:pt x="197190" y="108248"/>
                  <a:pt x="198249" y="113539"/>
                  <a:pt x="200630" y="127033"/>
                </a:cubicBezTo>
                <a:cubicBezTo>
                  <a:pt x="203011" y="140527"/>
                  <a:pt x="212007" y="180479"/>
                  <a:pt x="210155" y="177833"/>
                </a:cubicBezTo>
                <a:cubicBezTo>
                  <a:pt x="208303" y="175187"/>
                  <a:pt x="198777" y="122270"/>
                  <a:pt x="189517" y="111158"/>
                </a:cubicBezTo>
                <a:cubicBezTo>
                  <a:pt x="180257" y="100046"/>
                  <a:pt x="168615" y="113010"/>
                  <a:pt x="154592" y="111158"/>
                </a:cubicBezTo>
                <a:cubicBezTo>
                  <a:pt x="140569" y="109306"/>
                  <a:pt x="118609" y="104279"/>
                  <a:pt x="105380" y="100046"/>
                </a:cubicBezTo>
                <a:cubicBezTo>
                  <a:pt x="92151" y="95813"/>
                  <a:pt x="90034" y="97929"/>
                  <a:pt x="75217" y="85758"/>
                </a:cubicBezTo>
                <a:cubicBezTo>
                  <a:pt x="60400" y="73587"/>
                  <a:pt x="-7068" y="-1819"/>
                  <a:pt x="605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9182A0BF-B38D-44F5-B6A9-55D86D35337E}"/>
              </a:ext>
            </a:extLst>
          </p:cNvPr>
          <p:cNvSpPr/>
          <p:nvPr/>
        </p:nvSpPr>
        <p:spPr>
          <a:xfrm>
            <a:off x="6193535" y="4789333"/>
            <a:ext cx="145110" cy="381935"/>
          </a:xfrm>
          <a:custGeom>
            <a:avLst/>
            <a:gdLst>
              <a:gd name="connsiteX0" fmla="*/ 12003 w 145110"/>
              <a:gd name="connsiteY0" fmla="*/ 155 h 381935"/>
              <a:gd name="connsiteX1" fmla="*/ 139003 w 145110"/>
              <a:gd name="connsiteY1" fmla="*/ 138267 h 381935"/>
              <a:gd name="connsiteX2" fmla="*/ 119953 w 145110"/>
              <a:gd name="connsiteY2" fmla="*/ 152555 h 381935"/>
              <a:gd name="connsiteX3" fmla="*/ 75503 w 145110"/>
              <a:gd name="connsiteY3" fmla="*/ 208117 h 381935"/>
              <a:gd name="connsiteX4" fmla="*/ 890 w 145110"/>
              <a:gd name="connsiteY4" fmla="*/ 377980 h 381935"/>
              <a:gd name="connsiteX5" fmla="*/ 38990 w 145110"/>
              <a:gd name="connsiteY5" fmla="*/ 317655 h 381935"/>
              <a:gd name="connsiteX6" fmla="*/ 107253 w 145110"/>
              <a:gd name="connsiteY6" fmla="*/ 201767 h 381935"/>
              <a:gd name="connsiteX7" fmla="*/ 67565 w 145110"/>
              <a:gd name="connsiteY7" fmla="*/ 235105 h 381935"/>
              <a:gd name="connsiteX8" fmla="*/ 113603 w 145110"/>
              <a:gd name="connsiteY8" fmla="*/ 154142 h 381935"/>
              <a:gd name="connsiteX9" fmla="*/ 107253 w 145110"/>
              <a:gd name="connsiteY9" fmla="*/ 111280 h 381935"/>
              <a:gd name="connsiteX10" fmla="*/ 12003 w 145110"/>
              <a:gd name="connsiteY10" fmla="*/ 155 h 381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10" h="381935">
                <a:moveTo>
                  <a:pt x="12003" y="155"/>
                </a:moveTo>
                <a:cubicBezTo>
                  <a:pt x="17295" y="4653"/>
                  <a:pt x="121011" y="112867"/>
                  <a:pt x="139003" y="138267"/>
                </a:cubicBezTo>
                <a:cubicBezTo>
                  <a:pt x="156995" y="163667"/>
                  <a:pt x="130536" y="140913"/>
                  <a:pt x="119953" y="152555"/>
                </a:cubicBezTo>
                <a:cubicBezTo>
                  <a:pt x="109370" y="164197"/>
                  <a:pt x="95347" y="170546"/>
                  <a:pt x="75503" y="208117"/>
                </a:cubicBezTo>
                <a:cubicBezTo>
                  <a:pt x="55659" y="245688"/>
                  <a:pt x="6975" y="359724"/>
                  <a:pt x="890" y="377980"/>
                </a:cubicBezTo>
                <a:cubicBezTo>
                  <a:pt x="-5195" y="396236"/>
                  <a:pt x="21263" y="347024"/>
                  <a:pt x="38990" y="317655"/>
                </a:cubicBezTo>
                <a:cubicBezTo>
                  <a:pt x="56717" y="288286"/>
                  <a:pt x="102491" y="215525"/>
                  <a:pt x="107253" y="201767"/>
                </a:cubicBezTo>
                <a:cubicBezTo>
                  <a:pt x="112015" y="188009"/>
                  <a:pt x="66507" y="243042"/>
                  <a:pt x="67565" y="235105"/>
                </a:cubicBezTo>
                <a:cubicBezTo>
                  <a:pt x="68623" y="227168"/>
                  <a:pt x="106988" y="174779"/>
                  <a:pt x="113603" y="154142"/>
                </a:cubicBezTo>
                <a:cubicBezTo>
                  <a:pt x="120218" y="133505"/>
                  <a:pt x="124451" y="132711"/>
                  <a:pt x="107253" y="111280"/>
                </a:cubicBezTo>
                <a:cubicBezTo>
                  <a:pt x="90055" y="89849"/>
                  <a:pt x="6711" y="-4343"/>
                  <a:pt x="12003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A15B0AD5-1F35-431E-AD0E-8ED1EF272CB5}"/>
              </a:ext>
            </a:extLst>
          </p:cNvPr>
          <p:cNvSpPr/>
          <p:nvPr/>
        </p:nvSpPr>
        <p:spPr>
          <a:xfrm>
            <a:off x="6211852" y="4792175"/>
            <a:ext cx="192742" cy="372034"/>
          </a:xfrm>
          <a:custGeom>
            <a:avLst/>
            <a:gdLst>
              <a:gd name="connsiteX0" fmla="*/ 31786 w 192742"/>
              <a:gd name="connsiteY0" fmla="*/ 2075 h 372034"/>
              <a:gd name="connsiteX1" fmla="*/ 134973 w 192742"/>
              <a:gd name="connsiteY1" fmla="*/ 129075 h 372034"/>
              <a:gd name="connsiteX2" fmla="*/ 139736 w 192742"/>
              <a:gd name="connsiteY2" fmla="*/ 152888 h 372034"/>
              <a:gd name="connsiteX3" fmla="*/ 174661 w 192742"/>
              <a:gd name="connsiteY3" fmla="*/ 238613 h 372034"/>
              <a:gd name="connsiteX4" fmla="*/ 168311 w 192742"/>
              <a:gd name="connsiteY4" fmla="*/ 190988 h 372034"/>
              <a:gd name="connsiteX5" fmla="*/ 168311 w 192742"/>
              <a:gd name="connsiteY5" fmla="*/ 256075 h 372034"/>
              <a:gd name="connsiteX6" fmla="*/ 158786 w 192742"/>
              <a:gd name="connsiteY6" fmla="*/ 279888 h 372034"/>
              <a:gd name="connsiteX7" fmla="*/ 114336 w 192742"/>
              <a:gd name="connsiteY7" fmla="*/ 311638 h 372034"/>
              <a:gd name="connsiteX8" fmla="*/ 36 w 192742"/>
              <a:gd name="connsiteY8" fmla="*/ 371963 h 372034"/>
              <a:gd name="connsiteX9" fmla="*/ 127036 w 192742"/>
              <a:gd name="connsiteY9" fmla="*/ 322750 h 372034"/>
              <a:gd name="connsiteX10" fmla="*/ 177836 w 192742"/>
              <a:gd name="connsiteY10" fmla="*/ 273538 h 372034"/>
              <a:gd name="connsiteX11" fmla="*/ 182598 w 192742"/>
              <a:gd name="connsiteY11" fmla="*/ 244963 h 372034"/>
              <a:gd name="connsiteX12" fmla="*/ 31786 w 192742"/>
              <a:gd name="connsiteY12" fmla="*/ 2075 h 37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2742" h="372034">
                <a:moveTo>
                  <a:pt x="31786" y="2075"/>
                </a:moveTo>
                <a:cubicBezTo>
                  <a:pt x="23848" y="-17240"/>
                  <a:pt x="116981" y="103939"/>
                  <a:pt x="134973" y="129075"/>
                </a:cubicBezTo>
                <a:cubicBezTo>
                  <a:pt x="152965" y="154211"/>
                  <a:pt x="133121" y="134632"/>
                  <a:pt x="139736" y="152888"/>
                </a:cubicBezTo>
                <a:cubicBezTo>
                  <a:pt x="146351" y="171144"/>
                  <a:pt x="169899" y="232263"/>
                  <a:pt x="174661" y="238613"/>
                </a:cubicBezTo>
                <a:cubicBezTo>
                  <a:pt x="179423" y="244963"/>
                  <a:pt x="169369" y="188078"/>
                  <a:pt x="168311" y="190988"/>
                </a:cubicBezTo>
                <a:cubicBezTo>
                  <a:pt x="167253" y="193898"/>
                  <a:pt x="169898" y="241258"/>
                  <a:pt x="168311" y="256075"/>
                </a:cubicBezTo>
                <a:cubicBezTo>
                  <a:pt x="166724" y="270892"/>
                  <a:pt x="167782" y="270628"/>
                  <a:pt x="158786" y="279888"/>
                </a:cubicBezTo>
                <a:cubicBezTo>
                  <a:pt x="149790" y="289149"/>
                  <a:pt x="140794" y="296292"/>
                  <a:pt x="114336" y="311638"/>
                </a:cubicBezTo>
                <a:cubicBezTo>
                  <a:pt x="87878" y="326984"/>
                  <a:pt x="-2081" y="370111"/>
                  <a:pt x="36" y="371963"/>
                </a:cubicBezTo>
                <a:cubicBezTo>
                  <a:pt x="2153" y="373815"/>
                  <a:pt x="97403" y="339154"/>
                  <a:pt x="127036" y="322750"/>
                </a:cubicBezTo>
                <a:cubicBezTo>
                  <a:pt x="156669" y="306346"/>
                  <a:pt x="168576" y="286503"/>
                  <a:pt x="177836" y="273538"/>
                </a:cubicBezTo>
                <a:cubicBezTo>
                  <a:pt x="187096" y="260574"/>
                  <a:pt x="203500" y="289942"/>
                  <a:pt x="182598" y="244963"/>
                </a:cubicBezTo>
                <a:cubicBezTo>
                  <a:pt x="161696" y="199984"/>
                  <a:pt x="39724" y="21390"/>
                  <a:pt x="31786" y="2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15975C23-E0C4-4D99-8907-5A95E4C5150C}"/>
              </a:ext>
            </a:extLst>
          </p:cNvPr>
          <p:cNvSpPr/>
          <p:nvPr/>
        </p:nvSpPr>
        <p:spPr>
          <a:xfrm>
            <a:off x="6248176" y="4957692"/>
            <a:ext cx="107513" cy="155668"/>
          </a:xfrm>
          <a:custGeom>
            <a:avLst/>
            <a:gdLst>
              <a:gd name="connsiteX0" fmla="*/ 106587 w 107513"/>
              <a:gd name="connsiteY0" fmla="*/ 1658 h 155668"/>
              <a:gd name="connsiteX1" fmla="*/ 57374 w 107513"/>
              <a:gd name="connsiteY1" fmla="*/ 73096 h 155668"/>
              <a:gd name="connsiteX2" fmla="*/ 224 w 107513"/>
              <a:gd name="connsiteY2" fmla="*/ 155646 h 155668"/>
              <a:gd name="connsiteX3" fmla="*/ 79599 w 107513"/>
              <a:gd name="connsiteY3" fmla="*/ 65158 h 155668"/>
              <a:gd name="connsiteX4" fmla="*/ 12924 w 107513"/>
              <a:gd name="connsiteY4" fmla="*/ 146121 h 155668"/>
              <a:gd name="connsiteX5" fmla="*/ 106587 w 107513"/>
              <a:gd name="connsiteY5" fmla="*/ 1658 h 155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513" h="155668">
                <a:moveTo>
                  <a:pt x="106587" y="1658"/>
                </a:moveTo>
                <a:cubicBezTo>
                  <a:pt x="113995" y="-10513"/>
                  <a:pt x="75101" y="47431"/>
                  <a:pt x="57374" y="73096"/>
                </a:cubicBezTo>
                <a:cubicBezTo>
                  <a:pt x="39647" y="98761"/>
                  <a:pt x="-3480" y="156969"/>
                  <a:pt x="224" y="155646"/>
                </a:cubicBezTo>
                <a:cubicBezTo>
                  <a:pt x="3928" y="154323"/>
                  <a:pt x="77482" y="66746"/>
                  <a:pt x="79599" y="65158"/>
                </a:cubicBezTo>
                <a:cubicBezTo>
                  <a:pt x="81716" y="63570"/>
                  <a:pt x="9749" y="153529"/>
                  <a:pt x="12924" y="146121"/>
                </a:cubicBezTo>
                <a:cubicBezTo>
                  <a:pt x="16099" y="138713"/>
                  <a:pt x="99179" y="13829"/>
                  <a:pt x="106587" y="1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E07D499D-2C55-42F6-8DF2-A8F6962314D0}"/>
              </a:ext>
            </a:extLst>
          </p:cNvPr>
          <p:cNvSpPr/>
          <p:nvPr/>
        </p:nvSpPr>
        <p:spPr>
          <a:xfrm>
            <a:off x="5917548" y="4447861"/>
            <a:ext cx="540402" cy="98739"/>
          </a:xfrm>
          <a:custGeom>
            <a:avLst/>
            <a:gdLst>
              <a:gd name="connsiteX0" fmla="*/ 652 w 540402"/>
              <a:gd name="connsiteY0" fmla="*/ 314 h 98739"/>
              <a:gd name="connsiteX1" fmla="*/ 272115 w 540402"/>
              <a:gd name="connsiteY1" fmla="*/ 24127 h 98739"/>
              <a:gd name="connsiteX2" fmla="*/ 367365 w 540402"/>
              <a:gd name="connsiteY2" fmla="*/ 52702 h 98739"/>
              <a:gd name="connsiteX3" fmla="*/ 178452 w 540402"/>
              <a:gd name="connsiteY3" fmla="*/ 17777 h 98739"/>
              <a:gd name="connsiteX4" fmla="*/ 57802 w 540402"/>
              <a:gd name="connsiteY4" fmla="*/ 24127 h 98739"/>
              <a:gd name="connsiteX5" fmla="*/ 300690 w 540402"/>
              <a:gd name="connsiteY5" fmla="*/ 47939 h 98739"/>
              <a:gd name="connsiteX6" fmla="*/ 480077 w 540402"/>
              <a:gd name="connsiteY6" fmla="*/ 79689 h 98739"/>
              <a:gd name="connsiteX7" fmla="*/ 540402 w 540402"/>
              <a:gd name="connsiteY7" fmla="*/ 98739 h 98739"/>
              <a:gd name="connsiteX8" fmla="*/ 357840 w 540402"/>
              <a:gd name="connsiteY8" fmla="*/ 41589 h 98739"/>
              <a:gd name="connsiteX9" fmla="*/ 652 w 540402"/>
              <a:gd name="connsiteY9" fmla="*/ 314 h 9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0402" h="98739">
                <a:moveTo>
                  <a:pt x="652" y="314"/>
                </a:moveTo>
                <a:cubicBezTo>
                  <a:pt x="-13636" y="-2596"/>
                  <a:pt x="210996" y="15396"/>
                  <a:pt x="272115" y="24127"/>
                </a:cubicBezTo>
                <a:cubicBezTo>
                  <a:pt x="333234" y="32858"/>
                  <a:pt x="382975" y="53760"/>
                  <a:pt x="367365" y="52702"/>
                </a:cubicBezTo>
                <a:cubicBezTo>
                  <a:pt x="351755" y="51644"/>
                  <a:pt x="230046" y="22539"/>
                  <a:pt x="178452" y="17777"/>
                </a:cubicBezTo>
                <a:cubicBezTo>
                  <a:pt x="126858" y="13015"/>
                  <a:pt x="37429" y="19100"/>
                  <a:pt x="57802" y="24127"/>
                </a:cubicBezTo>
                <a:cubicBezTo>
                  <a:pt x="78175" y="29154"/>
                  <a:pt x="230311" y="38679"/>
                  <a:pt x="300690" y="47939"/>
                </a:cubicBezTo>
                <a:cubicBezTo>
                  <a:pt x="371069" y="57199"/>
                  <a:pt x="440125" y="71222"/>
                  <a:pt x="480077" y="79689"/>
                </a:cubicBezTo>
                <a:cubicBezTo>
                  <a:pt x="520029" y="88156"/>
                  <a:pt x="540402" y="98739"/>
                  <a:pt x="540402" y="98739"/>
                </a:cubicBezTo>
                <a:cubicBezTo>
                  <a:pt x="520029" y="92389"/>
                  <a:pt x="444888" y="55347"/>
                  <a:pt x="357840" y="41589"/>
                </a:cubicBezTo>
                <a:cubicBezTo>
                  <a:pt x="270792" y="27831"/>
                  <a:pt x="14940" y="3224"/>
                  <a:pt x="652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93E7BE56-95D9-4D7C-B717-6526DB9762F4}"/>
              </a:ext>
            </a:extLst>
          </p:cNvPr>
          <p:cNvSpPr/>
          <p:nvPr/>
        </p:nvSpPr>
        <p:spPr>
          <a:xfrm>
            <a:off x="5970035" y="4504006"/>
            <a:ext cx="562595" cy="261687"/>
          </a:xfrm>
          <a:custGeom>
            <a:avLst/>
            <a:gdLst>
              <a:gd name="connsiteX0" fmla="*/ 553 w 562595"/>
              <a:gd name="connsiteY0" fmla="*/ 1319 h 261687"/>
              <a:gd name="connsiteX1" fmla="*/ 359328 w 562595"/>
              <a:gd name="connsiteY1" fmla="*/ 55294 h 261687"/>
              <a:gd name="connsiteX2" fmla="*/ 318053 w 562595"/>
              <a:gd name="connsiteY2" fmla="*/ 36244 h 261687"/>
              <a:gd name="connsiteX3" fmla="*/ 426003 w 562595"/>
              <a:gd name="connsiteY3" fmla="*/ 45769 h 261687"/>
              <a:gd name="connsiteX4" fmla="*/ 476803 w 562595"/>
              <a:gd name="connsiteY4" fmla="*/ 80694 h 261687"/>
              <a:gd name="connsiteX5" fmla="*/ 511728 w 562595"/>
              <a:gd name="connsiteY5" fmla="*/ 99744 h 261687"/>
              <a:gd name="connsiteX6" fmla="*/ 543478 w 562595"/>
              <a:gd name="connsiteY6" fmla="*/ 180707 h 261687"/>
              <a:gd name="connsiteX7" fmla="*/ 562528 w 562595"/>
              <a:gd name="connsiteY7" fmla="*/ 261669 h 261687"/>
              <a:gd name="connsiteX8" fmla="*/ 537128 w 562595"/>
              <a:gd name="connsiteY8" fmla="*/ 187057 h 261687"/>
              <a:gd name="connsiteX9" fmla="*/ 460928 w 562595"/>
              <a:gd name="connsiteY9" fmla="*/ 79107 h 261687"/>
              <a:gd name="connsiteX10" fmla="*/ 281540 w 562595"/>
              <a:gd name="connsiteY10" fmla="*/ 21957 h 261687"/>
              <a:gd name="connsiteX11" fmla="*/ 553 w 562595"/>
              <a:gd name="connsiteY11" fmla="*/ 1319 h 26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2595" h="261687">
                <a:moveTo>
                  <a:pt x="553" y="1319"/>
                </a:moveTo>
                <a:cubicBezTo>
                  <a:pt x="13518" y="6875"/>
                  <a:pt x="306411" y="49473"/>
                  <a:pt x="359328" y="55294"/>
                </a:cubicBezTo>
                <a:cubicBezTo>
                  <a:pt x="412245" y="61115"/>
                  <a:pt x="306941" y="37831"/>
                  <a:pt x="318053" y="36244"/>
                </a:cubicBezTo>
                <a:cubicBezTo>
                  <a:pt x="329165" y="34657"/>
                  <a:pt x="399545" y="38361"/>
                  <a:pt x="426003" y="45769"/>
                </a:cubicBezTo>
                <a:cubicBezTo>
                  <a:pt x="452461" y="53177"/>
                  <a:pt x="462516" y="71698"/>
                  <a:pt x="476803" y="80694"/>
                </a:cubicBezTo>
                <a:cubicBezTo>
                  <a:pt x="491090" y="89690"/>
                  <a:pt x="500616" y="83075"/>
                  <a:pt x="511728" y="99744"/>
                </a:cubicBezTo>
                <a:cubicBezTo>
                  <a:pt x="522840" y="116413"/>
                  <a:pt x="535011" y="153719"/>
                  <a:pt x="543478" y="180707"/>
                </a:cubicBezTo>
                <a:cubicBezTo>
                  <a:pt x="551945" y="207695"/>
                  <a:pt x="563586" y="260611"/>
                  <a:pt x="562528" y="261669"/>
                </a:cubicBezTo>
                <a:cubicBezTo>
                  <a:pt x="561470" y="262727"/>
                  <a:pt x="554061" y="217484"/>
                  <a:pt x="537128" y="187057"/>
                </a:cubicBezTo>
                <a:cubicBezTo>
                  <a:pt x="520195" y="156630"/>
                  <a:pt x="503526" y="106624"/>
                  <a:pt x="460928" y="79107"/>
                </a:cubicBezTo>
                <a:cubicBezTo>
                  <a:pt x="418330" y="51590"/>
                  <a:pt x="356946" y="35186"/>
                  <a:pt x="281540" y="21957"/>
                </a:cubicBezTo>
                <a:cubicBezTo>
                  <a:pt x="206134" y="8728"/>
                  <a:pt x="-12412" y="-4237"/>
                  <a:pt x="553" y="1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D3D0BA93-5901-45A0-AC63-3A5965E87119}"/>
              </a:ext>
            </a:extLst>
          </p:cNvPr>
          <p:cNvSpPr/>
          <p:nvPr/>
        </p:nvSpPr>
        <p:spPr>
          <a:xfrm>
            <a:off x="6461078" y="4546993"/>
            <a:ext cx="74891" cy="221910"/>
          </a:xfrm>
          <a:custGeom>
            <a:avLst/>
            <a:gdLst>
              <a:gd name="connsiteX0" fmla="*/ 47 w 74891"/>
              <a:gd name="connsiteY0" fmla="*/ 1195 h 221910"/>
              <a:gd name="connsiteX1" fmla="*/ 68310 w 74891"/>
              <a:gd name="connsiteY1" fmla="*/ 115495 h 221910"/>
              <a:gd name="connsiteX2" fmla="*/ 71485 w 74891"/>
              <a:gd name="connsiteY2" fmla="*/ 221857 h 221910"/>
              <a:gd name="connsiteX3" fmla="*/ 61960 w 74891"/>
              <a:gd name="connsiteY3" fmla="*/ 129782 h 221910"/>
              <a:gd name="connsiteX4" fmla="*/ 69897 w 74891"/>
              <a:gd name="connsiteY4" fmla="*/ 120257 h 221910"/>
              <a:gd name="connsiteX5" fmla="*/ 55610 w 74891"/>
              <a:gd name="connsiteY5" fmla="*/ 86920 h 221910"/>
              <a:gd name="connsiteX6" fmla="*/ 57197 w 74891"/>
              <a:gd name="connsiteY6" fmla="*/ 56757 h 221910"/>
              <a:gd name="connsiteX7" fmla="*/ 47 w 74891"/>
              <a:gd name="connsiteY7" fmla="*/ 1195 h 22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891" h="221910">
                <a:moveTo>
                  <a:pt x="47" y="1195"/>
                </a:moveTo>
                <a:cubicBezTo>
                  <a:pt x="1899" y="10985"/>
                  <a:pt x="56404" y="78718"/>
                  <a:pt x="68310" y="115495"/>
                </a:cubicBezTo>
                <a:cubicBezTo>
                  <a:pt x="80216" y="152272"/>
                  <a:pt x="72543" y="219476"/>
                  <a:pt x="71485" y="221857"/>
                </a:cubicBezTo>
                <a:cubicBezTo>
                  <a:pt x="70427" y="224238"/>
                  <a:pt x="62225" y="146715"/>
                  <a:pt x="61960" y="129782"/>
                </a:cubicBezTo>
                <a:cubicBezTo>
                  <a:pt x="61695" y="112849"/>
                  <a:pt x="70955" y="127401"/>
                  <a:pt x="69897" y="120257"/>
                </a:cubicBezTo>
                <a:cubicBezTo>
                  <a:pt x="68839" y="113113"/>
                  <a:pt x="57727" y="97503"/>
                  <a:pt x="55610" y="86920"/>
                </a:cubicBezTo>
                <a:cubicBezTo>
                  <a:pt x="53493" y="76337"/>
                  <a:pt x="62753" y="68928"/>
                  <a:pt x="57197" y="56757"/>
                </a:cubicBezTo>
                <a:cubicBezTo>
                  <a:pt x="51641" y="44586"/>
                  <a:pt x="-1805" y="-8595"/>
                  <a:pt x="47" y="1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525B8EAB-5F51-4F6B-8692-C8956B092212}"/>
              </a:ext>
            </a:extLst>
          </p:cNvPr>
          <p:cNvSpPr/>
          <p:nvPr/>
        </p:nvSpPr>
        <p:spPr>
          <a:xfrm>
            <a:off x="6098264" y="4748171"/>
            <a:ext cx="444366" cy="63744"/>
          </a:xfrm>
          <a:custGeom>
            <a:avLst/>
            <a:gdLst>
              <a:gd name="connsiteX0" fmla="*/ 911 w 444366"/>
              <a:gd name="connsiteY0" fmla="*/ 19092 h 63744"/>
              <a:gd name="connsiteX1" fmla="*/ 283486 w 444366"/>
              <a:gd name="connsiteY1" fmla="*/ 63542 h 63744"/>
              <a:gd name="connsiteX2" fmla="*/ 212049 w 444366"/>
              <a:gd name="connsiteY2" fmla="*/ 36554 h 63744"/>
              <a:gd name="connsiteX3" fmla="*/ 281899 w 444366"/>
              <a:gd name="connsiteY3" fmla="*/ 60367 h 63744"/>
              <a:gd name="connsiteX4" fmla="*/ 304124 w 444366"/>
              <a:gd name="connsiteY4" fmla="*/ 61954 h 63744"/>
              <a:gd name="connsiteX5" fmla="*/ 345399 w 444366"/>
              <a:gd name="connsiteY5" fmla="*/ 47667 h 63744"/>
              <a:gd name="connsiteX6" fmla="*/ 394611 w 444366"/>
              <a:gd name="connsiteY6" fmla="*/ 49254 h 63744"/>
              <a:gd name="connsiteX7" fmla="*/ 434299 w 444366"/>
              <a:gd name="connsiteY7" fmla="*/ 19092 h 63744"/>
              <a:gd name="connsiteX8" fmla="*/ 442236 w 444366"/>
              <a:gd name="connsiteY8" fmla="*/ 42 h 63744"/>
              <a:gd name="connsiteX9" fmla="*/ 402549 w 444366"/>
              <a:gd name="connsiteY9" fmla="*/ 14329 h 63744"/>
              <a:gd name="connsiteX10" fmla="*/ 316824 w 444366"/>
              <a:gd name="connsiteY10" fmla="*/ 27029 h 63744"/>
              <a:gd name="connsiteX11" fmla="*/ 196174 w 444366"/>
              <a:gd name="connsiteY11" fmla="*/ 23854 h 63744"/>
              <a:gd name="connsiteX12" fmla="*/ 911 w 444366"/>
              <a:gd name="connsiteY12" fmla="*/ 19092 h 63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4366" h="63744">
                <a:moveTo>
                  <a:pt x="911" y="19092"/>
                </a:moveTo>
                <a:cubicBezTo>
                  <a:pt x="15463" y="25707"/>
                  <a:pt x="248296" y="60632"/>
                  <a:pt x="283486" y="63542"/>
                </a:cubicBezTo>
                <a:cubicBezTo>
                  <a:pt x="318676" y="66452"/>
                  <a:pt x="212314" y="37083"/>
                  <a:pt x="212049" y="36554"/>
                </a:cubicBezTo>
                <a:cubicBezTo>
                  <a:pt x="211785" y="36025"/>
                  <a:pt x="266553" y="56134"/>
                  <a:pt x="281899" y="60367"/>
                </a:cubicBezTo>
                <a:cubicBezTo>
                  <a:pt x="297245" y="64600"/>
                  <a:pt x="293541" y="64071"/>
                  <a:pt x="304124" y="61954"/>
                </a:cubicBezTo>
                <a:cubicBezTo>
                  <a:pt x="314707" y="59837"/>
                  <a:pt x="330318" y="49784"/>
                  <a:pt x="345399" y="47667"/>
                </a:cubicBezTo>
                <a:cubicBezTo>
                  <a:pt x="360480" y="45550"/>
                  <a:pt x="379794" y="54017"/>
                  <a:pt x="394611" y="49254"/>
                </a:cubicBezTo>
                <a:cubicBezTo>
                  <a:pt x="409428" y="44491"/>
                  <a:pt x="426362" y="27294"/>
                  <a:pt x="434299" y="19092"/>
                </a:cubicBezTo>
                <a:cubicBezTo>
                  <a:pt x="442236" y="10890"/>
                  <a:pt x="447528" y="836"/>
                  <a:pt x="442236" y="42"/>
                </a:cubicBezTo>
                <a:cubicBezTo>
                  <a:pt x="436944" y="-752"/>
                  <a:pt x="423451" y="9831"/>
                  <a:pt x="402549" y="14329"/>
                </a:cubicBezTo>
                <a:cubicBezTo>
                  <a:pt x="381647" y="18827"/>
                  <a:pt x="351220" y="25442"/>
                  <a:pt x="316824" y="27029"/>
                </a:cubicBezTo>
                <a:cubicBezTo>
                  <a:pt x="282428" y="28617"/>
                  <a:pt x="242211" y="27558"/>
                  <a:pt x="196174" y="23854"/>
                </a:cubicBezTo>
                <a:cubicBezTo>
                  <a:pt x="150137" y="20150"/>
                  <a:pt x="-13641" y="12477"/>
                  <a:pt x="911" y="190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B4E878EF-66C9-4821-B259-FE56F3D4494B}"/>
              </a:ext>
            </a:extLst>
          </p:cNvPr>
          <p:cNvSpPr/>
          <p:nvPr/>
        </p:nvSpPr>
        <p:spPr>
          <a:xfrm>
            <a:off x="6116417" y="4625773"/>
            <a:ext cx="359016" cy="151395"/>
          </a:xfrm>
          <a:custGeom>
            <a:avLst/>
            <a:gdLst>
              <a:gd name="connsiteX0" fmla="*/ 358996 w 359016"/>
              <a:gd name="connsiteY0" fmla="*/ 39890 h 151395"/>
              <a:gd name="connsiteX1" fmla="*/ 279621 w 359016"/>
              <a:gd name="connsiteY1" fmla="*/ 146252 h 151395"/>
              <a:gd name="connsiteX2" fmla="*/ 252633 w 359016"/>
              <a:gd name="connsiteY2" fmla="*/ 131965 h 151395"/>
              <a:gd name="connsiteX3" fmla="*/ 227233 w 359016"/>
              <a:gd name="connsiteY3" fmla="*/ 108152 h 151395"/>
              <a:gd name="connsiteX4" fmla="*/ 221 w 359016"/>
              <a:gd name="connsiteY4" fmla="*/ 202 h 151395"/>
              <a:gd name="connsiteX5" fmla="*/ 185958 w 359016"/>
              <a:gd name="connsiteY5" fmla="*/ 82752 h 151395"/>
              <a:gd name="connsiteX6" fmla="*/ 225646 w 359016"/>
              <a:gd name="connsiteY6" fmla="*/ 141490 h 151395"/>
              <a:gd name="connsiteX7" fmla="*/ 262158 w 359016"/>
              <a:gd name="connsiteY7" fmla="*/ 146252 h 151395"/>
              <a:gd name="connsiteX8" fmla="*/ 270096 w 359016"/>
              <a:gd name="connsiteY8" fmla="*/ 89102 h 151395"/>
              <a:gd name="connsiteX9" fmla="*/ 205008 w 359016"/>
              <a:gd name="connsiteY9" fmla="*/ 31952 h 151395"/>
              <a:gd name="connsiteX10" fmla="*/ 293908 w 359016"/>
              <a:gd name="connsiteY10" fmla="*/ 57352 h 151395"/>
              <a:gd name="connsiteX11" fmla="*/ 214533 w 359016"/>
              <a:gd name="connsiteY11" fmla="*/ 52590 h 151395"/>
              <a:gd name="connsiteX12" fmla="*/ 271683 w 359016"/>
              <a:gd name="connsiteY12" fmla="*/ 90690 h 151395"/>
              <a:gd name="connsiteX13" fmla="*/ 358996 w 359016"/>
              <a:gd name="connsiteY13" fmla="*/ 39890 h 15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9016" h="151395">
                <a:moveTo>
                  <a:pt x="358996" y="39890"/>
                </a:moveTo>
                <a:cubicBezTo>
                  <a:pt x="360319" y="49150"/>
                  <a:pt x="297348" y="130906"/>
                  <a:pt x="279621" y="146252"/>
                </a:cubicBezTo>
                <a:cubicBezTo>
                  <a:pt x="261894" y="161598"/>
                  <a:pt x="261364" y="138315"/>
                  <a:pt x="252633" y="131965"/>
                </a:cubicBezTo>
                <a:cubicBezTo>
                  <a:pt x="243902" y="125615"/>
                  <a:pt x="269302" y="130112"/>
                  <a:pt x="227233" y="108152"/>
                </a:cubicBezTo>
                <a:cubicBezTo>
                  <a:pt x="185164" y="86192"/>
                  <a:pt x="7100" y="4435"/>
                  <a:pt x="221" y="202"/>
                </a:cubicBezTo>
                <a:cubicBezTo>
                  <a:pt x="-6658" y="-4031"/>
                  <a:pt x="148387" y="59204"/>
                  <a:pt x="185958" y="82752"/>
                </a:cubicBezTo>
                <a:cubicBezTo>
                  <a:pt x="223529" y="106300"/>
                  <a:pt x="212946" y="130907"/>
                  <a:pt x="225646" y="141490"/>
                </a:cubicBezTo>
                <a:cubicBezTo>
                  <a:pt x="238346" y="152073"/>
                  <a:pt x="254750" y="154983"/>
                  <a:pt x="262158" y="146252"/>
                </a:cubicBezTo>
                <a:cubicBezTo>
                  <a:pt x="269566" y="137521"/>
                  <a:pt x="279621" y="108152"/>
                  <a:pt x="270096" y="89102"/>
                </a:cubicBezTo>
                <a:cubicBezTo>
                  <a:pt x="260571" y="70052"/>
                  <a:pt x="201039" y="37244"/>
                  <a:pt x="205008" y="31952"/>
                </a:cubicBezTo>
                <a:cubicBezTo>
                  <a:pt x="208977" y="26660"/>
                  <a:pt x="292320" y="53912"/>
                  <a:pt x="293908" y="57352"/>
                </a:cubicBezTo>
                <a:cubicBezTo>
                  <a:pt x="295495" y="60792"/>
                  <a:pt x="218237" y="47034"/>
                  <a:pt x="214533" y="52590"/>
                </a:cubicBezTo>
                <a:cubicBezTo>
                  <a:pt x="210829" y="58146"/>
                  <a:pt x="248135" y="89103"/>
                  <a:pt x="271683" y="90690"/>
                </a:cubicBezTo>
                <a:cubicBezTo>
                  <a:pt x="295231" y="92278"/>
                  <a:pt x="357673" y="30630"/>
                  <a:pt x="358996" y="39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3621024D-AF55-4FE4-8E27-BFE610A4B14F}"/>
              </a:ext>
            </a:extLst>
          </p:cNvPr>
          <p:cNvSpPr/>
          <p:nvPr/>
        </p:nvSpPr>
        <p:spPr>
          <a:xfrm>
            <a:off x="5802250" y="4110430"/>
            <a:ext cx="458850" cy="268629"/>
          </a:xfrm>
          <a:custGeom>
            <a:avLst/>
            <a:gdLst>
              <a:gd name="connsiteX0" fmla="*/ 63 w 458850"/>
              <a:gd name="connsiteY0" fmla="*/ 74220 h 268629"/>
              <a:gd name="connsiteX1" fmla="*/ 296925 w 458850"/>
              <a:gd name="connsiteY1" fmla="*/ 217095 h 268629"/>
              <a:gd name="connsiteX2" fmla="*/ 225488 w 458850"/>
              <a:gd name="connsiteY2" fmla="*/ 188520 h 268629"/>
              <a:gd name="connsiteX3" fmla="*/ 122300 w 458850"/>
              <a:gd name="connsiteY3" fmla="*/ 144070 h 268629"/>
              <a:gd name="connsiteX4" fmla="*/ 331850 w 458850"/>
              <a:gd name="connsiteY4" fmla="*/ 245670 h 268629"/>
              <a:gd name="connsiteX5" fmla="*/ 349313 w 458850"/>
              <a:gd name="connsiteY5" fmla="*/ 266308 h 268629"/>
              <a:gd name="connsiteX6" fmla="*/ 403288 w 458850"/>
              <a:gd name="connsiteY6" fmla="*/ 207570 h 268629"/>
              <a:gd name="connsiteX7" fmla="*/ 458850 w 458850"/>
              <a:gd name="connsiteY7" fmla="*/ 44058 h 268629"/>
              <a:gd name="connsiteX8" fmla="*/ 403288 w 458850"/>
              <a:gd name="connsiteY8" fmla="*/ 169470 h 268629"/>
              <a:gd name="connsiteX9" fmla="*/ 431863 w 458850"/>
              <a:gd name="connsiteY9" fmla="*/ 61520 h 268629"/>
              <a:gd name="connsiteX10" fmla="*/ 423925 w 458850"/>
              <a:gd name="connsiteY10" fmla="*/ 1195 h 268629"/>
              <a:gd name="connsiteX11" fmla="*/ 412813 w 458850"/>
              <a:gd name="connsiteY11" fmla="*/ 113908 h 268629"/>
              <a:gd name="connsiteX12" fmla="*/ 382650 w 458850"/>
              <a:gd name="connsiteY12" fmla="*/ 234558 h 268629"/>
              <a:gd name="connsiteX13" fmla="*/ 381063 w 458850"/>
              <a:gd name="connsiteY13" fmla="*/ 210745 h 268629"/>
              <a:gd name="connsiteX14" fmla="*/ 363600 w 458850"/>
              <a:gd name="connsiteY14" fmla="*/ 191695 h 268629"/>
              <a:gd name="connsiteX15" fmla="*/ 271525 w 458850"/>
              <a:gd name="connsiteY15" fmla="*/ 199633 h 268629"/>
              <a:gd name="connsiteX16" fmla="*/ 63 w 458850"/>
              <a:gd name="connsiteY16" fmla="*/ 74220 h 26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8850" h="268629">
                <a:moveTo>
                  <a:pt x="63" y="74220"/>
                </a:moveTo>
                <a:cubicBezTo>
                  <a:pt x="4296" y="77130"/>
                  <a:pt x="259354" y="198045"/>
                  <a:pt x="296925" y="217095"/>
                </a:cubicBezTo>
                <a:cubicBezTo>
                  <a:pt x="334496" y="236145"/>
                  <a:pt x="225488" y="188520"/>
                  <a:pt x="225488" y="188520"/>
                </a:cubicBezTo>
                <a:cubicBezTo>
                  <a:pt x="196384" y="176349"/>
                  <a:pt x="104573" y="134545"/>
                  <a:pt x="122300" y="144070"/>
                </a:cubicBezTo>
                <a:cubicBezTo>
                  <a:pt x="140027" y="153595"/>
                  <a:pt x="294015" y="225297"/>
                  <a:pt x="331850" y="245670"/>
                </a:cubicBezTo>
                <a:cubicBezTo>
                  <a:pt x="369685" y="266043"/>
                  <a:pt x="337407" y="272658"/>
                  <a:pt x="349313" y="266308"/>
                </a:cubicBezTo>
                <a:cubicBezTo>
                  <a:pt x="361219" y="259958"/>
                  <a:pt x="385032" y="244612"/>
                  <a:pt x="403288" y="207570"/>
                </a:cubicBezTo>
                <a:cubicBezTo>
                  <a:pt x="421544" y="170528"/>
                  <a:pt x="458850" y="50408"/>
                  <a:pt x="458850" y="44058"/>
                </a:cubicBezTo>
                <a:cubicBezTo>
                  <a:pt x="458850" y="37708"/>
                  <a:pt x="407786" y="166560"/>
                  <a:pt x="403288" y="169470"/>
                </a:cubicBezTo>
                <a:cubicBezTo>
                  <a:pt x="398790" y="172380"/>
                  <a:pt x="428424" y="89566"/>
                  <a:pt x="431863" y="61520"/>
                </a:cubicBezTo>
                <a:cubicBezTo>
                  <a:pt x="435302" y="33474"/>
                  <a:pt x="427100" y="-7536"/>
                  <a:pt x="423925" y="1195"/>
                </a:cubicBezTo>
                <a:cubicBezTo>
                  <a:pt x="420750" y="9926"/>
                  <a:pt x="419692" y="75014"/>
                  <a:pt x="412813" y="113908"/>
                </a:cubicBezTo>
                <a:cubicBezTo>
                  <a:pt x="405934" y="152802"/>
                  <a:pt x="387942" y="218419"/>
                  <a:pt x="382650" y="234558"/>
                </a:cubicBezTo>
                <a:cubicBezTo>
                  <a:pt x="377358" y="250697"/>
                  <a:pt x="384238" y="217889"/>
                  <a:pt x="381063" y="210745"/>
                </a:cubicBezTo>
                <a:cubicBezTo>
                  <a:pt x="377888" y="203601"/>
                  <a:pt x="381856" y="193547"/>
                  <a:pt x="363600" y="191695"/>
                </a:cubicBezTo>
                <a:cubicBezTo>
                  <a:pt x="345344" y="189843"/>
                  <a:pt x="338729" y="220800"/>
                  <a:pt x="271525" y="199633"/>
                </a:cubicBezTo>
                <a:cubicBezTo>
                  <a:pt x="204321" y="178466"/>
                  <a:pt x="-4170" y="71310"/>
                  <a:pt x="63" y="74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754727BD-EE54-4B00-A66F-2BC18D648B40}"/>
              </a:ext>
            </a:extLst>
          </p:cNvPr>
          <p:cNvSpPr/>
          <p:nvPr/>
        </p:nvSpPr>
        <p:spPr>
          <a:xfrm>
            <a:off x="6162130" y="3898299"/>
            <a:ext cx="374653" cy="403044"/>
          </a:xfrm>
          <a:custGeom>
            <a:avLst/>
            <a:gdLst>
              <a:gd name="connsiteX0" fmla="*/ 545 w 374653"/>
              <a:gd name="connsiteY0" fmla="*/ 601 h 403044"/>
              <a:gd name="connsiteX1" fmla="*/ 135483 w 374653"/>
              <a:gd name="connsiteY1" fmla="*/ 127601 h 403044"/>
              <a:gd name="connsiteX2" fmla="*/ 340270 w 374653"/>
              <a:gd name="connsiteY2" fmla="*/ 265714 h 403044"/>
              <a:gd name="connsiteX3" fmla="*/ 373608 w 374653"/>
              <a:gd name="connsiteY3" fmla="*/ 302226 h 403044"/>
              <a:gd name="connsiteX4" fmla="*/ 330745 w 374653"/>
              <a:gd name="connsiteY4" fmla="*/ 313339 h 403044"/>
              <a:gd name="connsiteX5" fmla="*/ 238670 w 374653"/>
              <a:gd name="connsiteY5" fmla="*/ 381601 h 403044"/>
              <a:gd name="connsiteX6" fmla="*/ 165645 w 374653"/>
              <a:gd name="connsiteY6" fmla="*/ 399064 h 403044"/>
              <a:gd name="connsiteX7" fmla="*/ 133895 w 374653"/>
              <a:gd name="connsiteY7" fmla="*/ 397476 h 403044"/>
              <a:gd name="connsiteX8" fmla="*/ 68808 w 374653"/>
              <a:gd name="connsiteY8" fmla="*/ 340326 h 403044"/>
              <a:gd name="connsiteX9" fmla="*/ 184695 w 374653"/>
              <a:gd name="connsiteY9" fmla="*/ 395889 h 403044"/>
              <a:gd name="connsiteX10" fmla="*/ 259308 w 374653"/>
              <a:gd name="connsiteY10" fmla="*/ 380014 h 403044"/>
              <a:gd name="connsiteX11" fmla="*/ 295820 w 374653"/>
              <a:gd name="connsiteY11" fmla="*/ 360964 h 403044"/>
              <a:gd name="connsiteX12" fmla="*/ 227558 w 374653"/>
              <a:gd name="connsiteY12" fmla="*/ 354614 h 403044"/>
              <a:gd name="connsiteX13" fmla="*/ 372020 w 374653"/>
              <a:gd name="connsiteY13" fmla="*/ 273651 h 403044"/>
              <a:gd name="connsiteX14" fmla="*/ 298995 w 374653"/>
              <a:gd name="connsiteY14" fmla="*/ 219676 h 403044"/>
              <a:gd name="connsiteX15" fmla="*/ 95795 w 374653"/>
              <a:gd name="connsiteY15" fmla="*/ 84739 h 403044"/>
              <a:gd name="connsiteX16" fmla="*/ 545 w 374653"/>
              <a:gd name="connsiteY16" fmla="*/ 601 h 40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4653" h="403044">
                <a:moveTo>
                  <a:pt x="545" y="601"/>
                </a:moveTo>
                <a:cubicBezTo>
                  <a:pt x="7160" y="7745"/>
                  <a:pt x="78862" y="83416"/>
                  <a:pt x="135483" y="127601"/>
                </a:cubicBezTo>
                <a:cubicBezTo>
                  <a:pt x="192104" y="171786"/>
                  <a:pt x="300583" y="236610"/>
                  <a:pt x="340270" y="265714"/>
                </a:cubicBezTo>
                <a:cubicBezTo>
                  <a:pt x="379957" y="294818"/>
                  <a:pt x="375196" y="294288"/>
                  <a:pt x="373608" y="302226"/>
                </a:cubicBezTo>
                <a:cubicBezTo>
                  <a:pt x="372020" y="310164"/>
                  <a:pt x="353235" y="300110"/>
                  <a:pt x="330745" y="313339"/>
                </a:cubicBezTo>
                <a:cubicBezTo>
                  <a:pt x="308255" y="326568"/>
                  <a:pt x="266187" y="367314"/>
                  <a:pt x="238670" y="381601"/>
                </a:cubicBezTo>
                <a:cubicBezTo>
                  <a:pt x="211153" y="395889"/>
                  <a:pt x="183108" y="396418"/>
                  <a:pt x="165645" y="399064"/>
                </a:cubicBezTo>
                <a:cubicBezTo>
                  <a:pt x="148182" y="401710"/>
                  <a:pt x="150035" y="407266"/>
                  <a:pt x="133895" y="397476"/>
                </a:cubicBezTo>
                <a:cubicBezTo>
                  <a:pt x="117756" y="387686"/>
                  <a:pt x="60341" y="340591"/>
                  <a:pt x="68808" y="340326"/>
                </a:cubicBezTo>
                <a:cubicBezTo>
                  <a:pt x="77275" y="340062"/>
                  <a:pt x="152945" y="389274"/>
                  <a:pt x="184695" y="395889"/>
                </a:cubicBezTo>
                <a:cubicBezTo>
                  <a:pt x="216445" y="402504"/>
                  <a:pt x="240787" y="385835"/>
                  <a:pt x="259308" y="380014"/>
                </a:cubicBezTo>
                <a:cubicBezTo>
                  <a:pt x="277829" y="374193"/>
                  <a:pt x="301112" y="365197"/>
                  <a:pt x="295820" y="360964"/>
                </a:cubicBezTo>
                <a:cubicBezTo>
                  <a:pt x="290528" y="356731"/>
                  <a:pt x="214858" y="369166"/>
                  <a:pt x="227558" y="354614"/>
                </a:cubicBezTo>
                <a:cubicBezTo>
                  <a:pt x="240258" y="340062"/>
                  <a:pt x="360114" y="296141"/>
                  <a:pt x="372020" y="273651"/>
                </a:cubicBezTo>
                <a:cubicBezTo>
                  <a:pt x="383926" y="251161"/>
                  <a:pt x="345032" y="251161"/>
                  <a:pt x="298995" y="219676"/>
                </a:cubicBezTo>
                <a:cubicBezTo>
                  <a:pt x="252958" y="188191"/>
                  <a:pt x="142891" y="117812"/>
                  <a:pt x="95795" y="84739"/>
                </a:cubicBezTo>
                <a:cubicBezTo>
                  <a:pt x="48699" y="51666"/>
                  <a:pt x="-6070" y="-6543"/>
                  <a:pt x="545" y="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29CC5E0D-0566-4D9F-978A-8DBC97E9784A}"/>
              </a:ext>
            </a:extLst>
          </p:cNvPr>
          <p:cNvSpPr/>
          <p:nvPr/>
        </p:nvSpPr>
        <p:spPr>
          <a:xfrm>
            <a:off x="6336179" y="4156055"/>
            <a:ext cx="293346" cy="242756"/>
          </a:xfrm>
          <a:custGeom>
            <a:avLst/>
            <a:gdLst>
              <a:gd name="connsiteX0" fmla="*/ 185271 w 293346"/>
              <a:gd name="connsiteY0" fmla="*/ 20 h 242756"/>
              <a:gd name="connsiteX1" fmla="*/ 285284 w 293346"/>
              <a:gd name="connsiteY1" fmla="*/ 157183 h 242756"/>
              <a:gd name="connsiteX2" fmla="*/ 278934 w 293346"/>
              <a:gd name="connsiteY2" fmla="*/ 174645 h 242756"/>
              <a:gd name="connsiteX3" fmla="*/ 212259 w 293346"/>
              <a:gd name="connsiteY3" fmla="*/ 185758 h 242756"/>
              <a:gd name="connsiteX4" fmla="*/ 142409 w 293346"/>
              <a:gd name="connsiteY4" fmla="*/ 222270 h 242756"/>
              <a:gd name="connsiteX5" fmla="*/ 123359 w 293346"/>
              <a:gd name="connsiteY5" fmla="*/ 228620 h 242756"/>
              <a:gd name="connsiteX6" fmla="*/ 197971 w 293346"/>
              <a:gd name="connsiteY6" fmla="*/ 171470 h 242756"/>
              <a:gd name="connsiteX7" fmla="*/ 117009 w 293346"/>
              <a:gd name="connsiteY7" fmla="*/ 220683 h 242756"/>
              <a:gd name="connsiteX8" fmla="*/ 72559 w 293346"/>
              <a:gd name="connsiteY8" fmla="*/ 238145 h 242756"/>
              <a:gd name="connsiteX9" fmla="*/ 7471 w 293346"/>
              <a:gd name="connsiteY9" fmla="*/ 238145 h 242756"/>
              <a:gd name="connsiteX10" fmla="*/ 263059 w 293346"/>
              <a:gd name="connsiteY10" fmla="*/ 185758 h 242756"/>
              <a:gd name="connsiteX11" fmla="*/ 264646 w 293346"/>
              <a:gd name="connsiteY11" fmla="*/ 146070 h 242756"/>
              <a:gd name="connsiteX12" fmla="*/ 185271 w 293346"/>
              <a:gd name="connsiteY12" fmla="*/ 20 h 242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346" h="242756">
                <a:moveTo>
                  <a:pt x="185271" y="20"/>
                </a:moveTo>
                <a:cubicBezTo>
                  <a:pt x="188711" y="1872"/>
                  <a:pt x="269674" y="128079"/>
                  <a:pt x="285284" y="157183"/>
                </a:cubicBezTo>
                <a:cubicBezTo>
                  <a:pt x="300895" y="186287"/>
                  <a:pt x="291105" y="169883"/>
                  <a:pt x="278934" y="174645"/>
                </a:cubicBezTo>
                <a:cubicBezTo>
                  <a:pt x="266763" y="179407"/>
                  <a:pt x="235013" y="177821"/>
                  <a:pt x="212259" y="185758"/>
                </a:cubicBezTo>
                <a:cubicBezTo>
                  <a:pt x="189505" y="193696"/>
                  <a:pt x="157226" y="215126"/>
                  <a:pt x="142409" y="222270"/>
                </a:cubicBezTo>
                <a:cubicBezTo>
                  <a:pt x="127592" y="229414"/>
                  <a:pt x="114099" y="237087"/>
                  <a:pt x="123359" y="228620"/>
                </a:cubicBezTo>
                <a:cubicBezTo>
                  <a:pt x="132619" y="220153"/>
                  <a:pt x="199029" y="172793"/>
                  <a:pt x="197971" y="171470"/>
                </a:cubicBezTo>
                <a:cubicBezTo>
                  <a:pt x="196913" y="170147"/>
                  <a:pt x="137911" y="209571"/>
                  <a:pt x="117009" y="220683"/>
                </a:cubicBezTo>
                <a:cubicBezTo>
                  <a:pt x="96107" y="231796"/>
                  <a:pt x="90815" y="235235"/>
                  <a:pt x="72559" y="238145"/>
                </a:cubicBezTo>
                <a:cubicBezTo>
                  <a:pt x="54303" y="241055"/>
                  <a:pt x="-24279" y="246876"/>
                  <a:pt x="7471" y="238145"/>
                </a:cubicBezTo>
                <a:cubicBezTo>
                  <a:pt x="39221" y="229414"/>
                  <a:pt x="220196" y="201104"/>
                  <a:pt x="263059" y="185758"/>
                </a:cubicBezTo>
                <a:cubicBezTo>
                  <a:pt x="305922" y="170412"/>
                  <a:pt x="274436" y="170941"/>
                  <a:pt x="264646" y="146070"/>
                </a:cubicBezTo>
                <a:cubicBezTo>
                  <a:pt x="254856" y="121199"/>
                  <a:pt x="181831" y="-1832"/>
                  <a:pt x="185271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09972C97-51FC-4F6B-ADED-C94B7A066359}"/>
              </a:ext>
            </a:extLst>
          </p:cNvPr>
          <p:cNvSpPr/>
          <p:nvPr/>
        </p:nvSpPr>
        <p:spPr>
          <a:xfrm>
            <a:off x="6192497" y="4293333"/>
            <a:ext cx="269753" cy="112176"/>
          </a:xfrm>
          <a:custGeom>
            <a:avLst/>
            <a:gdLst>
              <a:gd name="connsiteX0" fmla="*/ 341 w 269753"/>
              <a:gd name="connsiteY0" fmla="*/ 855 h 112176"/>
              <a:gd name="connsiteX1" fmla="*/ 106703 w 269753"/>
              <a:gd name="connsiteY1" fmla="*/ 56417 h 112176"/>
              <a:gd name="connsiteX2" fmla="*/ 182903 w 269753"/>
              <a:gd name="connsiteY2" fmla="*/ 111980 h 112176"/>
              <a:gd name="connsiteX3" fmla="*/ 146391 w 269753"/>
              <a:gd name="connsiteY3" fmla="*/ 75467 h 112176"/>
              <a:gd name="connsiteX4" fmla="*/ 222591 w 269753"/>
              <a:gd name="connsiteY4" fmla="*/ 91342 h 112176"/>
              <a:gd name="connsiteX5" fmla="*/ 268628 w 269753"/>
              <a:gd name="connsiteY5" fmla="*/ 91342 h 112176"/>
              <a:gd name="connsiteX6" fmla="*/ 176553 w 269753"/>
              <a:gd name="connsiteY6" fmla="*/ 88167 h 112176"/>
              <a:gd name="connsiteX7" fmla="*/ 146391 w 269753"/>
              <a:gd name="connsiteY7" fmla="*/ 62767 h 112176"/>
              <a:gd name="connsiteX8" fmla="*/ 74953 w 269753"/>
              <a:gd name="connsiteY8" fmla="*/ 24667 h 112176"/>
              <a:gd name="connsiteX9" fmla="*/ 341 w 269753"/>
              <a:gd name="connsiteY9" fmla="*/ 855 h 11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753" h="112176">
                <a:moveTo>
                  <a:pt x="341" y="855"/>
                </a:moveTo>
                <a:cubicBezTo>
                  <a:pt x="5633" y="6147"/>
                  <a:pt x="76276" y="37896"/>
                  <a:pt x="106703" y="56417"/>
                </a:cubicBezTo>
                <a:cubicBezTo>
                  <a:pt x="137130" y="74938"/>
                  <a:pt x="176288" y="108805"/>
                  <a:pt x="182903" y="111980"/>
                </a:cubicBezTo>
                <a:cubicBezTo>
                  <a:pt x="189518" y="115155"/>
                  <a:pt x="139776" y="78907"/>
                  <a:pt x="146391" y="75467"/>
                </a:cubicBezTo>
                <a:cubicBezTo>
                  <a:pt x="153006" y="72027"/>
                  <a:pt x="202218" y="88696"/>
                  <a:pt x="222591" y="91342"/>
                </a:cubicBezTo>
                <a:cubicBezTo>
                  <a:pt x="242964" y="93988"/>
                  <a:pt x="276301" y="91871"/>
                  <a:pt x="268628" y="91342"/>
                </a:cubicBezTo>
                <a:cubicBezTo>
                  <a:pt x="260955" y="90813"/>
                  <a:pt x="196926" y="92929"/>
                  <a:pt x="176553" y="88167"/>
                </a:cubicBezTo>
                <a:cubicBezTo>
                  <a:pt x="156180" y="83405"/>
                  <a:pt x="163324" y="73350"/>
                  <a:pt x="146391" y="62767"/>
                </a:cubicBezTo>
                <a:cubicBezTo>
                  <a:pt x="129458" y="52184"/>
                  <a:pt x="97178" y="33134"/>
                  <a:pt x="74953" y="24667"/>
                </a:cubicBezTo>
                <a:cubicBezTo>
                  <a:pt x="52728" y="16200"/>
                  <a:pt x="-4951" y="-4437"/>
                  <a:pt x="341" y="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EE81FEC6-84AA-4E43-AA99-25B225610C94}"/>
              </a:ext>
            </a:extLst>
          </p:cNvPr>
          <p:cNvSpPr/>
          <p:nvPr/>
        </p:nvSpPr>
        <p:spPr>
          <a:xfrm>
            <a:off x="6354089" y="4212946"/>
            <a:ext cx="240575" cy="93946"/>
          </a:xfrm>
          <a:custGeom>
            <a:avLst/>
            <a:gdLst>
              <a:gd name="connsiteX0" fmla="*/ 187999 w 240575"/>
              <a:gd name="connsiteY0" fmla="*/ 279 h 93946"/>
              <a:gd name="connsiteX1" fmla="*/ 129261 w 240575"/>
              <a:gd name="connsiteY1" fmla="*/ 63779 h 93946"/>
              <a:gd name="connsiteX2" fmla="*/ 78461 w 240575"/>
              <a:gd name="connsiteY2" fmla="*/ 76479 h 93946"/>
              <a:gd name="connsiteX3" fmla="*/ 674 w 240575"/>
              <a:gd name="connsiteY3" fmla="*/ 93942 h 93946"/>
              <a:gd name="connsiteX4" fmla="*/ 126086 w 240575"/>
              <a:gd name="connsiteY4" fmla="*/ 74892 h 93946"/>
              <a:gd name="connsiteX5" fmla="*/ 240386 w 240575"/>
              <a:gd name="connsiteY5" fmla="*/ 87592 h 93946"/>
              <a:gd name="connsiteX6" fmla="*/ 151486 w 240575"/>
              <a:gd name="connsiteY6" fmla="*/ 70129 h 93946"/>
              <a:gd name="connsiteX7" fmla="*/ 87986 w 240575"/>
              <a:gd name="connsiteY7" fmla="*/ 78067 h 93946"/>
              <a:gd name="connsiteX8" fmla="*/ 126086 w 240575"/>
              <a:gd name="connsiteY8" fmla="*/ 41554 h 93946"/>
              <a:gd name="connsiteX9" fmla="*/ 187999 w 240575"/>
              <a:gd name="connsiteY9" fmla="*/ 279 h 93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575" h="93946">
                <a:moveTo>
                  <a:pt x="187999" y="279"/>
                </a:moveTo>
                <a:cubicBezTo>
                  <a:pt x="188528" y="3983"/>
                  <a:pt x="147517" y="51079"/>
                  <a:pt x="129261" y="63779"/>
                </a:cubicBezTo>
                <a:cubicBezTo>
                  <a:pt x="111005" y="76479"/>
                  <a:pt x="99892" y="71452"/>
                  <a:pt x="78461" y="76479"/>
                </a:cubicBezTo>
                <a:cubicBezTo>
                  <a:pt x="57030" y="81506"/>
                  <a:pt x="-7263" y="94206"/>
                  <a:pt x="674" y="93942"/>
                </a:cubicBezTo>
                <a:cubicBezTo>
                  <a:pt x="8611" y="93678"/>
                  <a:pt x="86134" y="75950"/>
                  <a:pt x="126086" y="74892"/>
                </a:cubicBezTo>
                <a:cubicBezTo>
                  <a:pt x="166038" y="73834"/>
                  <a:pt x="236153" y="88386"/>
                  <a:pt x="240386" y="87592"/>
                </a:cubicBezTo>
                <a:cubicBezTo>
                  <a:pt x="244619" y="86798"/>
                  <a:pt x="176886" y="71717"/>
                  <a:pt x="151486" y="70129"/>
                </a:cubicBezTo>
                <a:cubicBezTo>
                  <a:pt x="126086" y="68542"/>
                  <a:pt x="92219" y="82829"/>
                  <a:pt x="87986" y="78067"/>
                </a:cubicBezTo>
                <a:cubicBezTo>
                  <a:pt x="83753" y="73305"/>
                  <a:pt x="111005" y="52402"/>
                  <a:pt x="126086" y="41554"/>
                </a:cubicBezTo>
                <a:cubicBezTo>
                  <a:pt x="141167" y="30706"/>
                  <a:pt x="187470" y="-3425"/>
                  <a:pt x="187999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16B236EC-ACBE-41C9-BC8C-7D31ED9F098C}"/>
              </a:ext>
            </a:extLst>
          </p:cNvPr>
          <p:cNvSpPr/>
          <p:nvPr/>
        </p:nvSpPr>
        <p:spPr>
          <a:xfrm>
            <a:off x="6213475" y="4324350"/>
            <a:ext cx="469112" cy="330139"/>
          </a:xfrm>
          <a:custGeom>
            <a:avLst/>
            <a:gdLst>
              <a:gd name="connsiteX0" fmla="*/ 0 w 469112"/>
              <a:gd name="connsiteY0" fmla="*/ 0 h 330139"/>
              <a:gd name="connsiteX1" fmla="*/ 446088 w 469112"/>
              <a:gd name="connsiteY1" fmla="*/ 315913 h 330139"/>
              <a:gd name="connsiteX2" fmla="*/ 382588 w 469112"/>
              <a:gd name="connsiteY2" fmla="*/ 263525 h 330139"/>
              <a:gd name="connsiteX3" fmla="*/ 188913 w 469112"/>
              <a:gd name="connsiteY3" fmla="*/ 153988 h 330139"/>
              <a:gd name="connsiteX4" fmla="*/ 365125 w 469112"/>
              <a:gd name="connsiteY4" fmla="*/ 265113 h 330139"/>
              <a:gd name="connsiteX5" fmla="*/ 177800 w 469112"/>
              <a:gd name="connsiteY5" fmla="*/ 146050 h 330139"/>
              <a:gd name="connsiteX6" fmla="*/ 71438 w 469112"/>
              <a:gd name="connsiteY6" fmla="*/ 61913 h 330139"/>
              <a:gd name="connsiteX7" fmla="*/ 0 w 469112"/>
              <a:gd name="connsiteY7" fmla="*/ 0 h 330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9112" h="330139">
                <a:moveTo>
                  <a:pt x="0" y="0"/>
                </a:moveTo>
                <a:lnTo>
                  <a:pt x="446088" y="315913"/>
                </a:lnTo>
                <a:cubicBezTo>
                  <a:pt x="509853" y="359834"/>
                  <a:pt x="425450" y="290512"/>
                  <a:pt x="382588" y="263525"/>
                </a:cubicBezTo>
                <a:cubicBezTo>
                  <a:pt x="339726" y="236538"/>
                  <a:pt x="191823" y="153723"/>
                  <a:pt x="188913" y="153988"/>
                </a:cubicBezTo>
                <a:cubicBezTo>
                  <a:pt x="186003" y="154253"/>
                  <a:pt x="366977" y="266436"/>
                  <a:pt x="365125" y="265113"/>
                </a:cubicBezTo>
                <a:cubicBezTo>
                  <a:pt x="363273" y="263790"/>
                  <a:pt x="226748" y="179917"/>
                  <a:pt x="177800" y="146050"/>
                </a:cubicBezTo>
                <a:cubicBezTo>
                  <a:pt x="128852" y="112183"/>
                  <a:pt x="71438" y="61913"/>
                  <a:pt x="71438" y="6191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BA337575-54AC-45D8-8E73-72162437BDD9}"/>
              </a:ext>
            </a:extLst>
          </p:cNvPr>
          <p:cNvSpPr/>
          <p:nvPr/>
        </p:nvSpPr>
        <p:spPr>
          <a:xfrm>
            <a:off x="6291913" y="4342239"/>
            <a:ext cx="798065" cy="713159"/>
          </a:xfrm>
          <a:custGeom>
            <a:avLst/>
            <a:gdLst>
              <a:gd name="connsiteX0" fmla="*/ 12050 w 798065"/>
              <a:gd name="connsiteY0" fmla="*/ 5924 h 713159"/>
              <a:gd name="connsiteX1" fmla="*/ 378762 w 798065"/>
              <a:gd name="connsiteY1" fmla="*/ 283736 h 713159"/>
              <a:gd name="connsiteX2" fmla="*/ 134287 w 798065"/>
              <a:gd name="connsiteY2" fmla="*/ 115461 h 713159"/>
              <a:gd name="connsiteX3" fmla="*/ 413687 w 798065"/>
              <a:gd name="connsiteY3" fmla="*/ 293261 h 713159"/>
              <a:gd name="connsiteX4" fmla="*/ 597837 w 798065"/>
              <a:gd name="connsiteY4" fmla="*/ 409149 h 713159"/>
              <a:gd name="connsiteX5" fmla="*/ 635937 w 798065"/>
              <a:gd name="connsiteY5" fmla="*/ 448836 h 713159"/>
              <a:gd name="connsiteX6" fmla="*/ 681975 w 798065"/>
              <a:gd name="connsiteY6" fmla="*/ 496461 h 713159"/>
              <a:gd name="connsiteX7" fmla="*/ 715312 w 798065"/>
              <a:gd name="connsiteY7" fmla="*/ 548849 h 713159"/>
              <a:gd name="connsiteX8" fmla="*/ 796275 w 798065"/>
              <a:gd name="connsiteY8" fmla="*/ 707599 h 713159"/>
              <a:gd name="connsiteX9" fmla="*/ 761350 w 798065"/>
              <a:gd name="connsiteY9" fmla="*/ 658386 h 713159"/>
              <a:gd name="connsiteX10" fmla="*/ 648637 w 798065"/>
              <a:gd name="connsiteY10" fmla="*/ 478999 h 713159"/>
              <a:gd name="connsiteX11" fmla="*/ 566087 w 798065"/>
              <a:gd name="connsiteY11" fmla="*/ 421849 h 713159"/>
              <a:gd name="connsiteX12" fmla="*/ 499412 w 798065"/>
              <a:gd name="connsiteY12" fmla="*/ 355174 h 713159"/>
              <a:gd name="connsiteX13" fmla="*/ 523225 w 798065"/>
              <a:gd name="connsiteY13" fmla="*/ 355174 h 713159"/>
              <a:gd name="connsiteX14" fmla="*/ 318437 w 798065"/>
              <a:gd name="connsiteY14" fmla="*/ 223411 h 713159"/>
              <a:gd name="connsiteX15" fmla="*/ 108887 w 798065"/>
              <a:gd name="connsiteY15" fmla="*/ 102761 h 713159"/>
              <a:gd name="connsiteX16" fmla="*/ 12050 w 798065"/>
              <a:gd name="connsiteY16" fmla="*/ 5924 h 71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8065" h="713159">
                <a:moveTo>
                  <a:pt x="12050" y="5924"/>
                </a:moveTo>
                <a:cubicBezTo>
                  <a:pt x="57029" y="36087"/>
                  <a:pt x="358389" y="265480"/>
                  <a:pt x="378762" y="283736"/>
                </a:cubicBezTo>
                <a:cubicBezTo>
                  <a:pt x="399135" y="301992"/>
                  <a:pt x="128466" y="113874"/>
                  <a:pt x="134287" y="115461"/>
                </a:cubicBezTo>
                <a:cubicBezTo>
                  <a:pt x="140108" y="117049"/>
                  <a:pt x="413687" y="293261"/>
                  <a:pt x="413687" y="293261"/>
                </a:cubicBezTo>
                <a:cubicBezTo>
                  <a:pt x="490945" y="342209"/>
                  <a:pt x="560795" y="383220"/>
                  <a:pt x="597837" y="409149"/>
                </a:cubicBezTo>
                <a:cubicBezTo>
                  <a:pt x="634879" y="435078"/>
                  <a:pt x="635937" y="448836"/>
                  <a:pt x="635937" y="448836"/>
                </a:cubicBezTo>
                <a:cubicBezTo>
                  <a:pt x="649960" y="463388"/>
                  <a:pt x="668746" y="479792"/>
                  <a:pt x="681975" y="496461"/>
                </a:cubicBezTo>
                <a:cubicBezTo>
                  <a:pt x="695204" y="513130"/>
                  <a:pt x="696262" y="513659"/>
                  <a:pt x="715312" y="548849"/>
                </a:cubicBezTo>
                <a:cubicBezTo>
                  <a:pt x="734362" y="584039"/>
                  <a:pt x="788602" y="689343"/>
                  <a:pt x="796275" y="707599"/>
                </a:cubicBezTo>
                <a:cubicBezTo>
                  <a:pt x="803948" y="725855"/>
                  <a:pt x="785956" y="696486"/>
                  <a:pt x="761350" y="658386"/>
                </a:cubicBezTo>
                <a:cubicBezTo>
                  <a:pt x="736744" y="620286"/>
                  <a:pt x="681181" y="518422"/>
                  <a:pt x="648637" y="478999"/>
                </a:cubicBezTo>
                <a:cubicBezTo>
                  <a:pt x="616093" y="439576"/>
                  <a:pt x="590958" y="442486"/>
                  <a:pt x="566087" y="421849"/>
                </a:cubicBezTo>
                <a:cubicBezTo>
                  <a:pt x="541216" y="401212"/>
                  <a:pt x="506556" y="366287"/>
                  <a:pt x="499412" y="355174"/>
                </a:cubicBezTo>
                <a:cubicBezTo>
                  <a:pt x="492268" y="344062"/>
                  <a:pt x="553388" y="377135"/>
                  <a:pt x="523225" y="355174"/>
                </a:cubicBezTo>
                <a:cubicBezTo>
                  <a:pt x="493063" y="333214"/>
                  <a:pt x="387493" y="265480"/>
                  <a:pt x="318437" y="223411"/>
                </a:cubicBezTo>
                <a:cubicBezTo>
                  <a:pt x="249381" y="181342"/>
                  <a:pt x="158893" y="136628"/>
                  <a:pt x="108887" y="102761"/>
                </a:cubicBezTo>
                <a:cubicBezTo>
                  <a:pt x="58881" y="68894"/>
                  <a:pt x="-32929" y="-24239"/>
                  <a:pt x="12050" y="5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6C229E96-F963-4CDD-91E9-9229B5E7398D}"/>
              </a:ext>
            </a:extLst>
          </p:cNvPr>
          <p:cNvSpPr/>
          <p:nvPr/>
        </p:nvSpPr>
        <p:spPr>
          <a:xfrm>
            <a:off x="6719887" y="4941537"/>
            <a:ext cx="379531" cy="269944"/>
          </a:xfrm>
          <a:custGeom>
            <a:avLst/>
            <a:gdLst>
              <a:gd name="connsiteX0" fmla="*/ 1 w 379531"/>
              <a:gd name="connsiteY0" fmla="*/ 351 h 269944"/>
              <a:gd name="connsiteX1" fmla="*/ 163513 w 379531"/>
              <a:gd name="connsiteY1" fmla="*/ 133701 h 269944"/>
              <a:gd name="connsiteX2" fmla="*/ 153988 w 379531"/>
              <a:gd name="connsiteY2" fmla="*/ 200376 h 269944"/>
              <a:gd name="connsiteX3" fmla="*/ 225426 w 379531"/>
              <a:gd name="connsiteY3" fmla="*/ 135288 h 269944"/>
              <a:gd name="connsiteX4" fmla="*/ 185738 w 379531"/>
              <a:gd name="connsiteY4" fmla="*/ 205138 h 269944"/>
              <a:gd name="connsiteX5" fmla="*/ 228601 w 379531"/>
              <a:gd name="connsiteY5" fmla="*/ 197201 h 269944"/>
              <a:gd name="connsiteX6" fmla="*/ 284163 w 379531"/>
              <a:gd name="connsiteY6" fmla="*/ 174976 h 269944"/>
              <a:gd name="connsiteX7" fmla="*/ 379413 w 379531"/>
              <a:gd name="connsiteY7" fmla="*/ 70201 h 269944"/>
              <a:gd name="connsiteX8" fmla="*/ 301626 w 379531"/>
              <a:gd name="connsiteY8" fmla="*/ 141638 h 269944"/>
              <a:gd name="connsiteX9" fmla="*/ 203201 w 379531"/>
              <a:gd name="connsiteY9" fmla="*/ 243238 h 269944"/>
              <a:gd name="connsiteX10" fmla="*/ 153988 w 379531"/>
              <a:gd name="connsiteY10" fmla="*/ 263876 h 269944"/>
              <a:gd name="connsiteX11" fmla="*/ 80963 w 379531"/>
              <a:gd name="connsiteY11" fmla="*/ 268638 h 269944"/>
              <a:gd name="connsiteX12" fmla="*/ 211138 w 379531"/>
              <a:gd name="connsiteY12" fmla="*/ 243238 h 269944"/>
              <a:gd name="connsiteX13" fmla="*/ 211138 w 379531"/>
              <a:gd name="connsiteY13" fmla="*/ 203551 h 269944"/>
              <a:gd name="connsiteX14" fmla="*/ 177801 w 379531"/>
              <a:gd name="connsiteY14" fmla="*/ 181326 h 269944"/>
              <a:gd name="connsiteX15" fmla="*/ 160338 w 379531"/>
              <a:gd name="connsiteY15" fmla="*/ 97188 h 269944"/>
              <a:gd name="connsiteX16" fmla="*/ 1 w 379531"/>
              <a:gd name="connsiteY16" fmla="*/ 351 h 26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9531" h="269944">
                <a:moveTo>
                  <a:pt x="1" y="351"/>
                </a:moveTo>
                <a:cubicBezTo>
                  <a:pt x="530" y="6436"/>
                  <a:pt x="137848" y="100363"/>
                  <a:pt x="163513" y="133701"/>
                </a:cubicBezTo>
                <a:cubicBezTo>
                  <a:pt x="189178" y="167039"/>
                  <a:pt x="143669" y="200112"/>
                  <a:pt x="153988" y="200376"/>
                </a:cubicBezTo>
                <a:cubicBezTo>
                  <a:pt x="164307" y="200640"/>
                  <a:pt x="220134" y="134494"/>
                  <a:pt x="225426" y="135288"/>
                </a:cubicBezTo>
                <a:cubicBezTo>
                  <a:pt x="230718" y="136082"/>
                  <a:pt x="185209" y="194819"/>
                  <a:pt x="185738" y="205138"/>
                </a:cubicBezTo>
                <a:cubicBezTo>
                  <a:pt x="186267" y="215457"/>
                  <a:pt x="212197" y="202228"/>
                  <a:pt x="228601" y="197201"/>
                </a:cubicBezTo>
                <a:cubicBezTo>
                  <a:pt x="245005" y="192174"/>
                  <a:pt x="259028" y="196143"/>
                  <a:pt x="284163" y="174976"/>
                </a:cubicBezTo>
                <a:cubicBezTo>
                  <a:pt x="309298" y="153809"/>
                  <a:pt x="376503" y="75757"/>
                  <a:pt x="379413" y="70201"/>
                </a:cubicBezTo>
                <a:cubicBezTo>
                  <a:pt x="382323" y="64645"/>
                  <a:pt x="330995" y="112799"/>
                  <a:pt x="301626" y="141638"/>
                </a:cubicBezTo>
                <a:cubicBezTo>
                  <a:pt x="272257" y="170477"/>
                  <a:pt x="227807" y="222865"/>
                  <a:pt x="203201" y="243238"/>
                </a:cubicBezTo>
                <a:cubicBezTo>
                  <a:pt x="178595" y="263611"/>
                  <a:pt x="174361" y="259643"/>
                  <a:pt x="153988" y="263876"/>
                </a:cubicBezTo>
                <a:cubicBezTo>
                  <a:pt x="133615" y="268109"/>
                  <a:pt x="71438" y="272078"/>
                  <a:pt x="80963" y="268638"/>
                </a:cubicBezTo>
                <a:cubicBezTo>
                  <a:pt x="90488" y="265198"/>
                  <a:pt x="189442" y="254086"/>
                  <a:pt x="211138" y="243238"/>
                </a:cubicBezTo>
                <a:cubicBezTo>
                  <a:pt x="232834" y="232390"/>
                  <a:pt x="216694" y="213870"/>
                  <a:pt x="211138" y="203551"/>
                </a:cubicBezTo>
                <a:cubicBezTo>
                  <a:pt x="205582" y="193232"/>
                  <a:pt x="186268" y="199053"/>
                  <a:pt x="177801" y="181326"/>
                </a:cubicBezTo>
                <a:cubicBezTo>
                  <a:pt x="169334" y="163599"/>
                  <a:pt x="188648" y="125498"/>
                  <a:pt x="160338" y="97188"/>
                </a:cubicBezTo>
                <a:cubicBezTo>
                  <a:pt x="132028" y="68878"/>
                  <a:pt x="-528" y="-5734"/>
                  <a:pt x="1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11FAF8C8-20D1-4F01-984E-9D611A848A4D}"/>
              </a:ext>
            </a:extLst>
          </p:cNvPr>
          <p:cNvSpPr/>
          <p:nvPr/>
        </p:nvSpPr>
        <p:spPr>
          <a:xfrm>
            <a:off x="6427769" y="4792633"/>
            <a:ext cx="355621" cy="414504"/>
          </a:xfrm>
          <a:custGeom>
            <a:avLst/>
            <a:gdLst>
              <a:gd name="connsiteX0" fmla="*/ 19 w 355621"/>
              <a:gd name="connsiteY0" fmla="*/ 30 h 414504"/>
              <a:gd name="connsiteX1" fmla="*/ 214331 w 355621"/>
              <a:gd name="connsiteY1" fmla="*/ 150842 h 414504"/>
              <a:gd name="connsiteX2" fmla="*/ 141306 w 355621"/>
              <a:gd name="connsiteY2" fmla="*/ 82580 h 414504"/>
              <a:gd name="connsiteX3" fmla="*/ 93681 w 355621"/>
              <a:gd name="connsiteY3" fmla="*/ 50830 h 414504"/>
              <a:gd name="connsiteX4" fmla="*/ 187344 w 355621"/>
              <a:gd name="connsiteY4" fmla="*/ 119092 h 414504"/>
              <a:gd name="connsiteX5" fmla="*/ 214331 w 355621"/>
              <a:gd name="connsiteY5" fmla="*/ 171480 h 414504"/>
              <a:gd name="connsiteX6" fmla="*/ 265131 w 355621"/>
              <a:gd name="connsiteY6" fmla="*/ 249267 h 414504"/>
              <a:gd name="connsiteX7" fmla="*/ 314344 w 355621"/>
              <a:gd name="connsiteY7" fmla="*/ 376267 h 414504"/>
              <a:gd name="connsiteX8" fmla="*/ 355619 w 355621"/>
              <a:gd name="connsiteY8" fmla="*/ 414367 h 414504"/>
              <a:gd name="connsiteX9" fmla="*/ 315931 w 355621"/>
              <a:gd name="connsiteY9" fmla="*/ 366742 h 414504"/>
              <a:gd name="connsiteX10" fmla="*/ 219094 w 355621"/>
              <a:gd name="connsiteY10" fmla="*/ 188942 h 414504"/>
              <a:gd name="connsiteX11" fmla="*/ 236556 w 355621"/>
              <a:gd name="connsiteY11" fmla="*/ 193705 h 414504"/>
              <a:gd name="connsiteX12" fmla="*/ 201631 w 355621"/>
              <a:gd name="connsiteY12" fmla="*/ 138142 h 414504"/>
              <a:gd name="connsiteX13" fmla="*/ 19 w 355621"/>
              <a:gd name="connsiteY13" fmla="*/ 30 h 41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5621" h="414504">
                <a:moveTo>
                  <a:pt x="19" y="30"/>
                </a:moveTo>
                <a:cubicBezTo>
                  <a:pt x="2136" y="2147"/>
                  <a:pt x="190783" y="137084"/>
                  <a:pt x="214331" y="150842"/>
                </a:cubicBezTo>
                <a:cubicBezTo>
                  <a:pt x="237879" y="164600"/>
                  <a:pt x="161414" y="99249"/>
                  <a:pt x="141306" y="82580"/>
                </a:cubicBezTo>
                <a:cubicBezTo>
                  <a:pt x="121198" y="65911"/>
                  <a:pt x="86008" y="44745"/>
                  <a:pt x="93681" y="50830"/>
                </a:cubicBezTo>
                <a:cubicBezTo>
                  <a:pt x="101354" y="56915"/>
                  <a:pt x="167236" y="98984"/>
                  <a:pt x="187344" y="119092"/>
                </a:cubicBezTo>
                <a:cubicBezTo>
                  <a:pt x="207452" y="139200"/>
                  <a:pt x="201367" y="149784"/>
                  <a:pt x="214331" y="171480"/>
                </a:cubicBezTo>
                <a:cubicBezTo>
                  <a:pt x="227295" y="193176"/>
                  <a:pt x="248462" y="215136"/>
                  <a:pt x="265131" y="249267"/>
                </a:cubicBezTo>
                <a:cubicBezTo>
                  <a:pt x="281800" y="283398"/>
                  <a:pt x="299263" y="348750"/>
                  <a:pt x="314344" y="376267"/>
                </a:cubicBezTo>
                <a:cubicBezTo>
                  <a:pt x="329425" y="403784"/>
                  <a:pt x="355355" y="415954"/>
                  <a:pt x="355619" y="414367"/>
                </a:cubicBezTo>
                <a:cubicBezTo>
                  <a:pt x="355883" y="412780"/>
                  <a:pt x="338685" y="404313"/>
                  <a:pt x="315931" y="366742"/>
                </a:cubicBezTo>
                <a:cubicBezTo>
                  <a:pt x="293177" y="329171"/>
                  <a:pt x="232323" y="217781"/>
                  <a:pt x="219094" y="188942"/>
                </a:cubicBezTo>
                <a:cubicBezTo>
                  <a:pt x="205865" y="160103"/>
                  <a:pt x="239466" y="202172"/>
                  <a:pt x="236556" y="193705"/>
                </a:cubicBezTo>
                <a:cubicBezTo>
                  <a:pt x="233646" y="185238"/>
                  <a:pt x="236027" y="169098"/>
                  <a:pt x="201631" y="138142"/>
                </a:cubicBezTo>
                <a:cubicBezTo>
                  <a:pt x="167235" y="107186"/>
                  <a:pt x="-2098" y="-2087"/>
                  <a:pt x="19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2646B090-E012-48C5-89B3-A630B17EBAE3}"/>
              </a:ext>
            </a:extLst>
          </p:cNvPr>
          <p:cNvSpPr/>
          <p:nvPr/>
        </p:nvSpPr>
        <p:spPr>
          <a:xfrm>
            <a:off x="6613279" y="4816472"/>
            <a:ext cx="249562" cy="385912"/>
          </a:xfrm>
          <a:custGeom>
            <a:avLst/>
            <a:gdLst>
              <a:gd name="connsiteX0" fmla="*/ 246 w 249562"/>
              <a:gd name="connsiteY0" fmla="*/ 3 h 385912"/>
              <a:gd name="connsiteX1" fmla="*/ 57396 w 249562"/>
              <a:gd name="connsiteY1" fmla="*/ 153991 h 385912"/>
              <a:gd name="connsiteX2" fmla="*/ 132009 w 249562"/>
              <a:gd name="connsiteY2" fmla="*/ 219078 h 385912"/>
              <a:gd name="connsiteX3" fmla="*/ 185984 w 249562"/>
              <a:gd name="connsiteY3" fmla="*/ 257178 h 385912"/>
              <a:gd name="connsiteX4" fmla="*/ 192334 w 249562"/>
              <a:gd name="connsiteY4" fmla="*/ 339728 h 385912"/>
              <a:gd name="connsiteX5" fmla="*/ 181221 w 249562"/>
              <a:gd name="connsiteY5" fmla="*/ 361953 h 385912"/>
              <a:gd name="connsiteX6" fmla="*/ 200271 w 249562"/>
              <a:gd name="connsiteY6" fmla="*/ 334966 h 385912"/>
              <a:gd name="connsiteX7" fmla="*/ 209796 w 249562"/>
              <a:gd name="connsiteY7" fmla="*/ 355603 h 385912"/>
              <a:gd name="connsiteX8" fmla="*/ 249484 w 249562"/>
              <a:gd name="connsiteY8" fmla="*/ 304803 h 385912"/>
              <a:gd name="connsiteX9" fmla="*/ 219321 w 249562"/>
              <a:gd name="connsiteY9" fmla="*/ 385766 h 385912"/>
              <a:gd name="connsiteX10" fmla="*/ 197096 w 249562"/>
              <a:gd name="connsiteY10" fmla="*/ 322266 h 385912"/>
              <a:gd name="connsiteX11" fmla="*/ 174871 w 249562"/>
              <a:gd name="connsiteY11" fmla="*/ 234953 h 385912"/>
              <a:gd name="connsiteX12" fmla="*/ 79621 w 249562"/>
              <a:gd name="connsiteY12" fmla="*/ 158753 h 385912"/>
              <a:gd name="connsiteX13" fmla="*/ 246 w 249562"/>
              <a:gd name="connsiteY13" fmla="*/ 3 h 38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9562" h="385912">
                <a:moveTo>
                  <a:pt x="246" y="3"/>
                </a:moveTo>
                <a:cubicBezTo>
                  <a:pt x="-3458" y="-791"/>
                  <a:pt x="35436" y="117479"/>
                  <a:pt x="57396" y="153991"/>
                </a:cubicBezTo>
                <a:cubicBezTo>
                  <a:pt x="79357" y="190504"/>
                  <a:pt x="110578" y="201880"/>
                  <a:pt x="132009" y="219078"/>
                </a:cubicBezTo>
                <a:cubicBezTo>
                  <a:pt x="153440" y="236276"/>
                  <a:pt x="175930" y="237070"/>
                  <a:pt x="185984" y="257178"/>
                </a:cubicBezTo>
                <a:cubicBezTo>
                  <a:pt x="196038" y="277286"/>
                  <a:pt x="193128" y="322266"/>
                  <a:pt x="192334" y="339728"/>
                </a:cubicBezTo>
                <a:cubicBezTo>
                  <a:pt x="191540" y="357190"/>
                  <a:pt x="179898" y="362747"/>
                  <a:pt x="181221" y="361953"/>
                </a:cubicBezTo>
                <a:cubicBezTo>
                  <a:pt x="182544" y="361159"/>
                  <a:pt x="195509" y="336024"/>
                  <a:pt x="200271" y="334966"/>
                </a:cubicBezTo>
                <a:cubicBezTo>
                  <a:pt x="205033" y="333908"/>
                  <a:pt x="201594" y="360630"/>
                  <a:pt x="209796" y="355603"/>
                </a:cubicBezTo>
                <a:cubicBezTo>
                  <a:pt x="217998" y="350576"/>
                  <a:pt x="247897" y="299776"/>
                  <a:pt x="249484" y="304803"/>
                </a:cubicBezTo>
                <a:cubicBezTo>
                  <a:pt x="251071" y="309830"/>
                  <a:pt x="228052" y="382856"/>
                  <a:pt x="219321" y="385766"/>
                </a:cubicBezTo>
                <a:cubicBezTo>
                  <a:pt x="210590" y="388677"/>
                  <a:pt x="204504" y="347402"/>
                  <a:pt x="197096" y="322266"/>
                </a:cubicBezTo>
                <a:cubicBezTo>
                  <a:pt x="189688" y="297130"/>
                  <a:pt x="194450" y="262205"/>
                  <a:pt x="174871" y="234953"/>
                </a:cubicBezTo>
                <a:cubicBezTo>
                  <a:pt x="155292" y="207701"/>
                  <a:pt x="106079" y="195795"/>
                  <a:pt x="79621" y="158753"/>
                </a:cubicBezTo>
                <a:cubicBezTo>
                  <a:pt x="53163" y="121711"/>
                  <a:pt x="3950" y="797"/>
                  <a:pt x="24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83521DEA-BB3D-48BE-B4F1-F194AD6EA1DD}"/>
              </a:ext>
            </a:extLst>
          </p:cNvPr>
          <p:cNvSpPr/>
          <p:nvPr/>
        </p:nvSpPr>
        <p:spPr>
          <a:xfrm>
            <a:off x="6838937" y="4810068"/>
            <a:ext cx="117493" cy="308034"/>
          </a:xfrm>
          <a:custGeom>
            <a:avLst/>
            <a:gdLst>
              <a:gd name="connsiteX0" fmla="*/ 98438 w 117493"/>
              <a:gd name="connsiteY0" fmla="*/ 57 h 308034"/>
              <a:gd name="connsiteX1" fmla="*/ 25413 w 117493"/>
              <a:gd name="connsiteY1" fmla="*/ 73082 h 308034"/>
              <a:gd name="connsiteX2" fmla="*/ 44463 w 117493"/>
              <a:gd name="connsiteY2" fmla="*/ 109595 h 308034"/>
              <a:gd name="connsiteX3" fmla="*/ 49226 w 117493"/>
              <a:gd name="connsiteY3" fmla="*/ 169920 h 308034"/>
              <a:gd name="connsiteX4" fmla="*/ 80976 w 117493"/>
              <a:gd name="connsiteY4" fmla="*/ 250882 h 308034"/>
              <a:gd name="connsiteX5" fmla="*/ 74626 w 117493"/>
              <a:gd name="connsiteY5" fmla="*/ 203257 h 308034"/>
              <a:gd name="connsiteX6" fmla="*/ 117488 w 117493"/>
              <a:gd name="connsiteY6" fmla="*/ 308032 h 308034"/>
              <a:gd name="connsiteX7" fmla="*/ 71451 w 117493"/>
              <a:gd name="connsiteY7" fmla="*/ 200082 h 308034"/>
              <a:gd name="connsiteX8" fmla="*/ 13 w 117493"/>
              <a:gd name="connsiteY8" fmla="*/ 85782 h 308034"/>
              <a:gd name="connsiteX9" fmla="*/ 98438 w 117493"/>
              <a:gd name="connsiteY9" fmla="*/ 57 h 30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493" h="308034">
                <a:moveTo>
                  <a:pt x="98438" y="57"/>
                </a:moveTo>
                <a:cubicBezTo>
                  <a:pt x="102671" y="-2060"/>
                  <a:pt x="34409" y="54826"/>
                  <a:pt x="25413" y="73082"/>
                </a:cubicBezTo>
                <a:cubicBezTo>
                  <a:pt x="16417" y="91338"/>
                  <a:pt x="40494" y="93455"/>
                  <a:pt x="44463" y="109595"/>
                </a:cubicBezTo>
                <a:cubicBezTo>
                  <a:pt x="48432" y="125735"/>
                  <a:pt x="43141" y="146372"/>
                  <a:pt x="49226" y="169920"/>
                </a:cubicBezTo>
                <a:cubicBezTo>
                  <a:pt x="55311" y="193468"/>
                  <a:pt x="76743" y="245326"/>
                  <a:pt x="80976" y="250882"/>
                </a:cubicBezTo>
                <a:cubicBezTo>
                  <a:pt x="85209" y="256438"/>
                  <a:pt x="68541" y="193732"/>
                  <a:pt x="74626" y="203257"/>
                </a:cubicBezTo>
                <a:cubicBezTo>
                  <a:pt x="80711" y="212782"/>
                  <a:pt x="118017" y="308561"/>
                  <a:pt x="117488" y="308032"/>
                </a:cubicBezTo>
                <a:cubicBezTo>
                  <a:pt x="116959" y="307503"/>
                  <a:pt x="91030" y="237124"/>
                  <a:pt x="71451" y="200082"/>
                </a:cubicBezTo>
                <a:cubicBezTo>
                  <a:pt x="51872" y="163040"/>
                  <a:pt x="1336" y="115415"/>
                  <a:pt x="13" y="85782"/>
                </a:cubicBezTo>
                <a:cubicBezTo>
                  <a:pt x="-1310" y="56149"/>
                  <a:pt x="94205" y="2174"/>
                  <a:pt x="98438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DAA844D9-8AA3-4A9E-AF32-3111CC4D8C3D}"/>
              </a:ext>
            </a:extLst>
          </p:cNvPr>
          <p:cNvSpPr/>
          <p:nvPr/>
        </p:nvSpPr>
        <p:spPr>
          <a:xfrm>
            <a:off x="6582810" y="4731998"/>
            <a:ext cx="196328" cy="205589"/>
          </a:xfrm>
          <a:custGeom>
            <a:avLst/>
            <a:gdLst>
              <a:gd name="connsiteX0" fmla="*/ 553 w 196328"/>
              <a:gd name="connsiteY0" fmla="*/ 340 h 205589"/>
              <a:gd name="connsiteX1" fmla="*/ 119615 w 196328"/>
              <a:gd name="connsiteY1" fmla="*/ 67015 h 205589"/>
              <a:gd name="connsiteX2" fmla="*/ 192640 w 196328"/>
              <a:gd name="connsiteY2" fmla="*/ 189252 h 205589"/>
              <a:gd name="connsiteX3" fmla="*/ 129140 w 196328"/>
              <a:gd name="connsiteY3" fmla="*/ 201952 h 205589"/>
              <a:gd name="connsiteX4" fmla="*/ 173590 w 196328"/>
              <a:gd name="connsiteY4" fmla="*/ 167027 h 205589"/>
              <a:gd name="connsiteX5" fmla="*/ 195815 w 196328"/>
              <a:gd name="connsiteY5" fmla="*/ 173377 h 205589"/>
              <a:gd name="connsiteX6" fmla="*/ 152953 w 196328"/>
              <a:gd name="connsiteY6" fmla="*/ 116227 h 205589"/>
              <a:gd name="connsiteX7" fmla="*/ 78340 w 196328"/>
              <a:gd name="connsiteY7" fmla="*/ 44790 h 205589"/>
              <a:gd name="connsiteX8" fmla="*/ 553 w 196328"/>
              <a:gd name="connsiteY8" fmla="*/ 340 h 205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328" h="205589">
                <a:moveTo>
                  <a:pt x="553" y="340"/>
                </a:moveTo>
                <a:cubicBezTo>
                  <a:pt x="7432" y="4044"/>
                  <a:pt x="87601" y="35530"/>
                  <a:pt x="119615" y="67015"/>
                </a:cubicBezTo>
                <a:cubicBezTo>
                  <a:pt x="151630" y="98500"/>
                  <a:pt x="191053" y="166763"/>
                  <a:pt x="192640" y="189252"/>
                </a:cubicBezTo>
                <a:cubicBezTo>
                  <a:pt x="194227" y="211741"/>
                  <a:pt x="132315" y="205656"/>
                  <a:pt x="129140" y="201952"/>
                </a:cubicBezTo>
                <a:cubicBezTo>
                  <a:pt x="125965" y="198248"/>
                  <a:pt x="162478" y="171789"/>
                  <a:pt x="173590" y="167027"/>
                </a:cubicBezTo>
                <a:cubicBezTo>
                  <a:pt x="184702" y="162265"/>
                  <a:pt x="199255" y="181844"/>
                  <a:pt x="195815" y="173377"/>
                </a:cubicBezTo>
                <a:cubicBezTo>
                  <a:pt x="192375" y="164910"/>
                  <a:pt x="172532" y="137658"/>
                  <a:pt x="152953" y="116227"/>
                </a:cubicBezTo>
                <a:cubicBezTo>
                  <a:pt x="133374" y="94796"/>
                  <a:pt x="104005" y="65692"/>
                  <a:pt x="78340" y="44790"/>
                </a:cubicBezTo>
                <a:cubicBezTo>
                  <a:pt x="52675" y="23888"/>
                  <a:pt x="-6326" y="-3364"/>
                  <a:pt x="553" y="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26727FDC-B4C0-4A1B-AC01-3244417FF2FA}"/>
              </a:ext>
            </a:extLst>
          </p:cNvPr>
          <p:cNvSpPr/>
          <p:nvPr/>
        </p:nvSpPr>
        <p:spPr>
          <a:xfrm>
            <a:off x="6519528" y="4368111"/>
            <a:ext cx="344402" cy="355653"/>
          </a:xfrm>
          <a:custGeom>
            <a:avLst/>
            <a:gdLst>
              <a:gd name="connsiteX0" fmla="*/ 1922 w 344402"/>
              <a:gd name="connsiteY0" fmla="*/ 3864 h 355653"/>
              <a:gd name="connsiteX1" fmla="*/ 300372 w 344402"/>
              <a:gd name="connsiteY1" fmla="*/ 345177 h 355653"/>
              <a:gd name="connsiteX2" fmla="*/ 225760 w 344402"/>
              <a:gd name="connsiteY2" fmla="*/ 261039 h 355653"/>
              <a:gd name="connsiteX3" fmla="*/ 125747 w 344402"/>
              <a:gd name="connsiteY3" fmla="*/ 188014 h 355653"/>
              <a:gd name="connsiteX4" fmla="*/ 341647 w 344402"/>
              <a:gd name="connsiteY4" fmla="*/ 342002 h 355653"/>
              <a:gd name="connsiteX5" fmla="*/ 243222 w 344402"/>
              <a:gd name="connsiteY5" fmla="*/ 230877 h 355653"/>
              <a:gd name="connsiteX6" fmla="*/ 174960 w 344402"/>
              <a:gd name="connsiteY6" fmla="*/ 165789 h 355653"/>
              <a:gd name="connsiteX7" fmla="*/ 1922 w 344402"/>
              <a:gd name="connsiteY7" fmla="*/ 3864 h 35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402" h="355653">
                <a:moveTo>
                  <a:pt x="1922" y="3864"/>
                </a:moveTo>
                <a:cubicBezTo>
                  <a:pt x="22824" y="33762"/>
                  <a:pt x="263066" y="302315"/>
                  <a:pt x="300372" y="345177"/>
                </a:cubicBezTo>
                <a:cubicBezTo>
                  <a:pt x="337678" y="388039"/>
                  <a:pt x="254864" y="287233"/>
                  <a:pt x="225760" y="261039"/>
                </a:cubicBezTo>
                <a:cubicBezTo>
                  <a:pt x="196656" y="234845"/>
                  <a:pt x="106432" y="174520"/>
                  <a:pt x="125747" y="188014"/>
                </a:cubicBezTo>
                <a:cubicBezTo>
                  <a:pt x="145062" y="201508"/>
                  <a:pt x="322068" y="334858"/>
                  <a:pt x="341647" y="342002"/>
                </a:cubicBezTo>
                <a:cubicBezTo>
                  <a:pt x="361226" y="349146"/>
                  <a:pt x="271003" y="260246"/>
                  <a:pt x="243222" y="230877"/>
                </a:cubicBezTo>
                <a:cubicBezTo>
                  <a:pt x="215441" y="201508"/>
                  <a:pt x="213324" y="205476"/>
                  <a:pt x="174960" y="165789"/>
                </a:cubicBezTo>
                <a:cubicBezTo>
                  <a:pt x="136596" y="126102"/>
                  <a:pt x="-18980" y="-26034"/>
                  <a:pt x="1922" y="3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8532A38B-4772-4D99-AF5E-DED8727348B1}"/>
              </a:ext>
            </a:extLst>
          </p:cNvPr>
          <p:cNvSpPr/>
          <p:nvPr/>
        </p:nvSpPr>
        <p:spPr>
          <a:xfrm>
            <a:off x="6485083" y="4410615"/>
            <a:ext cx="157302" cy="148262"/>
          </a:xfrm>
          <a:custGeom>
            <a:avLst/>
            <a:gdLst>
              <a:gd name="connsiteX0" fmla="*/ 1442 w 157302"/>
              <a:gd name="connsiteY0" fmla="*/ 1048 h 148262"/>
              <a:gd name="connsiteX1" fmla="*/ 82405 w 157302"/>
              <a:gd name="connsiteY1" fmla="*/ 83598 h 148262"/>
              <a:gd name="connsiteX2" fmla="*/ 133205 w 157302"/>
              <a:gd name="connsiteY2" fmla="*/ 124873 h 148262"/>
              <a:gd name="connsiteX3" fmla="*/ 50655 w 157302"/>
              <a:gd name="connsiteY3" fmla="*/ 74073 h 148262"/>
              <a:gd name="connsiteX4" fmla="*/ 44305 w 157302"/>
              <a:gd name="connsiteY4" fmla="*/ 70898 h 148262"/>
              <a:gd name="connsiteX5" fmla="*/ 157017 w 157302"/>
              <a:gd name="connsiteY5" fmla="*/ 147098 h 148262"/>
              <a:gd name="connsiteX6" fmla="*/ 1442 w 157302"/>
              <a:gd name="connsiteY6" fmla="*/ 1048 h 14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302" h="148262">
                <a:moveTo>
                  <a:pt x="1442" y="1048"/>
                </a:moveTo>
                <a:cubicBezTo>
                  <a:pt x="-10993" y="-9535"/>
                  <a:pt x="60445" y="62961"/>
                  <a:pt x="82405" y="83598"/>
                </a:cubicBezTo>
                <a:cubicBezTo>
                  <a:pt x="104366" y="104236"/>
                  <a:pt x="138497" y="126460"/>
                  <a:pt x="133205" y="124873"/>
                </a:cubicBezTo>
                <a:cubicBezTo>
                  <a:pt x="127913" y="123286"/>
                  <a:pt x="65472" y="83069"/>
                  <a:pt x="50655" y="74073"/>
                </a:cubicBezTo>
                <a:cubicBezTo>
                  <a:pt x="35838" y="65077"/>
                  <a:pt x="26578" y="58727"/>
                  <a:pt x="44305" y="70898"/>
                </a:cubicBezTo>
                <a:cubicBezTo>
                  <a:pt x="62032" y="83069"/>
                  <a:pt x="163367" y="158475"/>
                  <a:pt x="157017" y="147098"/>
                </a:cubicBezTo>
                <a:cubicBezTo>
                  <a:pt x="150667" y="135721"/>
                  <a:pt x="13877" y="11631"/>
                  <a:pt x="1442" y="1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C40C69E5-4193-4B07-B9AF-F06336E808CB}"/>
              </a:ext>
            </a:extLst>
          </p:cNvPr>
          <p:cNvSpPr/>
          <p:nvPr/>
        </p:nvSpPr>
        <p:spPr>
          <a:xfrm>
            <a:off x="6410051" y="3936874"/>
            <a:ext cx="558477" cy="506292"/>
          </a:xfrm>
          <a:custGeom>
            <a:avLst/>
            <a:gdLst>
              <a:gd name="connsiteX0" fmla="*/ 274 w 558477"/>
              <a:gd name="connsiteY0" fmla="*/ 126 h 506292"/>
              <a:gd name="connsiteX1" fmla="*/ 154262 w 558477"/>
              <a:gd name="connsiteY1" fmla="*/ 92201 h 506292"/>
              <a:gd name="connsiteX2" fmla="*/ 219349 w 558477"/>
              <a:gd name="connsiteY2" fmla="*/ 168401 h 506292"/>
              <a:gd name="connsiteX3" fmla="*/ 317774 w 558477"/>
              <a:gd name="connsiteY3" fmla="*/ 258889 h 506292"/>
              <a:gd name="connsiteX4" fmla="*/ 544787 w 558477"/>
              <a:gd name="connsiteY4" fmla="*/ 495426 h 506292"/>
              <a:gd name="connsiteX5" fmla="*/ 503512 w 558477"/>
              <a:gd name="connsiteY5" fmla="*/ 443039 h 506292"/>
              <a:gd name="connsiteX6" fmla="*/ 260624 w 558477"/>
              <a:gd name="connsiteY6" fmla="*/ 235076 h 506292"/>
              <a:gd name="connsiteX7" fmla="*/ 317774 w 558477"/>
              <a:gd name="connsiteY7" fmla="*/ 247776 h 506292"/>
              <a:gd name="connsiteX8" fmla="*/ 195537 w 558477"/>
              <a:gd name="connsiteY8" fmla="*/ 112839 h 506292"/>
              <a:gd name="connsiteX9" fmla="*/ 274 w 558477"/>
              <a:gd name="connsiteY9" fmla="*/ 126 h 50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8477" h="506292">
                <a:moveTo>
                  <a:pt x="274" y="126"/>
                </a:moveTo>
                <a:cubicBezTo>
                  <a:pt x="-6605" y="-3314"/>
                  <a:pt x="117750" y="64155"/>
                  <a:pt x="154262" y="92201"/>
                </a:cubicBezTo>
                <a:cubicBezTo>
                  <a:pt x="190774" y="120247"/>
                  <a:pt x="192097" y="140620"/>
                  <a:pt x="219349" y="168401"/>
                </a:cubicBezTo>
                <a:cubicBezTo>
                  <a:pt x="246601" y="196182"/>
                  <a:pt x="263535" y="204385"/>
                  <a:pt x="317774" y="258889"/>
                </a:cubicBezTo>
                <a:cubicBezTo>
                  <a:pt x="372013" y="313393"/>
                  <a:pt x="513831" y="464734"/>
                  <a:pt x="544787" y="495426"/>
                </a:cubicBezTo>
                <a:cubicBezTo>
                  <a:pt x="575743" y="526118"/>
                  <a:pt x="550872" y="486431"/>
                  <a:pt x="503512" y="443039"/>
                </a:cubicBezTo>
                <a:cubicBezTo>
                  <a:pt x="456152" y="399647"/>
                  <a:pt x="291580" y="267620"/>
                  <a:pt x="260624" y="235076"/>
                </a:cubicBezTo>
                <a:cubicBezTo>
                  <a:pt x="229668" y="202532"/>
                  <a:pt x="328622" y="268149"/>
                  <a:pt x="317774" y="247776"/>
                </a:cubicBezTo>
                <a:cubicBezTo>
                  <a:pt x="306926" y="227403"/>
                  <a:pt x="245808" y="150410"/>
                  <a:pt x="195537" y="112839"/>
                </a:cubicBezTo>
                <a:cubicBezTo>
                  <a:pt x="145266" y="75268"/>
                  <a:pt x="7153" y="3566"/>
                  <a:pt x="274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437EB871-8076-4A80-8338-B631B5E45EA7}"/>
              </a:ext>
            </a:extLst>
          </p:cNvPr>
          <p:cNvSpPr/>
          <p:nvPr/>
        </p:nvSpPr>
        <p:spPr>
          <a:xfrm>
            <a:off x="6700813" y="4271963"/>
            <a:ext cx="497116" cy="392768"/>
          </a:xfrm>
          <a:custGeom>
            <a:avLst/>
            <a:gdLst>
              <a:gd name="connsiteX0" fmla="*/ 84162 w 497116"/>
              <a:gd name="connsiteY0" fmla="*/ 95250 h 392768"/>
              <a:gd name="connsiteX1" fmla="*/ 246087 w 497116"/>
              <a:gd name="connsiteY1" fmla="*/ 193675 h 392768"/>
              <a:gd name="connsiteX2" fmla="*/ 346100 w 497116"/>
              <a:gd name="connsiteY2" fmla="*/ 280987 h 392768"/>
              <a:gd name="connsiteX3" fmla="*/ 438175 w 497116"/>
              <a:gd name="connsiteY3" fmla="*/ 357187 h 392768"/>
              <a:gd name="connsiteX4" fmla="*/ 408012 w 497116"/>
              <a:gd name="connsiteY4" fmla="*/ 357187 h 392768"/>
              <a:gd name="connsiteX5" fmla="*/ 339750 w 497116"/>
              <a:gd name="connsiteY5" fmla="*/ 373062 h 392768"/>
              <a:gd name="connsiteX6" fmla="*/ 315937 w 497116"/>
              <a:gd name="connsiteY6" fmla="*/ 385762 h 392768"/>
              <a:gd name="connsiteX7" fmla="*/ 415950 w 497116"/>
              <a:gd name="connsiteY7" fmla="*/ 371475 h 392768"/>
              <a:gd name="connsiteX8" fmla="*/ 496912 w 497116"/>
              <a:gd name="connsiteY8" fmla="*/ 390525 h 392768"/>
              <a:gd name="connsiteX9" fmla="*/ 392137 w 497116"/>
              <a:gd name="connsiteY9" fmla="*/ 309562 h 392768"/>
              <a:gd name="connsiteX10" fmla="*/ 241325 w 497116"/>
              <a:gd name="connsiteY10" fmla="*/ 168275 h 392768"/>
              <a:gd name="connsiteX11" fmla="*/ 25 w 497116"/>
              <a:gd name="connsiteY11" fmla="*/ 0 h 392768"/>
              <a:gd name="connsiteX12" fmla="*/ 225450 w 497116"/>
              <a:gd name="connsiteY12" fmla="*/ 166687 h 392768"/>
              <a:gd name="connsiteX13" fmla="*/ 84162 w 497116"/>
              <a:gd name="connsiteY13" fmla="*/ 95250 h 392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7116" h="392768">
                <a:moveTo>
                  <a:pt x="84162" y="95250"/>
                </a:moveTo>
                <a:cubicBezTo>
                  <a:pt x="87601" y="99748"/>
                  <a:pt x="202431" y="162719"/>
                  <a:pt x="246087" y="193675"/>
                </a:cubicBezTo>
                <a:cubicBezTo>
                  <a:pt x="289743" y="224631"/>
                  <a:pt x="314085" y="253735"/>
                  <a:pt x="346100" y="280987"/>
                </a:cubicBezTo>
                <a:cubicBezTo>
                  <a:pt x="378115" y="308239"/>
                  <a:pt x="427856" y="344487"/>
                  <a:pt x="438175" y="357187"/>
                </a:cubicBezTo>
                <a:cubicBezTo>
                  <a:pt x="448494" y="369887"/>
                  <a:pt x="424416" y="354541"/>
                  <a:pt x="408012" y="357187"/>
                </a:cubicBezTo>
                <a:cubicBezTo>
                  <a:pt x="391608" y="359833"/>
                  <a:pt x="355096" y="368299"/>
                  <a:pt x="339750" y="373062"/>
                </a:cubicBezTo>
                <a:cubicBezTo>
                  <a:pt x="324404" y="377825"/>
                  <a:pt x="303237" y="386027"/>
                  <a:pt x="315937" y="385762"/>
                </a:cubicBezTo>
                <a:cubicBezTo>
                  <a:pt x="328637" y="385498"/>
                  <a:pt x="385788" y="370681"/>
                  <a:pt x="415950" y="371475"/>
                </a:cubicBezTo>
                <a:cubicBezTo>
                  <a:pt x="446112" y="372269"/>
                  <a:pt x="500881" y="400844"/>
                  <a:pt x="496912" y="390525"/>
                </a:cubicBezTo>
                <a:cubicBezTo>
                  <a:pt x="492943" y="380206"/>
                  <a:pt x="434735" y="346604"/>
                  <a:pt x="392137" y="309562"/>
                </a:cubicBezTo>
                <a:cubicBezTo>
                  <a:pt x="349539" y="272520"/>
                  <a:pt x="306677" y="219869"/>
                  <a:pt x="241325" y="168275"/>
                </a:cubicBezTo>
                <a:cubicBezTo>
                  <a:pt x="175973" y="116681"/>
                  <a:pt x="2671" y="265"/>
                  <a:pt x="25" y="0"/>
                </a:cubicBezTo>
                <a:cubicBezTo>
                  <a:pt x="-2621" y="-265"/>
                  <a:pt x="205606" y="147108"/>
                  <a:pt x="225450" y="166687"/>
                </a:cubicBezTo>
                <a:cubicBezTo>
                  <a:pt x="245294" y="186266"/>
                  <a:pt x="80723" y="90752"/>
                  <a:pt x="84162" y="95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5152B01C-6504-4F07-88C3-6B2CC6F9012A}"/>
              </a:ext>
            </a:extLst>
          </p:cNvPr>
          <p:cNvSpPr/>
          <p:nvPr/>
        </p:nvSpPr>
        <p:spPr>
          <a:xfrm>
            <a:off x="6935452" y="4403152"/>
            <a:ext cx="354793" cy="357316"/>
          </a:xfrm>
          <a:custGeom>
            <a:avLst/>
            <a:gdLst>
              <a:gd name="connsiteX0" fmla="*/ 3511 w 354793"/>
              <a:gd name="connsiteY0" fmla="*/ 573 h 357316"/>
              <a:gd name="connsiteX1" fmla="*/ 79711 w 354793"/>
              <a:gd name="connsiteY1" fmla="*/ 89473 h 357316"/>
              <a:gd name="connsiteX2" fmla="*/ 159086 w 354793"/>
              <a:gd name="connsiteY2" fmla="*/ 162498 h 357316"/>
              <a:gd name="connsiteX3" fmla="*/ 351173 w 354793"/>
              <a:gd name="connsiteY3" fmla="*/ 352998 h 357316"/>
              <a:gd name="connsiteX4" fmla="*/ 274973 w 354793"/>
              <a:gd name="connsiteY4" fmla="*/ 286323 h 357316"/>
              <a:gd name="connsiteX5" fmla="*/ 154323 w 354793"/>
              <a:gd name="connsiteY5" fmla="*/ 179961 h 357316"/>
              <a:gd name="connsiteX6" fmla="*/ 171786 w 354793"/>
              <a:gd name="connsiteY6" fmla="*/ 191073 h 357316"/>
              <a:gd name="connsiteX7" fmla="*/ 27323 w 354793"/>
              <a:gd name="connsiteY7" fmla="*/ 57723 h 357316"/>
              <a:gd name="connsiteX8" fmla="*/ 3511 w 354793"/>
              <a:gd name="connsiteY8" fmla="*/ 573 h 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793" h="357316">
                <a:moveTo>
                  <a:pt x="3511" y="573"/>
                </a:moveTo>
                <a:cubicBezTo>
                  <a:pt x="12242" y="5865"/>
                  <a:pt x="53782" y="62486"/>
                  <a:pt x="79711" y="89473"/>
                </a:cubicBezTo>
                <a:cubicBezTo>
                  <a:pt x="105640" y="116460"/>
                  <a:pt x="113842" y="118577"/>
                  <a:pt x="159086" y="162498"/>
                </a:cubicBezTo>
                <a:cubicBezTo>
                  <a:pt x="204330" y="206419"/>
                  <a:pt x="331859" y="332361"/>
                  <a:pt x="351173" y="352998"/>
                </a:cubicBezTo>
                <a:cubicBezTo>
                  <a:pt x="370487" y="373635"/>
                  <a:pt x="307781" y="315163"/>
                  <a:pt x="274973" y="286323"/>
                </a:cubicBezTo>
                <a:lnTo>
                  <a:pt x="154323" y="179961"/>
                </a:lnTo>
                <a:cubicBezTo>
                  <a:pt x="137125" y="164086"/>
                  <a:pt x="192953" y="211446"/>
                  <a:pt x="171786" y="191073"/>
                </a:cubicBezTo>
                <a:cubicBezTo>
                  <a:pt x="150619" y="170700"/>
                  <a:pt x="52458" y="87885"/>
                  <a:pt x="27323" y="57723"/>
                </a:cubicBezTo>
                <a:cubicBezTo>
                  <a:pt x="2188" y="27561"/>
                  <a:pt x="-5220" y="-4719"/>
                  <a:pt x="3511" y="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BD998200-15F2-4547-92C4-2BAF1CEECD6E}"/>
              </a:ext>
            </a:extLst>
          </p:cNvPr>
          <p:cNvSpPr/>
          <p:nvPr/>
        </p:nvSpPr>
        <p:spPr>
          <a:xfrm>
            <a:off x="6834186" y="4706689"/>
            <a:ext cx="353414" cy="354961"/>
          </a:xfrm>
          <a:custGeom>
            <a:avLst/>
            <a:gdLst>
              <a:gd name="connsiteX0" fmla="*/ 2 w 353414"/>
              <a:gd name="connsiteY0" fmla="*/ 249 h 354961"/>
              <a:gd name="connsiteX1" fmla="*/ 215902 w 353414"/>
              <a:gd name="connsiteY1" fmla="*/ 179636 h 354961"/>
              <a:gd name="connsiteX2" fmla="*/ 265114 w 353414"/>
              <a:gd name="connsiteY2" fmla="*/ 219324 h 354961"/>
              <a:gd name="connsiteX3" fmla="*/ 350839 w 353414"/>
              <a:gd name="connsiteY3" fmla="*/ 352674 h 354961"/>
              <a:gd name="connsiteX4" fmla="*/ 323852 w 353414"/>
              <a:gd name="connsiteY4" fmla="*/ 298699 h 354961"/>
              <a:gd name="connsiteX5" fmla="*/ 250827 w 353414"/>
              <a:gd name="connsiteY5" fmla="*/ 235199 h 354961"/>
              <a:gd name="connsiteX6" fmla="*/ 303214 w 353414"/>
              <a:gd name="connsiteY6" fmla="*/ 247899 h 354961"/>
              <a:gd name="connsiteX7" fmla="*/ 220664 w 353414"/>
              <a:gd name="connsiteY7" fmla="*/ 143124 h 354961"/>
              <a:gd name="connsiteX8" fmla="*/ 2 w 353414"/>
              <a:gd name="connsiteY8" fmla="*/ 249 h 354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414" h="354961">
                <a:moveTo>
                  <a:pt x="2" y="249"/>
                </a:moveTo>
                <a:cubicBezTo>
                  <a:pt x="-792" y="6334"/>
                  <a:pt x="215902" y="179636"/>
                  <a:pt x="215902" y="179636"/>
                </a:cubicBezTo>
                <a:cubicBezTo>
                  <a:pt x="260087" y="216148"/>
                  <a:pt x="242625" y="190484"/>
                  <a:pt x="265114" y="219324"/>
                </a:cubicBezTo>
                <a:cubicBezTo>
                  <a:pt x="287603" y="248164"/>
                  <a:pt x="341049" y="339445"/>
                  <a:pt x="350839" y="352674"/>
                </a:cubicBezTo>
                <a:cubicBezTo>
                  <a:pt x="360629" y="365903"/>
                  <a:pt x="340521" y="318278"/>
                  <a:pt x="323852" y="298699"/>
                </a:cubicBezTo>
                <a:cubicBezTo>
                  <a:pt x="307183" y="279120"/>
                  <a:pt x="254267" y="243666"/>
                  <a:pt x="250827" y="235199"/>
                </a:cubicBezTo>
                <a:cubicBezTo>
                  <a:pt x="247387" y="226732"/>
                  <a:pt x="308241" y="263245"/>
                  <a:pt x="303214" y="247899"/>
                </a:cubicBezTo>
                <a:cubicBezTo>
                  <a:pt x="298187" y="232553"/>
                  <a:pt x="273316" y="185457"/>
                  <a:pt x="220664" y="143124"/>
                </a:cubicBezTo>
                <a:cubicBezTo>
                  <a:pt x="168012" y="100791"/>
                  <a:pt x="796" y="-5836"/>
                  <a:pt x="2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B4F360A5-2E66-41E0-B60A-05AA0AC67C3A}"/>
              </a:ext>
            </a:extLst>
          </p:cNvPr>
          <p:cNvSpPr/>
          <p:nvPr/>
        </p:nvSpPr>
        <p:spPr>
          <a:xfrm>
            <a:off x="7141195" y="4757688"/>
            <a:ext cx="314920" cy="440395"/>
          </a:xfrm>
          <a:custGeom>
            <a:avLst/>
            <a:gdLst>
              <a:gd name="connsiteX0" fmla="*/ 129555 w 314920"/>
              <a:gd name="connsiteY0" fmla="*/ 50 h 440395"/>
              <a:gd name="connsiteX1" fmla="*/ 174005 w 314920"/>
              <a:gd name="connsiteY1" fmla="*/ 106412 h 440395"/>
              <a:gd name="connsiteX2" fmla="*/ 150193 w 314920"/>
              <a:gd name="connsiteY2" fmla="*/ 161975 h 440395"/>
              <a:gd name="connsiteX3" fmla="*/ 91455 w 314920"/>
              <a:gd name="connsiteY3" fmla="*/ 246112 h 440395"/>
              <a:gd name="connsiteX4" fmla="*/ 161305 w 314920"/>
              <a:gd name="connsiteY4" fmla="*/ 163562 h 440395"/>
              <a:gd name="connsiteX5" fmla="*/ 89868 w 314920"/>
              <a:gd name="connsiteY5" fmla="*/ 263575 h 440395"/>
              <a:gd name="connsiteX6" fmla="*/ 116855 w 314920"/>
              <a:gd name="connsiteY6" fmla="*/ 288975 h 440395"/>
              <a:gd name="connsiteX7" fmla="*/ 239093 w 314920"/>
              <a:gd name="connsiteY7" fmla="*/ 366762 h 440395"/>
              <a:gd name="connsiteX8" fmla="*/ 232743 w 314920"/>
              <a:gd name="connsiteY8" fmla="*/ 354062 h 440395"/>
              <a:gd name="connsiteX9" fmla="*/ 134318 w 314920"/>
              <a:gd name="connsiteY9" fmla="*/ 330250 h 440395"/>
              <a:gd name="connsiteX10" fmla="*/ 308943 w 314920"/>
              <a:gd name="connsiteY10" fmla="*/ 428675 h 440395"/>
              <a:gd name="connsiteX11" fmla="*/ 270843 w 314920"/>
              <a:gd name="connsiteY11" fmla="*/ 438200 h 440395"/>
              <a:gd name="connsiteX12" fmla="*/ 235918 w 314920"/>
              <a:gd name="connsiteY12" fmla="*/ 425500 h 440395"/>
              <a:gd name="connsiteX13" fmla="*/ 142255 w 314920"/>
              <a:gd name="connsiteY13" fmla="*/ 377875 h 440395"/>
              <a:gd name="connsiteX14" fmla="*/ 2555 w 314920"/>
              <a:gd name="connsiteY14" fmla="*/ 292150 h 440395"/>
              <a:gd name="connsiteX15" fmla="*/ 272430 w 314920"/>
              <a:gd name="connsiteY15" fmla="*/ 425500 h 440395"/>
              <a:gd name="connsiteX16" fmla="*/ 115268 w 314920"/>
              <a:gd name="connsiteY16" fmla="*/ 314375 h 440395"/>
              <a:gd name="connsiteX17" fmla="*/ 126380 w 314920"/>
              <a:gd name="connsiteY17" fmla="*/ 233412 h 440395"/>
              <a:gd name="connsiteX18" fmla="*/ 183530 w 314920"/>
              <a:gd name="connsiteY18" fmla="*/ 146100 h 440395"/>
              <a:gd name="connsiteX19" fmla="*/ 159718 w 314920"/>
              <a:gd name="connsiteY19" fmla="*/ 120700 h 440395"/>
              <a:gd name="connsiteX20" fmla="*/ 129555 w 314920"/>
              <a:gd name="connsiteY20" fmla="*/ 50 h 44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4920" h="440395">
                <a:moveTo>
                  <a:pt x="129555" y="50"/>
                </a:moveTo>
                <a:cubicBezTo>
                  <a:pt x="131936" y="-2331"/>
                  <a:pt x="170565" y="79425"/>
                  <a:pt x="174005" y="106412"/>
                </a:cubicBezTo>
                <a:cubicBezTo>
                  <a:pt x="177445" y="133399"/>
                  <a:pt x="163951" y="138692"/>
                  <a:pt x="150193" y="161975"/>
                </a:cubicBezTo>
                <a:cubicBezTo>
                  <a:pt x="136435" y="185258"/>
                  <a:pt x="89603" y="245848"/>
                  <a:pt x="91455" y="246112"/>
                </a:cubicBezTo>
                <a:cubicBezTo>
                  <a:pt x="93307" y="246376"/>
                  <a:pt x="161569" y="160652"/>
                  <a:pt x="161305" y="163562"/>
                </a:cubicBezTo>
                <a:cubicBezTo>
                  <a:pt x="161041" y="166472"/>
                  <a:pt x="97276" y="242673"/>
                  <a:pt x="89868" y="263575"/>
                </a:cubicBezTo>
                <a:cubicBezTo>
                  <a:pt x="82460" y="284477"/>
                  <a:pt x="91984" y="271777"/>
                  <a:pt x="116855" y="288975"/>
                </a:cubicBezTo>
                <a:cubicBezTo>
                  <a:pt x="141726" y="306173"/>
                  <a:pt x="219778" y="355914"/>
                  <a:pt x="239093" y="366762"/>
                </a:cubicBezTo>
                <a:cubicBezTo>
                  <a:pt x="258408" y="377610"/>
                  <a:pt x="250206" y="360147"/>
                  <a:pt x="232743" y="354062"/>
                </a:cubicBezTo>
                <a:cubicBezTo>
                  <a:pt x="215281" y="347977"/>
                  <a:pt x="121618" y="317815"/>
                  <a:pt x="134318" y="330250"/>
                </a:cubicBezTo>
                <a:cubicBezTo>
                  <a:pt x="147018" y="342686"/>
                  <a:pt x="286189" y="410683"/>
                  <a:pt x="308943" y="428675"/>
                </a:cubicBezTo>
                <a:cubicBezTo>
                  <a:pt x="331697" y="446667"/>
                  <a:pt x="283014" y="438729"/>
                  <a:pt x="270843" y="438200"/>
                </a:cubicBezTo>
                <a:cubicBezTo>
                  <a:pt x="258672" y="437671"/>
                  <a:pt x="257349" y="435554"/>
                  <a:pt x="235918" y="425500"/>
                </a:cubicBezTo>
                <a:cubicBezTo>
                  <a:pt x="214487" y="415446"/>
                  <a:pt x="181149" y="400100"/>
                  <a:pt x="142255" y="377875"/>
                </a:cubicBezTo>
                <a:cubicBezTo>
                  <a:pt x="103361" y="355650"/>
                  <a:pt x="-19141" y="284213"/>
                  <a:pt x="2555" y="292150"/>
                </a:cubicBezTo>
                <a:cubicBezTo>
                  <a:pt x="24251" y="300087"/>
                  <a:pt x="253645" y="421796"/>
                  <a:pt x="272430" y="425500"/>
                </a:cubicBezTo>
                <a:cubicBezTo>
                  <a:pt x="291215" y="429204"/>
                  <a:pt x="139610" y="346390"/>
                  <a:pt x="115268" y="314375"/>
                </a:cubicBezTo>
                <a:cubicBezTo>
                  <a:pt x="90926" y="282360"/>
                  <a:pt x="115003" y="261458"/>
                  <a:pt x="126380" y="233412"/>
                </a:cubicBezTo>
                <a:cubicBezTo>
                  <a:pt x="137757" y="205366"/>
                  <a:pt x="177974" y="164885"/>
                  <a:pt x="183530" y="146100"/>
                </a:cubicBezTo>
                <a:cubicBezTo>
                  <a:pt x="189086" y="127315"/>
                  <a:pt x="166862" y="141602"/>
                  <a:pt x="159718" y="120700"/>
                </a:cubicBezTo>
                <a:cubicBezTo>
                  <a:pt x="152574" y="99798"/>
                  <a:pt x="127174" y="2431"/>
                  <a:pt x="129555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65735D7E-D7B1-43A7-856B-37EE4D2068F9}"/>
              </a:ext>
            </a:extLst>
          </p:cNvPr>
          <p:cNvSpPr/>
          <p:nvPr/>
        </p:nvSpPr>
        <p:spPr>
          <a:xfrm>
            <a:off x="7293804" y="4754994"/>
            <a:ext cx="226748" cy="409318"/>
          </a:xfrm>
          <a:custGeom>
            <a:avLst/>
            <a:gdLst>
              <a:gd name="connsiteX0" fmla="*/ 3934 w 226748"/>
              <a:gd name="connsiteY0" fmla="*/ 2744 h 409318"/>
              <a:gd name="connsiteX1" fmla="*/ 145221 w 226748"/>
              <a:gd name="connsiteY1" fmla="*/ 169431 h 409318"/>
              <a:gd name="connsiteX2" fmla="*/ 151571 w 226748"/>
              <a:gd name="connsiteY2" fmla="*/ 172606 h 409318"/>
              <a:gd name="connsiteX3" fmla="*/ 75371 w 226748"/>
              <a:gd name="connsiteY3" fmla="*/ 115456 h 409318"/>
              <a:gd name="connsiteX4" fmla="*/ 202371 w 226748"/>
              <a:gd name="connsiteY4" fmla="*/ 223406 h 409318"/>
              <a:gd name="connsiteX5" fmla="*/ 207134 w 226748"/>
              <a:gd name="connsiteY5" fmla="*/ 302781 h 409318"/>
              <a:gd name="connsiteX6" fmla="*/ 180146 w 226748"/>
              <a:gd name="connsiteY6" fmla="*/ 353581 h 409318"/>
              <a:gd name="connsiteX7" fmla="*/ 188084 w 226748"/>
              <a:gd name="connsiteY7" fmla="*/ 353581 h 409318"/>
              <a:gd name="connsiteX8" fmla="*/ 176971 w 226748"/>
              <a:gd name="connsiteY8" fmla="*/ 405969 h 409318"/>
              <a:gd name="connsiteX9" fmla="*/ 226184 w 226748"/>
              <a:gd name="connsiteY9" fmla="*/ 244044 h 409318"/>
              <a:gd name="connsiteX10" fmla="*/ 138871 w 226748"/>
              <a:gd name="connsiteY10" fmla="*/ 186894 h 409318"/>
              <a:gd name="connsiteX11" fmla="*/ 59496 w 226748"/>
              <a:gd name="connsiteY11" fmla="*/ 134506 h 409318"/>
              <a:gd name="connsiteX12" fmla="*/ 86484 w 226748"/>
              <a:gd name="connsiteY12" fmla="*/ 151969 h 409318"/>
              <a:gd name="connsiteX13" fmla="*/ 53146 w 226748"/>
              <a:gd name="connsiteY13" fmla="*/ 105931 h 409318"/>
              <a:gd name="connsiteX14" fmla="*/ 38859 w 226748"/>
              <a:gd name="connsiteY14" fmla="*/ 66244 h 409318"/>
              <a:gd name="connsiteX15" fmla="*/ 3934 w 226748"/>
              <a:gd name="connsiteY15" fmla="*/ 2744 h 409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6748" h="409318">
                <a:moveTo>
                  <a:pt x="3934" y="2744"/>
                </a:moveTo>
                <a:cubicBezTo>
                  <a:pt x="21661" y="19942"/>
                  <a:pt x="120615" y="141121"/>
                  <a:pt x="145221" y="169431"/>
                </a:cubicBezTo>
                <a:cubicBezTo>
                  <a:pt x="169827" y="197741"/>
                  <a:pt x="163213" y="181602"/>
                  <a:pt x="151571" y="172606"/>
                </a:cubicBezTo>
                <a:cubicBezTo>
                  <a:pt x="139929" y="163610"/>
                  <a:pt x="66904" y="106989"/>
                  <a:pt x="75371" y="115456"/>
                </a:cubicBezTo>
                <a:cubicBezTo>
                  <a:pt x="83838" y="123923"/>
                  <a:pt x="180410" y="192185"/>
                  <a:pt x="202371" y="223406"/>
                </a:cubicBezTo>
                <a:cubicBezTo>
                  <a:pt x="224332" y="254627"/>
                  <a:pt x="210838" y="281085"/>
                  <a:pt x="207134" y="302781"/>
                </a:cubicBezTo>
                <a:cubicBezTo>
                  <a:pt x="203430" y="324477"/>
                  <a:pt x="183321" y="345114"/>
                  <a:pt x="180146" y="353581"/>
                </a:cubicBezTo>
                <a:cubicBezTo>
                  <a:pt x="176971" y="362048"/>
                  <a:pt x="188613" y="344850"/>
                  <a:pt x="188084" y="353581"/>
                </a:cubicBezTo>
                <a:cubicBezTo>
                  <a:pt x="187555" y="362312"/>
                  <a:pt x="170621" y="424225"/>
                  <a:pt x="176971" y="405969"/>
                </a:cubicBezTo>
                <a:cubicBezTo>
                  <a:pt x="183321" y="387713"/>
                  <a:pt x="232534" y="280556"/>
                  <a:pt x="226184" y="244044"/>
                </a:cubicBezTo>
                <a:cubicBezTo>
                  <a:pt x="219834" y="207532"/>
                  <a:pt x="138871" y="186894"/>
                  <a:pt x="138871" y="186894"/>
                </a:cubicBezTo>
                <a:lnTo>
                  <a:pt x="59496" y="134506"/>
                </a:lnTo>
                <a:cubicBezTo>
                  <a:pt x="50765" y="128685"/>
                  <a:pt x="87542" y="156731"/>
                  <a:pt x="86484" y="151969"/>
                </a:cubicBezTo>
                <a:cubicBezTo>
                  <a:pt x="85426" y="147207"/>
                  <a:pt x="61083" y="120218"/>
                  <a:pt x="53146" y="105931"/>
                </a:cubicBezTo>
                <a:cubicBezTo>
                  <a:pt x="45209" y="91644"/>
                  <a:pt x="43886" y="78150"/>
                  <a:pt x="38859" y="66244"/>
                </a:cubicBezTo>
                <a:cubicBezTo>
                  <a:pt x="33832" y="54338"/>
                  <a:pt x="-13793" y="-14454"/>
                  <a:pt x="3934" y="2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83A57F5B-25B9-4320-94B3-40B03715DBCD}"/>
              </a:ext>
            </a:extLst>
          </p:cNvPr>
          <p:cNvSpPr/>
          <p:nvPr/>
        </p:nvSpPr>
        <p:spPr>
          <a:xfrm>
            <a:off x="7286572" y="4929182"/>
            <a:ext cx="181189" cy="206449"/>
          </a:xfrm>
          <a:custGeom>
            <a:avLst/>
            <a:gdLst>
              <a:gd name="connsiteX0" fmla="*/ 73078 w 181189"/>
              <a:gd name="connsiteY0" fmla="*/ 6 h 206449"/>
              <a:gd name="connsiteX1" fmla="*/ 44503 w 181189"/>
              <a:gd name="connsiteY1" fmla="*/ 85731 h 206449"/>
              <a:gd name="connsiteX2" fmla="*/ 53 w 181189"/>
              <a:gd name="connsiteY2" fmla="*/ 95256 h 206449"/>
              <a:gd name="connsiteX3" fmla="*/ 54028 w 181189"/>
              <a:gd name="connsiteY3" fmla="*/ 93668 h 206449"/>
              <a:gd name="connsiteX4" fmla="*/ 73078 w 181189"/>
              <a:gd name="connsiteY4" fmla="*/ 138118 h 206449"/>
              <a:gd name="connsiteX5" fmla="*/ 68316 w 181189"/>
              <a:gd name="connsiteY5" fmla="*/ 155581 h 206449"/>
              <a:gd name="connsiteX6" fmla="*/ 81016 w 181189"/>
              <a:gd name="connsiteY6" fmla="*/ 144468 h 206449"/>
              <a:gd name="connsiteX7" fmla="*/ 120703 w 181189"/>
              <a:gd name="connsiteY7" fmla="*/ 174631 h 206449"/>
              <a:gd name="connsiteX8" fmla="*/ 144516 w 181189"/>
              <a:gd name="connsiteY8" fmla="*/ 166693 h 206449"/>
              <a:gd name="connsiteX9" fmla="*/ 158803 w 181189"/>
              <a:gd name="connsiteY9" fmla="*/ 206381 h 206449"/>
              <a:gd name="connsiteX10" fmla="*/ 171503 w 181189"/>
              <a:gd name="connsiteY10" fmla="*/ 155581 h 206449"/>
              <a:gd name="connsiteX11" fmla="*/ 181028 w 181189"/>
              <a:gd name="connsiteY11" fmla="*/ 47631 h 206449"/>
              <a:gd name="connsiteX12" fmla="*/ 163566 w 181189"/>
              <a:gd name="connsiteY12" fmla="*/ 161931 h 206449"/>
              <a:gd name="connsiteX13" fmla="*/ 134991 w 181189"/>
              <a:gd name="connsiteY13" fmla="*/ 153993 h 206449"/>
              <a:gd name="connsiteX14" fmla="*/ 76253 w 181189"/>
              <a:gd name="connsiteY14" fmla="*/ 133356 h 206449"/>
              <a:gd name="connsiteX15" fmla="*/ 38153 w 181189"/>
              <a:gd name="connsiteY15" fmla="*/ 111131 h 206449"/>
              <a:gd name="connsiteX16" fmla="*/ 11166 w 181189"/>
              <a:gd name="connsiteY16" fmla="*/ 104781 h 206449"/>
              <a:gd name="connsiteX17" fmla="*/ 52441 w 181189"/>
              <a:gd name="connsiteY17" fmla="*/ 80968 h 206449"/>
              <a:gd name="connsiteX18" fmla="*/ 73078 w 181189"/>
              <a:gd name="connsiteY18" fmla="*/ 6 h 206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1189" h="206449">
                <a:moveTo>
                  <a:pt x="73078" y="6"/>
                </a:moveTo>
                <a:cubicBezTo>
                  <a:pt x="71755" y="800"/>
                  <a:pt x="56674" y="69856"/>
                  <a:pt x="44503" y="85731"/>
                </a:cubicBezTo>
                <a:cubicBezTo>
                  <a:pt x="32332" y="101606"/>
                  <a:pt x="-1534" y="93933"/>
                  <a:pt x="53" y="95256"/>
                </a:cubicBezTo>
                <a:cubicBezTo>
                  <a:pt x="1640" y="96579"/>
                  <a:pt x="41857" y="86524"/>
                  <a:pt x="54028" y="93668"/>
                </a:cubicBezTo>
                <a:cubicBezTo>
                  <a:pt x="66199" y="100812"/>
                  <a:pt x="70697" y="127799"/>
                  <a:pt x="73078" y="138118"/>
                </a:cubicBezTo>
                <a:cubicBezTo>
                  <a:pt x="75459" y="148437"/>
                  <a:pt x="66993" y="154523"/>
                  <a:pt x="68316" y="155581"/>
                </a:cubicBezTo>
                <a:cubicBezTo>
                  <a:pt x="69639" y="156639"/>
                  <a:pt x="72285" y="141293"/>
                  <a:pt x="81016" y="144468"/>
                </a:cubicBezTo>
                <a:cubicBezTo>
                  <a:pt x="89747" y="147643"/>
                  <a:pt x="110120" y="170927"/>
                  <a:pt x="120703" y="174631"/>
                </a:cubicBezTo>
                <a:cubicBezTo>
                  <a:pt x="131286" y="178335"/>
                  <a:pt x="138166" y="161401"/>
                  <a:pt x="144516" y="166693"/>
                </a:cubicBezTo>
                <a:cubicBezTo>
                  <a:pt x="150866" y="171985"/>
                  <a:pt x="154305" y="208233"/>
                  <a:pt x="158803" y="206381"/>
                </a:cubicBezTo>
                <a:cubicBezTo>
                  <a:pt x="163301" y="204529"/>
                  <a:pt x="167799" y="182039"/>
                  <a:pt x="171503" y="155581"/>
                </a:cubicBezTo>
                <a:cubicBezTo>
                  <a:pt x="175207" y="129123"/>
                  <a:pt x="182351" y="46573"/>
                  <a:pt x="181028" y="47631"/>
                </a:cubicBezTo>
                <a:cubicBezTo>
                  <a:pt x="179705" y="48689"/>
                  <a:pt x="171239" y="144204"/>
                  <a:pt x="163566" y="161931"/>
                </a:cubicBezTo>
                <a:cubicBezTo>
                  <a:pt x="155893" y="179658"/>
                  <a:pt x="149543" y="158756"/>
                  <a:pt x="134991" y="153993"/>
                </a:cubicBezTo>
                <a:cubicBezTo>
                  <a:pt x="120439" y="149230"/>
                  <a:pt x="92393" y="140500"/>
                  <a:pt x="76253" y="133356"/>
                </a:cubicBezTo>
                <a:cubicBezTo>
                  <a:pt x="60113" y="126212"/>
                  <a:pt x="49001" y="115893"/>
                  <a:pt x="38153" y="111131"/>
                </a:cubicBezTo>
                <a:cubicBezTo>
                  <a:pt x="27305" y="106369"/>
                  <a:pt x="8785" y="109808"/>
                  <a:pt x="11166" y="104781"/>
                </a:cubicBezTo>
                <a:cubicBezTo>
                  <a:pt x="13547" y="99754"/>
                  <a:pt x="41064" y="93933"/>
                  <a:pt x="52441" y="80968"/>
                </a:cubicBezTo>
                <a:cubicBezTo>
                  <a:pt x="63818" y="68003"/>
                  <a:pt x="74401" y="-788"/>
                  <a:pt x="7307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791B8B4A-E2DD-4797-ACF6-1F883470A441}"/>
              </a:ext>
            </a:extLst>
          </p:cNvPr>
          <p:cNvSpPr/>
          <p:nvPr/>
        </p:nvSpPr>
        <p:spPr>
          <a:xfrm>
            <a:off x="6123769" y="3013147"/>
            <a:ext cx="914200" cy="196839"/>
          </a:xfrm>
          <a:custGeom>
            <a:avLst/>
            <a:gdLst>
              <a:gd name="connsiteX0" fmla="*/ 806 w 914200"/>
              <a:gd name="connsiteY0" fmla="*/ 125341 h 196839"/>
              <a:gd name="connsiteX1" fmla="*/ 159556 w 914200"/>
              <a:gd name="connsiteY1" fmla="*/ 133278 h 196839"/>
              <a:gd name="connsiteX2" fmla="*/ 183369 w 914200"/>
              <a:gd name="connsiteY2" fmla="*/ 126928 h 196839"/>
              <a:gd name="connsiteX3" fmla="*/ 204006 w 914200"/>
              <a:gd name="connsiteY3" fmla="*/ 139628 h 196839"/>
              <a:gd name="connsiteX4" fmla="*/ 262744 w 914200"/>
              <a:gd name="connsiteY4" fmla="*/ 136453 h 196839"/>
              <a:gd name="connsiteX5" fmla="*/ 200831 w 914200"/>
              <a:gd name="connsiteY5" fmla="*/ 196778 h 196839"/>
              <a:gd name="connsiteX6" fmla="*/ 332594 w 914200"/>
              <a:gd name="connsiteY6" fmla="*/ 123753 h 196839"/>
              <a:gd name="connsiteX7" fmla="*/ 438956 w 914200"/>
              <a:gd name="connsiteY7" fmla="*/ 111053 h 196839"/>
              <a:gd name="connsiteX8" fmla="*/ 426256 w 914200"/>
              <a:gd name="connsiteY8" fmla="*/ 109466 h 196839"/>
              <a:gd name="connsiteX9" fmla="*/ 483406 w 914200"/>
              <a:gd name="connsiteY9" fmla="*/ 76128 h 196839"/>
              <a:gd name="connsiteX10" fmla="*/ 646919 w 914200"/>
              <a:gd name="connsiteY10" fmla="*/ 42791 h 196839"/>
              <a:gd name="connsiteX11" fmla="*/ 572306 w 914200"/>
              <a:gd name="connsiteY11" fmla="*/ 82478 h 196839"/>
              <a:gd name="connsiteX12" fmla="*/ 799319 w 914200"/>
              <a:gd name="connsiteY12" fmla="*/ 1516 h 196839"/>
              <a:gd name="connsiteX13" fmla="*/ 740581 w 914200"/>
              <a:gd name="connsiteY13" fmla="*/ 28503 h 196839"/>
              <a:gd name="connsiteX14" fmla="*/ 835831 w 914200"/>
              <a:gd name="connsiteY14" fmla="*/ 14216 h 196839"/>
              <a:gd name="connsiteX15" fmla="*/ 913619 w 914200"/>
              <a:gd name="connsiteY15" fmla="*/ 53903 h 196839"/>
              <a:gd name="connsiteX16" fmla="*/ 794556 w 914200"/>
              <a:gd name="connsiteY16" fmla="*/ 33266 h 196839"/>
              <a:gd name="connsiteX17" fmla="*/ 640569 w 914200"/>
              <a:gd name="connsiteY17" fmla="*/ 52316 h 196839"/>
              <a:gd name="connsiteX18" fmla="*/ 286556 w 914200"/>
              <a:gd name="connsiteY18" fmla="*/ 122166 h 196839"/>
              <a:gd name="connsiteX19" fmla="*/ 235756 w 914200"/>
              <a:gd name="connsiteY19" fmla="*/ 160266 h 196839"/>
              <a:gd name="connsiteX20" fmla="*/ 806 w 914200"/>
              <a:gd name="connsiteY20" fmla="*/ 125341 h 196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14200" h="196839">
                <a:moveTo>
                  <a:pt x="806" y="125341"/>
                </a:moveTo>
                <a:cubicBezTo>
                  <a:pt x="-11894" y="120843"/>
                  <a:pt x="129129" y="133014"/>
                  <a:pt x="159556" y="133278"/>
                </a:cubicBezTo>
                <a:cubicBezTo>
                  <a:pt x="189983" y="133542"/>
                  <a:pt x="175961" y="125870"/>
                  <a:pt x="183369" y="126928"/>
                </a:cubicBezTo>
                <a:cubicBezTo>
                  <a:pt x="190777" y="127986"/>
                  <a:pt x="190777" y="138041"/>
                  <a:pt x="204006" y="139628"/>
                </a:cubicBezTo>
                <a:cubicBezTo>
                  <a:pt x="217235" y="141215"/>
                  <a:pt x="263273" y="126928"/>
                  <a:pt x="262744" y="136453"/>
                </a:cubicBezTo>
                <a:cubicBezTo>
                  <a:pt x="262215" y="145978"/>
                  <a:pt x="189189" y="198895"/>
                  <a:pt x="200831" y="196778"/>
                </a:cubicBezTo>
                <a:cubicBezTo>
                  <a:pt x="212473" y="194661"/>
                  <a:pt x="292907" y="138040"/>
                  <a:pt x="332594" y="123753"/>
                </a:cubicBezTo>
                <a:cubicBezTo>
                  <a:pt x="372281" y="109466"/>
                  <a:pt x="423346" y="113434"/>
                  <a:pt x="438956" y="111053"/>
                </a:cubicBezTo>
                <a:cubicBezTo>
                  <a:pt x="454566" y="108672"/>
                  <a:pt x="418848" y="115287"/>
                  <a:pt x="426256" y="109466"/>
                </a:cubicBezTo>
                <a:cubicBezTo>
                  <a:pt x="433664" y="103645"/>
                  <a:pt x="446629" y="87240"/>
                  <a:pt x="483406" y="76128"/>
                </a:cubicBezTo>
                <a:cubicBezTo>
                  <a:pt x="520183" y="65016"/>
                  <a:pt x="632102" y="41733"/>
                  <a:pt x="646919" y="42791"/>
                </a:cubicBezTo>
                <a:cubicBezTo>
                  <a:pt x="661736" y="43849"/>
                  <a:pt x="546906" y="89357"/>
                  <a:pt x="572306" y="82478"/>
                </a:cubicBezTo>
                <a:cubicBezTo>
                  <a:pt x="597706" y="75599"/>
                  <a:pt x="771273" y="10512"/>
                  <a:pt x="799319" y="1516"/>
                </a:cubicBezTo>
                <a:cubicBezTo>
                  <a:pt x="827365" y="-7480"/>
                  <a:pt x="734496" y="26386"/>
                  <a:pt x="740581" y="28503"/>
                </a:cubicBezTo>
                <a:cubicBezTo>
                  <a:pt x="746666" y="30620"/>
                  <a:pt x="806991" y="9983"/>
                  <a:pt x="835831" y="14216"/>
                </a:cubicBezTo>
                <a:cubicBezTo>
                  <a:pt x="864671" y="18449"/>
                  <a:pt x="920498" y="50728"/>
                  <a:pt x="913619" y="53903"/>
                </a:cubicBezTo>
                <a:cubicBezTo>
                  <a:pt x="906740" y="57078"/>
                  <a:pt x="840064" y="33530"/>
                  <a:pt x="794556" y="33266"/>
                </a:cubicBezTo>
                <a:cubicBezTo>
                  <a:pt x="749048" y="33001"/>
                  <a:pt x="725236" y="37499"/>
                  <a:pt x="640569" y="52316"/>
                </a:cubicBezTo>
                <a:cubicBezTo>
                  <a:pt x="555902" y="67133"/>
                  <a:pt x="354025" y="104174"/>
                  <a:pt x="286556" y="122166"/>
                </a:cubicBezTo>
                <a:cubicBezTo>
                  <a:pt x="219087" y="140158"/>
                  <a:pt x="286291" y="159208"/>
                  <a:pt x="235756" y="160266"/>
                </a:cubicBezTo>
                <a:cubicBezTo>
                  <a:pt x="185221" y="161324"/>
                  <a:pt x="13506" y="129839"/>
                  <a:pt x="806" y="125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10851BF7-507D-4787-AFF2-1322F48D8BBB}"/>
              </a:ext>
            </a:extLst>
          </p:cNvPr>
          <p:cNvSpPr/>
          <p:nvPr/>
        </p:nvSpPr>
        <p:spPr>
          <a:xfrm>
            <a:off x="6299185" y="3136611"/>
            <a:ext cx="455822" cy="211461"/>
          </a:xfrm>
          <a:custGeom>
            <a:avLst/>
            <a:gdLst>
              <a:gd name="connsiteX0" fmla="*/ 15 w 455822"/>
              <a:gd name="connsiteY0" fmla="*/ 113002 h 211461"/>
              <a:gd name="connsiteX1" fmla="*/ 179403 w 455822"/>
              <a:gd name="connsiteY1" fmla="*/ 28864 h 211461"/>
              <a:gd name="connsiteX2" fmla="*/ 180990 w 455822"/>
              <a:gd name="connsiteY2" fmla="*/ 55852 h 211461"/>
              <a:gd name="connsiteX3" fmla="*/ 301640 w 455822"/>
              <a:gd name="connsiteY3" fmla="*/ 289 h 211461"/>
              <a:gd name="connsiteX4" fmla="*/ 225440 w 455822"/>
              <a:gd name="connsiteY4" fmla="*/ 84427 h 211461"/>
              <a:gd name="connsiteX5" fmla="*/ 219090 w 455822"/>
              <a:gd name="connsiteY5" fmla="*/ 113002 h 211461"/>
              <a:gd name="connsiteX6" fmla="*/ 315928 w 455822"/>
              <a:gd name="connsiteY6" fmla="*/ 181264 h 211461"/>
              <a:gd name="connsiteX7" fmla="*/ 455628 w 455822"/>
              <a:gd name="connsiteY7" fmla="*/ 211427 h 211461"/>
              <a:gd name="connsiteX8" fmla="*/ 342915 w 455822"/>
              <a:gd name="connsiteY8" fmla="*/ 186027 h 211461"/>
              <a:gd name="connsiteX9" fmla="*/ 200040 w 455822"/>
              <a:gd name="connsiteY9" fmla="*/ 132052 h 211461"/>
              <a:gd name="connsiteX10" fmla="*/ 279415 w 455822"/>
              <a:gd name="connsiteY10" fmla="*/ 25689 h 211461"/>
              <a:gd name="connsiteX11" fmla="*/ 169878 w 455822"/>
              <a:gd name="connsiteY11" fmla="*/ 49502 h 211461"/>
              <a:gd name="connsiteX12" fmla="*/ 15 w 455822"/>
              <a:gd name="connsiteY12" fmla="*/ 113002 h 21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5822" h="211461">
                <a:moveTo>
                  <a:pt x="15" y="113002"/>
                </a:moveTo>
                <a:cubicBezTo>
                  <a:pt x="1603" y="109562"/>
                  <a:pt x="149241" y="38389"/>
                  <a:pt x="179403" y="28864"/>
                </a:cubicBezTo>
                <a:cubicBezTo>
                  <a:pt x="209565" y="19339"/>
                  <a:pt x="160617" y="60614"/>
                  <a:pt x="180990" y="55852"/>
                </a:cubicBezTo>
                <a:cubicBezTo>
                  <a:pt x="201363" y="51090"/>
                  <a:pt x="294232" y="-4474"/>
                  <a:pt x="301640" y="289"/>
                </a:cubicBezTo>
                <a:cubicBezTo>
                  <a:pt x="309048" y="5051"/>
                  <a:pt x="239198" y="65642"/>
                  <a:pt x="225440" y="84427"/>
                </a:cubicBezTo>
                <a:cubicBezTo>
                  <a:pt x="211682" y="103212"/>
                  <a:pt x="204009" y="96863"/>
                  <a:pt x="219090" y="113002"/>
                </a:cubicBezTo>
                <a:cubicBezTo>
                  <a:pt x="234171" y="129141"/>
                  <a:pt x="276505" y="164860"/>
                  <a:pt x="315928" y="181264"/>
                </a:cubicBezTo>
                <a:cubicBezTo>
                  <a:pt x="355351" y="197668"/>
                  <a:pt x="451130" y="210633"/>
                  <a:pt x="455628" y="211427"/>
                </a:cubicBezTo>
                <a:cubicBezTo>
                  <a:pt x="460126" y="212221"/>
                  <a:pt x="385513" y="199256"/>
                  <a:pt x="342915" y="186027"/>
                </a:cubicBezTo>
                <a:cubicBezTo>
                  <a:pt x="300317" y="172798"/>
                  <a:pt x="210623" y="158775"/>
                  <a:pt x="200040" y="132052"/>
                </a:cubicBezTo>
                <a:cubicBezTo>
                  <a:pt x="189457" y="105329"/>
                  <a:pt x="284442" y="39447"/>
                  <a:pt x="279415" y="25689"/>
                </a:cubicBezTo>
                <a:cubicBezTo>
                  <a:pt x="274388" y="11931"/>
                  <a:pt x="218032" y="37331"/>
                  <a:pt x="169878" y="49502"/>
                </a:cubicBezTo>
                <a:cubicBezTo>
                  <a:pt x="121724" y="61673"/>
                  <a:pt x="-1573" y="116442"/>
                  <a:pt x="15" y="113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13E5FEDB-21B2-43AC-B3E4-2DE13C7BE091}"/>
              </a:ext>
            </a:extLst>
          </p:cNvPr>
          <p:cNvSpPr/>
          <p:nvPr/>
        </p:nvSpPr>
        <p:spPr>
          <a:xfrm>
            <a:off x="6385309" y="3192448"/>
            <a:ext cx="558527" cy="272340"/>
          </a:xfrm>
          <a:custGeom>
            <a:avLst/>
            <a:gdLst>
              <a:gd name="connsiteX0" fmla="*/ 13904 w 558527"/>
              <a:gd name="connsiteY0" fmla="*/ 271477 h 272340"/>
              <a:gd name="connsiteX1" fmla="*/ 83754 w 558527"/>
              <a:gd name="connsiteY1" fmla="*/ 227027 h 272340"/>
              <a:gd name="connsiteX2" fmla="*/ 312354 w 558527"/>
              <a:gd name="connsiteY2" fmla="*/ 196865 h 272340"/>
              <a:gd name="connsiteX3" fmla="*/ 209166 w 558527"/>
              <a:gd name="connsiteY3" fmla="*/ 196865 h 272340"/>
              <a:gd name="connsiteX4" fmla="*/ 93279 w 558527"/>
              <a:gd name="connsiteY4" fmla="*/ 214327 h 272340"/>
              <a:gd name="connsiteX5" fmla="*/ 363154 w 558527"/>
              <a:gd name="connsiteY5" fmla="*/ 203215 h 272340"/>
              <a:gd name="connsiteX6" fmla="*/ 412366 w 558527"/>
              <a:gd name="connsiteY6" fmla="*/ 179402 h 272340"/>
              <a:gd name="connsiteX7" fmla="*/ 502854 w 558527"/>
              <a:gd name="connsiteY7" fmla="*/ 114315 h 272340"/>
              <a:gd name="connsiteX8" fmla="*/ 529841 w 558527"/>
              <a:gd name="connsiteY8" fmla="*/ 76215 h 272340"/>
              <a:gd name="connsiteX9" fmla="*/ 558416 w 558527"/>
              <a:gd name="connsiteY9" fmla="*/ 15 h 272340"/>
              <a:gd name="connsiteX10" fmla="*/ 539366 w 558527"/>
              <a:gd name="connsiteY10" fmla="*/ 69865 h 272340"/>
              <a:gd name="connsiteX11" fmla="*/ 529841 w 558527"/>
              <a:gd name="connsiteY11" fmla="*/ 104790 h 272340"/>
              <a:gd name="connsiteX12" fmla="*/ 517141 w 558527"/>
              <a:gd name="connsiteY12" fmla="*/ 123840 h 272340"/>
              <a:gd name="connsiteX13" fmla="*/ 482216 w 558527"/>
              <a:gd name="connsiteY13" fmla="*/ 139715 h 272340"/>
              <a:gd name="connsiteX14" fmla="*/ 547304 w 558527"/>
              <a:gd name="connsiteY14" fmla="*/ 104790 h 272340"/>
              <a:gd name="connsiteX15" fmla="*/ 456816 w 558527"/>
              <a:gd name="connsiteY15" fmla="*/ 155590 h 272340"/>
              <a:gd name="connsiteX16" fmla="*/ 336166 w 558527"/>
              <a:gd name="connsiteY16" fmla="*/ 184165 h 272340"/>
              <a:gd name="connsiteX17" fmla="*/ 13904 w 558527"/>
              <a:gd name="connsiteY17" fmla="*/ 271477 h 27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58527" h="272340">
                <a:moveTo>
                  <a:pt x="13904" y="271477"/>
                </a:moveTo>
                <a:cubicBezTo>
                  <a:pt x="-28165" y="278621"/>
                  <a:pt x="34012" y="239462"/>
                  <a:pt x="83754" y="227027"/>
                </a:cubicBezTo>
                <a:cubicBezTo>
                  <a:pt x="133496" y="214592"/>
                  <a:pt x="291452" y="201892"/>
                  <a:pt x="312354" y="196865"/>
                </a:cubicBezTo>
                <a:cubicBezTo>
                  <a:pt x="333256" y="191838"/>
                  <a:pt x="245678" y="193955"/>
                  <a:pt x="209166" y="196865"/>
                </a:cubicBezTo>
                <a:cubicBezTo>
                  <a:pt x="172654" y="199775"/>
                  <a:pt x="93279" y="214327"/>
                  <a:pt x="93279" y="214327"/>
                </a:cubicBezTo>
                <a:cubicBezTo>
                  <a:pt x="118944" y="215385"/>
                  <a:pt x="309973" y="209036"/>
                  <a:pt x="363154" y="203215"/>
                </a:cubicBezTo>
                <a:cubicBezTo>
                  <a:pt x="416335" y="197394"/>
                  <a:pt x="389083" y="194219"/>
                  <a:pt x="412366" y="179402"/>
                </a:cubicBezTo>
                <a:cubicBezTo>
                  <a:pt x="435649" y="164585"/>
                  <a:pt x="483275" y="131513"/>
                  <a:pt x="502854" y="114315"/>
                </a:cubicBezTo>
                <a:cubicBezTo>
                  <a:pt x="522433" y="97117"/>
                  <a:pt x="520581" y="95265"/>
                  <a:pt x="529841" y="76215"/>
                </a:cubicBezTo>
                <a:cubicBezTo>
                  <a:pt x="539101" y="57165"/>
                  <a:pt x="556828" y="1073"/>
                  <a:pt x="558416" y="15"/>
                </a:cubicBezTo>
                <a:cubicBezTo>
                  <a:pt x="560004" y="-1043"/>
                  <a:pt x="544129" y="52402"/>
                  <a:pt x="539366" y="69865"/>
                </a:cubicBezTo>
                <a:cubicBezTo>
                  <a:pt x="534603" y="87328"/>
                  <a:pt x="533545" y="95794"/>
                  <a:pt x="529841" y="104790"/>
                </a:cubicBezTo>
                <a:cubicBezTo>
                  <a:pt x="526137" y="113786"/>
                  <a:pt x="525078" y="118019"/>
                  <a:pt x="517141" y="123840"/>
                </a:cubicBezTo>
                <a:cubicBezTo>
                  <a:pt x="509204" y="129661"/>
                  <a:pt x="477189" y="142890"/>
                  <a:pt x="482216" y="139715"/>
                </a:cubicBezTo>
                <a:cubicBezTo>
                  <a:pt x="487243" y="136540"/>
                  <a:pt x="551537" y="102144"/>
                  <a:pt x="547304" y="104790"/>
                </a:cubicBezTo>
                <a:cubicBezTo>
                  <a:pt x="543071" y="107436"/>
                  <a:pt x="492006" y="142361"/>
                  <a:pt x="456816" y="155590"/>
                </a:cubicBezTo>
                <a:cubicBezTo>
                  <a:pt x="421626" y="168819"/>
                  <a:pt x="406280" y="171201"/>
                  <a:pt x="336166" y="184165"/>
                </a:cubicBezTo>
                <a:cubicBezTo>
                  <a:pt x="266052" y="197129"/>
                  <a:pt x="55973" y="264333"/>
                  <a:pt x="13904" y="271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C6987C4A-1560-49AD-B7EE-863B67511069}"/>
              </a:ext>
            </a:extLst>
          </p:cNvPr>
          <p:cNvSpPr/>
          <p:nvPr/>
        </p:nvSpPr>
        <p:spPr>
          <a:xfrm>
            <a:off x="6443449" y="3254830"/>
            <a:ext cx="487967" cy="234157"/>
          </a:xfrm>
          <a:custGeom>
            <a:avLst/>
            <a:gdLst>
              <a:gd name="connsiteX0" fmla="*/ 214 w 487967"/>
              <a:gd name="connsiteY0" fmla="*/ 182108 h 234157"/>
              <a:gd name="connsiteX1" fmla="*/ 93876 w 487967"/>
              <a:gd name="connsiteY1" fmla="*/ 232908 h 234157"/>
              <a:gd name="connsiteX2" fmla="*/ 219289 w 487967"/>
              <a:gd name="connsiteY2" fmla="*/ 218620 h 234157"/>
              <a:gd name="connsiteX3" fmla="*/ 117689 w 487967"/>
              <a:gd name="connsiteY3" fmla="*/ 218620 h 234157"/>
              <a:gd name="connsiteX4" fmla="*/ 336764 w 487967"/>
              <a:gd name="connsiteY4" fmla="*/ 209095 h 234157"/>
              <a:gd name="connsiteX5" fmla="*/ 422489 w 487967"/>
              <a:gd name="connsiteY5" fmla="*/ 180520 h 234157"/>
              <a:gd name="connsiteX6" fmla="*/ 451064 w 487967"/>
              <a:gd name="connsiteY6" fmla="*/ 132895 h 234157"/>
              <a:gd name="connsiteX7" fmla="*/ 487576 w 487967"/>
              <a:gd name="connsiteY7" fmla="*/ 1133 h 234157"/>
              <a:gd name="connsiteX8" fmla="*/ 468526 w 487967"/>
              <a:gd name="connsiteY8" fmla="*/ 72570 h 234157"/>
              <a:gd name="connsiteX9" fmla="*/ 439951 w 487967"/>
              <a:gd name="connsiteY9" fmla="*/ 132895 h 234157"/>
              <a:gd name="connsiteX10" fmla="*/ 433601 w 487967"/>
              <a:gd name="connsiteY10" fmla="*/ 131308 h 234157"/>
              <a:gd name="connsiteX11" fmla="*/ 427251 w 487967"/>
              <a:gd name="connsiteY11" fmla="*/ 151945 h 234157"/>
              <a:gd name="connsiteX12" fmla="*/ 397089 w 487967"/>
              <a:gd name="connsiteY12" fmla="*/ 169408 h 234157"/>
              <a:gd name="connsiteX13" fmla="*/ 338351 w 487967"/>
              <a:gd name="connsiteY13" fmla="*/ 186870 h 234157"/>
              <a:gd name="connsiteX14" fmla="*/ 192301 w 487967"/>
              <a:gd name="connsiteY14" fmla="*/ 212270 h 234157"/>
              <a:gd name="connsiteX15" fmla="*/ 71651 w 487967"/>
              <a:gd name="connsiteY15" fmla="*/ 213858 h 234157"/>
              <a:gd name="connsiteX16" fmla="*/ 214 w 487967"/>
              <a:gd name="connsiteY16" fmla="*/ 182108 h 234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7967" h="234157">
                <a:moveTo>
                  <a:pt x="214" y="182108"/>
                </a:moveTo>
                <a:cubicBezTo>
                  <a:pt x="3918" y="185283"/>
                  <a:pt x="57363" y="226823"/>
                  <a:pt x="93876" y="232908"/>
                </a:cubicBezTo>
                <a:cubicBezTo>
                  <a:pt x="130389" y="238993"/>
                  <a:pt x="215320" y="221001"/>
                  <a:pt x="219289" y="218620"/>
                </a:cubicBezTo>
                <a:cubicBezTo>
                  <a:pt x="223258" y="216239"/>
                  <a:pt x="98110" y="220207"/>
                  <a:pt x="117689" y="218620"/>
                </a:cubicBezTo>
                <a:cubicBezTo>
                  <a:pt x="137268" y="217033"/>
                  <a:pt x="285964" y="215445"/>
                  <a:pt x="336764" y="209095"/>
                </a:cubicBezTo>
                <a:cubicBezTo>
                  <a:pt x="387564" y="202745"/>
                  <a:pt x="403439" y="193220"/>
                  <a:pt x="422489" y="180520"/>
                </a:cubicBezTo>
                <a:cubicBezTo>
                  <a:pt x="441539" y="167820"/>
                  <a:pt x="440216" y="162793"/>
                  <a:pt x="451064" y="132895"/>
                </a:cubicBezTo>
                <a:cubicBezTo>
                  <a:pt x="461912" y="102997"/>
                  <a:pt x="484666" y="11187"/>
                  <a:pt x="487576" y="1133"/>
                </a:cubicBezTo>
                <a:cubicBezTo>
                  <a:pt x="490486" y="-8921"/>
                  <a:pt x="476463" y="50610"/>
                  <a:pt x="468526" y="72570"/>
                </a:cubicBezTo>
                <a:cubicBezTo>
                  <a:pt x="460589" y="94530"/>
                  <a:pt x="445772" y="123105"/>
                  <a:pt x="439951" y="132895"/>
                </a:cubicBezTo>
                <a:cubicBezTo>
                  <a:pt x="434130" y="142685"/>
                  <a:pt x="435718" y="128133"/>
                  <a:pt x="433601" y="131308"/>
                </a:cubicBezTo>
                <a:cubicBezTo>
                  <a:pt x="431484" y="134483"/>
                  <a:pt x="433336" y="145595"/>
                  <a:pt x="427251" y="151945"/>
                </a:cubicBezTo>
                <a:cubicBezTo>
                  <a:pt x="421166" y="158295"/>
                  <a:pt x="411906" y="163587"/>
                  <a:pt x="397089" y="169408"/>
                </a:cubicBezTo>
                <a:cubicBezTo>
                  <a:pt x="382272" y="175229"/>
                  <a:pt x="372482" y="179726"/>
                  <a:pt x="338351" y="186870"/>
                </a:cubicBezTo>
                <a:cubicBezTo>
                  <a:pt x="304220" y="194014"/>
                  <a:pt x="236751" y="207772"/>
                  <a:pt x="192301" y="212270"/>
                </a:cubicBezTo>
                <a:cubicBezTo>
                  <a:pt x="147851" y="216768"/>
                  <a:pt x="101813" y="215445"/>
                  <a:pt x="71651" y="213858"/>
                </a:cubicBezTo>
                <a:cubicBezTo>
                  <a:pt x="41489" y="212271"/>
                  <a:pt x="-3490" y="178933"/>
                  <a:pt x="214" y="182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6028C2B7-96B6-4B6B-AD43-85CC0006CCDA}"/>
              </a:ext>
            </a:extLst>
          </p:cNvPr>
          <p:cNvSpPr/>
          <p:nvPr/>
        </p:nvSpPr>
        <p:spPr>
          <a:xfrm>
            <a:off x="6999259" y="3033699"/>
            <a:ext cx="490138" cy="367193"/>
          </a:xfrm>
          <a:custGeom>
            <a:avLst/>
            <a:gdLst>
              <a:gd name="connsiteX0" fmla="*/ 29 w 490138"/>
              <a:gd name="connsiteY0" fmla="*/ 14 h 367193"/>
              <a:gd name="connsiteX1" fmla="*/ 76229 w 490138"/>
              <a:gd name="connsiteY1" fmla="*/ 111139 h 367193"/>
              <a:gd name="connsiteX2" fmla="*/ 82579 w 490138"/>
              <a:gd name="connsiteY2" fmla="*/ 136539 h 367193"/>
              <a:gd name="connsiteX3" fmla="*/ 196879 w 490138"/>
              <a:gd name="connsiteY3" fmla="*/ 200039 h 367193"/>
              <a:gd name="connsiteX4" fmla="*/ 344516 w 490138"/>
              <a:gd name="connsiteY4" fmla="*/ 281001 h 367193"/>
              <a:gd name="connsiteX5" fmla="*/ 265141 w 490138"/>
              <a:gd name="connsiteY5" fmla="*/ 246076 h 367193"/>
              <a:gd name="connsiteX6" fmla="*/ 265141 w 490138"/>
              <a:gd name="connsiteY6" fmla="*/ 249251 h 367193"/>
              <a:gd name="connsiteX7" fmla="*/ 312766 w 490138"/>
              <a:gd name="connsiteY7" fmla="*/ 281001 h 367193"/>
              <a:gd name="connsiteX8" fmla="*/ 488979 w 490138"/>
              <a:gd name="connsiteY8" fmla="*/ 366726 h 367193"/>
              <a:gd name="connsiteX9" fmla="*/ 393729 w 490138"/>
              <a:gd name="connsiteY9" fmla="*/ 317514 h 367193"/>
              <a:gd name="connsiteX10" fmla="*/ 52416 w 490138"/>
              <a:gd name="connsiteY10" fmla="*/ 146064 h 367193"/>
              <a:gd name="connsiteX11" fmla="*/ 66704 w 490138"/>
              <a:gd name="connsiteY11" fmla="*/ 119076 h 367193"/>
              <a:gd name="connsiteX12" fmla="*/ 29 w 490138"/>
              <a:gd name="connsiteY12" fmla="*/ 14 h 367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138" h="367193">
                <a:moveTo>
                  <a:pt x="29" y="14"/>
                </a:moveTo>
                <a:cubicBezTo>
                  <a:pt x="1616" y="-1309"/>
                  <a:pt x="62471" y="88385"/>
                  <a:pt x="76229" y="111139"/>
                </a:cubicBezTo>
                <a:cubicBezTo>
                  <a:pt x="89987" y="133893"/>
                  <a:pt x="62471" y="121722"/>
                  <a:pt x="82579" y="136539"/>
                </a:cubicBezTo>
                <a:cubicBezTo>
                  <a:pt x="102687" y="151356"/>
                  <a:pt x="196879" y="200039"/>
                  <a:pt x="196879" y="200039"/>
                </a:cubicBezTo>
                <a:cubicBezTo>
                  <a:pt x="240535" y="224116"/>
                  <a:pt x="333139" y="273328"/>
                  <a:pt x="344516" y="281001"/>
                </a:cubicBezTo>
                <a:cubicBezTo>
                  <a:pt x="355893" y="288674"/>
                  <a:pt x="265141" y="246076"/>
                  <a:pt x="265141" y="246076"/>
                </a:cubicBezTo>
                <a:cubicBezTo>
                  <a:pt x="251912" y="240784"/>
                  <a:pt x="257204" y="243430"/>
                  <a:pt x="265141" y="249251"/>
                </a:cubicBezTo>
                <a:cubicBezTo>
                  <a:pt x="273078" y="255072"/>
                  <a:pt x="275460" y="261422"/>
                  <a:pt x="312766" y="281001"/>
                </a:cubicBezTo>
                <a:cubicBezTo>
                  <a:pt x="350072" y="300580"/>
                  <a:pt x="475485" y="360641"/>
                  <a:pt x="488979" y="366726"/>
                </a:cubicBezTo>
                <a:cubicBezTo>
                  <a:pt x="502473" y="372811"/>
                  <a:pt x="393729" y="317514"/>
                  <a:pt x="393729" y="317514"/>
                </a:cubicBezTo>
                <a:cubicBezTo>
                  <a:pt x="320969" y="280737"/>
                  <a:pt x="106920" y="179137"/>
                  <a:pt x="52416" y="146064"/>
                </a:cubicBezTo>
                <a:cubicBezTo>
                  <a:pt x="-2088" y="112991"/>
                  <a:pt x="71202" y="137597"/>
                  <a:pt x="66704" y="119076"/>
                </a:cubicBezTo>
                <a:cubicBezTo>
                  <a:pt x="62206" y="100555"/>
                  <a:pt x="-1558" y="1337"/>
                  <a:pt x="29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47982C8-4F12-4130-A5E1-D44C36F24159}"/>
              </a:ext>
            </a:extLst>
          </p:cNvPr>
          <p:cNvSpPr/>
          <p:nvPr/>
        </p:nvSpPr>
        <p:spPr>
          <a:xfrm>
            <a:off x="7204679" y="3372401"/>
            <a:ext cx="788379" cy="280151"/>
          </a:xfrm>
          <a:custGeom>
            <a:avLst/>
            <a:gdLst>
              <a:gd name="connsiteX0" fmla="*/ 215296 w 788379"/>
              <a:gd name="connsiteY0" fmla="*/ 7387 h 280151"/>
              <a:gd name="connsiteX1" fmla="*/ 304196 w 788379"/>
              <a:gd name="connsiteY1" fmla="*/ 1037 h 280151"/>
              <a:gd name="connsiteX2" fmla="*/ 353409 w 788379"/>
              <a:gd name="connsiteY2" fmla="*/ 32787 h 280151"/>
              <a:gd name="connsiteX3" fmla="*/ 418496 w 788379"/>
              <a:gd name="connsiteY3" fmla="*/ 105812 h 280151"/>
              <a:gd name="connsiteX4" fmla="*/ 429609 w 788379"/>
              <a:gd name="connsiteY4" fmla="*/ 85174 h 280151"/>
              <a:gd name="connsiteX5" fmla="*/ 464534 w 788379"/>
              <a:gd name="connsiteY5" fmla="*/ 126449 h 280151"/>
              <a:gd name="connsiteX6" fmla="*/ 618521 w 788379"/>
              <a:gd name="connsiteY6" fmla="*/ 194712 h 280151"/>
              <a:gd name="connsiteX7" fmla="*/ 782034 w 788379"/>
              <a:gd name="connsiteY7" fmla="*/ 275674 h 280151"/>
              <a:gd name="connsiteX8" fmla="*/ 723296 w 788379"/>
              <a:gd name="connsiteY8" fmla="*/ 255037 h 280151"/>
              <a:gd name="connsiteX9" fmla="*/ 434371 w 788379"/>
              <a:gd name="connsiteY9" fmla="*/ 132799 h 280151"/>
              <a:gd name="connsiteX10" fmla="*/ 410559 w 788379"/>
              <a:gd name="connsiteY10" fmla="*/ 75649 h 280151"/>
              <a:gd name="connsiteX11" fmla="*/ 367696 w 788379"/>
              <a:gd name="connsiteY11" fmla="*/ 47074 h 280151"/>
              <a:gd name="connsiteX12" fmla="*/ 339121 w 788379"/>
              <a:gd name="connsiteY12" fmla="*/ 37549 h 280151"/>
              <a:gd name="connsiteX13" fmla="*/ 2571 w 788379"/>
              <a:gd name="connsiteY13" fmla="*/ 4212 h 280151"/>
              <a:gd name="connsiteX14" fmla="*/ 215296 w 788379"/>
              <a:gd name="connsiteY14" fmla="*/ 7387 h 280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88379" h="280151">
                <a:moveTo>
                  <a:pt x="215296" y="7387"/>
                </a:moveTo>
                <a:cubicBezTo>
                  <a:pt x="265567" y="6858"/>
                  <a:pt x="281177" y="-3196"/>
                  <a:pt x="304196" y="1037"/>
                </a:cubicBezTo>
                <a:cubicBezTo>
                  <a:pt x="327215" y="5270"/>
                  <a:pt x="334359" y="15325"/>
                  <a:pt x="353409" y="32787"/>
                </a:cubicBezTo>
                <a:cubicBezTo>
                  <a:pt x="372459" y="50249"/>
                  <a:pt x="405796" y="97081"/>
                  <a:pt x="418496" y="105812"/>
                </a:cubicBezTo>
                <a:cubicBezTo>
                  <a:pt x="431196" y="114543"/>
                  <a:pt x="421936" y="81735"/>
                  <a:pt x="429609" y="85174"/>
                </a:cubicBezTo>
                <a:cubicBezTo>
                  <a:pt x="437282" y="88613"/>
                  <a:pt x="433049" y="108193"/>
                  <a:pt x="464534" y="126449"/>
                </a:cubicBezTo>
                <a:cubicBezTo>
                  <a:pt x="496019" y="144705"/>
                  <a:pt x="565604" y="169841"/>
                  <a:pt x="618521" y="194712"/>
                </a:cubicBezTo>
                <a:cubicBezTo>
                  <a:pt x="671438" y="219583"/>
                  <a:pt x="764572" y="265620"/>
                  <a:pt x="782034" y="275674"/>
                </a:cubicBezTo>
                <a:cubicBezTo>
                  <a:pt x="799496" y="285728"/>
                  <a:pt x="781240" y="278850"/>
                  <a:pt x="723296" y="255037"/>
                </a:cubicBezTo>
                <a:cubicBezTo>
                  <a:pt x="665352" y="231224"/>
                  <a:pt x="486494" y="162697"/>
                  <a:pt x="434371" y="132799"/>
                </a:cubicBezTo>
                <a:cubicBezTo>
                  <a:pt x="382248" y="102901"/>
                  <a:pt x="421672" y="89937"/>
                  <a:pt x="410559" y="75649"/>
                </a:cubicBezTo>
                <a:cubicBezTo>
                  <a:pt x="399447" y="61362"/>
                  <a:pt x="379602" y="53424"/>
                  <a:pt x="367696" y="47074"/>
                </a:cubicBezTo>
                <a:cubicBezTo>
                  <a:pt x="355790" y="40724"/>
                  <a:pt x="399975" y="44693"/>
                  <a:pt x="339121" y="37549"/>
                </a:cubicBezTo>
                <a:cubicBezTo>
                  <a:pt x="278267" y="30405"/>
                  <a:pt x="29294" y="7651"/>
                  <a:pt x="2571" y="4212"/>
                </a:cubicBezTo>
                <a:cubicBezTo>
                  <a:pt x="-24152" y="773"/>
                  <a:pt x="165025" y="7916"/>
                  <a:pt x="215296" y="7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2A3DD93B-3329-4816-A0B1-0075DE66E95E}"/>
              </a:ext>
            </a:extLst>
          </p:cNvPr>
          <p:cNvSpPr/>
          <p:nvPr/>
        </p:nvSpPr>
        <p:spPr>
          <a:xfrm>
            <a:off x="6892830" y="3344660"/>
            <a:ext cx="426328" cy="295882"/>
          </a:xfrm>
          <a:custGeom>
            <a:avLst/>
            <a:gdLst>
              <a:gd name="connsiteX0" fmla="*/ 9620 w 426328"/>
              <a:gd name="connsiteY0" fmla="*/ 1790 h 295882"/>
              <a:gd name="connsiteX1" fmla="*/ 22320 w 426328"/>
              <a:gd name="connsiteY1" fmla="*/ 71640 h 295882"/>
              <a:gd name="connsiteX2" fmla="*/ 90583 w 426328"/>
              <a:gd name="connsiteY2" fmla="*/ 117678 h 295882"/>
              <a:gd name="connsiteX3" fmla="*/ 176308 w 426328"/>
              <a:gd name="connsiteY3" fmla="*/ 174828 h 295882"/>
              <a:gd name="connsiteX4" fmla="*/ 252508 w 426328"/>
              <a:gd name="connsiteY4" fmla="*/ 249440 h 295882"/>
              <a:gd name="connsiteX5" fmla="*/ 322358 w 426328"/>
              <a:gd name="connsiteY5" fmla="*/ 231978 h 295882"/>
              <a:gd name="connsiteX6" fmla="*/ 257270 w 426328"/>
              <a:gd name="connsiteY6" fmla="*/ 233565 h 295882"/>
              <a:gd name="connsiteX7" fmla="*/ 230283 w 426328"/>
              <a:gd name="connsiteY7" fmla="*/ 222453 h 295882"/>
              <a:gd name="connsiteX8" fmla="*/ 319183 w 426328"/>
              <a:gd name="connsiteY8" fmla="*/ 231978 h 295882"/>
              <a:gd name="connsiteX9" fmla="*/ 360458 w 426328"/>
              <a:gd name="connsiteY9" fmla="*/ 251028 h 295882"/>
              <a:gd name="connsiteX10" fmla="*/ 423958 w 426328"/>
              <a:gd name="connsiteY10" fmla="*/ 295478 h 295882"/>
              <a:gd name="connsiteX11" fmla="*/ 269970 w 426328"/>
              <a:gd name="connsiteY11" fmla="*/ 222453 h 295882"/>
              <a:gd name="connsiteX12" fmla="*/ 155670 w 426328"/>
              <a:gd name="connsiteY12" fmla="*/ 151015 h 295882"/>
              <a:gd name="connsiteX13" fmla="*/ 9620 w 426328"/>
              <a:gd name="connsiteY13" fmla="*/ 1790 h 29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6328" h="295882">
                <a:moveTo>
                  <a:pt x="9620" y="1790"/>
                </a:moveTo>
                <a:cubicBezTo>
                  <a:pt x="-12605" y="-11439"/>
                  <a:pt x="8826" y="52325"/>
                  <a:pt x="22320" y="71640"/>
                </a:cubicBezTo>
                <a:cubicBezTo>
                  <a:pt x="35814" y="90955"/>
                  <a:pt x="90583" y="117678"/>
                  <a:pt x="90583" y="117678"/>
                </a:cubicBezTo>
                <a:cubicBezTo>
                  <a:pt x="116248" y="134876"/>
                  <a:pt x="149321" y="152868"/>
                  <a:pt x="176308" y="174828"/>
                </a:cubicBezTo>
                <a:cubicBezTo>
                  <a:pt x="203295" y="196788"/>
                  <a:pt x="228166" y="239915"/>
                  <a:pt x="252508" y="249440"/>
                </a:cubicBezTo>
                <a:cubicBezTo>
                  <a:pt x="276850" y="258965"/>
                  <a:pt x="321564" y="234624"/>
                  <a:pt x="322358" y="231978"/>
                </a:cubicBezTo>
                <a:cubicBezTo>
                  <a:pt x="323152" y="229332"/>
                  <a:pt x="272616" y="235153"/>
                  <a:pt x="257270" y="233565"/>
                </a:cubicBezTo>
                <a:cubicBezTo>
                  <a:pt x="241924" y="231978"/>
                  <a:pt x="219964" y="222717"/>
                  <a:pt x="230283" y="222453"/>
                </a:cubicBezTo>
                <a:cubicBezTo>
                  <a:pt x="240602" y="222189"/>
                  <a:pt x="297487" y="227216"/>
                  <a:pt x="319183" y="231978"/>
                </a:cubicBezTo>
                <a:cubicBezTo>
                  <a:pt x="340879" y="236740"/>
                  <a:pt x="342996" y="240445"/>
                  <a:pt x="360458" y="251028"/>
                </a:cubicBezTo>
                <a:cubicBezTo>
                  <a:pt x="377921" y="261611"/>
                  <a:pt x="439039" y="300241"/>
                  <a:pt x="423958" y="295478"/>
                </a:cubicBezTo>
                <a:cubicBezTo>
                  <a:pt x="408877" y="290716"/>
                  <a:pt x="314685" y="246530"/>
                  <a:pt x="269970" y="222453"/>
                </a:cubicBezTo>
                <a:cubicBezTo>
                  <a:pt x="225255" y="198376"/>
                  <a:pt x="198797" y="180384"/>
                  <a:pt x="155670" y="151015"/>
                </a:cubicBezTo>
                <a:cubicBezTo>
                  <a:pt x="112543" y="121646"/>
                  <a:pt x="31845" y="15019"/>
                  <a:pt x="9620" y="1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0668B6BA-7800-4E5C-A198-29803D75F597}"/>
              </a:ext>
            </a:extLst>
          </p:cNvPr>
          <p:cNvSpPr/>
          <p:nvPr/>
        </p:nvSpPr>
        <p:spPr>
          <a:xfrm>
            <a:off x="7968666" y="3637928"/>
            <a:ext cx="124806" cy="259762"/>
          </a:xfrm>
          <a:custGeom>
            <a:avLst/>
            <a:gdLst>
              <a:gd name="connsiteX0" fmla="*/ 584 w 124806"/>
              <a:gd name="connsiteY0" fmla="*/ 2210 h 259762"/>
              <a:gd name="connsiteX1" fmla="*/ 99009 w 124806"/>
              <a:gd name="connsiteY1" fmla="*/ 129210 h 259762"/>
              <a:gd name="connsiteX2" fmla="*/ 100597 w 124806"/>
              <a:gd name="connsiteY2" fmla="*/ 119685 h 259762"/>
              <a:gd name="connsiteX3" fmla="*/ 124409 w 124806"/>
              <a:gd name="connsiteY3" fmla="*/ 176835 h 259762"/>
              <a:gd name="connsiteX4" fmla="*/ 78372 w 124806"/>
              <a:gd name="connsiteY4" fmla="*/ 221285 h 259762"/>
              <a:gd name="connsiteX5" fmla="*/ 18047 w 124806"/>
              <a:gd name="connsiteY5" fmla="*/ 259385 h 259762"/>
              <a:gd name="connsiteX6" fmla="*/ 92659 w 124806"/>
              <a:gd name="connsiteY6" fmla="*/ 197472 h 259762"/>
              <a:gd name="connsiteX7" fmla="*/ 106947 w 124806"/>
              <a:gd name="connsiteY7" fmla="*/ 165722 h 259762"/>
              <a:gd name="connsiteX8" fmla="*/ 94247 w 124806"/>
              <a:gd name="connsiteY8" fmla="*/ 111747 h 259762"/>
              <a:gd name="connsiteX9" fmla="*/ 60909 w 124806"/>
              <a:gd name="connsiteY9" fmla="*/ 54597 h 259762"/>
              <a:gd name="connsiteX10" fmla="*/ 584 w 124806"/>
              <a:gd name="connsiteY10" fmla="*/ 2210 h 25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4806" h="259762">
                <a:moveTo>
                  <a:pt x="584" y="2210"/>
                </a:moveTo>
                <a:cubicBezTo>
                  <a:pt x="6934" y="14646"/>
                  <a:pt x="82340" y="109631"/>
                  <a:pt x="99009" y="129210"/>
                </a:cubicBezTo>
                <a:cubicBezTo>
                  <a:pt x="115678" y="148789"/>
                  <a:pt x="96364" y="111748"/>
                  <a:pt x="100597" y="119685"/>
                </a:cubicBezTo>
                <a:cubicBezTo>
                  <a:pt x="104830" y="127622"/>
                  <a:pt x="128113" y="159902"/>
                  <a:pt x="124409" y="176835"/>
                </a:cubicBezTo>
                <a:cubicBezTo>
                  <a:pt x="120705" y="193768"/>
                  <a:pt x="96099" y="207527"/>
                  <a:pt x="78372" y="221285"/>
                </a:cubicBezTo>
                <a:cubicBezTo>
                  <a:pt x="60645" y="235043"/>
                  <a:pt x="15666" y="263354"/>
                  <a:pt x="18047" y="259385"/>
                </a:cubicBezTo>
                <a:cubicBezTo>
                  <a:pt x="20428" y="255416"/>
                  <a:pt x="77842" y="213083"/>
                  <a:pt x="92659" y="197472"/>
                </a:cubicBezTo>
                <a:cubicBezTo>
                  <a:pt x="107476" y="181862"/>
                  <a:pt x="106682" y="180009"/>
                  <a:pt x="106947" y="165722"/>
                </a:cubicBezTo>
                <a:cubicBezTo>
                  <a:pt x="107212" y="151435"/>
                  <a:pt x="101920" y="130268"/>
                  <a:pt x="94247" y="111747"/>
                </a:cubicBezTo>
                <a:cubicBezTo>
                  <a:pt x="86574" y="93226"/>
                  <a:pt x="80488" y="76293"/>
                  <a:pt x="60909" y="54597"/>
                </a:cubicBezTo>
                <a:cubicBezTo>
                  <a:pt x="41330" y="32901"/>
                  <a:pt x="-5766" y="-10226"/>
                  <a:pt x="584" y="2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6B2732B9-B361-49BF-B7C4-51D4C7F9C215}"/>
              </a:ext>
            </a:extLst>
          </p:cNvPr>
          <p:cNvSpPr/>
          <p:nvPr/>
        </p:nvSpPr>
        <p:spPr>
          <a:xfrm>
            <a:off x="7270721" y="3570284"/>
            <a:ext cx="728692" cy="390215"/>
          </a:xfrm>
          <a:custGeom>
            <a:avLst/>
            <a:gdLst>
              <a:gd name="connsiteX0" fmla="*/ 29 w 728692"/>
              <a:gd name="connsiteY0" fmla="*/ 4 h 390215"/>
              <a:gd name="connsiteX1" fmla="*/ 87342 w 728692"/>
              <a:gd name="connsiteY1" fmla="*/ 125416 h 390215"/>
              <a:gd name="connsiteX2" fmla="*/ 157192 w 728692"/>
              <a:gd name="connsiteY2" fmla="*/ 138116 h 390215"/>
              <a:gd name="connsiteX3" fmla="*/ 76229 w 728692"/>
              <a:gd name="connsiteY3" fmla="*/ 147641 h 390215"/>
              <a:gd name="connsiteX4" fmla="*/ 173067 w 728692"/>
              <a:gd name="connsiteY4" fmla="*/ 187329 h 390215"/>
              <a:gd name="connsiteX5" fmla="*/ 196879 w 728692"/>
              <a:gd name="connsiteY5" fmla="*/ 204791 h 390215"/>
              <a:gd name="connsiteX6" fmla="*/ 250854 w 728692"/>
              <a:gd name="connsiteY6" fmla="*/ 214316 h 390215"/>
              <a:gd name="connsiteX7" fmla="*/ 515967 w 728692"/>
              <a:gd name="connsiteY7" fmla="*/ 381004 h 390215"/>
              <a:gd name="connsiteX8" fmla="*/ 550892 w 728692"/>
              <a:gd name="connsiteY8" fmla="*/ 369891 h 390215"/>
              <a:gd name="connsiteX9" fmla="*/ 728692 w 728692"/>
              <a:gd name="connsiteY9" fmla="*/ 309566 h 390215"/>
              <a:gd name="connsiteX10" fmla="*/ 535017 w 728692"/>
              <a:gd name="connsiteY10" fmla="*/ 366716 h 390215"/>
              <a:gd name="connsiteX11" fmla="*/ 450879 w 728692"/>
              <a:gd name="connsiteY11" fmla="*/ 328616 h 390215"/>
              <a:gd name="connsiteX12" fmla="*/ 117504 w 728692"/>
              <a:gd name="connsiteY12" fmla="*/ 160341 h 390215"/>
              <a:gd name="connsiteX13" fmla="*/ 84167 w 728692"/>
              <a:gd name="connsiteY13" fmla="*/ 144466 h 390215"/>
              <a:gd name="connsiteX14" fmla="*/ 147667 w 728692"/>
              <a:gd name="connsiteY14" fmla="*/ 127004 h 390215"/>
              <a:gd name="connsiteX15" fmla="*/ 96867 w 728692"/>
              <a:gd name="connsiteY15" fmla="*/ 120654 h 390215"/>
              <a:gd name="connsiteX16" fmla="*/ 29 w 728692"/>
              <a:gd name="connsiteY16" fmla="*/ 4 h 39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8692" h="390215">
                <a:moveTo>
                  <a:pt x="29" y="4"/>
                </a:moveTo>
                <a:cubicBezTo>
                  <a:pt x="-1559" y="798"/>
                  <a:pt x="61148" y="102397"/>
                  <a:pt x="87342" y="125416"/>
                </a:cubicBezTo>
                <a:cubicBezTo>
                  <a:pt x="113536" y="148435"/>
                  <a:pt x="159044" y="134412"/>
                  <a:pt x="157192" y="138116"/>
                </a:cubicBezTo>
                <a:cubicBezTo>
                  <a:pt x="155340" y="141820"/>
                  <a:pt x="73583" y="139439"/>
                  <a:pt x="76229" y="147641"/>
                </a:cubicBezTo>
                <a:cubicBezTo>
                  <a:pt x="78875" y="155843"/>
                  <a:pt x="152959" y="177804"/>
                  <a:pt x="173067" y="187329"/>
                </a:cubicBezTo>
                <a:cubicBezTo>
                  <a:pt x="193175" y="196854"/>
                  <a:pt x="183915" y="200293"/>
                  <a:pt x="196879" y="204791"/>
                </a:cubicBezTo>
                <a:cubicBezTo>
                  <a:pt x="209843" y="209289"/>
                  <a:pt x="197673" y="184947"/>
                  <a:pt x="250854" y="214316"/>
                </a:cubicBezTo>
                <a:cubicBezTo>
                  <a:pt x="304035" y="243685"/>
                  <a:pt x="465961" y="355075"/>
                  <a:pt x="515967" y="381004"/>
                </a:cubicBezTo>
                <a:cubicBezTo>
                  <a:pt x="565973" y="406933"/>
                  <a:pt x="550892" y="369891"/>
                  <a:pt x="550892" y="369891"/>
                </a:cubicBezTo>
                <a:lnTo>
                  <a:pt x="728692" y="309566"/>
                </a:lnTo>
                <a:cubicBezTo>
                  <a:pt x="726046" y="309037"/>
                  <a:pt x="581319" y="363541"/>
                  <a:pt x="535017" y="366716"/>
                </a:cubicBezTo>
                <a:cubicBezTo>
                  <a:pt x="488715" y="369891"/>
                  <a:pt x="520464" y="363012"/>
                  <a:pt x="450879" y="328616"/>
                </a:cubicBezTo>
                <a:cubicBezTo>
                  <a:pt x="381294" y="294220"/>
                  <a:pt x="178623" y="191033"/>
                  <a:pt x="117504" y="160341"/>
                </a:cubicBezTo>
                <a:cubicBezTo>
                  <a:pt x="56385" y="129649"/>
                  <a:pt x="79140" y="150022"/>
                  <a:pt x="84167" y="144466"/>
                </a:cubicBezTo>
                <a:cubicBezTo>
                  <a:pt x="89194" y="138910"/>
                  <a:pt x="145550" y="130973"/>
                  <a:pt x="147667" y="127004"/>
                </a:cubicBezTo>
                <a:cubicBezTo>
                  <a:pt x="149784" y="123035"/>
                  <a:pt x="118298" y="139439"/>
                  <a:pt x="96867" y="120654"/>
                </a:cubicBezTo>
                <a:cubicBezTo>
                  <a:pt x="75436" y="101869"/>
                  <a:pt x="1617" y="-790"/>
                  <a:pt x="2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D3C44968-E3F6-4EB7-A612-5AD12E7B60FE}"/>
              </a:ext>
            </a:extLst>
          </p:cNvPr>
          <p:cNvSpPr/>
          <p:nvPr/>
        </p:nvSpPr>
        <p:spPr>
          <a:xfrm>
            <a:off x="7827779" y="3671885"/>
            <a:ext cx="152786" cy="244478"/>
          </a:xfrm>
          <a:custGeom>
            <a:avLst/>
            <a:gdLst>
              <a:gd name="connsiteX0" fmla="*/ 152584 w 152786"/>
              <a:gd name="connsiteY0" fmla="*/ 3 h 244478"/>
              <a:gd name="connsiteX1" fmla="*/ 77971 w 152786"/>
              <a:gd name="connsiteY1" fmla="*/ 82553 h 244478"/>
              <a:gd name="connsiteX2" fmla="*/ 58921 w 152786"/>
              <a:gd name="connsiteY2" fmla="*/ 133353 h 244478"/>
              <a:gd name="connsiteX3" fmla="*/ 6534 w 152786"/>
              <a:gd name="connsiteY3" fmla="*/ 244478 h 244478"/>
              <a:gd name="connsiteX4" fmla="*/ 55746 w 152786"/>
              <a:gd name="connsiteY4" fmla="*/ 131765 h 244478"/>
              <a:gd name="connsiteX5" fmla="*/ 55746 w 152786"/>
              <a:gd name="connsiteY5" fmla="*/ 111128 h 244478"/>
              <a:gd name="connsiteX6" fmla="*/ 184 w 152786"/>
              <a:gd name="connsiteY6" fmla="*/ 209553 h 244478"/>
              <a:gd name="connsiteX7" fmla="*/ 38284 w 152786"/>
              <a:gd name="connsiteY7" fmla="*/ 128590 h 244478"/>
              <a:gd name="connsiteX8" fmla="*/ 52571 w 152786"/>
              <a:gd name="connsiteY8" fmla="*/ 85728 h 244478"/>
              <a:gd name="connsiteX9" fmla="*/ 152584 w 152786"/>
              <a:gd name="connsiteY9" fmla="*/ 3 h 24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786" h="244478">
                <a:moveTo>
                  <a:pt x="152584" y="3"/>
                </a:moveTo>
                <a:cubicBezTo>
                  <a:pt x="156817" y="-526"/>
                  <a:pt x="93581" y="60328"/>
                  <a:pt x="77971" y="82553"/>
                </a:cubicBezTo>
                <a:cubicBezTo>
                  <a:pt x="62361" y="104778"/>
                  <a:pt x="70827" y="106366"/>
                  <a:pt x="58921" y="133353"/>
                </a:cubicBezTo>
                <a:cubicBezTo>
                  <a:pt x="47015" y="160340"/>
                  <a:pt x="7063" y="244743"/>
                  <a:pt x="6534" y="244478"/>
                </a:cubicBezTo>
                <a:cubicBezTo>
                  <a:pt x="6005" y="244213"/>
                  <a:pt x="47544" y="153990"/>
                  <a:pt x="55746" y="131765"/>
                </a:cubicBezTo>
                <a:cubicBezTo>
                  <a:pt x="63948" y="109540"/>
                  <a:pt x="65006" y="98163"/>
                  <a:pt x="55746" y="111128"/>
                </a:cubicBezTo>
                <a:cubicBezTo>
                  <a:pt x="46486" y="124093"/>
                  <a:pt x="3094" y="206643"/>
                  <a:pt x="184" y="209553"/>
                </a:cubicBezTo>
                <a:cubicBezTo>
                  <a:pt x="-2726" y="212463"/>
                  <a:pt x="29553" y="149227"/>
                  <a:pt x="38284" y="128590"/>
                </a:cubicBezTo>
                <a:cubicBezTo>
                  <a:pt x="47015" y="107953"/>
                  <a:pt x="38813" y="107159"/>
                  <a:pt x="52571" y="85728"/>
                </a:cubicBezTo>
                <a:cubicBezTo>
                  <a:pt x="66329" y="64297"/>
                  <a:pt x="148351" y="532"/>
                  <a:pt x="15258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C96AA32B-BA96-4099-8668-2C488ED0A596}"/>
              </a:ext>
            </a:extLst>
          </p:cNvPr>
          <p:cNvSpPr/>
          <p:nvPr/>
        </p:nvSpPr>
        <p:spPr>
          <a:xfrm>
            <a:off x="7901826" y="3765524"/>
            <a:ext cx="152717" cy="136820"/>
          </a:xfrm>
          <a:custGeom>
            <a:avLst/>
            <a:gdLst>
              <a:gd name="connsiteX0" fmla="*/ 119812 w 152717"/>
              <a:gd name="connsiteY0" fmla="*/ 26 h 136820"/>
              <a:gd name="connsiteX1" fmla="*/ 43612 w 152717"/>
              <a:gd name="connsiteY1" fmla="*/ 50826 h 136820"/>
              <a:gd name="connsiteX2" fmla="*/ 2337 w 152717"/>
              <a:gd name="connsiteY2" fmla="*/ 128614 h 136820"/>
              <a:gd name="connsiteX3" fmla="*/ 97587 w 152717"/>
              <a:gd name="connsiteY3" fmla="*/ 103214 h 136820"/>
              <a:gd name="connsiteX4" fmla="*/ 18212 w 152717"/>
              <a:gd name="connsiteY4" fmla="*/ 136551 h 136820"/>
              <a:gd name="connsiteX5" fmla="*/ 132512 w 152717"/>
              <a:gd name="connsiteY5" fmla="*/ 80989 h 136820"/>
              <a:gd name="connsiteX6" fmla="*/ 143624 w 152717"/>
              <a:gd name="connsiteY6" fmla="*/ 57176 h 136820"/>
              <a:gd name="connsiteX7" fmla="*/ 35674 w 152717"/>
              <a:gd name="connsiteY7" fmla="*/ 112739 h 136820"/>
              <a:gd name="connsiteX8" fmla="*/ 749 w 152717"/>
              <a:gd name="connsiteY8" fmla="*/ 120676 h 136820"/>
              <a:gd name="connsiteX9" fmla="*/ 21387 w 152717"/>
              <a:gd name="connsiteY9" fmla="*/ 57176 h 136820"/>
              <a:gd name="connsiteX10" fmla="*/ 119812 w 152717"/>
              <a:gd name="connsiteY10" fmla="*/ 26 h 13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717" h="136820">
                <a:moveTo>
                  <a:pt x="119812" y="26"/>
                </a:moveTo>
                <a:cubicBezTo>
                  <a:pt x="123516" y="-1032"/>
                  <a:pt x="63191" y="29395"/>
                  <a:pt x="43612" y="50826"/>
                </a:cubicBezTo>
                <a:cubicBezTo>
                  <a:pt x="24033" y="72257"/>
                  <a:pt x="-6659" y="119883"/>
                  <a:pt x="2337" y="128614"/>
                </a:cubicBezTo>
                <a:cubicBezTo>
                  <a:pt x="11333" y="137345"/>
                  <a:pt x="94941" y="101891"/>
                  <a:pt x="97587" y="103214"/>
                </a:cubicBezTo>
                <a:cubicBezTo>
                  <a:pt x="100233" y="104537"/>
                  <a:pt x="12391" y="140255"/>
                  <a:pt x="18212" y="136551"/>
                </a:cubicBezTo>
                <a:cubicBezTo>
                  <a:pt x="24033" y="132847"/>
                  <a:pt x="111610" y="94218"/>
                  <a:pt x="132512" y="80989"/>
                </a:cubicBezTo>
                <a:cubicBezTo>
                  <a:pt x="153414" y="67760"/>
                  <a:pt x="159764" y="51884"/>
                  <a:pt x="143624" y="57176"/>
                </a:cubicBezTo>
                <a:cubicBezTo>
                  <a:pt x="127484" y="62468"/>
                  <a:pt x="59486" y="102156"/>
                  <a:pt x="35674" y="112739"/>
                </a:cubicBezTo>
                <a:cubicBezTo>
                  <a:pt x="11862" y="123322"/>
                  <a:pt x="3130" y="129937"/>
                  <a:pt x="749" y="120676"/>
                </a:cubicBezTo>
                <a:cubicBezTo>
                  <a:pt x="-1632" y="111416"/>
                  <a:pt x="749" y="77549"/>
                  <a:pt x="21387" y="57176"/>
                </a:cubicBezTo>
                <a:cubicBezTo>
                  <a:pt x="42025" y="36803"/>
                  <a:pt x="116108" y="1084"/>
                  <a:pt x="119812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CE2CFD12-0050-4266-B7A8-3A755A8889E7}"/>
              </a:ext>
            </a:extLst>
          </p:cNvPr>
          <p:cNvSpPr/>
          <p:nvPr/>
        </p:nvSpPr>
        <p:spPr>
          <a:xfrm>
            <a:off x="7387847" y="3623574"/>
            <a:ext cx="566070" cy="264341"/>
          </a:xfrm>
          <a:custGeom>
            <a:avLst/>
            <a:gdLst>
              <a:gd name="connsiteX0" fmla="*/ 565528 w 566070"/>
              <a:gd name="connsiteY0" fmla="*/ 27676 h 264341"/>
              <a:gd name="connsiteX1" fmla="*/ 448053 w 566070"/>
              <a:gd name="connsiteY1" fmla="*/ 114989 h 264341"/>
              <a:gd name="connsiteX2" fmla="*/ 403603 w 566070"/>
              <a:gd name="connsiteY2" fmla="*/ 168964 h 264341"/>
              <a:gd name="connsiteX3" fmla="*/ 379791 w 566070"/>
              <a:gd name="connsiteY3" fmla="*/ 200714 h 264341"/>
              <a:gd name="connsiteX4" fmla="*/ 443291 w 566070"/>
              <a:gd name="connsiteY4" fmla="*/ 224526 h 264341"/>
              <a:gd name="connsiteX5" fmla="*/ 376616 w 566070"/>
              <a:gd name="connsiteY5" fmla="*/ 222939 h 264341"/>
              <a:gd name="connsiteX6" fmla="*/ 363916 w 566070"/>
              <a:gd name="connsiteY6" fmla="*/ 211826 h 264341"/>
              <a:gd name="connsiteX7" fmla="*/ 441703 w 566070"/>
              <a:gd name="connsiteY7" fmla="*/ 264214 h 264341"/>
              <a:gd name="connsiteX8" fmla="*/ 349628 w 566070"/>
              <a:gd name="connsiteY8" fmla="*/ 222939 h 264341"/>
              <a:gd name="connsiteX9" fmla="*/ 409953 w 566070"/>
              <a:gd name="connsiteY9" fmla="*/ 116576 h 264341"/>
              <a:gd name="connsiteX10" fmla="*/ 309941 w 566070"/>
              <a:gd name="connsiteY10" fmla="*/ 156264 h 264341"/>
              <a:gd name="connsiteX11" fmla="*/ 206753 w 566070"/>
              <a:gd name="connsiteY11" fmla="*/ 99114 h 264341"/>
              <a:gd name="connsiteX12" fmla="*/ 3553 w 566070"/>
              <a:gd name="connsiteY12" fmla="*/ 689 h 264341"/>
              <a:gd name="connsiteX13" fmla="*/ 394078 w 566070"/>
              <a:gd name="connsiteY13" fmla="*/ 153089 h 264341"/>
              <a:gd name="connsiteX14" fmla="*/ 395666 w 566070"/>
              <a:gd name="connsiteY14" fmla="*/ 102289 h 264341"/>
              <a:gd name="connsiteX15" fmla="*/ 565528 w 566070"/>
              <a:gd name="connsiteY15" fmla="*/ 27676 h 26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6070" h="264341">
                <a:moveTo>
                  <a:pt x="565528" y="27676"/>
                </a:moveTo>
                <a:cubicBezTo>
                  <a:pt x="574259" y="29793"/>
                  <a:pt x="475040" y="91441"/>
                  <a:pt x="448053" y="114989"/>
                </a:cubicBezTo>
                <a:cubicBezTo>
                  <a:pt x="421065" y="138537"/>
                  <a:pt x="414980" y="154676"/>
                  <a:pt x="403603" y="168964"/>
                </a:cubicBezTo>
                <a:cubicBezTo>
                  <a:pt x="392226" y="183252"/>
                  <a:pt x="373176" y="191454"/>
                  <a:pt x="379791" y="200714"/>
                </a:cubicBezTo>
                <a:cubicBezTo>
                  <a:pt x="386406" y="209974"/>
                  <a:pt x="443820" y="220822"/>
                  <a:pt x="443291" y="224526"/>
                </a:cubicBezTo>
                <a:cubicBezTo>
                  <a:pt x="442762" y="228230"/>
                  <a:pt x="389845" y="225056"/>
                  <a:pt x="376616" y="222939"/>
                </a:cubicBezTo>
                <a:cubicBezTo>
                  <a:pt x="363387" y="220822"/>
                  <a:pt x="353068" y="204947"/>
                  <a:pt x="363916" y="211826"/>
                </a:cubicBezTo>
                <a:cubicBezTo>
                  <a:pt x="374764" y="218705"/>
                  <a:pt x="444084" y="262362"/>
                  <a:pt x="441703" y="264214"/>
                </a:cubicBezTo>
                <a:cubicBezTo>
                  <a:pt x="439322" y="266066"/>
                  <a:pt x="354920" y="247545"/>
                  <a:pt x="349628" y="222939"/>
                </a:cubicBezTo>
                <a:cubicBezTo>
                  <a:pt x="344336" y="198333"/>
                  <a:pt x="416567" y="127688"/>
                  <a:pt x="409953" y="116576"/>
                </a:cubicBezTo>
                <a:cubicBezTo>
                  <a:pt x="403339" y="105464"/>
                  <a:pt x="343808" y="159174"/>
                  <a:pt x="309941" y="156264"/>
                </a:cubicBezTo>
                <a:cubicBezTo>
                  <a:pt x="276074" y="153354"/>
                  <a:pt x="257818" y="125043"/>
                  <a:pt x="206753" y="99114"/>
                </a:cubicBezTo>
                <a:cubicBezTo>
                  <a:pt x="155688" y="73185"/>
                  <a:pt x="-27668" y="-8307"/>
                  <a:pt x="3553" y="689"/>
                </a:cubicBezTo>
                <a:cubicBezTo>
                  <a:pt x="34774" y="9685"/>
                  <a:pt x="328726" y="136156"/>
                  <a:pt x="394078" y="153089"/>
                </a:cubicBezTo>
                <a:cubicBezTo>
                  <a:pt x="459430" y="170022"/>
                  <a:pt x="366297" y="123191"/>
                  <a:pt x="395666" y="102289"/>
                </a:cubicBezTo>
                <a:cubicBezTo>
                  <a:pt x="425035" y="81387"/>
                  <a:pt x="556797" y="25559"/>
                  <a:pt x="565528" y="27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431B5422-5216-4C61-90FC-2E98F48C9178}"/>
              </a:ext>
            </a:extLst>
          </p:cNvPr>
          <p:cNvSpPr/>
          <p:nvPr/>
        </p:nvSpPr>
        <p:spPr>
          <a:xfrm>
            <a:off x="7357297" y="3446233"/>
            <a:ext cx="225173" cy="149257"/>
          </a:xfrm>
          <a:custGeom>
            <a:avLst/>
            <a:gdLst>
              <a:gd name="connsiteX0" fmla="*/ 153166 w 225173"/>
              <a:gd name="connsiteY0" fmla="*/ 230 h 149257"/>
              <a:gd name="connsiteX1" fmla="*/ 10291 w 225173"/>
              <a:gd name="connsiteY1" fmla="*/ 70080 h 149257"/>
              <a:gd name="connsiteX2" fmla="*/ 22991 w 225173"/>
              <a:gd name="connsiteY2" fmla="*/ 103417 h 149257"/>
              <a:gd name="connsiteX3" fmla="*/ 116653 w 225173"/>
              <a:gd name="connsiteY3" fmla="*/ 116117 h 149257"/>
              <a:gd name="connsiteX4" fmla="*/ 224603 w 225173"/>
              <a:gd name="connsiteY4" fmla="*/ 8167 h 149257"/>
              <a:gd name="connsiteX5" fmla="*/ 154753 w 225173"/>
              <a:gd name="connsiteY5" fmla="*/ 127230 h 149257"/>
              <a:gd name="connsiteX6" fmla="*/ 56328 w 225173"/>
              <a:gd name="connsiteY6" fmla="*/ 147867 h 149257"/>
              <a:gd name="connsiteX7" fmla="*/ 16641 w 225173"/>
              <a:gd name="connsiteY7" fmla="*/ 108180 h 149257"/>
              <a:gd name="connsiteX8" fmla="*/ 62678 w 225173"/>
              <a:gd name="connsiteY8" fmla="*/ 49442 h 149257"/>
              <a:gd name="connsiteX9" fmla="*/ 153166 w 225173"/>
              <a:gd name="connsiteY9" fmla="*/ 230 h 14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173" h="149257">
                <a:moveTo>
                  <a:pt x="153166" y="230"/>
                </a:moveTo>
                <a:cubicBezTo>
                  <a:pt x="144435" y="3670"/>
                  <a:pt x="31987" y="52882"/>
                  <a:pt x="10291" y="70080"/>
                </a:cubicBezTo>
                <a:cubicBezTo>
                  <a:pt x="-11405" y="87278"/>
                  <a:pt x="5264" y="95744"/>
                  <a:pt x="22991" y="103417"/>
                </a:cubicBezTo>
                <a:cubicBezTo>
                  <a:pt x="40718" y="111090"/>
                  <a:pt x="83051" y="131992"/>
                  <a:pt x="116653" y="116117"/>
                </a:cubicBezTo>
                <a:cubicBezTo>
                  <a:pt x="150255" y="100242"/>
                  <a:pt x="218253" y="6315"/>
                  <a:pt x="224603" y="8167"/>
                </a:cubicBezTo>
                <a:cubicBezTo>
                  <a:pt x="230953" y="10019"/>
                  <a:pt x="182799" y="103947"/>
                  <a:pt x="154753" y="127230"/>
                </a:cubicBezTo>
                <a:cubicBezTo>
                  <a:pt x="126707" y="150513"/>
                  <a:pt x="79347" y="151042"/>
                  <a:pt x="56328" y="147867"/>
                </a:cubicBezTo>
                <a:cubicBezTo>
                  <a:pt x="33309" y="144692"/>
                  <a:pt x="15583" y="124584"/>
                  <a:pt x="16641" y="108180"/>
                </a:cubicBezTo>
                <a:cubicBezTo>
                  <a:pt x="17699" y="91776"/>
                  <a:pt x="46539" y="66111"/>
                  <a:pt x="62678" y="49442"/>
                </a:cubicBezTo>
                <a:cubicBezTo>
                  <a:pt x="78817" y="32773"/>
                  <a:pt x="161897" y="-3210"/>
                  <a:pt x="153166" y="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A0DE0616-8F23-489F-89A5-88AFCA7CF059}"/>
              </a:ext>
            </a:extLst>
          </p:cNvPr>
          <p:cNvSpPr/>
          <p:nvPr/>
        </p:nvSpPr>
        <p:spPr>
          <a:xfrm>
            <a:off x="6986509" y="3349566"/>
            <a:ext cx="427492" cy="330120"/>
          </a:xfrm>
          <a:custGeom>
            <a:avLst/>
            <a:gdLst>
              <a:gd name="connsiteX0" fmla="*/ 79 w 427492"/>
              <a:gd name="connsiteY0" fmla="*/ 59 h 330120"/>
              <a:gd name="connsiteX1" fmla="*/ 176291 w 427492"/>
              <a:gd name="connsiteY1" fmla="*/ 87372 h 330120"/>
              <a:gd name="connsiteX2" fmla="*/ 315991 w 427492"/>
              <a:gd name="connsiteY2" fmla="*/ 214372 h 330120"/>
              <a:gd name="connsiteX3" fmla="*/ 276304 w 427492"/>
              <a:gd name="connsiteY3" fmla="*/ 149284 h 330120"/>
              <a:gd name="connsiteX4" fmla="*/ 425529 w 427492"/>
              <a:gd name="connsiteY4" fmla="*/ 328672 h 330120"/>
              <a:gd name="connsiteX5" fmla="*/ 350916 w 427492"/>
              <a:gd name="connsiteY5" fmla="*/ 225484 h 330120"/>
              <a:gd name="connsiteX6" fmla="*/ 198516 w 427492"/>
              <a:gd name="connsiteY6" fmla="*/ 76259 h 330120"/>
              <a:gd name="connsiteX7" fmla="*/ 79 w 427492"/>
              <a:gd name="connsiteY7" fmla="*/ 59 h 33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7492" h="330120">
                <a:moveTo>
                  <a:pt x="79" y="59"/>
                </a:moveTo>
                <a:cubicBezTo>
                  <a:pt x="-3625" y="1911"/>
                  <a:pt x="123639" y="51653"/>
                  <a:pt x="176291" y="87372"/>
                </a:cubicBezTo>
                <a:cubicBezTo>
                  <a:pt x="228943" y="123091"/>
                  <a:pt x="299322" y="204053"/>
                  <a:pt x="315991" y="214372"/>
                </a:cubicBezTo>
                <a:cubicBezTo>
                  <a:pt x="332660" y="224691"/>
                  <a:pt x="258048" y="130234"/>
                  <a:pt x="276304" y="149284"/>
                </a:cubicBezTo>
                <a:cubicBezTo>
                  <a:pt x="294560" y="168334"/>
                  <a:pt x="413094" y="315972"/>
                  <a:pt x="425529" y="328672"/>
                </a:cubicBezTo>
                <a:cubicBezTo>
                  <a:pt x="437964" y="341372"/>
                  <a:pt x="388752" y="267553"/>
                  <a:pt x="350916" y="225484"/>
                </a:cubicBezTo>
                <a:cubicBezTo>
                  <a:pt x="313081" y="183415"/>
                  <a:pt x="255137" y="112242"/>
                  <a:pt x="198516" y="76259"/>
                </a:cubicBezTo>
                <a:cubicBezTo>
                  <a:pt x="141895" y="40276"/>
                  <a:pt x="3783" y="-1793"/>
                  <a:pt x="79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7DCA19CF-2BC1-4E93-95DA-8E1F7ECF156E}"/>
              </a:ext>
            </a:extLst>
          </p:cNvPr>
          <p:cNvSpPr/>
          <p:nvPr/>
        </p:nvSpPr>
        <p:spPr>
          <a:xfrm>
            <a:off x="6615058" y="3084513"/>
            <a:ext cx="411301" cy="183736"/>
          </a:xfrm>
          <a:custGeom>
            <a:avLst/>
            <a:gdLst>
              <a:gd name="connsiteX0" fmla="*/ 55 w 411301"/>
              <a:gd name="connsiteY0" fmla="*/ 106362 h 183736"/>
              <a:gd name="connsiteX1" fmla="*/ 147692 w 411301"/>
              <a:gd name="connsiteY1" fmla="*/ 79375 h 183736"/>
              <a:gd name="connsiteX2" fmla="*/ 230242 w 411301"/>
              <a:gd name="connsiteY2" fmla="*/ 17462 h 183736"/>
              <a:gd name="connsiteX3" fmla="*/ 341367 w 411301"/>
              <a:gd name="connsiteY3" fmla="*/ 15875 h 183736"/>
              <a:gd name="connsiteX4" fmla="*/ 411217 w 411301"/>
              <a:gd name="connsiteY4" fmla="*/ 103187 h 183736"/>
              <a:gd name="connsiteX5" fmla="*/ 355655 w 411301"/>
              <a:gd name="connsiteY5" fmla="*/ 149225 h 183736"/>
              <a:gd name="connsiteX6" fmla="*/ 355655 w 411301"/>
              <a:gd name="connsiteY6" fmla="*/ 182562 h 183736"/>
              <a:gd name="connsiteX7" fmla="*/ 392167 w 411301"/>
              <a:gd name="connsiteY7" fmla="*/ 106362 h 183736"/>
              <a:gd name="connsiteX8" fmla="*/ 342955 w 411301"/>
              <a:gd name="connsiteY8" fmla="*/ 26987 h 183736"/>
              <a:gd name="connsiteX9" fmla="*/ 371530 w 411301"/>
              <a:gd name="connsiteY9" fmla="*/ 0 h 183736"/>
              <a:gd name="connsiteX10" fmla="*/ 371530 w 411301"/>
              <a:gd name="connsiteY10" fmla="*/ 0 h 183736"/>
              <a:gd name="connsiteX11" fmla="*/ 235005 w 411301"/>
              <a:gd name="connsiteY11" fmla="*/ 14287 h 183736"/>
              <a:gd name="connsiteX12" fmla="*/ 165155 w 411301"/>
              <a:gd name="connsiteY12" fmla="*/ 69850 h 183736"/>
              <a:gd name="connsiteX13" fmla="*/ 55 w 411301"/>
              <a:gd name="connsiteY13" fmla="*/ 106362 h 18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1301" h="183736">
                <a:moveTo>
                  <a:pt x="55" y="106362"/>
                </a:moveTo>
                <a:cubicBezTo>
                  <a:pt x="-2855" y="107949"/>
                  <a:pt x="109328" y="94192"/>
                  <a:pt x="147692" y="79375"/>
                </a:cubicBezTo>
                <a:cubicBezTo>
                  <a:pt x="186056" y="64558"/>
                  <a:pt x="197963" y="28045"/>
                  <a:pt x="230242" y="17462"/>
                </a:cubicBezTo>
                <a:cubicBezTo>
                  <a:pt x="262521" y="6879"/>
                  <a:pt x="311205" y="1588"/>
                  <a:pt x="341367" y="15875"/>
                </a:cubicBezTo>
                <a:cubicBezTo>
                  <a:pt x="371529" y="30162"/>
                  <a:pt x="408836" y="80962"/>
                  <a:pt x="411217" y="103187"/>
                </a:cubicBezTo>
                <a:cubicBezTo>
                  <a:pt x="413598" y="125412"/>
                  <a:pt x="364915" y="135996"/>
                  <a:pt x="355655" y="149225"/>
                </a:cubicBezTo>
                <a:cubicBezTo>
                  <a:pt x="346395" y="162454"/>
                  <a:pt x="349570" y="189706"/>
                  <a:pt x="355655" y="182562"/>
                </a:cubicBezTo>
                <a:cubicBezTo>
                  <a:pt x="361740" y="175418"/>
                  <a:pt x="394284" y="132291"/>
                  <a:pt x="392167" y="106362"/>
                </a:cubicBezTo>
                <a:cubicBezTo>
                  <a:pt x="390050" y="80433"/>
                  <a:pt x="346394" y="44714"/>
                  <a:pt x="342955" y="26987"/>
                </a:cubicBezTo>
                <a:cubicBezTo>
                  <a:pt x="339516" y="9260"/>
                  <a:pt x="371530" y="0"/>
                  <a:pt x="371530" y="0"/>
                </a:cubicBezTo>
                <a:lnTo>
                  <a:pt x="371530" y="0"/>
                </a:lnTo>
                <a:cubicBezTo>
                  <a:pt x="348776" y="2381"/>
                  <a:pt x="269401" y="2645"/>
                  <a:pt x="235005" y="14287"/>
                </a:cubicBezTo>
                <a:cubicBezTo>
                  <a:pt x="200609" y="25929"/>
                  <a:pt x="198228" y="56356"/>
                  <a:pt x="165155" y="69850"/>
                </a:cubicBezTo>
                <a:cubicBezTo>
                  <a:pt x="132082" y="83344"/>
                  <a:pt x="2965" y="104775"/>
                  <a:pt x="55" y="106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CD18A0CB-4F7C-4AB1-AAEF-4A38C47223E7}"/>
              </a:ext>
            </a:extLst>
          </p:cNvPr>
          <p:cNvSpPr/>
          <p:nvPr/>
        </p:nvSpPr>
        <p:spPr>
          <a:xfrm>
            <a:off x="6669651" y="3126846"/>
            <a:ext cx="257010" cy="124678"/>
          </a:xfrm>
          <a:custGeom>
            <a:avLst/>
            <a:gdLst>
              <a:gd name="connsiteX0" fmla="*/ 1024 w 257010"/>
              <a:gd name="connsiteY0" fmla="*/ 108479 h 124678"/>
              <a:gd name="connsiteX1" fmla="*/ 129612 w 257010"/>
              <a:gd name="connsiteY1" fmla="*/ 57679 h 124678"/>
              <a:gd name="connsiteX2" fmla="*/ 248674 w 257010"/>
              <a:gd name="connsiteY2" fmla="*/ 11642 h 124678"/>
              <a:gd name="connsiteX3" fmla="*/ 212162 w 257010"/>
              <a:gd name="connsiteY3" fmla="*/ 49742 h 124678"/>
              <a:gd name="connsiteX4" fmla="*/ 189937 w 257010"/>
              <a:gd name="connsiteY4" fmla="*/ 124354 h 124678"/>
              <a:gd name="connsiteX5" fmla="*/ 181999 w 257010"/>
              <a:gd name="connsiteY5" fmla="*/ 75142 h 124678"/>
              <a:gd name="connsiteX6" fmla="*/ 224862 w 257010"/>
              <a:gd name="connsiteY6" fmla="*/ 33867 h 124678"/>
              <a:gd name="connsiteX7" fmla="*/ 256612 w 257010"/>
              <a:gd name="connsiteY7" fmla="*/ 10054 h 124678"/>
              <a:gd name="connsiteX8" fmla="*/ 202637 w 257010"/>
              <a:gd name="connsiteY8" fmla="*/ 6879 h 124678"/>
              <a:gd name="connsiteX9" fmla="*/ 1024 w 257010"/>
              <a:gd name="connsiteY9" fmla="*/ 108479 h 124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7010" h="124678">
                <a:moveTo>
                  <a:pt x="1024" y="108479"/>
                </a:moveTo>
                <a:cubicBezTo>
                  <a:pt x="-11147" y="116946"/>
                  <a:pt x="88337" y="73818"/>
                  <a:pt x="129612" y="57679"/>
                </a:cubicBezTo>
                <a:cubicBezTo>
                  <a:pt x="170887" y="41539"/>
                  <a:pt x="234916" y="12965"/>
                  <a:pt x="248674" y="11642"/>
                </a:cubicBezTo>
                <a:cubicBezTo>
                  <a:pt x="262432" y="10319"/>
                  <a:pt x="221952" y="30957"/>
                  <a:pt x="212162" y="49742"/>
                </a:cubicBezTo>
                <a:cubicBezTo>
                  <a:pt x="202372" y="68527"/>
                  <a:pt x="194964" y="120121"/>
                  <a:pt x="189937" y="124354"/>
                </a:cubicBezTo>
                <a:cubicBezTo>
                  <a:pt x="184910" y="128587"/>
                  <a:pt x="176178" y="90223"/>
                  <a:pt x="181999" y="75142"/>
                </a:cubicBezTo>
                <a:cubicBezTo>
                  <a:pt x="187820" y="60061"/>
                  <a:pt x="212427" y="44715"/>
                  <a:pt x="224862" y="33867"/>
                </a:cubicBezTo>
                <a:cubicBezTo>
                  <a:pt x="237297" y="23019"/>
                  <a:pt x="260316" y="14552"/>
                  <a:pt x="256612" y="10054"/>
                </a:cubicBezTo>
                <a:cubicBezTo>
                  <a:pt x="252908" y="5556"/>
                  <a:pt x="247616" y="-8202"/>
                  <a:pt x="202637" y="6879"/>
                </a:cubicBezTo>
                <a:cubicBezTo>
                  <a:pt x="157658" y="21960"/>
                  <a:pt x="13195" y="100012"/>
                  <a:pt x="1024" y="108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8FC2A33A-04A7-49B2-B1B3-D8319C75E77D}"/>
              </a:ext>
            </a:extLst>
          </p:cNvPr>
          <p:cNvSpPr/>
          <p:nvPr/>
        </p:nvSpPr>
        <p:spPr>
          <a:xfrm>
            <a:off x="6407287" y="3449522"/>
            <a:ext cx="663480" cy="484975"/>
          </a:xfrm>
          <a:custGeom>
            <a:avLst/>
            <a:gdLst>
              <a:gd name="connsiteX0" fmla="*/ 9388 w 663480"/>
              <a:gd name="connsiteY0" fmla="*/ 1703 h 484975"/>
              <a:gd name="connsiteX1" fmla="*/ 320538 w 663480"/>
              <a:gd name="connsiteY1" fmla="*/ 162041 h 484975"/>
              <a:gd name="connsiteX2" fmla="*/ 199888 w 663480"/>
              <a:gd name="connsiteY2" fmla="*/ 96953 h 484975"/>
              <a:gd name="connsiteX3" fmla="*/ 395151 w 663480"/>
              <a:gd name="connsiteY3" fmla="*/ 211253 h 484975"/>
              <a:gd name="connsiteX4" fmla="*/ 458651 w 663480"/>
              <a:gd name="connsiteY4" fmla="*/ 252528 h 484975"/>
              <a:gd name="connsiteX5" fmla="*/ 434838 w 663480"/>
              <a:gd name="connsiteY5" fmla="*/ 241416 h 484975"/>
              <a:gd name="connsiteX6" fmla="*/ 525326 w 663480"/>
              <a:gd name="connsiteY6" fmla="*/ 323966 h 484975"/>
              <a:gd name="connsiteX7" fmla="*/ 638038 w 663480"/>
              <a:gd name="connsiteY7" fmla="*/ 450966 h 484975"/>
              <a:gd name="connsiteX8" fmla="*/ 601526 w 663480"/>
              <a:gd name="connsiteY8" fmla="*/ 447791 h 484975"/>
              <a:gd name="connsiteX9" fmla="*/ 663438 w 663480"/>
              <a:gd name="connsiteY9" fmla="*/ 484303 h 484975"/>
              <a:gd name="connsiteX10" fmla="*/ 590413 w 663480"/>
              <a:gd name="connsiteY10" fmla="*/ 411278 h 484975"/>
              <a:gd name="connsiteX11" fmla="*/ 377688 w 663480"/>
              <a:gd name="connsiteY11" fmla="*/ 203316 h 484975"/>
              <a:gd name="connsiteX12" fmla="*/ 104638 w 663480"/>
              <a:gd name="connsiteY12" fmla="*/ 84253 h 484975"/>
              <a:gd name="connsiteX13" fmla="*/ 9388 w 663480"/>
              <a:gd name="connsiteY13" fmla="*/ 1703 h 48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3480" h="484975">
                <a:moveTo>
                  <a:pt x="9388" y="1703"/>
                </a:moveTo>
                <a:cubicBezTo>
                  <a:pt x="45371" y="14668"/>
                  <a:pt x="288788" y="146166"/>
                  <a:pt x="320538" y="162041"/>
                </a:cubicBezTo>
                <a:cubicBezTo>
                  <a:pt x="352288" y="177916"/>
                  <a:pt x="187453" y="88751"/>
                  <a:pt x="199888" y="96953"/>
                </a:cubicBezTo>
                <a:cubicBezTo>
                  <a:pt x="212324" y="105155"/>
                  <a:pt x="352024" y="185324"/>
                  <a:pt x="395151" y="211253"/>
                </a:cubicBezTo>
                <a:cubicBezTo>
                  <a:pt x="438278" y="237182"/>
                  <a:pt x="452036" y="247501"/>
                  <a:pt x="458651" y="252528"/>
                </a:cubicBezTo>
                <a:cubicBezTo>
                  <a:pt x="465266" y="257555"/>
                  <a:pt x="423726" y="229510"/>
                  <a:pt x="434838" y="241416"/>
                </a:cubicBezTo>
                <a:cubicBezTo>
                  <a:pt x="445950" y="253322"/>
                  <a:pt x="491459" y="289041"/>
                  <a:pt x="525326" y="323966"/>
                </a:cubicBezTo>
                <a:cubicBezTo>
                  <a:pt x="559193" y="358891"/>
                  <a:pt x="625338" y="430329"/>
                  <a:pt x="638038" y="450966"/>
                </a:cubicBezTo>
                <a:cubicBezTo>
                  <a:pt x="650738" y="471603"/>
                  <a:pt x="597293" y="442235"/>
                  <a:pt x="601526" y="447791"/>
                </a:cubicBezTo>
                <a:cubicBezTo>
                  <a:pt x="605759" y="453347"/>
                  <a:pt x="665290" y="490388"/>
                  <a:pt x="663438" y="484303"/>
                </a:cubicBezTo>
                <a:cubicBezTo>
                  <a:pt x="661586" y="478218"/>
                  <a:pt x="590413" y="411278"/>
                  <a:pt x="590413" y="411278"/>
                </a:cubicBezTo>
                <a:cubicBezTo>
                  <a:pt x="542788" y="364447"/>
                  <a:pt x="458650" y="257820"/>
                  <a:pt x="377688" y="203316"/>
                </a:cubicBezTo>
                <a:cubicBezTo>
                  <a:pt x="296726" y="148812"/>
                  <a:pt x="160729" y="115474"/>
                  <a:pt x="104638" y="84253"/>
                </a:cubicBezTo>
                <a:cubicBezTo>
                  <a:pt x="48547" y="53032"/>
                  <a:pt x="-26595" y="-11262"/>
                  <a:pt x="9388" y="1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ACD789D6-2FB7-4353-A4E3-377D4CFADE3A}"/>
              </a:ext>
            </a:extLst>
          </p:cNvPr>
          <p:cNvSpPr/>
          <p:nvPr/>
        </p:nvSpPr>
        <p:spPr>
          <a:xfrm>
            <a:off x="6416183" y="3694411"/>
            <a:ext cx="532338" cy="466368"/>
          </a:xfrm>
          <a:custGeom>
            <a:avLst/>
            <a:gdLst>
              <a:gd name="connsiteX0" fmla="*/ 2080 w 532338"/>
              <a:gd name="connsiteY0" fmla="*/ 1289 h 466368"/>
              <a:gd name="connsiteX1" fmla="*/ 127492 w 532338"/>
              <a:gd name="connsiteY1" fmla="*/ 107652 h 466368"/>
              <a:gd name="connsiteX2" fmla="*/ 203692 w 532338"/>
              <a:gd name="connsiteY2" fmla="*/ 187027 h 466368"/>
              <a:gd name="connsiteX3" fmla="*/ 311642 w 532338"/>
              <a:gd name="connsiteY3" fmla="*/ 285452 h 466368"/>
              <a:gd name="connsiteX4" fmla="*/ 267192 w 532338"/>
              <a:gd name="connsiteY4" fmla="*/ 244177 h 466368"/>
              <a:gd name="connsiteX5" fmla="*/ 524367 w 532338"/>
              <a:gd name="connsiteY5" fmla="*/ 458489 h 466368"/>
              <a:gd name="connsiteX6" fmla="*/ 471980 w 532338"/>
              <a:gd name="connsiteY6" fmla="*/ 423564 h 466368"/>
              <a:gd name="connsiteX7" fmla="*/ 308467 w 532338"/>
              <a:gd name="connsiteY7" fmla="*/ 310852 h 466368"/>
              <a:gd name="connsiteX8" fmla="*/ 238617 w 532338"/>
              <a:gd name="connsiteY8" fmla="*/ 185439 h 466368"/>
              <a:gd name="connsiteX9" fmla="*/ 2080 w 532338"/>
              <a:gd name="connsiteY9" fmla="*/ 1289 h 466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338" h="466368">
                <a:moveTo>
                  <a:pt x="2080" y="1289"/>
                </a:moveTo>
                <a:cubicBezTo>
                  <a:pt x="-16441" y="-11676"/>
                  <a:pt x="93890" y="76696"/>
                  <a:pt x="127492" y="107652"/>
                </a:cubicBezTo>
                <a:cubicBezTo>
                  <a:pt x="161094" y="138608"/>
                  <a:pt x="173000" y="157394"/>
                  <a:pt x="203692" y="187027"/>
                </a:cubicBezTo>
                <a:cubicBezTo>
                  <a:pt x="234384" y="216660"/>
                  <a:pt x="301059" y="275927"/>
                  <a:pt x="311642" y="285452"/>
                </a:cubicBezTo>
                <a:cubicBezTo>
                  <a:pt x="322225" y="294977"/>
                  <a:pt x="231738" y="215337"/>
                  <a:pt x="267192" y="244177"/>
                </a:cubicBezTo>
                <a:cubicBezTo>
                  <a:pt x="302646" y="273017"/>
                  <a:pt x="490236" y="428591"/>
                  <a:pt x="524367" y="458489"/>
                </a:cubicBezTo>
                <a:cubicBezTo>
                  <a:pt x="558498" y="488387"/>
                  <a:pt x="471980" y="423564"/>
                  <a:pt x="471980" y="423564"/>
                </a:cubicBezTo>
                <a:cubicBezTo>
                  <a:pt x="435997" y="398958"/>
                  <a:pt x="347361" y="350540"/>
                  <a:pt x="308467" y="310852"/>
                </a:cubicBezTo>
                <a:cubicBezTo>
                  <a:pt x="269573" y="271164"/>
                  <a:pt x="285977" y="232270"/>
                  <a:pt x="238617" y="185439"/>
                </a:cubicBezTo>
                <a:cubicBezTo>
                  <a:pt x="191257" y="138608"/>
                  <a:pt x="20601" y="14254"/>
                  <a:pt x="2080" y="1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27265FD3-6355-4D41-909B-B18D741F8FAB}"/>
              </a:ext>
            </a:extLst>
          </p:cNvPr>
          <p:cNvSpPr/>
          <p:nvPr/>
        </p:nvSpPr>
        <p:spPr>
          <a:xfrm>
            <a:off x="6903061" y="3843032"/>
            <a:ext cx="184395" cy="310878"/>
          </a:xfrm>
          <a:custGeom>
            <a:avLst/>
            <a:gdLst>
              <a:gd name="connsiteX0" fmla="*/ 80352 w 184395"/>
              <a:gd name="connsiteY0" fmla="*/ 306 h 310878"/>
              <a:gd name="connsiteX1" fmla="*/ 180364 w 184395"/>
              <a:gd name="connsiteY1" fmla="*/ 98731 h 310878"/>
              <a:gd name="connsiteX2" fmla="*/ 162902 w 184395"/>
              <a:gd name="connsiteY2" fmla="*/ 109843 h 310878"/>
              <a:gd name="connsiteX3" fmla="*/ 145439 w 184395"/>
              <a:gd name="connsiteY3" fmla="*/ 136831 h 310878"/>
              <a:gd name="connsiteX4" fmla="*/ 113689 w 184395"/>
              <a:gd name="connsiteY4" fmla="*/ 214618 h 310878"/>
              <a:gd name="connsiteX5" fmla="*/ 70827 w 184395"/>
              <a:gd name="connsiteY5" fmla="*/ 287643 h 310878"/>
              <a:gd name="connsiteX6" fmla="*/ 12089 w 184395"/>
              <a:gd name="connsiteY6" fmla="*/ 308281 h 310878"/>
              <a:gd name="connsiteX7" fmla="*/ 5739 w 184395"/>
              <a:gd name="connsiteY7" fmla="*/ 303518 h 310878"/>
              <a:gd name="connsiteX8" fmla="*/ 78764 w 184395"/>
              <a:gd name="connsiteY8" fmla="*/ 244781 h 310878"/>
              <a:gd name="connsiteX9" fmla="*/ 127977 w 184395"/>
              <a:gd name="connsiteY9" fmla="*/ 178106 h 310878"/>
              <a:gd name="connsiteX10" fmla="*/ 129564 w 184395"/>
              <a:gd name="connsiteY10" fmla="*/ 195568 h 310878"/>
              <a:gd name="connsiteX11" fmla="*/ 169252 w 184395"/>
              <a:gd name="connsiteY11" fmla="*/ 135243 h 310878"/>
              <a:gd name="connsiteX12" fmla="*/ 80352 w 184395"/>
              <a:gd name="connsiteY12" fmla="*/ 306 h 31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395" h="310878">
                <a:moveTo>
                  <a:pt x="80352" y="306"/>
                </a:moveTo>
                <a:cubicBezTo>
                  <a:pt x="82204" y="-5779"/>
                  <a:pt x="166606" y="80475"/>
                  <a:pt x="180364" y="98731"/>
                </a:cubicBezTo>
                <a:cubicBezTo>
                  <a:pt x="194122" y="116987"/>
                  <a:pt x="168723" y="103493"/>
                  <a:pt x="162902" y="109843"/>
                </a:cubicBezTo>
                <a:cubicBezTo>
                  <a:pt x="157081" y="116193"/>
                  <a:pt x="153641" y="119369"/>
                  <a:pt x="145439" y="136831"/>
                </a:cubicBezTo>
                <a:cubicBezTo>
                  <a:pt x="137237" y="154293"/>
                  <a:pt x="126124" y="189483"/>
                  <a:pt x="113689" y="214618"/>
                </a:cubicBezTo>
                <a:cubicBezTo>
                  <a:pt x="101254" y="239753"/>
                  <a:pt x="87760" y="272033"/>
                  <a:pt x="70827" y="287643"/>
                </a:cubicBezTo>
                <a:cubicBezTo>
                  <a:pt x="53894" y="303254"/>
                  <a:pt x="22937" y="305635"/>
                  <a:pt x="12089" y="308281"/>
                </a:cubicBezTo>
                <a:cubicBezTo>
                  <a:pt x="1241" y="310927"/>
                  <a:pt x="-5373" y="314101"/>
                  <a:pt x="5739" y="303518"/>
                </a:cubicBezTo>
                <a:cubicBezTo>
                  <a:pt x="16851" y="292935"/>
                  <a:pt x="58391" y="265683"/>
                  <a:pt x="78764" y="244781"/>
                </a:cubicBezTo>
                <a:cubicBezTo>
                  <a:pt x="99137" y="223879"/>
                  <a:pt x="119510" y="186308"/>
                  <a:pt x="127977" y="178106"/>
                </a:cubicBezTo>
                <a:cubicBezTo>
                  <a:pt x="136444" y="169904"/>
                  <a:pt x="122685" y="202712"/>
                  <a:pt x="129564" y="195568"/>
                </a:cubicBezTo>
                <a:cubicBezTo>
                  <a:pt x="136443" y="188424"/>
                  <a:pt x="171633" y="163818"/>
                  <a:pt x="169252" y="135243"/>
                </a:cubicBezTo>
                <a:cubicBezTo>
                  <a:pt x="166871" y="106668"/>
                  <a:pt x="78500" y="6391"/>
                  <a:pt x="80352" y="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2EB96DDF-CE31-4CA5-98A2-F0E4729015E2}"/>
              </a:ext>
            </a:extLst>
          </p:cNvPr>
          <p:cNvSpPr/>
          <p:nvPr/>
        </p:nvSpPr>
        <p:spPr>
          <a:xfrm>
            <a:off x="6719258" y="3902070"/>
            <a:ext cx="302267" cy="220286"/>
          </a:xfrm>
          <a:custGeom>
            <a:avLst/>
            <a:gdLst>
              <a:gd name="connsiteX0" fmla="*/ 302255 w 302267"/>
              <a:gd name="connsiteY0" fmla="*/ 5 h 220286"/>
              <a:gd name="connsiteX1" fmla="*/ 253042 w 302267"/>
              <a:gd name="connsiteY1" fmla="*/ 173043 h 220286"/>
              <a:gd name="connsiteX2" fmla="*/ 227642 w 302267"/>
              <a:gd name="connsiteY2" fmla="*/ 173043 h 220286"/>
              <a:gd name="connsiteX3" fmla="*/ 192717 w 302267"/>
              <a:gd name="connsiteY3" fmla="*/ 141293 h 220286"/>
              <a:gd name="connsiteX4" fmla="*/ 630 w 302267"/>
              <a:gd name="connsiteY4" fmla="*/ 26993 h 220286"/>
              <a:gd name="connsiteX5" fmla="*/ 133980 w 302267"/>
              <a:gd name="connsiteY5" fmla="*/ 103193 h 220286"/>
              <a:gd name="connsiteX6" fmla="*/ 218117 w 302267"/>
              <a:gd name="connsiteY6" fmla="*/ 211143 h 220286"/>
              <a:gd name="connsiteX7" fmla="*/ 214942 w 302267"/>
              <a:gd name="connsiteY7" fmla="*/ 214318 h 220286"/>
              <a:gd name="connsiteX8" fmla="*/ 248280 w 302267"/>
              <a:gd name="connsiteY8" fmla="*/ 179393 h 220286"/>
              <a:gd name="connsiteX9" fmla="*/ 302255 w 302267"/>
              <a:gd name="connsiteY9" fmla="*/ 5 h 22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2267" h="220286">
                <a:moveTo>
                  <a:pt x="302255" y="5"/>
                </a:moveTo>
                <a:cubicBezTo>
                  <a:pt x="303049" y="-1053"/>
                  <a:pt x="265477" y="144203"/>
                  <a:pt x="253042" y="173043"/>
                </a:cubicBezTo>
                <a:cubicBezTo>
                  <a:pt x="240606" y="201883"/>
                  <a:pt x="237696" y="178335"/>
                  <a:pt x="227642" y="173043"/>
                </a:cubicBezTo>
                <a:cubicBezTo>
                  <a:pt x="217588" y="167751"/>
                  <a:pt x="230552" y="165635"/>
                  <a:pt x="192717" y="141293"/>
                </a:cubicBezTo>
                <a:cubicBezTo>
                  <a:pt x="154882" y="116951"/>
                  <a:pt x="10419" y="33343"/>
                  <a:pt x="630" y="26993"/>
                </a:cubicBezTo>
                <a:cubicBezTo>
                  <a:pt x="-9159" y="20643"/>
                  <a:pt x="97732" y="72501"/>
                  <a:pt x="133980" y="103193"/>
                </a:cubicBezTo>
                <a:cubicBezTo>
                  <a:pt x="170228" y="133885"/>
                  <a:pt x="204623" y="192622"/>
                  <a:pt x="218117" y="211143"/>
                </a:cubicBezTo>
                <a:cubicBezTo>
                  <a:pt x="231611" y="229664"/>
                  <a:pt x="214942" y="214318"/>
                  <a:pt x="214942" y="214318"/>
                </a:cubicBezTo>
                <a:cubicBezTo>
                  <a:pt x="219969" y="209026"/>
                  <a:pt x="235844" y="209820"/>
                  <a:pt x="248280" y="179393"/>
                </a:cubicBezTo>
                <a:cubicBezTo>
                  <a:pt x="260715" y="148966"/>
                  <a:pt x="301461" y="1063"/>
                  <a:pt x="30225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A024407E-FE99-42F4-8538-492493C64319}"/>
              </a:ext>
            </a:extLst>
          </p:cNvPr>
          <p:cNvSpPr/>
          <p:nvPr/>
        </p:nvSpPr>
        <p:spPr>
          <a:xfrm>
            <a:off x="6713506" y="3793679"/>
            <a:ext cx="179425" cy="152880"/>
          </a:xfrm>
          <a:custGeom>
            <a:avLst/>
            <a:gdLst>
              <a:gd name="connsiteX0" fmla="*/ 179419 w 179425"/>
              <a:gd name="connsiteY0" fmla="*/ 446 h 152880"/>
              <a:gd name="connsiteX1" fmla="*/ 82582 w 179425"/>
              <a:gd name="connsiteY1" fmla="*/ 73471 h 152880"/>
              <a:gd name="connsiteX2" fmla="*/ 73057 w 179425"/>
              <a:gd name="connsiteY2" fmla="*/ 84584 h 152880"/>
              <a:gd name="connsiteX3" fmla="*/ 58769 w 179425"/>
              <a:gd name="connsiteY3" fmla="*/ 108396 h 152880"/>
              <a:gd name="connsiteX4" fmla="*/ 39719 w 179425"/>
              <a:gd name="connsiteY4" fmla="*/ 135384 h 152880"/>
              <a:gd name="connsiteX5" fmla="*/ 79407 w 179425"/>
              <a:gd name="connsiteY5" fmla="*/ 52834 h 152880"/>
              <a:gd name="connsiteX6" fmla="*/ 32 w 179425"/>
              <a:gd name="connsiteY6" fmla="*/ 152846 h 152880"/>
              <a:gd name="connsiteX7" fmla="*/ 69882 w 179425"/>
              <a:gd name="connsiteY7" fmla="*/ 63946 h 152880"/>
              <a:gd name="connsiteX8" fmla="*/ 87344 w 179425"/>
              <a:gd name="connsiteY8" fmla="*/ 43309 h 152880"/>
              <a:gd name="connsiteX9" fmla="*/ 179419 w 179425"/>
              <a:gd name="connsiteY9" fmla="*/ 446 h 15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425" h="152880">
                <a:moveTo>
                  <a:pt x="179419" y="446"/>
                </a:moveTo>
                <a:cubicBezTo>
                  <a:pt x="178625" y="5473"/>
                  <a:pt x="100309" y="59448"/>
                  <a:pt x="82582" y="73471"/>
                </a:cubicBezTo>
                <a:cubicBezTo>
                  <a:pt x="64855" y="87494"/>
                  <a:pt x="77026" y="78763"/>
                  <a:pt x="73057" y="84584"/>
                </a:cubicBezTo>
                <a:cubicBezTo>
                  <a:pt x="69088" y="90405"/>
                  <a:pt x="64325" y="99929"/>
                  <a:pt x="58769" y="108396"/>
                </a:cubicBezTo>
                <a:cubicBezTo>
                  <a:pt x="53213" y="116863"/>
                  <a:pt x="36279" y="144644"/>
                  <a:pt x="39719" y="135384"/>
                </a:cubicBezTo>
                <a:cubicBezTo>
                  <a:pt x="43159" y="126124"/>
                  <a:pt x="86021" y="49924"/>
                  <a:pt x="79407" y="52834"/>
                </a:cubicBezTo>
                <a:cubicBezTo>
                  <a:pt x="72793" y="55744"/>
                  <a:pt x="1619" y="150994"/>
                  <a:pt x="32" y="152846"/>
                </a:cubicBezTo>
                <a:cubicBezTo>
                  <a:pt x="-1555" y="154698"/>
                  <a:pt x="55330" y="82202"/>
                  <a:pt x="69882" y="63946"/>
                </a:cubicBezTo>
                <a:cubicBezTo>
                  <a:pt x="84434" y="45690"/>
                  <a:pt x="69352" y="52305"/>
                  <a:pt x="87344" y="43309"/>
                </a:cubicBezTo>
                <a:cubicBezTo>
                  <a:pt x="105336" y="34313"/>
                  <a:pt x="180213" y="-4581"/>
                  <a:pt x="179419" y="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8E43CDE4-735E-49D8-A336-042FA676DA99}"/>
              </a:ext>
            </a:extLst>
          </p:cNvPr>
          <p:cNvSpPr/>
          <p:nvPr/>
        </p:nvSpPr>
        <p:spPr>
          <a:xfrm>
            <a:off x="6497638" y="3556000"/>
            <a:ext cx="344717" cy="325451"/>
          </a:xfrm>
          <a:custGeom>
            <a:avLst/>
            <a:gdLst>
              <a:gd name="connsiteX0" fmla="*/ 0 w 344717"/>
              <a:gd name="connsiteY0" fmla="*/ 0 h 325451"/>
              <a:gd name="connsiteX1" fmla="*/ 214312 w 344717"/>
              <a:gd name="connsiteY1" fmla="*/ 95250 h 325451"/>
              <a:gd name="connsiteX2" fmla="*/ 168275 w 344717"/>
              <a:gd name="connsiteY2" fmla="*/ 104775 h 325451"/>
              <a:gd name="connsiteX3" fmla="*/ 234950 w 344717"/>
              <a:gd name="connsiteY3" fmla="*/ 141288 h 325451"/>
              <a:gd name="connsiteX4" fmla="*/ 173037 w 344717"/>
              <a:gd name="connsiteY4" fmla="*/ 196850 h 325451"/>
              <a:gd name="connsiteX5" fmla="*/ 153987 w 344717"/>
              <a:gd name="connsiteY5" fmla="*/ 230188 h 325451"/>
              <a:gd name="connsiteX6" fmla="*/ 203200 w 344717"/>
              <a:gd name="connsiteY6" fmla="*/ 288925 h 325451"/>
              <a:gd name="connsiteX7" fmla="*/ 217487 w 344717"/>
              <a:gd name="connsiteY7" fmla="*/ 325438 h 325451"/>
              <a:gd name="connsiteX8" fmla="*/ 241300 w 344717"/>
              <a:gd name="connsiteY8" fmla="*/ 292100 h 325451"/>
              <a:gd name="connsiteX9" fmla="*/ 344487 w 344717"/>
              <a:gd name="connsiteY9" fmla="*/ 212725 h 325451"/>
              <a:gd name="connsiteX10" fmla="*/ 209550 w 344717"/>
              <a:gd name="connsiteY10" fmla="*/ 306388 h 325451"/>
              <a:gd name="connsiteX11" fmla="*/ 198437 w 344717"/>
              <a:gd name="connsiteY11" fmla="*/ 311150 h 325451"/>
              <a:gd name="connsiteX12" fmla="*/ 161925 w 344717"/>
              <a:gd name="connsiteY12" fmla="*/ 260350 h 325451"/>
              <a:gd name="connsiteX13" fmla="*/ 215900 w 344717"/>
              <a:gd name="connsiteY13" fmla="*/ 128588 h 325451"/>
              <a:gd name="connsiteX14" fmla="*/ 158750 w 344717"/>
              <a:gd name="connsiteY14" fmla="*/ 96838 h 325451"/>
              <a:gd name="connsiteX15" fmla="*/ 0 w 344717"/>
              <a:gd name="connsiteY15" fmla="*/ 0 h 325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4717" h="325451">
                <a:moveTo>
                  <a:pt x="0" y="0"/>
                </a:moveTo>
                <a:cubicBezTo>
                  <a:pt x="93133" y="38894"/>
                  <a:pt x="186266" y="77788"/>
                  <a:pt x="214312" y="95250"/>
                </a:cubicBezTo>
                <a:cubicBezTo>
                  <a:pt x="242358" y="112713"/>
                  <a:pt x="164835" y="97102"/>
                  <a:pt x="168275" y="104775"/>
                </a:cubicBezTo>
                <a:cubicBezTo>
                  <a:pt x="171715" y="112448"/>
                  <a:pt x="234156" y="125942"/>
                  <a:pt x="234950" y="141288"/>
                </a:cubicBezTo>
                <a:cubicBezTo>
                  <a:pt x="235744" y="156634"/>
                  <a:pt x="186531" y="182033"/>
                  <a:pt x="173037" y="196850"/>
                </a:cubicBezTo>
                <a:cubicBezTo>
                  <a:pt x="159543" y="211667"/>
                  <a:pt x="148960" y="214842"/>
                  <a:pt x="153987" y="230188"/>
                </a:cubicBezTo>
                <a:cubicBezTo>
                  <a:pt x="159014" y="245534"/>
                  <a:pt x="192617" y="273050"/>
                  <a:pt x="203200" y="288925"/>
                </a:cubicBezTo>
                <a:cubicBezTo>
                  <a:pt x="213783" y="304800"/>
                  <a:pt x="211137" y="324909"/>
                  <a:pt x="217487" y="325438"/>
                </a:cubicBezTo>
                <a:cubicBezTo>
                  <a:pt x="223837" y="325967"/>
                  <a:pt x="220133" y="310886"/>
                  <a:pt x="241300" y="292100"/>
                </a:cubicBezTo>
                <a:cubicBezTo>
                  <a:pt x="262467" y="273315"/>
                  <a:pt x="349779" y="210344"/>
                  <a:pt x="344487" y="212725"/>
                </a:cubicBezTo>
                <a:cubicBezTo>
                  <a:pt x="339195" y="215106"/>
                  <a:pt x="233892" y="289984"/>
                  <a:pt x="209550" y="306388"/>
                </a:cubicBezTo>
                <a:cubicBezTo>
                  <a:pt x="185208" y="322792"/>
                  <a:pt x="206375" y="318823"/>
                  <a:pt x="198437" y="311150"/>
                </a:cubicBezTo>
                <a:cubicBezTo>
                  <a:pt x="190500" y="303477"/>
                  <a:pt x="159015" y="290777"/>
                  <a:pt x="161925" y="260350"/>
                </a:cubicBezTo>
                <a:cubicBezTo>
                  <a:pt x="164835" y="229923"/>
                  <a:pt x="216429" y="155840"/>
                  <a:pt x="215900" y="128588"/>
                </a:cubicBezTo>
                <a:cubicBezTo>
                  <a:pt x="215371" y="101336"/>
                  <a:pt x="158750" y="96838"/>
                  <a:pt x="158750" y="9683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E49465DB-C9E8-4992-86E5-35BB1CE48197}"/>
              </a:ext>
            </a:extLst>
          </p:cNvPr>
          <p:cNvSpPr/>
          <p:nvPr/>
        </p:nvSpPr>
        <p:spPr>
          <a:xfrm>
            <a:off x="6796135" y="3588943"/>
            <a:ext cx="469186" cy="79544"/>
          </a:xfrm>
          <a:custGeom>
            <a:avLst/>
            <a:gdLst>
              <a:gd name="connsiteX0" fmla="*/ 1540 w 469186"/>
              <a:gd name="connsiteY0" fmla="*/ 71832 h 79544"/>
              <a:gd name="connsiteX1" fmla="*/ 146003 w 469186"/>
              <a:gd name="connsiteY1" fmla="*/ 78182 h 79544"/>
              <a:gd name="connsiteX2" fmla="*/ 252365 w 469186"/>
              <a:gd name="connsiteY2" fmla="*/ 54370 h 79544"/>
              <a:gd name="connsiteX3" fmla="*/ 219028 w 469186"/>
              <a:gd name="connsiteY3" fmla="*/ 57545 h 79544"/>
              <a:gd name="connsiteX4" fmla="*/ 296815 w 469186"/>
              <a:gd name="connsiteY4" fmla="*/ 35320 h 79544"/>
              <a:gd name="connsiteX5" fmla="*/ 426990 w 469186"/>
              <a:gd name="connsiteY5" fmla="*/ 395 h 79544"/>
              <a:gd name="connsiteX6" fmla="*/ 468265 w 469186"/>
              <a:gd name="connsiteY6" fmla="*/ 16270 h 79544"/>
              <a:gd name="connsiteX7" fmla="*/ 395240 w 469186"/>
              <a:gd name="connsiteY7" fmla="*/ 13095 h 79544"/>
              <a:gd name="connsiteX8" fmla="*/ 326978 w 469186"/>
              <a:gd name="connsiteY8" fmla="*/ 51195 h 79544"/>
              <a:gd name="connsiteX9" fmla="*/ 244428 w 469186"/>
              <a:gd name="connsiteY9" fmla="*/ 32145 h 79544"/>
              <a:gd name="connsiteX10" fmla="*/ 1540 w 469186"/>
              <a:gd name="connsiteY10" fmla="*/ 71832 h 7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9186" h="79544">
                <a:moveTo>
                  <a:pt x="1540" y="71832"/>
                </a:moveTo>
                <a:cubicBezTo>
                  <a:pt x="-14864" y="79505"/>
                  <a:pt x="104199" y="81092"/>
                  <a:pt x="146003" y="78182"/>
                </a:cubicBezTo>
                <a:cubicBezTo>
                  <a:pt x="187807" y="75272"/>
                  <a:pt x="240194" y="57809"/>
                  <a:pt x="252365" y="54370"/>
                </a:cubicBezTo>
                <a:cubicBezTo>
                  <a:pt x="264536" y="50930"/>
                  <a:pt x="211620" y="60720"/>
                  <a:pt x="219028" y="57545"/>
                </a:cubicBezTo>
                <a:cubicBezTo>
                  <a:pt x="226436" y="54370"/>
                  <a:pt x="296815" y="35320"/>
                  <a:pt x="296815" y="35320"/>
                </a:cubicBezTo>
                <a:cubicBezTo>
                  <a:pt x="331475" y="25795"/>
                  <a:pt x="398415" y="3570"/>
                  <a:pt x="426990" y="395"/>
                </a:cubicBezTo>
                <a:cubicBezTo>
                  <a:pt x="455565" y="-2780"/>
                  <a:pt x="473557" y="14153"/>
                  <a:pt x="468265" y="16270"/>
                </a:cubicBezTo>
                <a:cubicBezTo>
                  <a:pt x="462973" y="18387"/>
                  <a:pt x="418788" y="7274"/>
                  <a:pt x="395240" y="13095"/>
                </a:cubicBezTo>
                <a:cubicBezTo>
                  <a:pt x="371692" y="18916"/>
                  <a:pt x="352113" y="48020"/>
                  <a:pt x="326978" y="51195"/>
                </a:cubicBezTo>
                <a:cubicBezTo>
                  <a:pt x="301843" y="54370"/>
                  <a:pt x="294170" y="29499"/>
                  <a:pt x="244428" y="32145"/>
                </a:cubicBezTo>
                <a:cubicBezTo>
                  <a:pt x="194686" y="34791"/>
                  <a:pt x="17944" y="64159"/>
                  <a:pt x="1540" y="71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C991221D-0F0A-4300-9B9D-A39F76FCEA87}"/>
              </a:ext>
            </a:extLst>
          </p:cNvPr>
          <p:cNvSpPr/>
          <p:nvPr/>
        </p:nvSpPr>
        <p:spPr>
          <a:xfrm>
            <a:off x="7274904" y="3620958"/>
            <a:ext cx="86621" cy="258961"/>
          </a:xfrm>
          <a:custGeom>
            <a:avLst/>
            <a:gdLst>
              <a:gd name="connsiteX0" fmla="*/ 2196 w 86621"/>
              <a:gd name="connsiteY0" fmla="*/ 130 h 258961"/>
              <a:gd name="connsiteX1" fmla="*/ 54584 w 86621"/>
              <a:gd name="connsiteY1" fmla="*/ 117605 h 258961"/>
              <a:gd name="connsiteX2" fmla="*/ 26009 w 86621"/>
              <a:gd name="connsiteY2" fmla="*/ 76330 h 258961"/>
              <a:gd name="connsiteX3" fmla="*/ 70459 w 86621"/>
              <a:gd name="connsiteY3" fmla="*/ 154117 h 258961"/>
              <a:gd name="connsiteX4" fmla="*/ 56171 w 86621"/>
              <a:gd name="connsiteY4" fmla="*/ 184280 h 258961"/>
              <a:gd name="connsiteX5" fmla="*/ 26009 w 86621"/>
              <a:gd name="connsiteY5" fmla="*/ 249367 h 258961"/>
              <a:gd name="connsiteX6" fmla="*/ 18071 w 86621"/>
              <a:gd name="connsiteY6" fmla="*/ 255717 h 258961"/>
              <a:gd name="connsiteX7" fmla="*/ 22834 w 86621"/>
              <a:gd name="connsiteY7" fmla="*/ 252542 h 258961"/>
              <a:gd name="connsiteX8" fmla="*/ 86334 w 86621"/>
              <a:gd name="connsiteY8" fmla="*/ 184280 h 258961"/>
              <a:gd name="connsiteX9" fmla="*/ 45059 w 86621"/>
              <a:gd name="connsiteY9" fmla="*/ 135067 h 258961"/>
              <a:gd name="connsiteX10" fmla="*/ 14896 w 86621"/>
              <a:gd name="connsiteY10" fmla="*/ 95380 h 258961"/>
              <a:gd name="connsiteX11" fmla="*/ 2196 w 86621"/>
              <a:gd name="connsiteY11" fmla="*/ 130 h 25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621" h="258961">
                <a:moveTo>
                  <a:pt x="2196" y="130"/>
                </a:moveTo>
                <a:cubicBezTo>
                  <a:pt x="8811" y="3834"/>
                  <a:pt x="50615" y="104905"/>
                  <a:pt x="54584" y="117605"/>
                </a:cubicBezTo>
                <a:cubicBezTo>
                  <a:pt x="58553" y="130305"/>
                  <a:pt x="23363" y="70245"/>
                  <a:pt x="26009" y="76330"/>
                </a:cubicBezTo>
                <a:cubicBezTo>
                  <a:pt x="28655" y="82415"/>
                  <a:pt x="65432" y="136126"/>
                  <a:pt x="70459" y="154117"/>
                </a:cubicBezTo>
                <a:cubicBezTo>
                  <a:pt x="75486" y="172108"/>
                  <a:pt x="63579" y="168405"/>
                  <a:pt x="56171" y="184280"/>
                </a:cubicBezTo>
                <a:cubicBezTo>
                  <a:pt x="48763" y="200155"/>
                  <a:pt x="32359" y="237461"/>
                  <a:pt x="26009" y="249367"/>
                </a:cubicBezTo>
                <a:cubicBezTo>
                  <a:pt x="19659" y="261273"/>
                  <a:pt x="18600" y="255188"/>
                  <a:pt x="18071" y="255717"/>
                </a:cubicBezTo>
                <a:cubicBezTo>
                  <a:pt x="17542" y="256246"/>
                  <a:pt x="11457" y="264448"/>
                  <a:pt x="22834" y="252542"/>
                </a:cubicBezTo>
                <a:cubicBezTo>
                  <a:pt x="34211" y="240636"/>
                  <a:pt x="82630" y="203859"/>
                  <a:pt x="86334" y="184280"/>
                </a:cubicBezTo>
                <a:cubicBezTo>
                  <a:pt x="90038" y="164701"/>
                  <a:pt x="56965" y="149884"/>
                  <a:pt x="45059" y="135067"/>
                </a:cubicBezTo>
                <a:cubicBezTo>
                  <a:pt x="33153" y="120250"/>
                  <a:pt x="24686" y="118399"/>
                  <a:pt x="14896" y="95380"/>
                </a:cubicBezTo>
                <a:cubicBezTo>
                  <a:pt x="5106" y="72361"/>
                  <a:pt x="-4419" y="-3574"/>
                  <a:pt x="2196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BBEBB52C-45E1-438A-A8CB-82F5442C33EE}"/>
              </a:ext>
            </a:extLst>
          </p:cNvPr>
          <p:cNvSpPr/>
          <p:nvPr/>
        </p:nvSpPr>
        <p:spPr>
          <a:xfrm>
            <a:off x="6889633" y="3603442"/>
            <a:ext cx="338312" cy="127918"/>
          </a:xfrm>
          <a:custGeom>
            <a:avLst/>
            <a:gdLst>
              <a:gd name="connsiteX0" fmla="*/ 338255 w 338312"/>
              <a:gd name="connsiteY0" fmla="*/ 183 h 127918"/>
              <a:gd name="connsiteX1" fmla="*/ 290630 w 338312"/>
              <a:gd name="connsiteY1" fmla="*/ 100196 h 127918"/>
              <a:gd name="connsiteX2" fmla="*/ 301742 w 338312"/>
              <a:gd name="connsiteY2" fmla="*/ 54158 h 127918"/>
              <a:gd name="connsiteX3" fmla="*/ 282692 w 338312"/>
              <a:gd name="connsiteY3" fmla="*/ 85908 h 127918"/>
              <a:gd name="connsiteX4" fmla="*/ 228717 w 338312"/>
              <a:gd name="connsiteY4" fmla="*/ 100196 h 127918"/>
              <a:gd name="connsiteX5" fmla="*/ 117 w 338312"/>
              <a:gd name="connsiteY5" fmla="*/ 127183 h 127918"/>
              <a:gd name="connsiteX6" fmla="*/ 198555 w 338312"/>
              <a:gd name="connsiteY6" fmla="*/ 119246 h 127918"/>
              <a:gd name="connsiteX7" fmla="*/ 271580 w 338312"/>
              <a:gd name="connsiteY7" fmla="*/ 108133 h 127918"/>
              <a:gd name="connsiteX8" fmla="*/ 279517 w 338312"/>
              <a:gd name="connsiteY8" fmla="*/ 76383 h 127918"/>
              <a:gd name="connsiteX9" fmla="*/ 338255 w 338312"/>
              <a:gd name="connsiteY9" fmla="*/ 183 h 12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8312" h="127918">
                <a:moveTo>
                  <a:pt x="338255" y="183"/>
                </a:moveTo>
                <a:cubicBezTo>
                  <a:pt x="340107" y="4152"/>
                  <a:pt x="296715" y="91200"/>
                  <a:pt x="290630" y="100196"/>
                </a:cubicBezTo>
                <a:cubicBezTo>
                  <a:pt x="284545" y="109192"/>
                  <a:pt x="303065" y="56539"/>
                  <a:pt x="301742" y="54158"/>
                </a:cubicBezTo>
                <a:cubicBezTo>
                  <a:pt x="300419" y="51777"/>
                  <a:pt x="294863" y="78235"/>
                  <a:pt x="282692" y="85908"/>
                </a:cubicBezTo>
                <a:cubicBezTo>
                  <a:pt x="270521" y="93581"/>
                  <a:pt x="275813" y="93317"/>
                  <a:pt x="228717" y="100196"/>
                </a:cubicBezTo>
                <a:cubicBezTo>
                  <a:pt x="181621" y="107075"/>
                  <a:pt x="5144" y="124008"/>
                  <a:pt x="117" y="127183"/>
                </a:cubicBezTo>
                <a:cubicBezTo>
                  <a:pt x="-4910" y="130358"/>
                  <a:pt x="153311" y="122421"/>
                  <a:pt x="198555" y="119246"/>
                </a:cubicBezTo>
                <a:cubicBezTo>
                  <a:pt x="243799" y="116071"/>
                  <a:pt x="258086" y="115277"/>
                  <a:pt x="271580" y="108133"/>
                </a:cubicBezTo>
                <a:cubicBezTo>
                  <a:pt x="285074" y="100989"/>
                  <a:pt x="268669" y="95168"/>
                  <a:pt x="279517" y="76383"/>
                </a:cubicBezTo>
                <a:cubicBezTo>
                  <a:pt x="290365" y="57598"/>
                  <a:pt x="336403" y="-3786"/>
                  <a:pt x="338255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A47ABC81-615A-4C40-B63C-414F0D9B8BE9}"/>
              </a:ext>
            </a:extLst>
          </p:cNvPr>
          <p:cNvSpPr/>
          <p:nvPr/>
        </p:nvSpPr>
        <p:spPr>
          <a:xfrm>
            <a:off x="7192650" y="3706783"/>
            <a:ext cx="128932" cy="158836"/>
          </a:xfrm>
          <a:custGeom>
            <a:avLst/>
            <a:gdLst>
              <a:gd name="connsiteX0" fmla="*/ 313 w 128932"/>
              <a:gd name="connsiteY0" fmla="*/ 1617 h 158836"/>
              <a:gd name="connsiteX1" fmla="*/ 79688 w 128932"/>
              <a:gd name="connsiteY1" fmla="*/ 142905 h 158836"/>
              <a:gd name="connsiteX2" fmla="*/ 84450 w 128932"/>
              <a:gd name="connsiteY2" fmla="*/ 133380 h 158836"/>
              <a:gd name="connsiteX3" fmla="*/ 93975 w 128932"/>
              <a:gd name="connsiteY3" fmla="*/ 133380 h 158836"/>
              <a:gd name="connsiteX4" fmla="*/ 44763 w 128932"/>
              <a:gd name="connsiteY4" fmla="*/ 42892 h 158836"/>
              <a:gd name="connsiteX5" fmla="*/ 86038 w 128932"/>
              <a:gd name="connsiteY5" fmla="*/ 144492 h 158836"/>
              <a:gd name="connsiteX6" fmla="*/ 128900 w 128932"/>
              <a:gd name="connsiteY6" fmla="*/ 85755 h 158836"/>
              <a:gd name="connsiteX7" fmla="*/ 92388 w 128932"/>
              <a:gd name="connsiteY7" fmla="*/ 158780 h 158836"/>
              <a:gd name="connsiteX8" fmla="*/ 52700 w 128932"/>
              <a:gd name="connsiteY8" fmla="*/ 71467 h 158836"/>
              <a:gd name="connsiteX9" fmla="*/ 313 w 128932"/>
              <a:gd name="connsiteY9" fmla="*/ 1617 h 158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932" h="158836">
                <a:moveTo>
                  <a:pt x="313" y="1617"/>
                </a:moveTo>
                <a:cubicBezTo>
                  <a:pt x="4811" y="13523"/>
                  <a:pt x="65665" y="120945"/>
                  <a:pt x="79688" y="142905"/>
                </a:cubicBezTo>
                <a:cubicBezTo>
                  <a:pt x="93711" y="164865"/>
                  <a:pt x="82069" y="134968"/>
                  <a:pt x="84450" y="133380"/>
                </a:cubicBezTo>
                <a:cubicBezTo>
                  <a:pt x="86831" y="131793"/>
                  <a:pt x="100589" y="148461"/>
                  <a:pt x="93975" y="133380"/>
                </a:cubicBezTo>
                <a:cubicBezTo>
                  <a:pt x="87361" y="118299"/>
                  <a:pt x="46086" y="41040"/>
                  <a:pt x="44763" y="42892"/>
                </a:cubicBezTo>
                <a:cubicBezTo>
                  <a:pt x="43440" y="44744"/>
                  <a:pt x="72015" y="137348"/>
                  <a:pt x="86038" y="144492"/>
                </a:cubicBezTo>
                <a:cubicBezTo>
                  <a:pt x="100061" y="151636"/>
                  <a:pt x="127842" y="83374"/>
                  <a:pt x="128900" y="85755"/>
                </a:cubicBezTo>
                <a:cubicBezTo>
                  <a:pt x="129958" y="88136"/>
                  <a:pt x="105088" y="161161"/>
                  <a:pt x="92388" y="158780"/>
                </a:cubicBezTo>
                <a:cubicBezTo>
                  <a:pt x="79688" y="156399"/>
                  <a:pt x="64342" y="96338"/>
                  <a:pt x="52700" y="71467"/>
                </a:cubicBezTo>
                <a:cubicBezTo>
                  <a:pt x="41058" y="46596"/>
                  <a:pt x="-4185" y="-10289"/>
                  <a:pt x="313" y="1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312DABD1-5F61-461B-89C5-C8899DFE2F77}"/>
              </a:ext>
            </a:extLst>
          </p:cNvPr>
          <p:cNvSpPr/>
          <p:nvPr/>
        </p:nvSpPr>
        <p:spPr>
          <a:xfrm>
            <a:off x="7068950" y="3788797"/>
            <a:ext cx="273253" cy="143122"/>
          </a:xfrm>
          <a:custGeom>
            <a:avLst/>
            <a:gdLst>
              <a:gd name="connsiteX0" fmla="*/ 188 w 273253"/>
              <a:gd name="connsiteY0" fmla="*/ 141853 h 143122"/>
              <a:gd name="connsiteX1" fmla="*/ 182750 w 273253"/>
              <a:gd name="connsiteY1" fmla="*/ 108516 h 143122"/>
              <a:gd name="connsiteX2" fmla="*/ 198625 w 273253"/>
              <a:gd name="connsiteY2" fmla="*/ 83116 h 143122"/>
              <a:gd name="connsiteX3" fmla="*/ 50988 w 273253"/>
              <a:gd name="connsiteY3" fmla="*/ 118041 h 143122"/>
              <a:gd name="connsiteX4" fmla="*/ 224025 w 273253"/>
              <a:gd name="connsiteY4" fmla="*/ 97403 h 143122"/>
              <a:gd name="connsiteX5" fmla="*/ 273238 w 273253"/>
              <a:gd name="connsiteY5" fmla="*/ 566 h 143122"/>
              <a:gd name="connsiteX6" fmla="*/ 220850 w 273253"/>
              <a:gd name="connsiteY6" fmla="*/ 60891 h 143122"/>
              <a:gd name="connsiteX7" fmla="*/ 188 w 273253"/>
              <a:gd name="connsiteY7" fmla="*/ 141853 h 14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253" h="143122">
                <a:moveTo>
                  <a:pt x="188" y="141853"/>
                </a:moveTo>
                <a:cubicBezTo>
                  <a:pt x="-6162" y="149790"/>
                  <a:pt x="149677" y="118305"/>
                  <a:pt x="182750" y="108516"/>
                </a:cubicBezTo>
                <a:cubicBezTo>
                  <a:pt x="215823" y="98727"/>
                  <a:pt x="220585" y="81529"/>
                  <a:pt x="198625" y="83116"/>
                </a:cubicBezTo>
                <a:cubicBezTo>
                  <a:pt x="176665" y="84703"/>
                  <a:pt x="46755" y="115660"/>
                  <a:pt x="50988" y="118041"/>
                </a:cubicBezTo>
                <a:cubicBezTo>
                  <a:pt x="55221" y="120422"/>
                  <a:pt x="186983" y="116982"/>
                  <a:pt x="224025" y="97403"/>
                </a:cubicBezTo>
                <a:cubicBezTo>
                  <a:pt x="261067" y="77824"/>
                  <a:pt x="273767" y="6651"/>
                  <a:pt x="273238" y="566"/>
                </a:cubicBezTo>
                <a:cubicBezTo>
                  <a:pt x="272709" y="-5519"/>
                  <a:pt x="261860" y="38931"/>
                  <a:pt x="220850" y="60891"/>
                </a:cubicBezTo>
                <a:cubicBezTo>
                  <a:pt x="179840" y="82851"/>
                  <a:pt x="6538" y="133916"/>
                  <a:pt x="188" y="141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E655DF2C-2061-4ED6-A2CB-22F6AD1D76EA}"/>
              </a:ext>
            </a:extLst>
          </p:cNvPr>
          <p:cNvSpPr/>
          <p:nvPr/>
        </p:nvSpPr>
        <p:spPr>
          <a:xfrm>
            <a:off x="7077066" y="3938014"/>
            <a:ext cx="535821" cy="76152"/>
          </a:xfrm>
          <a:custGeom>
            <a:avLst/>
            <a:gdLst>
              <a:gd name="connsiteX0" fmla="*/ 9 w 535821"/>
              <a:gd name="connsiteY0" fmla="*/ 11686 h 76152"/>
              <a:gd name="connsiteX1" fmla="*/ 217497 w 535821"/>
              <a:gd name="connsiteY1" fmla="*/ 2161 h 76152"/>
              <a:gd name="connsiteX2" fmla="*/ 395297 w 535821"/>
              <a:gd name="connsiteY2" fmla="*/ 56136 h 76152"/>
              <a:gd name="connsiteX3" fmla="*/ 174634 w 535821"/>
              <a:gd name="connsiteY3" fmla="*/ 13274 h 76152"/>
              <a:gd name="connsiteX4" fmla="*/ 117484 w 535821"/>
              <a:gd name="connsiteY4" fmla="*/ 8511 h 76152"/>
              <a:gd name="connsiteX5" fmla="*/ 485784 w 535821"/>
              <a:gd name="connsiteY5" fmla="*/ 62486 h 76152"/>
              <a:gd name="connsiteX6" fmla="*/ 528647 w 535821"/>
              <a:gd name="connsiteY6" fmla="*/ 72011 h 76152"/>
              <a:gd name="connsiteX7" fmla="*/ 450859 w 535821"/>
              <a:gd name="connsiteY7" fmla="*/ 72011 h 76152"/>
              <a:gd name="connsiteX8" fmla="*/ 209559 w 535821"/>
              <a:gd name="connsiteY8" fmla="*/ 21211 h 76152"/>
              <a:gd name="connsiteX9" fmla="*/ 9 w 535821"/>
              <a:gd name="connsiteY9" fmla="*/ 11686 h 7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5821" h="76152">
                <a:moveTo>
                  <a:pt x="9" y="11686"/>
                </a:moveTo>
                <a:cubicBezTo>
                  <a:pt x="1332" y="8511"/>
                  <a:pt x="151616" y="-5247"/>
                  <a:pt x="217497" y="2161"/>
                </a:cubicBezTo>
                <a:cubicBezTo>
                  <a:pt x="283378" y="9569"/>
                  <a:pt x="402441" y="54284"/>
                  <a:pt x="395297" y="56136"/>
                </a:cubicBezTo>
                <a:cubicBezTo>
                  <a:pt x="388153" y="57988"/>
                  <a:pt x="220936" y="21211"/>
                  <a:pt x="174634" y="13274"/>
                </a:cubicBezTo>
                <a:cubicBezTo>
                  <a:pt x="128332" y="5337"/>
                  <a:pt x="65626" y="309"/>
                  <a:pt x="117484" y="8511"/>
                </a:cubicBezTo>
                <a:cubicBezTo>
                  <a:pt x="169342" y="16713"/>
                  <a:pt x="417257" y="51903"/>
                  <a:pt x="485784" y="62486"/>
                </a:cubicBezTo>
                <a:cubicBezTo>
                  <a:pt x="554311" y="73069"/>
                  <a:pt x="534468" y="70424"/>
                  <a:pt x="528647" y="72011"/>
                </a:cubicBezTo>
                <a:cubicBezTo>
                  <a:pt x="522826" y="73599"/>
                  <a:pt x="504040" y="80478"/>
                  <a:pt x="450859" y="72011"/>
                </a:cubicBezTo>
                <a:cubicBezTo>
                  <a:pt x="397678" y="63544"/>
                  <a:pt x="279673" y="30736"/>
                  <a:pt x="209559" y="21211"/>
                </a:cubicBezTo>
                <a:cubicBezTo>
                  <a:pt x="139445" y="11686"/>
                  <a:pt x="-1314" y="14861"/>
                  <a:pt x="9" y="11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76E8B82B-96CF-4384-AB67-00738F646F2D}"/>
              </a:ext>
            </a:extLst>
          </p:cNvPr>
          <p:cNvSpPr/>
          <p:nvPr/>
        </p:nvSpPr>
        <p:spPr>
          <a:xfrm>
            <a:off x="7077440" y="3909983"/>
            <a:ext cx="512834" cy="87653"/>
          </a:xfrm>
          <a:custGeom>
            <a:avLst/>
            <a:gdLst>
              <a:gd name="connsiteX0" fmla="*/ 1223 w 512834"/>
              <a:gd name="connsiteY0" fmla="*/ 31780 h 87653"/>
              <a:gd name="connsiteX1" fmla="*/ 266335 w 512834"/>
              <a:gd name="connsiteY1" fmla="*/ 4792 h 87653"/>
              <a:gd name="connsiteX2" fmla="*/ 323485 w 512834"/>
              <a:gd name="connsiteY2" fmla="*/ 42892 h 87653"/>
              <a:gd name="connsiteX3" fmla="*/ 128223 w 512834"/>
              <a:gd name="connsiteY3" fmla="*/ 30 h 87653"/>
              <a:gd name="connsiteX4" fmla="*/ 282210 w 512834"/>
              <a:gd name="connsiteY4" fmla="*/ 36542 h 87653"/>
              <a:gd name="connsiteX5" fmla="*/ 431435 w 512834"/>
              <a:gd name="connsiteY5" fmla="*/ 66705 h 87653"/>
              <a:gd name="connsiteX6" fmla="*/ 510810 w 512834"/>
              <a:gd name="connsiteY6" fmla="*/ 87342 h 87653"/>
              <a:gd name="connsiteX7" fmla="*/ 352060 w 512834"/>
              <a:gd name="connsiteY7" fmla="*/ 50830 h 87653"/>
              <a:gd name="connsiteX8" fmla="*/ 174260 w 512834"/>
              <a:gd name="connsiteY8" fmla="*/ 6380 h 87653"/>
              <a:gd name="connsiteX9" fmla="*/ 1223 w 512834"/>
              <a:gd name="connsiteY9" fmla="*/ 31780 h 8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2834" h="87653">
                <a:moveTo>
                  <a:pt x="1223" y="31780"/>
                </a:moveTo>
                <a:cubicBezTo>
                  <a:pt x="16569" y="31515"/>
                  <a:pt x="212625" y="2940"/>
                  <a:pt x="266335" y="4792"/>
                </a:cubicBezTo>
                <a:cubicBezTo>
                  <a:pt x="320045" y="6644"/>
                  <a:pt x="346504" y="43686"/>
                  <a:pt x="323485" y="42892"/>
                </a:cubicBezTo>
                <a:cubicBezTo>
                  <a:pt x="300466" y="42098"/>
                  <a:pt x="135102" y="1088"/>
                  <a:pt x="128223" y="30"/>
                </a:cubicBezTo>
                <a:cubicBezTo>
                  <a:pt x="121344" y="-1028"/>
                  <a:pt x="231675" y="25430"/>
                  <a:pt x="282210" y="36542"/>
                </a:cubicBezTo>
                <a:cubicBezTo>
                  <a:pt x="332745" y="47654"/>
                  <a:pt x="431435" y="66705"/>
                  <a:pt x="431435" y="66705"/>
                </a:cubicBezTo>
                <a:cubicBezTo>
                  <a:pt x="469535" y="75172"/>
                  <a:pt x="524039" y="89988"/>
                  <a:pt x="510810" y="87342"/>
                </a:cubicBezTo>
                <a:cubicBezTo>
                  <a:pt x="497581" y="84696"/>
                  <a:pt x="408152" y="64324"/>
                  <a:pt x="352060" y="50830"/>
                </a:cubicBezTo>
                <a:cubicBezTo>
                  <a:pt x="295968" y="37336"/>
                  <a:pt x="229558" y="12201"/>
                  <a:pt x="174260" y="6380"/>
                </a:cubicBezTo>
                <a:cubicBezTo>
                  <a:pt x="118962" y="559"/>
                  <a:pt x="-14123" y="32045"/>
                  <a:pt x="1223" y="31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B910947B-06D9-45BF-891F-423E21EFD579}"/>
              </a:ext>
            </a:extLst>
          </p:cNvPr>
          <p:cNvSpPr/>
          <p:nvPr/>
        </p:nvSpPr>
        <p:spPr>
          <a:xfrm>
            <a:off x="6825689" y="4014585"/>
            <a:ext cx="748478" cy="270203"/>
          </a:xfrm>
          <a:custGeom>
            <a:avLst/>
            <a:gdLst>
              <a:gd name="connsiteX0" fmla="*/ 2149 w 748478"/>
              <a:gd name="connsiteY0" fmla="*/ 270078 h 270203"/>
              <a:gd name="connsiteX1" fmla="*/ 300599 w 748478"/>
              <a:gd name="connsiteY1" fmla="*/ 258965 h 270203"/>
              <a:gd name="connsiteX2" fmla="*/ 262499 w 748478"/>
              <a:gd name="connsiteY2" fmla="*/ 252615 h 270203"/>
              <a:gd name="connsiteX3" fmla="*/ 516499 w 748478"/>
              <a:gd name="connsiteY3" fmla="*/ 222453 h 270203"/>
              <a:gd name="connsiteX4" fmla="*/ 575236 w 748478"/>
              <a:gd name="connsiteY4" fmla="*/ 211340 h 270203"/>
              <a:gd name="connsiteX5" fmla="*/ 256149 w 748478"/>
              <a:gd name="connsiteY5" fmla="*/ 239915 h 270203"/>
              <a:gd name="connsiteX6" fmla="*/ 151374 w 748478"/>
              <a:gd name="connsiteY6" fmla="*/ 255790 h 270203"/>
              <a:gd name="connsiteX7" fmla="*/ 611749 w 748478"/>
              <a:gd name="connsiteY7" fmla="*/ 206578 h 270203"/>
              <a:gd name="connsiteX8" fmla="*/ 665724 w 748478"/>
              <a:gd name="connsiteY8" fmla="*/ 139903 h 270203"/>
              <a:gd name="connsiteX9" fmla="*/ 730811 w 748478"/>
              <a:gd name="connsiteY9" fmla="*/ 49415 h 270203"/>
              <a:gd name="connsiteX10" fmla="*/ 748274 w 748478"/>
              <a:gd name="connsiteY10" fmla="*/ 203 h 270203"/>
              <a:gd name="connsiteX11" fmla="*/ 722874 w 748478"/>
              <a:gd name="connsiteY11" fmla="*/ 66878 h 270203"/>
              <a:gd name="connsiteX12" fmla="*/ 672074 w 748478"/>
              <a:gd name="connsiteY12" fmla="*/ 146253 h 270203"/>
              <a:gd name="connsiteX13" fmla="*/ 562536 w 748478"/>
              <a:gd name="connsiteY13" fmla="*/ 200228 h 270203"/>
              <a:gd name="connsiteX14" fmla="*/ 186299 w 748478"/>
              <a:gd name="connsiteY14" fmla="*/ 251028 h 270203"/>
              <a:gd name="connsiteX15" fmla="*/ 2149 w 748478"/>
              <a:gd name="connsiteY15" fmla="*/ 270078 h 270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48478" h="270203">
                <a:moveTo>
                  <a:pt x="2149" y="270078"/>
                </a:moveTo>
                <a:cubicBezTo>
                  <a:pt x="21199" y="271401"/>
                  <a:pt x="257207" y="261875"/>
                  <a:pt x="300599" y="258965"/>
                </a:cubicBezTo>
                <a:cubicBezTo>
                  <a:pt x="343991" y="256055"/>
                  <a:pt x="226516" y="258700"/>
                  <a:pt x="262499" y="252615"/>
                </a:cubicBezTo>
                <a:cubicBezTo>
                  <a:pt x="298482" y="246530"/>
                  <a:pt x="464376" y="229332"/>
                  <a:pt x="516499" y="222453"/>
                </a:cubicBezTo>
                <a:cubicBezTo>
                  <a:pt x="568622" y="215574"/>
                  <a:pt x="618628" y="208430"/>
                  <a:pt x="575236" y="211340"/>
                </a:cubicBezTo>
                <a:cubicBezTo>
                  <a:pt x="531844" y="214250"/>
                  <a:pt x="326793" y="232507"/>
                  <a:pt x="256149" y="239915"/>
                </a:cubicBezTo>
                <a:cubicBezTo>
                  <a:pt x="185505" y="247323"/>
                  <a:pt x="92107" y="261346"/>
                  <a:pt x="151374" y="255790"/>
                </a:cubicBezTo>
                <a:cubicBezTo>
                  <a:pt x="210641" y="250234"/>
                  <a:pt x="526024" y="225892"/>
                  <a:pt x="611749" y="206578"/>
                </a:cubicBezTo>
                <a:cubicBezTo>
                  <a:pt x="697474" y="187264"/>
                  <a:pt x="645880" y="166097"/>
                  <a:pt x="665724" y="139903"/>
                </a:cubicBezTo>
                <a:cubicBezTo>
                  <a:pt x="685568" y="113709"/>
                  <a:pt x="717053" y="72698"/>
                  <a:pt x="730811" y="49415"/>
                </a:cubicBezTo>
                <a:cubicBezTo>
                  <a:pt x="744569" y="26132"/>
                  <a:pt x="749597" y="-2708"/>
                  <a:pt x="748274" y="203"/>
                </a:cubicBezTo>
                <a:cubicBezTo>
                  <a:pt x="746951" y="3114"/>
                  <a:pt x="735574" y="42536"/>
                  <a:pt x="722874" y="66878"/>
                </a:cubicBezTo>
                <a:cubicBezTo>
                  <a:pt x="710174" y="91220"/>
                  <a:pt x="698797" y="124028"/>
                  <a:pt x="672074" y="146253"/>
                </a:cubicBezTo>
                <a:cubicBezTo>
                  <a:pt x="645351" y="168478"/>
                  <a:pt x="643498" y="182766"/>
                  <a:pt x="562536" y="200228"/>
                </a:cubicBezTo>
                <a:cubicBezTo>
                  <a:pt x="481574" y="217690"/>
                  <a:pt x="278109" y="240180"/>
                  <a:pt x="186299" y="251028"/>
                </a:cubicBezTo>
                <a:cubicBezTo>
                  <a:pt x="94489" y="261876"/>
                  <a:pt x="-16901" y="268755"/>
                  <a:pt x="2149" y="270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56A32FB5-50B9-4C9F-92E7-2BC60C3380CD}"/>
              </a:ext>
            </a:extLst>
          </p:cNvPr>
          <p:cNvSpPr/>
          <p:nvPr/>
        </p:nvSpPr>
        <p:spPr>
          <a:xfrm>
            <a:off x="6805706" y="3967125"/>
            <a:ext cx="801899" cy="330151"/>
          </a:xfrm>
          <a:custGeom>
            <a:avLst/>
            <a:gdLst>
              <a:gd name="connsiteX0" fmla="*/ 1494 w 801899"/>
              <a:gd name="connsiteY0" fmla="*/ 328650 h 330151"/>
              <a:gd name="connsiteX1" fmla="*/ 336457 w 801899"/>
              <a:gd name="connsiteY1" fmla="*/ 319125 h 330151"/>
              <a:gd name="connsiteX2" fmla="*/ 211044 w 801899"/>
              <a:gd name="connsiteY2" fmla="*/ 320713 h 330151"/>
              <a:gd name="connsiteX3" fmla="*/ 130082 w 801899"/>
              <a:gd name="connsiteY3" fmla="*/ 320713 h 330151"/>
              <a:gd name="connsiteX4" fmla="*/ 490444 w 801899"/>
              <a:gd name="connsiteY4" fmla="*/ 304838 h 330151"/>
              <a:gd name="connsiteX5" fmla="*/ 625382 w 801899"/>
              <a:gd name="connsiteY5" fmla="*/ 257213 h 330151"/>
              <a:gd name="connsiteX6" fmla="*/ 650782 w 801899"/>
              <a:gd name="connsiteY6" fmla="*/ 249275 h 330151"/>
              <a:gd name="connsiteX7" fmla="*/ 733332 w 801899"/>
              <a:gd name="connsiteY7" fmla="*/ 179425 h 330151"/>
              <a:gd name="connsiteX8" fmla="*/ 777782 w 801899"/>
              <a:gd name="connsiteY8" fmla="*/ 103225 h 330151"/>
              <a:gd name="connsiteX9" fmla="*/ 801594 w 801899"/>
              <a:gd name="connsiteY9" fmla="*/ 38 h 330151"/>
              <a:gd name="connsiteX10" fmla="*/ 761907 w 801899"/>
              <a:gd name="connsiteY10" fmla="*/ 92113 h 330151"/>
              <a:gd name="connsiteX11" fmla="*/ 733332 w 801899"/>
              <a:gd name="connsiteY11" fmla="*/ 166725 h 330151"/>
              <a:gd name="connsiteX12" fmla="*/ 649194 w 801899"/>
              <a:gd name="connsiteY12" fmla="*/ 230225 h 330151"/>
              <a:gd name="connsiteX13" fmla="*/ 493619 w 801899"/>
              <a:gd name="connsiteY13" fmla="*/ 282613 h 330151"/>
              <a:gd name="connsiteX14" fmla="*/ 1494 w 801899"/>
              <a:gd name="connsiteY14" fmla="*/ 328650 h 330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1899" h="330151">
                <a:moveTo>
                  <a:pt x="1494" y="328650"/>
                </a:moveTo>
                <a:cubicBezTo>
                  <a:pt x="-24700" y="334735"/>
                  <a:pt x="301532" y="320448"/>
                  <a:pt x="336457" y="319125"/>
                </a:cubicBezTo>
                <a:cubicBezTo>
                  <a:pt x="371382" y="317802"/>
                  <a:pt x="211044" y="320713"/>
                  <a:pt x="211044" y="320713"/>
                </a:cubicBezTo>
                <a:cubicBezTo>
                  <a:pt x="176648" y="320978"/>
                  <a:pt x="83515" y="323359"/>
                  <a:pt x="130082" y="320713"/>
                </a:cubicBezTo>
                <a:cubicBezTo>
                  <a:pt x="176649" y="318067"/>
                  <a:pt x="407894" y="315421"/>
                  <a:pt x="490444" y="304838"/>
                </a:cubicBezTo>
                <a:cubicBezTo>
                  <a:pt x="572994" y="294255"/>
                  <a:pt x="598659" y="266473"/>
                  <a:pt x="625382" y="257213"/>
                </a:cubicBezTo>
                <a:cubicBezTo>
                  <a:pt x="652105" y="247953"/>
                  <a:pt x="632790" y="262240"/>
                  <a:pt x="650782" y="249275"/>
                </a:cubicBezTo>
                <a:cubicBezTo>
                  <a:pt x="668774" y="236310"/>
                  <a:pt x="712165" y="203767"/>
                  <a:pt x="733332" y="179425"/>
                </a:cubicBezTo>
                <a:cubicBezTo>
                  <a:pt x="754499" y="155083"/>
                  <a:pt x="766405" y="133123"/>
                  <a:pt x="777782" y="103225"/>
                </a:cubicBezTo>
                <a:cubicBezTo>
                  <a:pt x="789159" y="73327"/>
                  <a:pt x="804240" y="1890"/>
                  <a:pt x="801594" y="38"/>
                </a:cubicBezTo>
                <a:cubicBezTo>
                  <a:pt x="798948" y="-1814"/>
                  <a:pt x="773284" y="64332"/>
                  <a:pt x="761907" y="92113"/>
                </a:cubicBezTo>
                <a:cubicBezTo>
                  <a:pt x="750530" y="119894"/>
                  <a:pt x="752118" y="143706"/>
                  <a:pt x="733332" y="166725"/>
                </a:cubicBezTo>
                <a:cubicBezTo>
                  <a:pt x="714546" y="189744"/>
                  <a:pt x="689146" y="210910"/>
                  <a:pt x="649194" y="230225"/>
                </a:cubicBezTo>
                <a:cubicBezTo>
                  <a:pt x="609242" y="249540"/>
                  <a:pt x="601569" y="266473"/>
                  <a:pt x="493619" y="282613"/>
                </a:cubicBezTo>
                <a:cubicBezTo>
                  <a:pt x="385669" y="298753"/>
                  <a:pt x="27688" y="322565"/>
                  <a:pt x="1494" y="328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EA2ABB56-11E3-40C0-A315-5E926637309A}"/>
              </a:ext>
            </a:extLst>
          </p:cNvPr>
          <p:cNvSpPr/>
          <p:nvPr/>
        </p:nvSpPr>
        <p:spPr>
          <a:xfrm>
            <a:off x="6940550" y="4001622"/>
            <a:ext cx="470326" cy="197750"/>
          </a:xfrm>
          <a:custGeom>
            <a:avLst/>
            <a:gdLst>
              <a:gd name="connsiteX0" fmla="*/ 0 w 470326"/>
              <a:gd name="connsiteY0" fmla="*/ 186203 h 197750"/>
              <a:gd name="connsiteX1" fmla="*/ 301625 w 470326"/>
              <a:gd name="connsiteY1" fmla="*/ 192553 h 197750"/>
              <a:gd name="connsiteX2" fmla="*/ 336550 w 470326"/>
              <a:gd name="connsiteY2" fmla="*/ 130641 h 197750"/>
              <a:gd name="connsiteX3" fmla="*/ 393700 w 470326"/>
              <a:gd name="connsiteY3" fmla="*/ 194141 h 197750"/>
              <a:gd name="connsiteX4" fmla="*/ 441325 w 470326"/>
              <a:gd name="connsiteY4" fmla="*/ 141753 h 197750"/>
              <a:gd name="connsiteX5" fmla="*/ 400050 w 470326"/>
              <a:gd name="connsiteY5" fmla="*/ 100478 h 197750"/>
              <a:gd name="connsiteX6" fmla="*/ 368300 w 470326"/>
              <a:gd name="connsiteY6" fmla="*/ 65553 h 197750"/>
              <a:gd name="connsiteX7" fmla="*/ 466725 w 470326"/>
              <a:gd name="connsiteY7" fmla="*/ 2053 h 197750"/>
              <a:gd name="connsiteX8" fmla="*/ 439738 w 470326"/>
              <a:gd name="connsiteY8" fmla="*/ 19516 h 197750"/>
              <a:gd name="connsiteX9" fmla="*/ 352425 w 470326"/>
              <a:gd name="connsiteY9" fmla="*/ 59203 h 197750"/>
              <a:gd name="connsiteX10" fmla="*/ 434975 w 470326"/>
              <a:gd name="connsiteY10" fmla="*/ 144928 h 197750"/>
              <a:gd name="connsiteX11" fmla="*/ 409575 w 470326"/>
              <a:gd name="connsiteY11" fmla="*/ 189378 h 197750"/>
              <a:gd name="connsiteX12" fmla="*/ 381000 w 470326"/>
              <a:gd name="connsiteY12" fmla="*/ 197316 h 197750"/>
              <a:gd name="connsiteX13" fmla="*/ 330200 w 470326"/>
              <a:gd name="connsiteY13" fmla="*/ 183028 h 197750"/>
              <a:gd name="connsiteX14" fmla="*/ 260350 w 470326"/>
              <a:gd name="connsiteY14" fmla="*/ 183028 h 197750"/>
              <a:gd name="connsiteX15" fmla="*/ 0 w 470326"/>
              <a:gd name="connsiteY15" fmla="*/ 186203 h 19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0326" h="197750">
                <a:moveTo>
                  <a:pt x="0" y="186203"/>
                </a:moveTo>
                <a:cubicBezTo>
                  <a:pt x="122766" y="194008"/>
                  <a:pt x="245533" y="201813"/>
                  <a:pt x="301625" y="192553"/>
                </a:cubicBezTo>
                <a:cubicBezTo>
                  <a:pt x="357717" y="183293"/>
                  <a:pt x="321204" y="130376"/>
                  <a:pt x="336550" y="130641"/>
                </a:cubicBezTo>
                <a:cubicBezTo>
                  <a:pt x="351896" y="130906"/>
                  <a:pt x="376238" y="192289"/>
                  <a:pt x="393700" y="194141"/>
                </a:cubicBezTo>
                <a:cubicBezTo>
                  <a:pt x="411162" y="195993"/>
                  <a:pt x="440267" y="157363"/>
                  <a:pt x="441325" y="141753"/>
                </a:cubicBezTo>
                <a:cubicBezTo>
                  <a:pt x="442383" y="126143"/>
                  <a:pt x="412221" y="113178"/>
                  <a:pt x="400050" y="100478"/>
                </a:cubicBezTo>
                <a:cubicBezTo>
                  <a:pt x="387879" y="87778"/>
                  <a:pt x="357188" y="81957"/>
                  <a:pt x="368300" y="65553"/>
                </a:cubicBezTo>
                <a:cubicBezTo>
                  <a:pt x="379412" y="49149"/>
                  <a:pt x="466725" y="2053"/>
                  <a:pt x="466725" y="2053"/>
                </a:cubicBezTo>
                <a:cubicBezTo>
                  <a:pt x="478631" y="-5620"/>
                  <a:pt x="458788" y="9991"/>
                  <a:pt x="439738" y="19516"/>
                </a:cubicBezTo>
                <a:cubicBezTo>
                  <a:pt x="420688" y="29041"/>
                  <a:pt x="353219" y="38301"/>
                  <a:pt x="352425" y="59203"/>
                </a:cubicBezTo>
                <a:cubicBezTo>
                  <a:pt x="351631" y="80105"/>
                  <a:pt x="425450" y="123232"/>
                  <a:pt x="434975" y="144928"/>
                </a:cubicBezTo>
                <a:cubicBezTo>
                  <a:pt x="444500" y="166624"/>
                  <a:pt x="418571" y="180647"/>
                  <a:pt x="409575" y="189378"/>
                </a:cubicBezTo>
                <a:cubicBezTo>
                  <a:pt x="400579" y="198109"/>
                  <a:pt x="394229" y="198374"/>
                  <a:pt x="381000" y="197316"/>
                </a:cubicBezTo>
                <a:cubicBezTo>
                  <a:pt x="367771" y="196258"/>
                  <a:pt x="350308" y="185409"/>
                  <a:pt x="330200" y="183028"/>
                </a:cubicBezTo>
                <a:cubicBezTo>
                  <a:pt x="310092" y="180647"/>
                  <a:pt x="260350" y="183028"/>
                  <a:pt x="260350" y="183028"/>
                </a:cubicBezTo>
                <a:lnTo>
                  <a:pt x="0" y="1862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CDF85DE-D581-4FED-B39C-BDE100EDE260}"/>
              </a:ext>
            </a:extLst>
          </p:cNvPr>
          <p:cNvSpPr/>
          <p:nvPr/>
        </p:nvSpPr>
        <p:spPr>
          <a:xfrm>
            <a:off x="7410299" y="4007582"/>
            <a:ext cx="91675" cy="146921"/>
          </a:xfrm>
          <a:custGeom>
            <a:avLst/>
            <a:gdLst>
              <a:gd name="connsiteX0" fmla="*/ 23964 w 91675"/>
              <a:gd name="connsiteY0" fmla="*/ 856 h 146921"/>
              <a:gd name="connsiteX1" fmla="*/ 76351 w 91675"/>
              <a:gd name="connsiteY1" fmla="*/ 53243 h 146921"/>
              <a:gd name="connsiteX2" fmla="*/ 57301 w 91675"/>
              <a:gd name="connsiteY2" fmla="*/ 104043 h 146921"/>
              <a:gd name="connsiteX3" fmla="*/ 151 w 91675"/>
              <a:gd name="connsiteY3" fmla="*/ 146906 h 146921"/>
              <a:gd name="connsiteX4" fmla="*/ 76351 w 91675"/>
              <a:gd name="connsiteY4" fmla="*/ 108806 h 146921"/>
              <a:gd name="connsiteX5" fmla="*/ 89051 w 91675"/>
              <a:gd name="connsiteY5" fmla="*/ 97693 h 146921"/>
              <a:gd name="connsiteX6" fmla="*/ 23964 w 91675"/>
              <a:gd name="connsiteY6" fmla="*/ 856 h 146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75" h="146921">
                <a:moveTo>
                  <a:pt x="23964" y="856"/>
                </a:moveTo>
                <a:cubicBezTo>
                  <a:pt x="21847" y="-6552"/>
                  <a:pt x="70795" y="36045"/>
                  <a:pt x="76351" y="53243"/>
                </a:cubicBezTo>
                <a:cubicBezTo>
                  <a:pt x="81907" y="70441"/>
                  <a:pt x="70001" y="88433"/>
                  <a:pt x="57301" y="104043"/>
                </a:cubicBezTo>
                <a:cubicBezTo>
                  <a:pt x="44601" y="119653"/>
                  <a:pt x="-3024" y="146112"/>
                  <a:pt x="151" y="146906"/>
                </a:cubicBezTo>
                <a:cubicBezTo>
                  <a:pt x="3326" y="147700"/>
                  <a:pt x="61534" y="117008"/>
                  <a:pt x="76351" y="108806"/>
                </a:cubicBezTo>
                <a:cubicBezTo>
                  <a:pt x="91168" y="100604"/>
                  <a:pt x="94872" y="111980"/>
                  <a:pt x="89051" y="97693"/>
                </a:cubicBezTo>
                <a:cubicBezTo>
                  <a:pt x="83230" y="83406"/>
                  <a:pt x="26081" y="8264"/>
                  <a:pt x="23964" y="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834C724E-EAAB-4208-8AFB-514F4D5EA54E}"/>
              </a:ext>
            </a:extLst>
          </p:cNvPr>
          <p:cNvSpPr/>
          <p:nvPr/>
        </p:nvSpPr>
        <p:spPr>
          <a:xfrm>
            <a:off x="7127855" y="3986037"/>
            <a:ext cx="160365" cy="167104"/>
          </a:xfrm>
          <a:custGeom>
            <a:avLst/>
            <a:gdLst>
              <a:gd name="connsiteX0" fmla="*/ 160358 w 160365"/>
              <a:gd name="connsiteY0" fmla="*/ 176 h 167104"/>
              <a:gd name="connsiteX1" fmla="*/ 33358 w 160365"/>
              <a:gd name="connsiteY1" fmla="*/ 66851 h 167104"/>
              <a:gd name="connsiteX2" fmla="*/ 90508 w 160365"/>
              <a:gd name="connsiteY2" fmla="*/ 165276 h 167104"/>
              <a:gd name="connsiteX3" fmla="*/ 52408 w 160365"/>
              <a:gd name="connsiteY3" fmla="*/ 128763 h 167104"/>
              <a:gd name="connsiteX4" fmla="*/ 20 w 160365"/>
              <a:gd name="connsiteY4" fmla="*/ 101776 h 167104"/>
              <a:gd name="connsiteX5" fmla="*/ 46058 w 160365"/>
              <a:gd name="connsiteY5" fmla="*/ 68438 h 167104"/>
              <a:gd name="connsiteX6" fmla="*/ 39708 w 160365"/>
              <a:gd name="connsiteY6" fmla="*/ 47801 h 167104"/>
              <a:gd name="connsiteX7" fmla="*/ 160358 w 160365"/>
              <a:gd name="connsiteY7" fmla="*/ 176 h 16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365" h="167104">
                <a:moveTo>
                  <a:pt x="160358" y="176"/>
                </a:moveTo>
                <a:cubicBezTo>
                  <a:pt x="159300" y="3351"/>
                  <a:pt x="45000" y="39334"/>
                  <a:pt x="33358" y="66851"/>
                </a:cubicBezTo>
                <a:cubicBezTo>
                  <a:pt x="21716" y="94368"/>
                  <a:pt x="87333" y="154957"/>
                  <a:pt x="90508" y="165276"/>
                </a:cubicBezTo>
                <a:cubicBezTo>
                  <a:pt x="93683" y="175595"/>
                  <a:pt x="67489" y="139346"/>
                  <a:pt x="52408" y="128763"/>
                </a:cubicBezTo>
                <a:cubicBezTo>
                  <a:pt x="37327" y="118180"/>
                  <a:pt x="1078" y="111830"/>
                  <a:pt x="20" y="101776"/>
                </a:cubicBezTo>
                <a:cubicBezTo>
                  <a:pt x="-1038" y="91722"/>
                  <a:pt x="39443" y="77434"/>
                  <a:pt x="46058" y="68438"/>
                </a:cubicBezTo>
                <a:cubicBezTo>
                  <a:pt x="52673" y="59442"/>
                  <a:pt x="28331" y="58120"/>
                  <a:pt x="39708" y="47801"/>
                </a:cubicBezTo>
                <a:cubicBezTo>
                  <a:pt x="51085" y="37482"/>
                  <a:pt x="161416" y="-2999"/>
                  <a:pt x="160358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2B906A23-C7A1-4C78-BB1B-61AB22E6BEAB}"/>
              </a:ext>
            </a:extLst>
          </p:cNvPr>
          <p:cNvSpPr/>
          <p:nvPr/>
        </p:nvSpPr>
        <p:spPr>
          <a:xfrm>
            <a:off x="6899680" y="4373360"/>
            <a:ext cx="472670" cy="241537"/>
          </a:xfrm>
          <a:custGeom>
            <a:avLst/>
            <a:gdLst>
              <a:gd name="connsiteX0" fmla="*/ 1183 w 472670"/>
              <a:gd name="connsiteY0" fmla="*/ 203 h 241537"/>
              <a:gd name="connsiteX1" fmla="*/ 258358 w 472670"/>
              <a:gd name="connsiteY1" fmla="*/ 104978 h 241537"/>
              <a:gd name="connsiteX2" fmla="*/ 132945 w 472670"/>
              <a:gd name="connsiteY2" fmla="*/ 63703 h 241537"/>
              <a:gd name="connsiteX3" fmla="*/ 313920 w 472670"/>
              <a:gd name="connsiteY3" fmla="*/ 116090 h 241537"/>
              <a:gd name="connsiteX4" fmla="*/ 412345 w 472670"/>
              <a:gd name="connsiteY4" fmla="*/ 168478 h 241537"/>
              <a:gd name="connsiteX5" fmla="*/ 472670 w 472670"/>
              <a:gd name="connsiteY5" fmla="*/ 241503 h 241537"/>
              <a:gd name="connsiteX6" fmla="*/ 412345 w 472670"/>
              <a:gd name="connsiteY6" fmla="*/ 158953 h 241537"/>
              <a:gd name="connsiteX7" fmla="*/ 382183 w 472670"/>
              <a:gd name="connsiteY7" fmla="*/ 136728 h 241537"/>
              <a:gd name="connsiteX8" fmla="*/ 1183 w 472670"/>
              <a:gd name="connsiteY8" fmla="*/ 203 h 24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2670" h="241537">
                <a:moveTo>
                  <a:pt x="1183" y="203"/>
                </a:moveTo>
                <a:cubicBezTo>
                  <a:pt x="-19454" y="-5089"/>
                  <a:pt x="236398" y="94395"/>
                  <a:pt x="258358" y="104978"/>
                </a:cubicBezTo>
                <a:cubicBezTo>
                  <a:pt x="280318" y="115561"/>
                  <a:pt x="123685" y="61851"/>
                  <a:pt x="132945" y="63703"/>
                </a:cubicBezTo>
                <a:cubicBezTo>
                  <a:pt x="142205" y="65555"/>
                  <a:pt x="267353" y="98627"/>
                  <a:pt x="313920" y="116090"/>
                </a:cubicBezTo>
                <a:cubicBezTo>
                  <a:pt x="360487" y="133553"/>
                  <a:pt x="385887" y="147576"/>
                  <a:pt x="412345" y="168478"/>
                </a:cubicBezTo>
                <a:cubicBezTo>
                  <a:pt x="438803" y="189380"/>
                  <a:pt x="472670" y="243090"/>
                  <a:pt x="472670" y="241503"/>
                </a:cubicBezTo>
                <a:cubicBezTo>
                  <a:pt x="472670" y="239916"/>
                  <a:pt x="427426" y="176415"/>
                  <a:pt x="412345" y="158953"/>
                </a:cubicBezTo>
                <a:cubicBezTo>
                  <a:pt x="397264" y="141491"/>
                  <a:pt x="445418" y="161070"/>
                  <a:pt x="382183" y="136728"/>
                </a:cubicBezTo>
                <a:cubicBezTo>
                  <a:pt x="318948" y="112386"/>
                  <a:pt x="21820" y="5495"/>
                  <a:pt x="1183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E299DC44-5E0C-4F84-9CD1-18B8930B104B}"/>
              </a:ext>
            </a:extLst>
          </p:cNvPr>
          <p:cNvSpPr/>
          <p:nvPr/>
        </p:nvSpPr>
        <p:spPr>
          <a:xfrm>
            <a:off x="7102405" y="4446583"/>
            <a:ext cx="263563" cy="319980"/>
          </a:xfrm>
          <a:custGeom>
            <a:avLst/>
            <a:gdLst>
              <a:gd name="connsiteX0" fmla="*/ 70 w 263563"/>
              <a:gd name="connsiteY0" fmla="*/ 5 h 319980"/>
              <a:gd name="connsiteX1" fmla="*/ 204858 w 263563"/>
              <a:gd name="connsiteY1" fmla="*/ 61917 h 319980"/>
              <a:gd name="connsiteX2" fmla="*/ 262008 w 263563"/>
              <a:gd name="connsiteY2" fmla="*/ 133355 h 319980"/>
              <a:gd name="connsiteX3" fmla="*/ 244545 w 263563"/>
              <a:gd name="connsiteY3" fmla="*/ 166692 h 319980"/>
              <a:gd name="connsiteX4" fmla="*/ 214383 w 263563"/>
              <a:gd name="connsiteY4" fmla="*/ 203205 h 319980"/>
              <a:gd name="connsiteX5" fmla="*/ 176283 w 263563"/>
              <a:gd name="connsiteY5" fmla="*/ 315917 h 319980"/>
              <a:gd name="connsiteX6" fmla="*/ 163583 w 263563"/>
              <a:gd name="connsiteY6" fmla="*/ 282580 h 319980"/>
              <a:gd name="connsiteX7" fmla="*/ 49283 w 263563"/>
              <a:gd name="connsiteY7" fmla="*/ 163517 h 319980"/>
              <a:gd name="connsiteX8" fmla="*/ 163583 w 263563"/>
              <a:gd name="connsiteY8" fmla="*/ 266705 h 319980"/>
              <a:gd name="connsiteX9" fmla="*/ 206445 w 263563"/>
              <a:gd name="connsiteY9" fmla="*/ 211142 h 319980"/>
              <a:gd name="connsiteX10" fmla="*/ 255658 w 263563"/>
              <a:gd name="connsiteY10" fmla="*/ 141292 h 319980"/>
              <a:gd name="connsiteX11" fmla="*/ 249308 w 263563"/>
              <a:gd name="connsiteY11" fmla="*/ 90492 h 319980"/>
              <a:gd name="connsiteX12" fmla="*/ 228670 w 263563"/>
              <a:gd name="connsiteY12" fmla="*/ 65092 h 319980"/>
              <a:gd name="connsiteX13" fmla="*/ 70 w 263563"/>
              <a:gd name="connsiteY13" fmla="*/ 5 h 319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3563" h="319980">
                <a:moveTo>
                  <a:pt x="70" y="5"/>
                </a:moveTo>
                <a:cubicBezTo>
                  <a:pt x="-3899" y="-524"/>
                  <a:pt x="161202" y="39692"/>
                  <a:pt x="204858" y="61917"/>
                </a:cubicBezTo>
                <a:cubicBezTo>
                  <a:pt x="248514" y="84142"/>
                  <a:pt x="255394" y="115893"/>
                  <a:pt x="262008" y="133355"/>
                </a:cubicBezTo>
                <a:cubicBezTo>
                  <a:pt x="268623" y="150818"/>
                  <a:pt x="252483" y="155050"/>
                  <a:pt x="244545" y="166692"/>
                </a:cubicBezTo>
                <a:cubicBezTo>
                  <a:pt x="236608" y="178334"/>
                  <a:pt x="225760" y="178334"/>
                  <a:pt x="214383" y="203205"/>
                </a:cubicBezTo>
                <a:cubicBezTo>
                  <a:pt x="203006" y="228076"/>
                  <a:pt x="184750" y="302688"/>
                  <a:pt x="176283" y="315917"/>
                </a:cubicBezTo>
                <a:cubicBezTo>
                  <a:pt x="167816" y="329146"/>
                  <a:pt x="184750" y="307980"/>
                  <a:pt x="163583" y="282580"/>
                </a:cubicBezTo>
                <a:cubicBezTo>
                  <a:pt x="142416" y="257180"/>
                  <a:pt x="49283" y="166163"/>
                  <a:pt x="49283" y="163517"/>
                </a:cubicBezTo>
                <a:cubicBezTo>
                  <a:pt x="49283" y="160871"/>
                  <a:pt x="137389" y="258768"/>
                  <a:pt x="163583" y="266705"/>
                </a:cubicBezTo>
                <a:cubicBezTo>
                  <a:pt x="189777" y="274642"/>
                  <a:pt x="191099" y="232044"/>
                  <a:pt x="206445" y="211142"/>
                </a:cubicBezTo>
                <a:cubicBezTo>
                  <a:pt x="221791" y="190240"/>
                  <a:pt x="248514" y="161400"/>
                  <a:pt x="255658" y="141292"/>
                </a:cubicBezTo>
                <a:cubicBezTo>
                  <a:pt x="262802" y="121184"/>
                  <a:pt x="253806" y="103192"/>
                  <a:pt x="249308" y="90492"/>
                </a:cubicBezTo>
                <a:cubicBezTo>
                  <a:pt x="244810" y="77792"/>
                  <a:pt x="269681" y="80173"/>
                  <a:pt x="228670" y="65092"/>
                </a:cubicBezTo>
                <a:cubicBezTo>
                  <a:pt x="187659" y="50011"/>
                  <a:pt x="4039" y="534"/>
                  <a:pt x="7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FEE1ED3D-1BC1-4768-9F3B-74E25A2B5BD8}"/>
              </a:ext>
            </a:extLst>
          </p:cNvPr>
          <p:cNvSpPr/>
          <p:nvPr/>
        </p:nvSpPr>
        <p:spPr>
          <a:xfrm>
            <a:off x="6840062" y="4286806"/>
            <a:ext cx="551396" cy="197805"/>
          </a:xfrm>
          <a:custGeom>
            <a:avLst/>
            <a:gdLst>
              <a:gd name="connsiteX0" fmla="*/ 476 w 551396"/>
              <a:gd name="connsiteY0" fmla="*/ 13732 h 197805"/>
              <a:gd name="connsiteX1" fmla="*/ 295751 w 551396"/>
              <a:gd name="connsiteY1" fmla="*/ 18494 h 197805"/>
              <a:gd name="connsiteX2" fmla="*/ 246538 w 551396"/>
              <a:gd name="connsiteY2" fmla="*/ 7382 h 197805"/>
              <a:gd name="connsiteX3" fmla="*/ 306863 w 551396"/>
              <a:gd name="connsiteY3" fmla="*/ 16907 h 197805"/>
              <a:gd name="connsiteX4" fmla="*/ 497363 w 551396"/>
              <a:gd name="connsiteY4" fmla="*/ 135969 h 197805"/>
              <a:gd name="connsiteX5" fmla="*/ 422751 w 551396"/>
              <a:gd name="connsiteY5" fmla="*/ 94694 h 197805"/>
              <a:gd name="connsiteX6" fmla="*/ 524351 w 551396"/>
              <a:gd name="connsiteY6" fmla="*/ 185182 h 197805"/>
              <a:gd name="connsiteX7" fmla="*/ 495776 w 551396"/>
              <a:gd name="connsiteY7" fmla="*/ 196294 h 197805"/>
              <a:gd name="connsiteX8" fmla="*/ 395763 w 551396"/>
              <a:gd name="connsiteY8" fmla="*/ 188357 h 197805"/>
              <a:gd name="connsiteX9" fmla="*/ 551338 w 551396"/>
              <a:gd name="connsiteY9" fmla="*/ 189944 h 197805"/>
              <a:gd name="connsiteX10" fmla="*/ 375126 w 551396"/>
              <a:gd name="connsiteY10" fmla="*/ 74057 h 197805"/>
              <a:gd name="connsiteX11" fmla="*/ 297338 w 551396"/>
              <a:gd name="connsiteY11" fmla="*/ 23257 h 197805"/>
              <a:gd name="connsiteX12" fmla="*/ 229076 w 551396"/>
              <a:gd name="connsiteY12" fmla="*/ 1032 h 197805"/>
              <a:gd name="connsiteX13" fmla="*/ 476 w 551396"/>
              <a:gd name="connsiteY13" fmla="*/ 13732 h 19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1396" h="197805">
                <a:moveTo>
                  <a:pt x="476" y="13732"/>
                </a:moveTo>
                <a:cubicBezTo>
                  <a:pt x="11589" y="16642"/>
                  <a:pt x="254741" y="19552"/>
                  <a:pt x="295751" y="18494"/>
                </a:cubicBezTo>
                <a:cubicBezTo>
                  <a:pt x="336761" y="17436"/>
                  <a:pt x="244686" y="7646"/>
                  <a:pt x="246538" y="7382"/>
                </a:cubicBezTo>
                <a:cubicBezTo>
                  <a:pt x="248390" y="7118"/>
                  <a:pt x="265059" y="-4524"/>
                  <a:pt x="306863" y="16907"/>
                </a:cubicBezTo>
                <a:cubicBezTo>
                  <a:pt x="348667" y="38338"/>
                  <a:pt x="478048" y="123005"/>
                  <a:pt x="497363" y="135969"/>
                </a:cubicBezTo>
                <a:cubicBezTo>
                  <a:pt x="516678" y="148934"/>
                  <a:pt x="418253" y="86492"/>
                  <a:pt x="422751" y="94694"/>
                </a:cubicBezTo>
                <a:cubicBezTo>
                  <a:pt x="427249" y="102896"/>
                  <a:pt x="512180" y="168249"/>
                  <a:pt x="524351" y="185182"/>
                </a:cubicBezTo>
                <a:cubicBezTo>
                  <a:pt x="536522" y="202115"/>
                  <a:pt x="517207" y="195765"/>
                  <a:pt x="495776" y="196294"/>
                </a:cubicBezTo>
                <a:cubicBezTo>
                  <a:pt x="474345" y="196823"/>
                  <a:pt x="386503" y="189415"/>
                  <a:pt x="395763" y="188357"/>
                </a:cubicBezTo>
                <a:cubicBezTo>
                  <a:pt x="405023" y="187299"/>
                  <a:pt x="554777" y="208994"/>
                  <a:pt x="551338" y="189944"/>
                </a:cubicBezTo>
                <a:cubicBezTo>
                  <a:pt x="547899" y="170894"/>
                  <a:pt x="417459" y="101838"/>
                  <a:pt x="375126" y="74057"/>
                </a:cubicBezTo>
                <a:cubicBezTo>
                  <a:pt x="332793" y="46276"/>
                  <a:pt x="321680" y="35428"/>
                  <a:pt x="297338" y="23257"/>
                </a:cubicBezTo>
                <a:cubicBezTo>
                  <a:pt x="272996" y="11086"/>
                  <a:pt x="282522" y="6059"/>
                  <a:pt x="229076" y="1032"/>
                </a:cubicBezTo>
                <a:cubicBezTo>
                  <a:pt x="175630" y="-3995"/>
                  <a:pt x="-10637" y="10822"/>
                  <a:pt x="476" y="13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21B3EC87-7F1C-4DFC-982F-524E18F2164D}"/>
              </a:ext>
            </a:extLst>
          </p:cNvPr>
          <p:cNvSpPr/>
          <p:nvPr/>
        </p:nvSpPr>
        <p:spPr>
          <a:xfrm>
            <a:off x="7067274" y="4273154"/>
            <a:ext cx="301914" cy="148034"/>
          </a:xfrm>
          <a:custGeom>
            <a:avLst/>
            <a:gdLst>
              <a:gd name="connsiteX0" fmla="*/ 276 w 301914"/>
              <a:gd name="connsiteY0" fmla="*/ 3571 h 148034"/>
              <a:gd name="connsiteX1" fmla="*/ 103464 w 301914"/>
              <a:gd name="connsiteY1" fmla="*/ 9921 h 148034"/>
              <a:gd name="connsiteX2" fmla="*/ 174901 w 301914"/>
              <a:gd name="connsiteY2" fmla="*/ 67071 h 148034"/>
              <a:gd name="connsiteX3" fmla="*/ 301901 w 301914"/>
              <a:gd name="connsiteY3" fmla="*/ 148034 h 148034"/>
              <a:gd name="connsiteX4" fmla="*/ 166964 w 301914"/>
              <a:gd name="connsiteY4" fmla="*/ 65484 h 148034"/>
              <a:gd name="connsiteX5" fmla="*/ 125689 w 301914"/>
              <a:gd name="connsiteY5" fmla="*/ 41671 h 148034"/>
              <a:gd name="connsiteX6" fmla="*/ 217764 w 301914"/>
              <a:gd name="connsiteY6" fmla="*/ 111521 h 148034"/>
              <a:gd name="connsiteX7" fmla="*/ 136801 w 301914"/>
              <a:gd name="connsiteY7" fmla="*/ 48021 h 148034"/>
              <a:gd name="connsiteX8" fmla="*/ 276 w 301914"/>
              <a:gd name="connsiteY8" fmla="*/ 3571 h 14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914" h="148034">
                <a:moveTo>
                  <a:pt x="276" y="3571"/>
                </a:moveTo>
                <a:cubicBezTo>
                  <a:pt x="-5280" y="-2779"/>
                  <a:pt x="74360" y="-662"/>
                  <a:pt x="103464" y="9921"/>
                </a:cubicBezTo>
                <a:cubicBezTo>
                  <a:pt x="132568" y="20504"/>
                  <a:pt x="141828" y="44052"/>
                  <a:pt x="174901" y="67071"/>
                </a:cubicBezTo>
                <a:cubicBezTo>
                  <a:pt x="207974" y="90090"/>
                  <a:pt x="303224" y="148298"/>
                  <a:pt x="301901" y="148034"/>
                </a:cubicBezTo>
                <a:cubicBezTo>
                  <a:pt x="300578" y="147770"/>
                  <a:pt x="196333" y="83211"/>
                  <a:pt x="166964" y="65484"/>
                </a:cubicBezTo>
                <a:cubicBezTo>
                  <a:pt x="137595" y="47757"/>
                  <a:pt x="117222" y="33998"/>
                  <a:pt x="125689" y="41671"/>
                </a:cubicBezTo>
                <a:cubicBezTo>
                  <a:pt x="134156" y="49344"/>
                  <a:pt x="215912" y="110463"/>
                  <a:pt x="217764" y="111521"/>
                </a:cubicBezTo>
                <a:cubicBezTo>
                  <a:pt x="219616" y="112579"/>
                  <a:pt x="173049" y="64161"/>
                  <a:pt x="136801" y="48021"/>
                </a:cubicBezTo>
                <a:cubicBezTo>
                  <a:pt x="100553" y="31882"/>
                  <a:pt x="5832" y="9921"/>
                  <a:pt x="276" y="3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144C200D-4876-4B1E-9AF9-174F3A6EFE6C}"/>
              </a:ext>
            </a:extLst>
          </p:cNvPr>
          <p:cNvSpPr/>
          <p:nvPr/>
        </p:nvSpPr>
        <p:spPr>
          <a:xfrm>
            <a:off x="7175500" y="4302125"/>
            <a:ext cx="619879" cy="91603"/>
          </a:xfrm>
          <a:custGeom>
            <a:avLst/>
            <a:gdLst>
              <a:gd name="connsiteX0" fmla="*/ 0 w 619879"/>
              <a:gd name="connsiteY0" fmla="*/ 0 h 91603"/>
              <a:gd name="connsiteX1" fmla="*/ 603250 w 619879"/>
              <a:gd name="connsiteY1" fmla="*/ 90488 h 91603"/>
              <a:gd name="connsiteX2" fmla="*/ 427038 w 619879"/>
              <a:gd name="connsiteY2" fmla="*/ 47625 h 91603"/>
              <a:gd name="connsiteX3" fmla="*/ 174625 w 619879"/>
              <a:gd name="connsiteY3" fmla="*/ 4763 h 91603"/>
              <a:gd name="connsiteX4" fmla="*/ 515938 w 619879"/>
              <a:gd name="connsiteY4" fmla="*/ 71438 h 91603"/>
              <a:gd name="connsiteX5" fmla="*/ 361950 w 619879"/>
              <a:gd name="connsiteY5" fmla="*/ 49213 h 91603"/>
              <a:gd name="connsiteX6" fmla="*/ 0 w 619879"/>
              <a:gd name="connsiteY6" fmla="*/ 0 h 9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9879" h="91603">
                <a:moveTo>
                  <a:pt x="0" y="0"/>
                </a:moveTo>
                <a:lnTo>
                  <a:pt x="603250" y="90488"/>
                </a:lnTo>
                <a:cubicBezTo>
                  <a:pt x="674423" y="98425"/>
                  <a:pt x="498476" y="61913"/>
                  <a:pt x="427038" y="47625"/>
                </a:cubicBezTo>
                <a:cubicBezTo>
                  <a:pt x="355601" y="33338"/>
                  <a:pt x="159808" y="794"/>
                  <a:pt x="174625" y="4763"/>
                </a:cubicBezTo>
                <a:cubicBezTo>
                  <a:pt x="189442" y="8732"/>
                  <a:pt x="484717" y="64030"/>
                  <a:pt x="515938" y="71438"/>
                </a:cubicBezTo>
                <a:cubicBezTo>
                  <a:pt x="547159" y="78846"/>
                  <a:pt x="361950" y="49213"/>
                  <a:pt x="361950" y="4921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3432AA74-99F2-4A00-8E15-D6263F4E3DDD}"/>
              </a:ext>
            </a:extLst>
          </p:cNvPr>
          <p:cNvSpPr/>
          <p:nvPr/>
        </p:nvSpPr>
        <p:spPr>
          <a:xfrm>
            <a:off x="7173890" y="4281488"/>
            <a:ext cx="863480" cy="128613"/>
          </a:xfrm>
          <a:custGeom>
            <a:avLst/>
            <a:gdLst>
              <a:gd name="connsiteX0" fmla="*/ 23 w 863480"/>
              <a:gd name="connsiteY0" fmla="*/ 20637 h 128613"/>
              <a:gd name="connsiteX1" fmla="*/ 401660 w 863480"/>
              <a:gd name="connsiteY1" fmla="*/ 33337 h 128613"/>
              <a:gd name="connsiteX2" fmla="*/ 230210 w 863480"/>
              <a:gd name="connsiteY2" fmla="*/ 6350 h 128613"/>
              <a:gd name="connsiteX3" fmla="*/ 98448 w 863480"/>
              <a:gd name="connsiteY3" fmla="*/ 0 h 128613"/>
              <a:gd name="connsiteX4" fmla="*/ 492148 w 863480"/>
              <a:gd name="connsiteY4" fmla="*/ 28575 h 128613"/>
              <a:gd name="connsiteX5" fmla="*/ 630260 w 863480"/>
              <a:gd name="connsiteY5" fmla="*/ 61912 h 128613"/>
              <a:gd name="connsiteX6" fmla="*/ 519135 w 863480"/>
              <a:gd name="connsiteY6" fmla="*/ 42862 h 128613"/>
              <a:gd name="connsiteX7" fmla="*/ 784248 w 863480"/>
              <a:gd name="connsiteY7" fmla="*/ 92075 h 128613"/>
              <a:gd name="connsiteX8" fmla="*/ 862035 w 863480"/>
              <a:gd name="connsiteY8" fmla="*/ 128587 h 128613"/>
              <a:gd name="connsiteX9" fmla="*/ 733448 w 863480"/>
              <a:gd name="connsiteY9" fmla="*/ 98425 h 128613"/>
              <a:gd name="connsiteX10" fmla="*/ 384198 w 863480"/>
              <a:gd name="connsiteY10" fmla="*/ 23812 h 128613"/>
              <a:gd name="connsiteX11" fmla="*/ 382610 w 863480"/>
              <a:gd name="connsiteY11" fmla="*/ 28575 h 128613"/>
              <a:gd name="connsiteX12" fmla="*/ 23 w 863480"/>
              <a:gd name="connsiteY12" fmla="*/ 20637 h 1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3480" h="128613">
                <a:moveTo>
                  <a:pt x="23" y="20637"/>
                </a:moveTo>
                <a:cubicBezTo>
                  <a:pt x="3198" y="21431"/>
                  <a:pt x="363296" y="35718"/>
                  <a:pt x="401660" y="33337"/>
                </a:cubicBezTo>
                <a:cubicBezTo>
                  <a:pt x="440024" y="30956"/>
                  <a:pt x="280745" y="11906"/>
                  <a:pt x="230210" y="6350"/>
                </a:cubicBezTo>
                <a:cubicBezTo>
                  <a:pt x="179675" y="794"/>
                  <a:pt x="98448" y="0"/>
                  <a:pt x="98448" y="0"/>
                </a:cubicBezTo>
                <a:cubicBezTo>
                  <a:pt x="142104" y="3704"/>
                  <a:pt x="403513" y="18256"/>
                  <a:pt x="492148" y="28575"/>
                </a:cubicBezTo>
                <a:cubicBezTo>
                  <a:pt x="580783" y="38894"/>
                  <a:pt x="625762" y="59531"/>
                  <a:pt x="630260" y="61912"/>
                </a:cubicBezTo>
                <a:cubicBezTo>
                  <a:pt x="634758" y="64293"/>
                  <a:pt x="519135" y="42862"/>
                  <a:pt x="519135" y="42862"/>
                </a:cubicBezTo>
                <a:cubicBezTo>
                  <a:pt x="544800" y="47889"/>
                  <a:pt x="727098" y="77788"/>
                  <a:pt x="784248" y="92075"/>
                </a:cubicBezTo>
                <a:cubicBezTo>
                  <a:pt x="841398" y="106363"/>
                  <a:pt x="870502" y="127529"/>
                  <a:pt x="862035" y="128587"/>
                </a:cubicBezTo>
                <a:cubicBezTo>
                  <a:pt x="853568" y="129645"/>
                  <a:pt x="733448" y="98425"/>
                  <a:pt x="733448" y="98425"/>
                </a:cubicBezTo>
                <a:lnTo>
                  <a:pt x="384198" y="23812"/>
                </a:lnTo>
                <a:cubicBezTo>
                  <a:pt x="325725" y="12170"/>
                  <a:pt x="442935" y="31750"/>
                  <a:pt x="382610" y="28575"/>
                </a:cubicBezTo>
                <a:cubicBezTo>
                  <a:pt x="322285" y="25400"/>
                  <a:pt x="-3152" y="19843"/>
                  <a:pt x="23" y="20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19D2F720-F991-40EA-937F-A3FDE41ED7DA}"/>
              </a:ext>
            </a:extLst>
          </p:cNvPr>
          <p:cNvSpPr/>
          <p:nvPr/>
        </p:nvSpPr>
        <p:spPr>
          <a:xfrm>
            <a:off x="7683467" y="4310597"/>
            <a:ext cx="163569" cy="294639"/>
          </a:xfrm>
          <a:custGeom>
            <a:avLst/>
            <a:gdLst>
              <a:gd name="connsiteX0" fmla="*/ 163546 w 163569"/>
              <a:gd name="connsiteY0" fmla="*/ 50266 h 294639"/>
              <a:gd name="connsiteX1" fmla="*/ 65121 w 163569"/>
              <a:gd name="connsiteY1" fmla="*/ 101066 h 294639"/>
              <a:gd name="connsiteX2" fmla="*/ 41308 w 163569"/>
              <a:gd name="connsiteY2" fmla="*/ 199491 h 294639"/>
              <a:gd name="connsiteX3" fmla="*/ 66708 w 163569"/>
              <a:gd name="connsiteY3" fmla="*/ 277278 h 294639"/>
              <a:gd name="connsiteX4" fmla="*/ 50833 w 163569"/>
              <a:gd name="connsiteY4" fmla="*/ 229653 h 294639"/>
              <a:gd name="connsiteX5" fmla="*/ 33 w 163569"/>
              <a:gd name="connsiteY5" fmla="*/ 13753 h 294639"/>
              <a:gd name="connsiteX6" fmla="*/ 42896 w 163569"/>
              <a:gd name="connsiteY6" fmla="*/ 24866 h 294639"/>
              <a:gd name="connsiteX7" fmla="*/ 33371 w 163569"/>
              <a:gd name="connsiteY7" fmla="*/ 48678 h 294639"/>
              <a:gd name="connsiteX8" fmla="*/ 42896 w 163569"/>
              <a:gd name="connsiteY8" fmla="*/ 286803 h 294639"/>
              <a:gd name="connsiteX9" fmla="*/ 42896 w 163569"/>
              <a:gd name="connsiteY9" fmla="*/ 229653 h 294639"/>
              <a:gd name="connsiteX10" fmla="*/ 55596 w 163569"/>
              <a:gd name="connsiteY10" fmla="*/ 153453 h 294639"/>
              <a:gd name="connsiteX11" fmla="*/ 163546 w 163569"/>
              <a:gd name="connsiteY11" fmla="*/ 50266 h 294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3569" h="294639">
                <a:moveTo>
                  <a:pt x="163546" y="50266"/>
                </a:moveTo>
                <a:cubicBezTo>
                  <a:pt x="165134" y="41535"/>
                  <a:pt x="85494" y="76195"/>
                  <a:pt x="65121" y="101066"/>
                </a:cubicBezTo>
                <a:cubicBezTo>
                  <a:pt x="44748" y="125937"/>
                  <a:pt x="41044" y="170122"/>
                  <a:pt x="41308" y="199491"/>
                </a:cubicBezTo>
                <a:cubicBezTo>
                  <a:pt x="41572" y="228860"/>
                  <a:pt x="65121" y="272251"/>
                  <a:pt x="66708" y="277278"/>
                </a:cubicBezTo>
                <a:cubicBezTo>
                  <a:pt x="68295" y="282305"/>
                  <a:pt x="61945" y="273574"/>
                  <a:pt x="50833" y="229653"/>
                </a:cubicBezTo>
                <a:cubicBezTo>
                  <a:pt x="39721" y="185732"/>
                  <a:pt x="1356" y="47884"/>
                  <a:pt x="33" y="13753"/>
                </a:cubicBezTo>
                <a:cubicBezTo>
                  <a:pt x="-1290" y="-20378"/>
                  <a:pt x="37340" y="19045"/>
                  <a:pt x="42896" y="24866"/>
                </a:cubicBezTo>
                <a:cubicBezTo>
                  <a:pt x="48452" y="30687"/>
                  <a:pt x="33371" y="5022"/>
                  <a:pt x="33371" y="48678"/>
                </a:cubicBezTo>
                <a:cubicBezTo>
                  <a:pt x="33371" y="92334"/>
                  <a:pt x="41309" y="256641"/>
                  <a:pt x="42896" y="286803"/>
                </a:cubicBezTo>
                <a:cubicBezTo>
                  <a:pt x="44483" y="316965"/>
                  <a:pt x="40779" y="251878"/>
                  <a:pt x="42896" y="229653"/>
                </a:cubicBezTo>
                <a:cubicBezTo>
                  <a:pt x="45013" y="207428"/>
                  <a:pt x="38398" y="180176"/>
                  <a:pt x="55596" y="153453"/>
                </a:cubicBezTo>
                <a:cubicBezTo>
                  <a:pt x="72794" y="126730"/>
                  <a:pt x="161958" y="58997"/>
                  <a:pt x="163546" y="50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04375CF2-1825-4BD6-AFB5-999BC3662AB2}"/>
              </a:ext>
            </a:extLst>
          </p:cNvPr>
          <p:cNvSpPr/>
          <p:nvPr/>
        </p:nvSpPr>
        <p:spPr>
          <a:xfrm>
            <a:off x="7327883" y="4423056"/>
            <a:ext cx="765318" cy="291586"/>
          </a:xfrm>
          <a:custGeom>
            <a:avLst/>
            <a:gdLst>
              <a:gd name="connsiteX0" fmla="*/ 765192 w 765318"/>
              <a:gd name="connsiteY0" fmla="*/ 1307 h 291586"/>
              <a:gd name="connsiteX1" fmla="*/ 633430 w 765318"/>
              <a:gd name="connsiteY1" fmla="*/ 90207 h 291586"/>
              <a:gd name="connsiteX2" fmla="*/ 622317 w 765318"/>
              <a:gd name="connsiteY2" fmla="*/ 137832 h 291586"/>
              <a:gd name="connsiteX3" fmla="*/ 633430 w 765318"/>
              <a:gd name="connsiteY3" fmla="*/ 80682 h 291586"/>
              <a:gd name="connsiteX4" fmla="*/ 687405 w 765318"/>
              <a:gd name="connsiteY4" fmla="*/ 18769 h 291586"/>
              <a:gd name="connsiteX5" fmla="*/ 606442 w 765318"/>
              <a:gd name="connsiteY5" fmla="*/ 58457 h 291586"/>
              <a:gd name="connsiteX6" fmla="*/ 604855 w 765318"/>
              <a:gd name="connsiteY6" fmla="*/ 185457 h 291586"/>
              <a:gd name="connsiteX7" fmla="*/ 614380 w 765318"/>
              <a:gd name="connsiteY7" fmla="*/ 288644 h 291586"/>
              <a:gd name="connsiteX8" fmla="*/ 588980 w 765318"/>
              <a:gd name="connsiteY8" fmla="*/ 256894 h 291586"/>
              <a:gd name="connsiteX9" fmla="*/ 460392 w 765318"/>
              <a:gd name="connsiteY9" fmla="*/ 188632 h 291586"/>
              <a:gd name="connsiteX10" fmla="*/ 17 w 765318"/>
              <a:gd name="connsiteY10" fmla="*/ 80682 h 291586"/>
              <a:gd name="connsiteX11" fmla="*/ 477855 w 765318"/>
              <a:gd name="connsiteY11" fmla="*/ 187044 h 291586"/>
              <a:gd name="connsiteX12" fmla="*/ 101617 w 765318"/>
              <a:gd name="connsiteY12" fmla="*/ 88619 h 291586"/>
              <a:gd name="connsiteX13" fmla="*/ 515955 w 765318"/>
              <a:gd name="connsiteY13" fmla="*/ 188632 h 291586"/>
              <a:gd name="connsiteX14" fmla="*/ 587392 w 765318"/>
              <a:gd name="connsiteY14" fmla="*/ 221969 h 291586"/>
              <a:gd name="connsiteX15" fmla="*/ 581042 w 765318"/>
              <a:gd name="connsiteY15" fmla="*/ 145769 h 291586"/>
              <a:gd name="connsiteX16" fmla="*/ 638192 w 765318"/>
              <a:gd name="connsiteY16" fmla="*/ 29882 h 291586"/>
              <a:gd name="connsiteX17" fmla="*/ 657242 w 765318"/>
              <a:gd name="connsiteY17" fmla="*/ 37819 h 291586"/>
              <a:gd name="connsiteX18" fmla="*/ 765192 w 765318"/>
              <a:gd name="connsiteY18" fmla="*/ 1307 h 291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5318" h="291586">
                <a:moveTo>
                  <a:pt x="765192" y="1307"/>
                </a:moveTo>
                <a:cubicBezTo>
                  <a:pt x="761223" y="10038"/>
                  <a:pt x="657242" y="67453"/>
                  <a:pt x="633430" y="90207"/>
                </a:cubicBezTo>
                <a:cubicBezTo>
                  <a:pt x="609618" y="112961"/>
                  <a:pt x="622317" y="139419"/>
                  <a:pt x="622317" y="137832"/>
                </a:cubicBezTo>
                <a:cubicBezTo>
                  <a:pt x="622317" y="136245"/>
                  <a:pt x="622582" y="100526"/>
                  <a:pt x="633430" y="80682"/>
                </a:cubicBezTo>
                <a:cubicBezTo>
                  <a:pt x="644278" y="60838"/>
                  <a:pt x="691903" y="22473"/>
                  <a:pt x="687405" y="18769"/>
                </a:cubicBezTo>
                <a:cubicBezTo>
                  <a:pt x="682907" y="15065"/>
                  <a:pt x="620200" y="30676"/>
                  <a:pt x="606442" y="58457"/>
                </a:cubicBezTo>
                <a:cubicBezTo>
                  <a:pt x="592684" y="86238"/>
                  <a:pt x="603532" y="147093"/>
                  <a:pt x="604855" y="185457"/>
                </a:cubicBezTo>
                <a:cubicBezTo>
                  <a:pt x="606178" y="223822"/>
                  <a:pt x="617026" y="276738"/>
                  <a:pt x="614380" y="288644"/>
                </a:cubicBezTo>
                <a:cubicBezTo>
                  <a:pt x="611734" y="300550"/>
                  <a:pt x="614645" y="273563"/>
                  <a:pt x="588980" y="256894"/>
                </a:cubicBezTo>
                <a:cubicBezTo>
                  <a:pt x="563315" y="240225"/>
                  <a:pt x="558552" y="218001"/>
                  <a:pt x="460392" y="188632"/>
                </a:cubicBezTo>
                <a:cubicBezTo>
                  <a:pt x="362232" y="159263"/>
                  <a:pt x="-2893" y="80947"/>
                  <a:pt x="17" y="80682"/>
                </a:cubicBezTo>
                <a:cubicBezTo>
                  <a:pt x="2927" y="80417"/>
                  <a:pt x="460922" y="185721"/>
                  <a:pt x="477855" y="187044"/>
                </a:cubicBezTo>
                <a:cubicBezTo>
                  <a:pt x="494788" y="188367"/>
                  <a:pt x="95267" y="88354"/>
                  <a:pt x="101617" y="88619"/>
                </a:cubicBezTo>
                <a:cubicBezTo>
                  <a:pt x="107967" y="88884"/>
                  <a:pt x="434992" y="166407"/>
                  <a:pt x="515955" y="188632"/>
                </a:cubicBezTo>
                <a:cubicBezTo>
                  <a:pt x="596917" y="210857"/>
                  <a:pt x="576544" y="229113"/>
                  <a:pt x="587392" y="221969"/>
                </a:cubicBezTo>
                <a:cubicBezTo>
                  <a:pt x="598240" y="214825"/>
                  <a:pt x="572575" y="177783"/>
                  <a:pt x="581042" y="145769"/>
                </a:cubicBezTo>
                <a:cubicBezTo>
                  <a:pt x="589509" y="113755"/>
                  <a:pt x="625492" y="47874"/>
                  <a:pt x="638192" y="29882"/>
                </a:cubicBezTo>
                <a:cubicBezTo>
                  <a:pt x="650892" y="11890"/>
                  <a:pt x="636075" y="45492"/>
                  <a:pt x="657242" y="37819"/>
                </a:cubicBezTo>
                <a:cubicBezTo>
                  <a:pt x="678409" y="30146"/>
                  <a:pt x="769161" y="-7424"/>
                  <a:pt x="765192" y="1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82277636-D4AC-4839-B20F-BAD2DD6D5747}"/>
              </a:ext>
            </a:extLst>
          </p:cNvPr>
          <p:cNvSpPr/>
          <p:nvPr/>
        </p:nvSpPr>
        <p:spPr>
          <a:xfrm>
            <a:off x="7912100" y="4388667"/>
            <a:ext cx="228974" cy="251060"/>
          </a:xfrm>
          <a:custGeom>
            <a:avLst/>
            <a:gdLst>
              <a:gd name="connsiteX0" fmla="*/ 0 w 228974"/>
              <a:gd name="connsiteY0" fmla="*/ 771 h 251060"/>
              <a:gd name="connsiteX1" fmla="*/ 182563 w 228974"/>
              <a:gd name="connsiteY1" fmla="*/ 38871 h 251060"/>
              <a:gd name="connsiteX2" fmla="*/ 200025 w 228974"/>
              <a:gd name="connsiteY2" fmla="*/ 59508 h 251060"/>
              <a:gd name="connsiteX3" fmla="*/ 201613 w 228974"/>
              <a:gd name="connsiteY3" fmla="*/ 129358 h 251060"/>
              <a:gd name="connsiteX4" fmla="*/ 228600 w 228974"/>
              <a:gd name="connsiteY4" fmla="*/ 250008 h 251060"/>
              <a:gd name="connsiteX5" fmla="*/ 217488 w 228974"/>
              <a:gd name="connsiteY5" fmla="*/ 181746 h 251060"/>
              <a:gd name="connsiteX6" fmla="*/ 219075 w 228974"/>
              <a:gd name="connsiteY6" fmla="*/ 73796 h 251060"/>
              <a:gd name="connsiteX7" fmla="*/ 153988 w 228974"/>
              <a:gd name="connsiteY7" fmla="*/ 59508 h 251060"/>
              <a:gd name="connsiteX8" fmla="*/ 184150 w 228974"/>
              <a:gd name="connsiteY8" fmla="*/ 76971 h 251060"/>
              <a:gd name="connsiteX9" fmla="*/ 0 w 228974"/>
              <a:gd name="connsiteY9" fmla="*/ 771 h 25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974" h="251060">
                <a:moveTo>
                  <a:pt x="0" y="771"/>
                </a:moveTo>
                <a:cubicBezTo>
                  <a:pt x="-264" y="-5579"/>
                  <a:pt x="149226" y="29082"/>
                  <a:pt x="182563" y="38871"/>
                </a:cubicBezTo>
                <a:cubicBezTo>
                  <a:pt x="215900" y="48660"/>
                  <a:pt x="196850" y="44427"/>
                  <a:pt x="200025" y="59508"/>
                </a:cubicBezTo>
                <a:cubicBezTo>
                  <a:pt x="203200" y="74589"/>
                  <a:pt x="196851" y="97608"/>
                  <a:pt x="201613" y="129358"/>
                </a:cubicBezTo>
                <a:cubicBezTo>
                  <a:pt x="206375" y="161108"/>
                  <a:pt x="225954" y="241277"/>
                  <a:pt x="228600" y="250008"/>
                </a:cubicBezTo>
                <a:cubicBezTo>
                  <a:pt x="231246" y="258739"/>
                  <a:pt x="219075" y="211115"/>
                  <a:pt x="217488" y="181746"/>
                </a:cubicBezTo>
                <a:cubicBezTo>
                  <a:pt x="215901" y="152377"/>
                  <a:pt x="229658" y="94169"/>
                  <a:pt x="219075" y="73796"/>
                </a:cubicBezTo>
                <a:cubicBezTo>
                  <a:pt x="208492" y="53423"/>
                  <a:pt x="159809" y="58979"/>
                  <a:pt x="153988" y="59508"/>
                </a:cubicBezTo>
                <a:cubicBezTo>
                  <a:pt x="148167" y="60037"/>
                  <a:pt x="206640" y="85173"/>
                  <a:pt x="184150" y="76971"/>
                </a:cubicBezTo>
                <a:cubicBezTo>
                  <a:pt x="161660" y="68769"/>
                  <a:pt x="264" y="7121"/>
                  <a:pt x="0" y="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0C41A208-404F-462B-9F2D-1F030EED6166}"/>
              </a:ext>
            </a:extLst>
          </p:cNvPr>
          <p:cNvSpPr/>
          <p:nvPr/>
        </p:nvSpPr>
        <p:spPr>
          <a:xfrm>
            <a:off x="7495985" y="4590994"/>
            <a:ext cx="667093" cy="144547"/>
          </a:xfrm>
          <a:custGeom>
            <a:avLst/>
            <a:gdLst>
              <a:gd name="connsiteX0" fmla="*/ 190 w 667093"/>
              <a:gd name="connsiteY0" fmla="*/ 56 h 144547"/>
              <a:gd name="connsiteX1" fmla="*/ 311340 w 667093"/>
              <a:gd name="connsiteY1" fmla="*/ 54031 h 144547"/>
              <a:gd name="connsiteX2" fmla="*/ 458978 w 667093"/>
              <a:gd name="connsiteY2" fmla="*/ 141344 h 144547"/>
              <a:gd name="connsiteX3" fmla="*/ 484378 w 667093"/>
              <a:gd name="connsiteY3" fmla="*/ 119119 h 144547"/>
              <a:gd name="connsiteX4" fmla="*/ 666940 w 667093"/>
              <a:gd name="connsiteY4" fmla="*/ 57206 h 144547"/>
              <a:gd name="connsiteX5" fmla="*/ 517715 w 667093"/>
              <a:gd name="connsiteY5" fmla="*/ 108006 h 144547"/>
              <a:gd name="connsiteX6" fmla="*/ 619315 w 667093"/>
              <a:gd name="connsiteY6" fmla="*/ 30219 h 144547"/>
              <a:gd name="connsiteX7" fmla="*/ 482790 w 667093"/>
              <a:gd name="connsiteY7" fmla="*/ 106419 h 144547"/>
              <a:gd name="connsiteX8" fmla="*/ 358965 w 667093"/>
              <a:gd name="connsiteY8" fmla="*/ 63556 h 144547"/>
              <a:gd name="connsiteX9" fmla="*/ 190 w 667093"/>
              <a:gd name="connsiteY9" fmla="*/ 56 h 144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7093" h="144547">
                <a:moveTo>
                  <a:pt x="190" y="56"/>
                </a:moveTo>
                <a:cubicBezTo>
                  <a:pt x="-7748" y="-1532"/>
                  <a:pt x="234875" y="30483"/>
                  <a:pt x="311340" y="54031"/>
                </a:cubicBezTo>
                <a:cubicBezTo>
                  <a:pt x="387805" y="77579"/>
                  <a:pt x="430138" y="130496"/>
                  <a:pt x="458978" y="141344"/>
                </a:cubicBezTo>
                <a:cubicBezTo>
                  <a:pt x="487818" y="152192"/>
                  <a:pt x="449718" y="133142"/>
                  <a:pt x="484378" y="119119"/>
                </a:cubicBezTo>
                <a:cubicBezTo>
                  <a:pt x="519038" y="105096"/>
                  <a:pt x="661384" y="59058"/>
                  <a:pt x="666940" y="57206"/>
                </a:cubicBezTo>
                <a:cubicBezTo>
                  <a:pt x="672496" y="55354"/>
                  <a:pt x="525652" y="112504"/>
                  <a:pt x="517715" y="108006"/>
                </a:cubicBezTo>
                <a:cubicBezTo>
                  <a:pt x="509778" y="103508"/>
                  <a:pt x="625136" y="30483"/>
                  <a:pt x="619315" y="30219"/>
                </a:cubicBezTo>
                <a:cubicBezTo>
                  <a:pt x="613494" y="29955"/>
                  <a:pt x="526182" y="100863"/>
                  <a:pt x="482790" y="106419"/>
                </a:cubicBezTo>
                <a:cubicBezTo>
                  <a:pt x="439398" y="111975"/>
                  <a:pt x="438075" y="78373"/>
                  <a:pt x="358965" y="63556"/>
                </a:cubicBezTo>
                <a:cubicBezTo>
                  <a:pt x="279855" y="48739"/>
                  <a:pt x="8128" y="1644"/>
                  <a:pt x="190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D1D938AC-CE07-4B35-BADF-9A853DBBB822}"/>
              </a:ext>
            </a:extLst>
          </p:cNvPr>
          <p:cNvSpPr/>
          <p:nvPr/>
        </p:nvSpPr>
        <p:spPr>
          <a:xfrm>
            <a:off x="7265098" y="4568762"/>
            <a:ext cx="540323" cy="257247"/>
          </a:xfrm>
          <a:custGeom>
            <a:avLst/>
            <a:gdLst>
              <a:gd name="connsiteX0" fmla="*/ 207265 w 540323"/>
              <a:gd name="connsiteY0" fmla="*/ 63 h 257247"/>
              <a:gd name="connsiteX1" fmla="*/ 181865 w 540323"/>
              <a:gd name="connsiteY1" fmla="*/ 142938 h 257247"/>
              <a:gd name="connsiteX2" fmla="*/ 235840 w 540323"/>
              <a:gd name="connsiteY2" fmla="*/ 176276 h 257247"/>
              <a:gd name="connsiteX3" fmla="*/ 535877 w 540323"/>
              <a:gd name="connsiteY3" fmla="*/ 255651 h 257247"/>
              <a:gd name="connsiteX4" fmla="*/ 386652 w 540323"/>
              <a:gd name="connsiteY4" fmla="*/ 227076 h 257247"/>
              <a:gd name="connsiteX5" fmla="*/ 4065 w 540323"/>
              <a:gd name="connsiteY5" fmla="*/ 198501 h 257247"/>
              <a:gd name="connsiteX6" fmla="*/ 183452 w 540323"/>
              <a:gd name="connsiteY6" fmla="*/ 190563 h 257247"/>
              <a:gd name="connsiteX7" fmla="*/ 154877 w 540323"/>
              <a:gd name="connsiteY7" fmla="*/ 161988 h 257247"/>
              <a:gd name="connsiteX8" fmla="*/ 207265 w 540323"/>
              <a:gd name="connsiteY8" fmla="*/ 63 h 25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0323" h="257247">
                <a:moveTo>
                  <a:pt x="207265" y="63"/>
                </a:moveTo>
                <a:cubicBezTo>
                  <a:pt x="211763" y="-3112"/>
                  <a:pt x="177103" y="113569"/>
                  <a:pt x="181865" y="142938"/>
                </a:cubicBezTo>
                <a:cubicBezTo>
                  <a:pt x="186627" y="172307"/>
                  <a:pt x="176838" y="157491"/>
                  <a:pt x="235840" y="176276"/>
                </a:cubicBezTo>
                <a:cubicBezTo>
                  <a:pt x="294842" y="195061"/>
                  <a:pt x="510742" y="247184"/>
                  <a:pt x="535877" y="255651"/>
                </a:cubicBezTo>
                <a:cubicBezTo>
                  <a:pt x="561012" y="264118"/>
                  <a:pt x="475287" y="236601"/>
                  <a:pt x="386652" y="227076"/>
                </a:cubicBezTo>
                <a:cubicBezTo>
                  <a:pt x="298017" y="217551"/>
                  <a:pt x="37932" y="204587"/>
                  <a:pt x="4065" y="198501"/>
                </a:cubicBezTo>
                <a:cubicBezTo>
                  <a:pt x="-29802" y="192416"/>
                  <a:pt x="158317" y="196649"/>
                  <a:pt x="183452" y="190563"/>
                </a:cubicBezTo>
                <a:cubicBezTo>
                  <a:pt x="208587" y="184478"/>
                  <a:pt x="151437" y="190828"/>
                  <a:pt x="154877" y="161988"/>
                </a:cubicBezTo>
                <a:cubicBezTo>
                  <a:pt x="158317" y="133149"/>
                  <a:pt x="202767" y="3238"/>
                  <a:pt x="207265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802C3045-5042-4A37-A3E4-259A54BEB8B1}"/>
              </a:ext>
            </a:extLst>
          </p:cNvPr>
          <p:cNvSpPr/>
          <p:nvPr/>
        </p:nvSpPr>
        <p:spPr>
          <a:xfrm>
            <a:off x="7497759" y="4867135"/>
            <a:ext cx="399313" cy="219350"/>
          </a:xfrm>
          <a:custGeom>
            <a:avLst/>
            <a:gdLst>
              <a:gd name="connsiteX0" fmla="*/ 4 w 399313"/>
              <a:gd name="connsiteY0" fmla="*/ 114440 h 219350"/>
              <a:gd name="connsiteX1" fmla="*/ 307979 w 399313"/>
              <a:gd name="connsiteY1" fmla="*/ 193815 h 219350"/>
              <a:gd name="connsiteX2" fmla="*/ 134941 w 399313"/>
              <a:gd name="connsiteY2" fmla="*/ 166828 h 219350"/>
              <a:gd name="connsiteX3" fmla="*/ 369891 w 399313"/>
              <a:gd name="connsiteY3" fmla="*/ 160478 h 219350"/>
              <a:gd name="connsiteX4" fmla="*/ 384179 w 399313"/>
              <a:gd name="connsiteY4" fmla="*/ 120790 h 219350"/>
              <a:gd name="connsiteX5" fmla="*/ 341316 w 399313"/>
              <a:gd name="connsiteY5" fmla="*/ 46178 h 219350"/>
              <a:gd name="connsiteX6" fmla="*/ 292104 w 399313"/>
              <a:gd name="connsiteY6" fmla="*/ 140 h 219350"/>
              <a:gd name="connsiteX7" fmla="*/ 388941 w 399313"/>
              <a:gd name="connsiteY7" fmla="*/ 60465 h 219350"/>
              <a:gd name="connsiteX8" fmla="*/ 392116 w 399313"/>
              <a:gd name="connsiteY8" fmla="*/ 143015 h 219350"/>
              <a:gd name="connsiteX9" fmla="*/ 349254 w 399313"/>
              <a:gd name="connsiteY9" fmla="*/ 216040 h 219350"/>
              <a:gd name="connsiteX10" fmla="*/ 82554 w 399313"/>
              <a:gd name="connsiteY10" fmla="*/ 206515 h 219350"/>
              <a:gd name="connsiteX11" fmla="*/ 300041 w 399313"/>
              <a:gd name="connsiteY11" fmla="*/ 203340 h 219350"/>
              <a:gd name="connsiteX12" fmla="*/ 4 w 399313"/>
              <a:gd name="connsiteY12" fmla="*/ 114440 h 21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9313" h="219350">
                <a:moveTo>
                  <a:pt x="4" y="114440"/>
                </a:moveTo>
                <a:cubicBezTo>
                  <a:pt x="1327" y="112853"/>
                  <a:pt x="285489" y="185084"/>
                  <a:pt x="307979" y="193815"/>
                </a:cubicBezTo>
                <a:cubicBezTo>
                  <a:pt x="330469" y="202546"/>
                  <a:pt x="124622" y="172384"/>
                  <a:pt x="134941" y="166828"/>
                </a:cubicBezTo>
                <a:cubicBezTo>
                  <a:pt x="145260" y="161272"/>
                  <a:pt x="328351" y="168151"/>
                  <a:pt x="369891" y="160478"/>
                </a:cubicBezTo>
                <a:cubicBezTo>
                  <a:pt x="411431" y="152805"/>
                  <a:pt x="388941" y="139840"/>
                  <a:pt x="384179" y="120790"/>
                </a:cubicBezTo>
                <a:cubicBezTo>
                  <a:pt x="379417" y="101740"/>
                  <a:pt x="356662" y="66286"/>
                  <a:pt x="341316" y="46178"/>
                </a:cubicBezTo>
                <a:cubicBezTo>
                  <a:pt x="325970" y="26070"/>
                  <a:pt x="284167" y="-2241"/>
                  <a:pt x="292104" y="140"/>
                </a:cubicBezTo>
                <a:cubicBezTo>
                  <a:pt x="300041" y="2521"/>
                  <a:pt x="372272" y="36652"/>
                  <a:pt x="388941" y="60465"/>
                </a:cubicBezTo>
                <a:cubicBezTo>
                  <a:pt x="405610" y="84278"/>
                  <a:pt x="398730" y="117086"/>
                  <a:pt x="392116" y="143015"/>
                </a:cubicBezTo>
                <a:cubicBezTo>
                  <a:pt x="385502" y="168944"/>
                  <a:pt x="400848" y="205457"/>
                  <a:pt x="349254" y="216040"/>
                </a:cubicBezTo>
                <a:cubicBezTo>
                  <a:pt x="297660" y="226623"/>
                  <a:pt x="90756" y="208632"/>
                  <a:pt x="82554" y="206515"/>
                </a:cubicBezTo>
                <a:cubicBezTo>
                  <a:pt x="74352" y="204398"/>
                  <a:pt x="311418" y="215511"/>
                  <a:pt x="300041" y="203340"/>
                </a:cubicBezTo>
                <a:cubicBezTo>
                  <a:pt x="288664" y="191169"/>
                  <a:pt x="-1319" y="116027"/>
                  <a:pt x="4" y="114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B89DC7EA-41DC-45C3-A0AE-FD8C91F303E0}"/>
              </a:ext>
            </a:extLst>
          </p:cNvPr>
          <p:cNvSpPr/>
          <p:nvPr/>
        </p:nvSpPr>
        <p:spPr>
          <a:xfrm>
            <a:off x="7535863" y="4790835"/>
            <a:ext cx="257707" cy="205657"/>
          </a:xfrm>
          <a:custGeom>
            <a:avLst/>
            <a:gdLst>
              <a:gd name="connsiteX0" fmla="*/ 0 w 257707"/>
              <a:gd name="connsiteY0" fmla="*/ 240 h 205657"/>
              <a:gd name="connsiteX1" fmla="*/ 223837 w 257707"/>
              <a:gd name="connsiteY1" fmla="*/ 68503 h 205657"/>
              <a:gd name="connsiteX2" fmla="*/ 255587 w 257707"/>
              <a:gd name="connsiteY2" fmla="*/ 76440 h 205657"/>
              <a:gd name="connsiteX3" fmla="*/ 252412 w 257707"/>
              <a:gd name="connsiteY3" fmla="*/ 87553 h 205657"/>
              <a:gd name="connsiteX4" fmla="*/ 233362 w 257707"/>
              <a:gd name="connsiteY4" fmla="*/ 111365 h 205657"/>
              <a:gd name="connsiteX5" fmla="*/ 246062 w 257707"/>
              <a:gd name="connsiteY5" fmla="*/ 200265 h 205657"/>
              <a:gd name="connsiteX6" fmla="*/ 227012 w 257707"/>
              <a:gd name="connsiteY6" fmla="*/ 146290 h 205657"/>
              <a:gd name="connsiteX7" fmla="*/ 219075 w 257707"/>
              <a:gd name="connsiteY7" fmla="*/ 109778 h 205657"/>
              <a:gd name="connsiteX8" fmla="*/ 188912 w 257707"/>
              <a:gd name="connsiteY8" fmla="*/ 197090 h 205657"/>
              <a:gd name="connsiteX9" fmla="*/ 190500 w 257707"/>
              <a:gd name="connsiteY9" fmla="*/ 192328 h 205657"/>
              <a:gd name="connsiteX10" fmla="*/ 184150 w 257707"/>
              <a:gd name="connsiteY10" fmla="*/ 108190 h 205657"/>
              <a:gd name="connsiteX11" fmla="*/ 130175 w 257707"/>
              <a:gd name="connsiteY11" fmla="*/ 127240 h 205657"/>
              <a:gd name="connsiteX12" fmla="*/ 138112 w 257707"/>
              <a:gd name="connsiteY12" fmla="*/ 200265 h 205657"/>
              <a:gd name="connsiteX13" fmla="*/ 123825 w 257707"/>
              <a:gd name="connsiteY13" fmla="*/ 130415 h 205657"/>
              <a:gd name="connsiteX14" fmla="*/ 120650 w 257707"/>
              <a:gd name="connsiteY14" fmla="*/ 82790 h 205657"/>
              <a:gd name="connsiteX15" fmla="*/ 76200 w 257707"/>
              <a:gd name="connsiteY15" fmla="*/ 184390 h 205657"/>
              <a:gd name="connsiteX16" fmla="*/ 79375 w 257707"/>
              <a:gd name="connsiteY16" fmla="*/ 168515 h 205657"/>
              <a:gd name="connsiteX17" fmla="*/ 123825 w 257707"/>
              <a:gd name="connsiteY17" fmla="*/ 84378 h 205657"/>
              <a:gd name="connsiteX18" fmla="*/ 166687 w 257707"/>
              <a:gd name="connsiteY18" fmla="*/ 166928 h 205657"/>
              <a:gd name="connsiteX19" fmla="*/ 187325 w 257707"/>
              <a:gd name="connsiteY19" fmla="*/ 143115 h 205657"/>
              <a:gd name="connsiteX20" fmla="*/ 206375 w 257707"/>
              <a:gd name="connsiteY20" fmla="*/ 147878 h 205657"/>
              <a:gd name="connsiteX21" fmla="*/ 225425 w 257707"/>
              <a:gd name="connsiteY21" fmla="*/ 95490 h 205657"/>
              <a:gd name="connsiteX22" fmla="*/ 0 w 257707"/>
              <a:gd name="connsiteY22" fmla="*/ 240 h 20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7707" h="205657">
                <a:moveTo>
                  <a:pt x="0" y="240"/>
                </a:moveTo>
                <a:cubicBezTo>
                  <a:pt x="-265" y="-4258"/>
                  <a:pt x="181239" y="55803"/>
                  <a:pt x="223837" y="68503"/>
                </a:cubicBezTo>
                <a:cubicBezTo>
                  <a:pt x="266435" y="81203"/>
                  <a:pt x="250825" y="73265"/>
                  <a:pt x="255587" y="76440"/>
                </a:cubicBezTo>
                <a:cubicBezTo>
                  <a:pt x="260349" y="79615"/>
                  <a:pt x="256116" y="81732"/>
                  <a:pt x="252412" y="87553"/>
                </a:cubicBezTo>
                <a:cubicBezTo>
                  <a:pt x="248708" y="93374"/>
                  <a:pt x="234420" y="92580"/>
                  <a:pt x="233362" y="111365"/>
                </a:cubicBezTo>
                <a:cubicBezTo>
                  <a:pt x="232304" y="130150"/>
                  <a:pt x="247120" y="194444"/>
                  <a:pt x="246062" y="200265"/>
                </a:cubicBezTo>
                <a:cubicBezTo>
                  <a:pt x="245004" y="206086"/>
                  <a:pt x="231510" y="161371"/>
                  <a:pt x="227012" y="146290"/>
                </a:cubicBezTo>
                <a:cubicBezTo>
                  <a:pt x="222514" y="131209"/>
                  <a:pt x="225425" y="101311"/>
                  <a:pt x="219075" y="109778"/>
                </a:cubicBezTo>
                <a:cubicBezTo>
                  <a:pt x="212725" y="118245"/>
                  <a:pt x="193674" y="183332"/>
                  <a:pt x="188912" y="197090"/>
                </a:cubicBezTo>
                <a:cubicBezTo>
                  <a:pt x="184150" y="210848"/>
                  <a:pt x="191294" y="207145"/>
                  <a:pt x="190500" y="192328"/>
                </a:cubicBezTo>
                <a:cubicBezTo>
                  <a:pt x="189706" y="177511"/>
                  <a:pt x="194204" y="119038"/>
                  <a:pt x="184150" y="108190"/>
                </a:cubicBezTo>
                <a:cubicBezTo>
                  <a:pt x="174096" y="97342"/>
                  <a:pt x="137848" y="111894"/>
                  <a:pt x="130175" y="127240"/>
                </a:cubicBezTo>
                <a:cubicBezTo>
                  <a:pt x="122502" y="142586"/>
                  <a:pt x="139170" y="199736"/>
                  <a:pt x="138112" y="200265"/>
                </a:cubicBezTo>
                <a:cubicBezTo>
                  <a:pt x="137054" y="200794"/>
                  <a:pt x="126735" y="149994"/>
                  <a:pt x="123825" y="130415"/>
                </a:cubicBezTo>
                <a:cubicBezTo>
                  <a:pt x="120915" y="110836"/>
                  <a:pt x="128588" y="73794"/>
                  <a:pt x="120650" y="82790"/>
                </a:cubicBezTo>
                <a:cubicBezTo>
                  <a:pt x="112713" y="91786"/>
                  <a:pt x="83079" y="170103"/>
                  <a:pt x="76200" y="184390"/>
                </a:cubicBezTo>
                <a:cubicBezTo>
                  <a:pt x="69321" y="198678"/>
                  <a:pt x="71438" y="185184"/>
                  <a:pt x="79375" y="168515"/>
                </a:cubicBezTo>
                <a:cubicBezTo>
                  <a:pt x="87312" y="151846"/>
                  <a:pt x="109273" y="84643"/>
                  <a:pt x="123825" y="84378"/>
                </a:cubicBezTo>
                <a:cubicBezTo>
                  <a:pt x="138377" y="84114"/>
                  <a:pt x="156104" y="157139"/>
                  <a:pt x="166687" y="166928"/>
                </a:cubicBezTo>
                <a:cubicBezTo>
                  <a:pt x="177270" y="176717"/>
                  <a:pt x="180710" y="146290"/>
                  <a:pt x="187325" y="143115"/>
                </a:cubicBezTo>
                <a:cubicBezTo>
                  <a:pt x="193940" y="139940"/>
                  <a:pt x="200025" y="155815"/>
                  <a:pt x="206375" y="147878"/>
                </a:cubicBezTo>
                <a:cubicBezTo>
                  <a:pt x="212725" y="139941"/>
                  <a:pt x="255852" y="118509"/>
                  <a:pt x="225425" y="95490"/>
                </a:cubicBezTo>
                <a:cubicBezTo>
                  <a:pt x="194998" y="72471"/>
                  <a:pt x="265" y="4738"/>
                  <a:pt x="0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56094EDE-C1A3-4376-8818-63D4547E8A8F}"/>
              </a:ext>
            </a:extLst>
          </p:cNvPr>
          <p:cNvSpPr/>
          <p:nvPr/>
        </p:nvSpPr>
        <p:spPr>
          <a:xfrm>
            <a:off x="7643813" y="4760913"/>
            <a:ext cx="480909" cy="130213"/>
          </a:xfrm>
          <a:custGeom>
            <a:avLst/>
            <a:gdLst>
              <a:gd name="connsiteX0" fmla="*/ 0 w 480909"/>
              <a:gd name="connsiteY0" fmla="*/ 0 h 130213"/>
              <a:gd name="connsiteX1" fmla="*/ 457200 w 480909"/>
              <a:gd name="connsiteY1" fmla="*/ 85725 h 130213"/>
              <a:gd name="connsiteX2" fmla="*/ 298450 w 480909"/>
              <a:gd name="connsiteY2" fmla="*/ 87312 h 130213"/>
              <a:gd name="connsiteX3" fmla="*/ 46037 w 480909"/>
              <a:gd name="connsiteY3" fmla="*/ 96837 h 130213"/>
              <a:gd name="connsiteX4" fmla="*/ 309562 w 480909"/>
              <a:gd name="connsiteY4" fmla="*/ 104775 h 130213"/>
              <a:gd name="connsiteX5" fmla="*/ 476250 w 480909"/>
              <a:gd name="connsiteY5" fmla="*/ 130175 h 130213"/>
              <a:gd name="connsiteX6" fmla="*/ 427037 w 480909"/>
              <a:gd name="connsiteY6" fmla="*/ 98425 h 130213"/>
              <a:gd name="connsiteX7" fmla="*/ 346075 w 480909"/>
              <a:gd name="connsiteY7" fmla="*/ 69850 h 130213"/>
              <a:gd name="connsiteX8" fmla="*/ 0 w 480909"/>
              <a:gd name="connsiteY8" fmla="*/ 0 h 13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909" h="130213">
                <a:moveTo>
                  <a:pt x="0" y="0"/>
                </a:moveTo>
                <a:cubicBezTo>
                  <a:pt x="18521" y="2646"/>
                  <a:pt x="407458" y="71173"/>
                  <a:pt x="457200" y="85725"/>
                </a:cubicBezTo>
                <a:cubicBezTo>
                  <a:pt x="506942" y="100277"/>
                  <a:pt x="366977" y="85460"/>
                  <a:pt x="298450" y="87312"/>
                </a:cubicBezTo>
                <a:cubicBezTo>
                  <a:pt x="229923" y="89164"/>
                  <a:pt x="44185" y="93927"/>
                  <a:pt x="46037" y="96837"/>
                </a:cubicBezTo>
                <a:cubicBezTo>
                  <a:pt x="47889" y="99747"/>
                  <a:pt x="237860" y="99219"/>
                  <a:pt x="309562" y="104775"/>
                </a:cubicBezTo>
                <a:cubicBezTo>
                  <a:pt x="381264" y="110331"/>
                  <a:pt x="456671" y="131233"/>
                  <a:pt x="476250" y="130175"/>
                </a:cubicBezTo>
                <a:cubicBezTo>
                  <a:pt x="495829" y="129117"/>
                  <a:pt x="448733" y="108479"/>
                  <a:pt x="427037" y="98425"/>
                </a:cubicBezTo>
                <a:cubicBezTo>
                  <a:pt x="405341" y="88371"/>
                  <a:pt x="416983" y="83608"/>
                  <a:pt x="346075" y="698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BB7FF33D-6440-47FA-B6B3-76C9261439D3}"/>
              </a:ext>
            </a:extLst>
          </p:cNvPr>
          <p:cNvSpPr/>
          <p:nvPr/>
        </p:nvSpPr>
        <p:spPr>
          <a:xfrm>
            <a:off x="8084410" y="4587875"/>
            <a:ext cx="107136" cy="293229"/>
          </a:xfrm>
          <a:custGeom>
            <a:avLst/>
            <a:gdLst>
              <a:gd name="connsiteX0" fmla="*/ 18190 w 107136"/>
              <a:gd name="connsiteY0" fmla="*/ 0 h 293229"/>
              <a:gd name="connsiteX1" fmla="*/ 68990 w 107136"/>
              <a:gd name="connsiteY1" fmla="*/ 141288 h 293229"/>
              <a:gd name="connsiteX2" fmla="*/ 56290 w 107136"/>
              <a:gd name="connsiteY2" fmla="*/ 207963 h 293229"/>
              <a:gd name="connsiteX3" fmla="*/ 15015 w 107136"/>
              <a:gd name="connsiteY3" fmla="*/ 282575 h 293229"/>
              <a:gd name="connsiteX4" fmla="*/ 2315 w 107136"/>
              <a:gd name="connsiteY4" fmla="*/ 288925 h 293229"/>
              <a:gd name="connsiteX5" fmla="*/ 57878 w 107136"/>
              <a:gd name="connsiteY5" fmla="*/ 246063 h 293229"/>
              <a:gd name="connsiteX6" fmla="*/ 107090 w 107136"/>
              <a:gd name="connsiteY6" fmla="*/ 171450 h 293229"/>
              <a:gd name="connsiteX7" fmla="*/ 67403 w 107136"/>
              <a:gd name="connsiteY7" fmla="*/ 227013 h 293229"/>
              <a:gd name="connsiteX8" fmla="*/ 97565 w 107136"/>
              <a:gd name="connsiteY8" fmla="*/ 115888 h 293229"/>
              <a:gd name="connsiteX9" fmla="*/ 78515 w 107136"/>
              <a:gd name="connsiteY9" fmla="*/ 73025 h 293229"/>
              <a:gd name="connsiteX10" fmla="*/ 88040 w 107136"/>
              <a:gd name="connsiteY10" fmla="*/ 160338 h 293229"/>
              <a:gd name="connsiteX11" fmla="*/ 72165 w 107136"/>
              <a:gd name="connsiteY11" fmla="*/ 120650 h 293229"/>
              <a:gd name="connsiteX12" fmla="*/ 18190 w 107136"/>
              <a:gd name="connsiteY12" fmla="*/ 0 h 29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7136" h="293229">
                <a:moveTo>
                  <a:pt x="18190" y="0"/>
                </a:moveTo>
                <a:cubicBezTo>
                  <a:pt x="40415" y="53314"/>
                  <a:pt x="62640" y="106628"/>
                  <a:pt x="68990" y="141288"/>
                </a:cubicBezTo>
                <a:cubicBezTo>
                  <a:pt x="75340" y="175949"/>
                  <a:pt x="65286" y="184415"/>
                  <a:pt x="56290" y="207963"/>
                </a:cubicBezTo>
                <a:cubicBezTo>
                  <a:pt x="47294" y="231511"/>
                  <a:pt x="24011" y="269081"/>
                  <a:pt x="15015" y="282575"/>
                </a:cubicBezTo>
                <a:cubicBezTo>
                  <a:pt x="6019" y="296069"/>
                  <a:pt x="-4829" y="295010"/>
                  <a:pt x="2315" y="288925"/>
                </a:cubicBezTo>
                <a:cubicBezTo>
                  <a:pt x="9459" y="282840"/>
                  <a:pt x="40416" y="265642"/>
                  <a:pt x="57878" y="246063"/>
                </a:cubicBezTo>
                <a:cubicBezTo>
                  <a:pt x="75340" y="226484"/>
                  <a:pt x="105503" y="174625"/>
                  <a:pt x="107090" y="171450"/>
                </a:cubicBezTo>
                <a:cubicBezTo>
                  <a:pt x="108677" y="168275"/>
                  <a:pt x="68991" y="236273"/>
                  <a:pt x="67403" y="227013"/>
                </a:cubicBezTo>
                <a:cubicBezTo>
                  <a:pt x="65816" y="217753"/>
                  <a:pt x="95713" y="141553"/>
                  <a:pt x="97565" y="115888"/>
                </a:cubicBezTo>
                <a:cubicBezTo>
                  <a:pt x="99417" y="90223"/>
                  <a:pt x="80102" y="65617"/>
                  <a:pt x="78515" y="73025"/>
                </a:cubicBezTo>
                <a:cubicBezTo>
                  <a:pt x="76928" y="80433"/>
                  <a:pt x="89098" y="152401"/>
                  <a:pt x="88040" y="160338"/>
                </a:cubicBezTo>
                <a:cubicBezTo>
                  <a:pt x="86982" y="168275"/>
                  <a:pt x="72165" y="120650"/>
                  <a:pt x="72165" y="120650"/>
                </a:cubicBezTo>
                <a:lnTo>
                  <a:pt x="1819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6889F763-0DA4-4A4B-83C3-5B020BBA4040}"/>
              </a:ext>
            </a:extLst>
          </p:cNvPr>
          <p:cNvSpPr/>
          <p:nvPr/>
        </p:nvSpPr>
        <p:spPr>
          <a:xfrm>
            <a:off x="7567613" y="4089844"/>
            <a:ext cx="916049" cy="431395"/>
          </a:xfrm>
          <a:custGeom>
            <a:avLst/>
            <a:gdLst>
              <a:gd name="connsiteX0" fmla="*/ 9525 w 916049"/>
              <a:gd name="connsiteY0" fmla="*/ 2731 h 431395"/>
              <a:gd name="connsiteX1" fmla="*/ 531812 w 916049"/>
              <a:gd name="connsiteY1" fmla="*/ 251969 h 431395"/>
              <a:gd name="connsiteX2" fmla="*/ 369887 w 916049"/>
              <a:gd name="connsiteY2" fmla="*/ 182119 h 431395"/>
              <a:gd name="connsiteX3" fmla="*/ 711200 w 916049"/>
              <a:gd name="connsiteY3" fmla="*/ 337694 h 431395"/>
              <a:gd name="connsiteX4" fmla="*/ 915987 w 916049"/>
              <a:gd name="connsiteY4" fmla="*/ 431356 h 431395"/>
              <a:gd name="connsiteX5" fmla="*/ 735012 w 916049"/>
              <a:gd name="connsiteY5" fmla="*/ 350394 h 431395"/>
              <a:gd name="connsiteX6" fmla="*/ 234950 w 916049"/>
              <a:gd name="connsiteY6" fmla="*/ 132906 h 431395"/>
              <a:gd name="connsiteX7" fmla="*/ 9525 w 916049"/>
              <a:gd name="connsiteY7" fmla="*/ 2731 h 43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6049" h="431395">
                <a:moveTo>
                  <a:pt x="9525" y="2731"/>
                </a:moveTo>
                <a:cubicBezTo>
                  <a:pt x="59002" y="22575"/>
                  <a:pt x="471752" y="222071"/>
                  <a:pt x="531812" y="251969"/>
                </a:cubicBezTo>
                <a:cubicBezTo>
                  <a:pt x="591872" y="281867"/>
                  <a:pt x="339989" y="167832"/>
                  <a:pt x="369887" y="182119"/>
                </a:cubicBezTo>
                <a:cubicBezTo>
                  <a:pt x="399785" y="196407"/>
                  <a:pt x="620183" y="296155"/>
                  <a:pt x="711200" y="337694"/>
                </a:cubicBezTo>
                <a:lnTo>
                  <a:pt x="915987" y="431356"/>
                </a:lnTo>
                <a:cubicBezTo>
                  <a:pt x="919956" y="433473"/>
                  <a:pt x="735012" y="350394"/>
                  <a:pt x="735012" y="350394"/>
                </a:cubicBezTo>
                <a:cubicBezTo>
                  <a:pt x="621506" y="300652"/>
                  <a:pt x="356394" y="190056"/>
                  <a:pt x="234950" y="132906"/>
                </a:cubicBezTo>
                <a:cubicBezTo>
                  <a:pt x="113506" y="75756"/>
                  <a:pt x="-39952" y="-17113"/>
                  <a:pt x="9525" y="2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7645E9DA-E48B-4FCF-8FF1-F1CB9E06F287}"/>
              </a:ext>
            </a:extLst>
          </p:cNvPr>
          <p:cNvSpPr/>
          <p:nvPr/>
        </p:nvSpPr>
        <p:spPr>
          <a:xfrm>
            <a:off x="7955691" y="4277768"/>
            <a:ext cx="767826" cy="332578"/>
          </a:xfrm>
          <a:custGeom>
            <a:avLst/>
            <a:gdLst>
              <a:gd name="connsiteX0" fmla="*/ 859 w 767826"/>
              <a:gd name="connsiteY0" fmla="*/ 545 h 332578"/>
              <a:gd name="connsiteX1" fmla="*/ 315184 w 767826"/>
              <a:gd name="connsiteY1" fmla="*/ 119607 h 332578"/>
              <a:gd name="connsiteX2" fmla="*/ 516797 w 767826"/>
              <a:gd name="connsiteY2" fmla="*/ 211682 h 332578"/>
              <a:gd name="connsiteX3" fmla="*/ 396147 w 767826"/>
              <a:gd name="connsiteY3" fmla="*/ 157707 h 332578"/>
              <a:gd name="connsiteX4" fmla="*/ 548547 w 767826"/>
              <a:gd name="connsiteY4" fmla="*/ 225970 h 332578"/>
              <a:gd name="connsiteX5" fmla="*/ 539022 w 767826"/>
              <a:gd name="connsiteY5" fmla="*/ 265657 h 332578"/>
              <a:gd name="connsiteX6" fmla="*/ 629509 w 767826"/>
              <a:gd name="connsiteY6" fmla="*/ 264070 h 332578"/>
              <a:gd name="connsiteX7" fmla="*/ 742222 w 767826"/>
              <a:gd name="connsiteY7" fmla="*/ 311695 h 332578"/>
              <a:gd name="connsiteX8" fmla="*/ 751747 w 767826"/>
              <a:gd name="connsiteY8" fmla="*/ 329157 h 332578"/>
              <a:gd name="connsiteX9" fmla="*/ 554897 w 767826"/>
              <a:gd name="connsiteY9" fmla="*/ 246607 h 332578"/>
              <a:gd name="connsiteX10" fmla="*/ 283434 w 767826"/>
              <a:gd name="connsiteY10" fmla="*/ 140245 h 332578"/>
              <a:gd name="connsiteX11" fmla="*/ 418372 w 767826"/>
              <a:gd name="connsiteY11" fmla="*/ 170407 h 332578"/>
              <a:gd name="connsiteX12" fmla="*/ 859 w 767826"/>
              <a:gd name="connsiteY12" fmla="*/ 545 h 332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7826" h="332578">
                <a:moveTo>
                  <a:pt x="859" y="545"/>
                </a:moveTo>
                <a:cubicBezTo>
                  <a:pt x="-16339" y="-7922"/>
                  <a:pt x="229194" y="84418"/>
                  <a:pt x="315184" y="119607"/>
                </a:cubicBezTo>
                <a:cubicBezTo>
                  <a:pt x="401174" y="154797"/>
                  <a:pt x="503303" y="205332"/>
                  <a:pt x="516797" y="211682"/>
                </a:cubicBezTo>
                <a:cubicBezTo>
                  <a:pt x="530291" y="218032"/>
                  <a:pt x="396147" y="157707"/>
                  <a:pt x="396147" y="157707"/>
                </a:cubicBezTo>
                <a:cubicBezTo>
                  <a:pt x="401439" y="160088"/>
                  <a:pt x="524735" y="207978"/>
                  <a:pt x="548547" y="225970"/>
                </a:cubicBezTo>
                <a:cubicBezTo>
                  <a:pt x="572360" y="243962"/>
                  <a:pt x="525528" y="259307"/>
                  <a:pt x="539022" y="265657"/>
                </a:cubicBezTo>
                <a:cubicBezTo>
                  <a:pt x="552516" y="272007"/>
                  <a:pt x="595642" y="256397"/>
                  <a:pt x="629509" y="264070"/>
                </a:cubicBezTo>
                <a:cubicBezTo>
                  <a:pt x="663376" y="271743"/>
                  <a:pt x="721849" y="300847"/>
                  <a:pt x="742222" y="311695"/>
                </a:cubicBezTo>
                <a:cubicBezTo>
                  <a:pt x="762595" y="322543"/>
                  <a:pt x="782968" y="340005"/>
                  <a:pt x="751747" y="329157"/>
                </a:cubicBezTo>
                <a:cubicBezTo>
                  <a:pt x="720526" y="318309"/>
                  <a:pt x="632949" y="278092"/>
                  <a:pt x="554897" y="246607"/>
                </a:cubicBezTo>
                <a:cubicBezTo>
                  <a:pt x="476845" y="215122"/>
                  <a:pt x="306188" y="152945"/>
                  <a:pt x="283434" y="140245"/>
                </a:cubicBezTo>
                <a:cubicBezTo>
                  <a:pt x="260680" y="127545"/>
                  <a:pt x="464145" y="192103"/>
                  <a:pt x="418372" y="170407"/>
                </a:cubicBezTo>
                <a:cubicBezTo>
                  <a:pt x="372599" y="148711"/>
                  <a:pt x="18057" y="9012"/>
                  <a:pt x="859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870EEA48-2D79-498E-9EAD-B64993DD97CD}"/>
              </a:ext>
            </a:extLst>
          </p:cNvPr>
          <p:cNvSpPr/>
          <p:nvPr/>
        </p:nvSpPr>
        <p:spPr>
          <a:xfrm>
            <a:off x="8582025" y="4561435"/>
            <a:ext cx="270862" cy="296315"/>
          </a:xfrm>
          <a:custGeom>
            <a:avLst/>
            <a:gdLst>
              <a:gd name="connsiteX0" fmla="*/ 66675 w 270862"/>
              <a:gd name="connsiteY0" fmla="*/ 2628 h 296315"/>
              <a:gd name="connsiteX1" fmla="*/ 268288 w 270862"/>
              <a:gd name="connsiteY1" fmla="*/ 137565 h 296315"/>
              <a:gd name="connsiteX2" fmla="*/ 185738 w 270862"/>
              <a:gd name="connsiteY2" fmla="*/ 64540 h 296315"/>
              <a:gd name="connsiteX3" fmla="*/ 261938 w 270862"/>
              <a:gd name="connsiteY3" fmla="*/ 143915 h 296315"/>
              <a:gd name="connsiteX4" fmla="*/ 250825 w 270862"/>
              <a:gd name="connsiteY4" fmla="*/ 177253 h 296315"/>
              <a:gd name="connsiteX5" fmla="*/ 206375 w 270862"/>
              <a:gd name="connsiteY5" fmla="*/ 231228 h 296315"/>
              <a:gd name="connsiteX6" fmla="*/ 142875 w 270862"/>
              <a:gd name="connsiteY6" fmla="*/ 266153 h 296315"/>
              <a:gd name="connsiteX7" fmla="*/ 0 w 270862"/>
              <a:gd name="connsiteY7" fmla="*/ 296315 h 296315"/>
              <a:gd name="connsiteX8" fmla="*/ 179388 w 270862"/>
              <a:gd name="connsiteY8" fmla="*/ 258215 h 296315"/>
              <a:gd name="connsiteX9" fmla="*/ 168275 w 270862"/>
              <a:gd name="connsiteY9" fmla="*/ 242340 h 296315"/>
              <a:gd name="connsiteX10" fmla="*/ 236538 w 270862"/>
              <a:gd name="connsiteY10" fmla="*/ 166140 h 296315"/>
              <a:gd name="connsiteX11" fmla="*/ 238125 w 270862"/>
              <a:gd name="connsiteY11" fmla="*/ 123278 h 296315"/>
              <a:gd name="connsiteX12" fmla="*/ 146050 w 270862"/>
              <a:gd name="connsiteY12" fmla="*/ 51840 h 296315"/>
              <a:gd name="connsiteX13" fmla="*/ 66675 w 270862"/>
              <a:gd name="connsiteY13" fmla="*/ 2628 h 29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0862" h="296315">
                <a:moveTo>
                  <a:pt x="66675" y="2628"/>
                </a:moveTo>
                <a:cubicBezTo>
                  <a:pt x="87048" y="16915"/>
                  <a:pt x="248444" y="127246"/>
                  <a:pt x="268288" y="137565"/>
                </a:cubicBezTo>
                <a:cubicBezTo>
                  <a:pt x="288132" y="147884"/>
                  <a:pt x="186796" y="63482"/>
                  <a:pt x="185738" y="64540"/>
                </a:cubicBezTo>
                <a:cubicBezTo>
                  <a:pt x="184680" y="65598"/>
                  <a:pt x="251090" y="125130"/>
                  <a:pt x="261938" y="143915"/>
                </a:cubicBezTo>
                <a:cubicBezTo>
                  <a:pt x="272786" y="162700"/>
                  <a:pt x="260085" y="162701"/>
                  <a:pt x="250825" y="177253"/>
                </a:cubicBezTo>
                <a:cubicBezTo>
                  <a:pt x="241565" y="191805"/>
                  <a:pt x="224367" y="216411"/>
                  <a:pt x="206375" y="231228"/>
                </a:cubicBezTo>
                <a:cubicBezTo>
                  <a:pt x="188383" y="246045"/>
                  <a:pt x="177271" y="255305"/>
                  <a:pt x="142875" y="266153"/>
                </a:cubicBezTo>
                <a:cubicBezTo>
                  <a:pt x="108479" y="277001"/>
                  <a:pt x="0" y="296315"/>
                  <a:pt x="0" y="296315"/>
                </a:cubicBezTo>
                <a:cubicBezTo>
                  <a:pt x="6085" y="294992"/>
                  <a:pt x="151342" y="267211"/>
                  <a:pt x="179388" y="258215"/>
                </a:cubicBezTo>
                <a:cubicBezTo>
                  <a:pt x="207434" y="249219"/>
                  <a:pt x="158750" y="257686"/>
                  <a:pt x="168275" y="242340"/>
                </a:cubicBezTo>
                <a:cubicBezTo>
                  <a:pt x="177800" y="226994"/>
                  <a:pt x="224896" y="185984"/>
                  <a:pt x="236538" y="166140"/>
                </a:cubicBezTo>
                <a:cubicBezTo>
                  <a:pt x="248180" y="146296"/>
                  <a:pt x="253206" y="142328"/>
                  <a:pt x="238125" y="123278"/>
                </a:cubicBezTo>
                <a:cubicBezTo>
                  <a:pt x="223044" y="104228"/>
                  <a:pt x="171714" y="67450"/>
                  <a:pt x="146050" y="51840"/>
                </a:cubicBezTo>
                <a:cubicBezTo>
                  <a:pt x="120386" y="36230"/>
                  <a:pt x="46302" y="-11659"/>
                  <a:pt x="66675" y="2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79C9A8F3-B669-425E-8B6C-600D87841FCC}"/>
              </a:ext>
            </a:extLst>
          </p:cNvPr>
          <p:cNvSpPr/>
          <p:nvPr/>
        </p:nvSpPr>
        <p:spPr>
          <a:xfrm>
            <a:off x="8484157" y="4682116"/>
            <a:ext cx="340771" cy="204575"/>
          </a:xfrm>
          <a:custGeom>
            <a:avLst/>
            <a:gdLst>
              <a:gd name="connsiteX0" fmla="*/ 340756 w 340771"/>
              <a:gd name="connsiteY0" fmla="*/ 1009 h 204575"/>
              <a:gd name="connsiteX1" fmla="*/ 240743 w 340771"/>
              <a:gd name="connsiteY1" fmla="*/ 75622 h 204575"/>
              <a:gd name="connsiteX2" fmla="*/ 194706 w 340771"/>
              <a:gd name="connsiteY2" fmla="*/ 196272 h 204575"/>
              <a:gd name="connsiteX3" fmla="*/ 143906 w 340771"/>
              <a:gd name="connsiteY3" fmla="*/ 189922 h 204575"/>
              <a:gd name="connsiteX4" fmla="*/ 99456 w 340771"/>
              <a:gd name="connsiteY4" fmla="*/ 156584 h 204575"/>
              <a:gd name="connsiteX5" fmla="*/ 1031 w 340771"/>
              <a:gd name="connsiteY5" fmla="*/ 116897 h 204575"/>
              <a:gd name="connsiteX6" fmla="*/ 167718 w 340771"/>
              <a:gd name="connsiteY6" fmla="*/ 159759 h 204575"/>
              <a:gd name="connsiteX7" fmla="*/ 199468 w 340771"/>
              <a:gd name="connsiteY7" fmla="*/ 164522 h 204575"/>
              <a:gd name="connsiteX8" fmla="*/ 235981 w 340771"/>
              <a:gd name="connsiteY8" fmla="*/ 88322 h 204575"/>
              <a:gd name="connsiteX9" fmla="*/ 248681 w 340771"/>
              <a:gd name="connsiteY9" fmla="*/ 35934 h 204575"/>
              <a:gd name="connsiteX10" fmla="*/ 340756 w 340771"/>
              <a:gd name="connsiteY10" fmla="*/ 1009 h 20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0771" h="204575">
                <a:moveTo>
                  <a:pt x="340756" y="1009"/>
                </a:moveTo>
                <a:cubicBezTo>
                  <a:pt x="339433" y="7624"/>
                  <a:pt x="265085" y="43078"/>
                  <a:pt x="240743" y="75622"/>
                </a:cubicBezTo>
                <a:cubicBezTo>
                  <a:pt x="216401" y="108166"/>
                  <a:pt x="210845" y="177222"/>
                  <a:pt x="194706" y="196272"/>
                </a:cubicBezTo>
                <a:cubicBezTo>
                  <a:pt x="178567" y="215322"/>
                  <a:pt x="159781" y="196537"/>
                  <a:pt x="143906" y="189922"/>
                </a:cubicBezTo>
                <a:cubicBezTo>
                  <a:pt x="128031" y="183307"/>
                  <a:pt x="123268" y="168755"/>
                  <a:pt x="99456" y="156584"/>
                </a:cubicBezTo>
                <a:cubicBezTo>
                  <a:pt x="75643" y="144413"/>
                  <a:pt x="-10346" y="116368"/>
                  <a:pt x="1031" y="116897"/>
                </a:cubicBezTo>
                <a:cubicBezTo>
                  <a:pt x="12408" y="117426"/>
                  <a:pt x="134645" y="151822"/>
                  <a:pt x="167718" y="159759"/>
                </a:cubicBezTo>
                <a:cubicBezTo>
                  <a:pt x="200791" y="167696"/>
                  <a:pt x="188091" y="176428"/>
                  <a:pt x="199468" y="164522"/>
                </a:cubicBezTo>
                <a:cubicBezTo>
                  <a:pt x="210845" y="152616"/>
                  <a:pt x="227779" y="109753"/>
                  <a:pt x="235981" y="88322"/>
                </a:cubicBezTo>
                <a:cubicBezTo>
                  <a:pt x="244183" y="66891"/>
                  <a:pt x="237039" y="49957"/>
                  <a:pt x="248681" y="35934"/>
                </a:cubicBezTo>
                <a:cubicBezTo>
                  <a:pt x="260323" y="21911"/>
                  <a:pt x="342079" y="-5606"/>
                  <a:pt x="340756" y="1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1698208D-08F5-410E-BD0F-9328C7AA2471}"/>
              </a:ext>
            </a:extLst>
          </p:cNvPr>
          <p:cNvSpPr/>
          <p:nvPr/>
        </p:nvSpPr>
        <p:spPr>
          <a:xfrm>
            <a:off x="8146946" y="4621208"/>
            <a:ext cx="551944" cy="131767"/>
          </a:xfrm>
          <a:custGeom>
            <a:avLst/>
            <a:gdLst>
              <a:gd name="connsiteX0" fmla="*/ 550967 w 551944"/>
              <a:gd name="connsiteY0" fmla="*/ 3180 h 131767"/>
              <a:gd name="connsiteX1" fmla="*/ 487467 w 551944"/>
              <a:gd name="connsiteY1" fmla="*/ 80967 h 131767"/>
              <a:gd name="connsiteX2" fmla="*/ 490642 w 551944"/>
              <a:gd name="connsiteY2" fmla="*/ 112717 h 131767"/>
              <a:gd name="connsiteX3" fmla="*/ 369992 w 551944"/>
              <a:gd name="connsiteY3" fmla="*/ 104780 h 131767"/>
              <a:gd name="connsiteX4" fmla="*/ 320779 w 551944"/>
              <a:gd name="connsiteY4" fmla="*/ 131767 h 131767"/>
              <a:gd name="connsiteX5" fmla="*/ 246167 w 551944"/>
              <a:gd name="connsiteY5" fmla="*/ 104780 h 131767"/>
              <a:gd name="connsiteX6" fmla="*/ 104 w 551944"/>
              <a:gd name="connsiteY6" fmla="*/ 5 h 131767"/>
              <a:gd name="connsiteX7" fmla="*/ 277917 w 551944"/>
              <a:gd name="connsiteY7" fmla="*/ 109542 h 131767"/>
              <a:gd name="connsiteX8" fmla="*/ 309667 w 551944"/>
              <a:gd name="connsiteY8" fmla="*/ 96842 h 131767"/>
              <a:gd name="connsiteX9" fmla="*/ 428729 w 551944"/>
              <a:gd name="connsiteY9" fmla="*/ 87317 h 131767"/>
              <a:gd name="connsiteX10" fmla="*/ 430317 w 551944"/>
              <a:gd name="connsiteY10" fmla="*/ 74617 h 131767"/>
              <a:gd name="connsiteX11" fmla="*/ 550967 w 551944"/>
              <a:gd name="connsiteY11" fmla="*/ 3180 h 13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1944" h="131767">
                <a:moveTo>
                  <a:pt x="550967" y="3180"/>
                </a:moveTo>
                <a:cubicBezTo>
                  <a:pt x="560492" y="4238"/>
                  <a:pt x="497521" y="62711"/>
                  <a:pt x="487467" y="80967"/>
                </a:cubicBezTo>
                <a:cubicBezTo>
                  <a:pt x="477413" y="99223"/>
                  <a:pt x="510221" y="108748"/>
                  <a:pt x="490642" y="112717"/>
                </a:cubicBezTo>
                <a:cubicBezTo>
                  <a:pt x="471063" y="116686"/>
                  <a:pt x="398302" y="101605"/>
                  <a:pt x="369992" y="104780"/>
                </a:cubicBezTo>
                <a:cubicBezTo>
                  <a:pt x="341682" y="107955"/>
                  <a:pt x="341416" y="131767"/>
                  <a:pt x="320779" y="131767"/>
                </a:cubicBezTo>
                <a:cubicBezTo>
                  <a:pt x="300142" y="131767"/>
                  <a:pt x="299613" y="126740"/>
                  <a:pt x="246167" y="104780"/>
                </a:cubicBezTo>
                <a:cubicBezTo>
                  <a:pt x="192721" y="82820"/>
                  <a:pt x="-5188" y="-789"/>
                  <a:pt x="104" y="5"/>
                </a:cubicBezTo>
                <a:cubicBezTo>
                  <a:pt x="5396" y="799"/>
                  <a:pt x="226323" y="93403"/>
                  <a:pt x="277917" y="109542"/>
                </a:cubicBezTo>
                <a:cubicBezTo>
                  <a:pt x="329511" y="125681"/>
                  <a:pt x="284532" y="100546"/>
                  <a:pt x="309667" y="96842"/>
                </a:cubicBezTo>
                <a:cubicBezTo>
                  <a:pt x="334802" y="93138"/>
                  <a:pt x="408621" y="91021"/>
                  <a:pt x="428729" y="87317"/>
                </a:cubicBezTo>
                <a:cubicBezTo>
                  <a:pt x="448837" y="83613"/>
                  <a:pt x="411002" y="86259"/>
                  <a:pt x="430317" y="74617"/>
                </a:cubicBezTo>
                <a:cubicBezTo>
                  <a:pt x="449632" y="62975"/>
                  <a:pt x="541442" y="2122"/>
                  <a:pt x="550967" y="3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DD19612E-7F98-4F25-B34D-3770ECC3D0C0}"/>
              </a:ext>
            </a:extLst>
          </p:cNvPr>
          <p:cNvSpPr/>
          <p:nvPr/>
        </p:nvSpPr>
        <p:spPr>
          <a:xfrm>
            <a:off x="8122524" y="4642877"/>
            <a:ext cx="515445" cy="226529"/>
          </a:xfrm>
          <a:custGeom>
            <a:avLst/>
            <a:gdLst>
              <a:gd name="connsiteX0" fmla="*/ 714 w 515445"/>
              <a:gd name="connsiteY0" fmla="*/ 561 h 226529"/>
              <a:gd name="connsiteX1" fmla="*/ 353139 w 515445"/>
              <a:gd name="connsiteY1" fmla="*/ 159311 h 226529"/>
              <a:gd name="connsiteX2" fmla="*/ 513476 w 515445"/>
              <a:gd name="connsiteY2" fmla="*/ 225986 h 226529"/>
              <a:gd name="connsiteX3" fmla="*/ 446801 w 515445"/>
              <a:gd name="connsiteY3" fmla="*/ 192648 h 226529"/>
              <a:gd name="connsiteX4" fmla="*/ 215026 w 515445"/>
              <a:gd name="connsiteY4" fmla="*/ 79936 h 226529"/>
              <a:gd name="connsiteX5" fmla="*/ 494426 w 515445"/>
              <a:gd name="connsiteY5" fmla="*/ 181536 h 226529"/>
              <a:gd name="connsiteX6" fmla="*/ 267414 w 515445"/>
              <a:gd name="connsiteY6" fmla="*/ 108511 h 226529"/>
              <a:gd name="connsiteX7" fmla="*/ 714 w 515445"/>
              <a:gd name="connsiteY7" fmla="*/ 561 h 22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5445" h="226529">
                <a:moveTo>
                  <a:pt x="714" y="561"/>
                </a:moveTo>
                <a:cubicBezTo>
                  <a:pt x="15002" y="9028"/>
                  <a:pt x="267679" y="121740"/>
                  <a:pt x="353139" y="159311"/>
                </a:cubicBezTo>
                <a:cubicBezTo>
                  <a:pt x="438599" y="196882"/>
                  <a:pt x="497866" y="220430"/>
                  <a:pt x="513476" y="225986"/>
                </a:cubicBezTo>
                <a:cubicBezTo>
                  <a:pt x="529086" y="231542"/>
                  <a:pt x="446801" y="192648"/>
                  <a:pt x="446801" y="192648"/>
                </a:cubicBezTo>
                <a:cubicBezTo>
                  <a:pt x="397059" y="168306"/>
                  <a:pt x="207089" y="81788"/>
                  <a:pt x="215026" y="79936"/>
                </a:cubicBezTo>
                <a:cubicBezTo>
                  <a:pt x="222964" y="78084"/>
                  <a:pt x="485695" y="176774"/>
                  <a:pt x="494426" y="181536"/>
                </a:cubicBezTo>
                <a:cubicBezTo>
                  <a:pt x="503157" y="186298"/>
                  <a:pt x="344672" y="135234"/>
                  <a:pt x="267414" y="108511"/>
                </a:cubicBezTo>
                <a:cubicBezTo>
                  <a:pt x="190156" y="81788"/>
                  <a:pt x="-13574" y="-7906"/>
                  <a:pt x="714" y="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52739B1C-1809-45D8-BB14-9DCEC7313259}"/>
              </a:ext>
            </a:extLst>
          </p:cNvPr>
          <p:cNvSpPr/>
          <p:nvPr/>
        </p:nvSpPr>
        <p:spPr>
          <a:xfrm>
            <a:off x="7276433" y="4155267"/>
            <a:ext cx="1070935" cy="531397"/>
          </a:xfrm>
          <a:custGeom>
            <a:avLst/>
            <a:gdLst>
              <a:gd name="connsiteX0" fmla="*/ 313405 w 1070935"/>
              <a:gd name="connsiteY0" fmla="*/ 15096 h 531397"/>
              <a:gd name="connsiteX1" fmla="*/ 386430 w 1070935"/>
              <a:gd name="connsiteY1" fmla="*/ 35733 h 531397"/>
              <a:gd name="connsiteX2" fmla="*/ 959517 w 1070935"/>
              <a:gd name="connsiteY2" fmla="*/ 288146 h 531397"/>
              <a:gd name="connsiteX3" fmla="*/ 961105 w 1070935"/>
              <a:gd name="connsiteY3" fmla="*/ 321483 h 531397"/>
              <a:gd name="connsiteX4" fmla="*/ 945230 w 1070935"/>
              <a:gd name="connsiteY4" fmla="*/ 343708 h 531397"/>
              <a:gd name="connsiteX5" fmla="*/ 927767 w 1070935"/>
              <a:gd name="connsiteY5" fmla="*/ 435783 h 531397"/>
              <a:gd name="connsiteX6" fmla="*/ 954755 w 1070935"/>
              <a:gd name="connsiteY6" fmla="*/ 446896 h 531397"/>
              <a:gd name="connsiteX7" fmla="*/ 1070642 w 1070935"/>
              <a:gd name="connsiteY7" fmla="*/ 531033 h 531397"/>
              <a:gd name="connsiteX8" fmla="*/ 916655 w 1070935"/>
              <a:gd name="connsiteY8" fmla="*/ 475471 h 531397"/>
              <a:gd name="connsiteX9" fmla="*/ 902367 w 1070935"/>
              <a:gd name="connsiteY9" fmla="*/ 427846 h 531397"/>
              <a:gd name="connsiteX10" fmla="*/ 918242 w 1070935"/>
              <a:gd name="connsiteY10" fmla="*/ 297671 h 531397"/>
              <a:gd name="connsiteX11" fmla="*/ 799180 w 1070935"/>
              <a:gd name="connsiteY11" fmla="*/ 242108 h 531397"/>
              <a:gd name="connsiteX12" fmla="*/ 548355 w 1070935"/>
              <a:gd name="connsiteY12" fmla="*/ 130983 h 531397"/>
              <a:gd name="connsiteX13" fmla="*/ 259430 w 1070935"/>
              <a:gd name="connsiteY13" fmla="*/ 78596 h 531397"/>
              <a:gd name="connsiteX14" fmla="*/ 2255 w 1070935"/>
              <a:gd name="connsiteY14" fmla="*/ 113521 h 531397"/>
              <a:gd name="connsiteX15" fmla="*/ 410242 w 1070935"/>
              <a:gd name="connsiteY15" fmla="*/ 64308 h 531397"/>
              <a:gd name="connsiteX16" fmla="*/ 702342 w 1070935"/>
              <a:gd name="connsiteY16" fmla="*/ 162733 h 531397"/>
              <a:gd name="connsiteX17" fmla="*/ 313405 w 1070935"/>
              <a:gd name="connsiteY17" fmla="*/ 15096 h 53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70935" h="531397">
                <a:moveTo>
                  <a:pt x="313405" y="15096"/>
                </a:moveTo>
                <a:cubicBezTo>
                  <a:pt x="260753" y="-6071"/>
                  <a:pt x="278745" y="-9775"/>
                  <a:pt x="386430" y="35733"/>
                </a:cubicBezTo>
                <a:cubicBezTo>
                  <a:pt x="494115" y="81241"/>
                  <a:pt x="863738" y="240521"/>
                  <a:pt x="959517" y="288146"/>
                </a:cubicBezTo>
                <a:cubicBezTo>
                  <a:pt x="1055296" y="335771"/>
                  <a:pt x="963486" y="312223"/>
                  <a:pt x="961105" y="321483"/>
                </a:cubicBezTo>
                <a:cubicBezTo>
                  <a:pt x="958724" y="330743"/>
                  <a:pt x="950786" y="324658"/>
                  <a:pt x="945230" y="343708"/>
                </a:cubicBezTo>
                <a:cubicBezTo>
                  <a:pt x="939674" y="362758"/>
                  <a:pt x="926180" y="418585"/>
                  <a:pt x="927767" y="435783"/>
                </a:cubicBezTo>
                <a:cubicBezTo>
                  <a:pt x="929355" y="452981"/>
                  <a:pt x="930943" y="431021"/>
                  <a:pt x="954755" y="446896"/>
                </a:cubicBezTo>
                <a:cubicBezTo>
                  <a:pt x="978568" y="462771"/>
                  <a:pt x="1076992" y="526271"/>
                  <a:pt x="1070642" y="531033"/>
                </a:cubicBezTo>
                <a:cubicBezTo>
                  <a:pt x="1064292" y="535795"/>
                  <a:pt x="944701" y="492669"/>
                  <a:pt x="916655" y="475471"/>
                </a:cubicBezTo>
                <a:cubicBezTo>
                  <a:pt x="888609" y="458273"/>
                  <a:pt x="902103" y="457479"/>
                  <a:pt x="902367" y="427846"/>
                </a:cubicBezTo>
                <a:cubicBezTo>
                  <a:pt x="902631" y="398213"/>
                  <a:pt x="935440" y="328627"/>
                  <a:pt x="918242" y="297671"/>
                </a:cubicBezTo>
                <a:cubicBezTo>
                  <a:pt x="901044" y="266715"/>
                  <a:pt x="799180" y="242108"/>
                  <a:pt x="799180" y="242108"/>
                </a:cubicBezTo>
                <a:cubicBezTo>
                  <a:pt x="737532" y="214327"/>
                  <a:pt x="638313" y="158235"/>
                  <a:pt x="548355" y="130983"/>
                </a:cubicBezTo>
                <a:cubicBezTo>
                  <a:pt x="458397" y="103731"/>
                  <a:pt x="350447" y="81506"/>
                  <a:pt x="259430" y="78596"/>
                </a:cubicBezTo>
                <a:cubicBezTo>
                  <a:pt x="168413" y="75686"/>
                  <a:pt x="-22880" y="115902"/>
                  <a:pt x="2255" y="113521"/>
                </a:cubicBezTo>
                <a:cubicBezTo>
                  <a:pt x="27390" y="111140"/>
                  <a:pt x="293561" y="56106"/>
                  <a:pt x="410242" y="64308"/>
                </a:cubicBezTo>
                <a:cubicBezTo>
                  <a:pt x="526923" y="72510"/>
                  <a:pt x="716894" y="169877"/>
                  <a:pt x="702342" y="162733"/>
                </a:cubicBezTo>
                <a:cubicBezTo>
                  <a:pt x="687790" y="155589"/>
                  <a:pt x="366057" y="36263"/>
                  <a:pt x="313405" y="15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8435259B-CAA5-49DC-9F6D-61BAF6CD2953}"/>
              </a:ext>
            </a:extLst>
          </p:cNvPr>
          <p:cNvSpPr/>
          <p:nvPr/>
        </p:nvSpPr>
        <p:spPr>
          <a:xfrm>
            <a:off x="8336899" y="4560416"/>
            <a:ext cx="295931" cy="108648"/>
          </a:xfrm>
          <a:custGeom>
            <a:avLst/>
            <a:gdLst>
              <a:gd name="connsiteX0" fmla="*/ 295926 w 295931"/>
              <a:gd name="connsiteY0" fmla="*/ 41747 h 108648"/>
              <a:gd name="connsiteX1" fmla="*/ 119714 w 295931"/>
              <a:gd name="connsiteY1" fmla="*/ 89372 h 108648"/>
              <a:gd name="connsiteX2" fmla="*/ 81614 w 295931"/>
              <a:gd name="connsiteY2" fmla="*/ 108422 h 108648"/>
              <a:gd name="connsiteX3" fmla="*/ 38751 w 295931"/>
              <a:gd name="connsiteY3" fmla="*/ 78259 h 108648"/>
              <a:gd name="connsiteX4" fmla="*/ 32401 w 295931"/>
              <a:gd name="connsiteY4" fmla="*/ 62384 h 108648"/>
              <a:gd name="connsiteX5" fmla="*/ 130826 w 295931"/>
              <a:gd name="connsiteY5" fmla="*/ 472 h 108648"/>
              <a:gd name="connsiteX6" fmla="*/ 45101 w 295931"/>
              <a:gd name="connsiteY6" fmla="*/ 32222 h 108648"/>
              <a:gd name="connsiteX7" fmla="*/ 651 w 295931"/>
              <a:gd name="connsiteY7" fmla="*/ 48097 h 108648"/>
              <a:gd name="connsiteX8" fmla="*/ 76851 w 295931"/>
              <a:gd name="connsiteY8" fmla="*/ 90959 h 108648"/>
              <a:gd name="connsiteX9" fmla="*/ 94314 w 295931"/>
              <a:gd name="connsiteY9" fmla="*/ 83022 h 108648"/>
              <a:gd name="connsiteX10" fmla="*/ 113364 w 295931"/>
              <a:gd name="connsiteY10" fmla="*/ 70322 h 108648"/>
              <a:gd name="connsiteX11" fmla="*/ 295926 w 295931"/>
              <a:gd name="connsiteY11" fmla="*/ 41747 h 10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5931" h="108648">
                <a:moveTo>
                  <a:pt x="295926" y="41747"/>
                </a:moveTo>
                <a:cubicBezTo>
                  <a:pt x="296984" y="44922"/>
                  <a:pt x="155433" y="78260"/>
                  <a:pt x="119714" y="89372"/>
                </a:cubicBezTo>
                <a:cubicBezTo>
                  <a:pt x="83995" y="100485"/>
                  <a:pt x="95108" y="110274"/>
                  <a:pt x="81614" y="108422"/>
                </a:cubicBezTo>
                <a:cubicBezTo>
                  <a:pt x="68120" y="106570"/>
                  <a:pt x="46953" y="85932"/>
                  <a:pt x="38751" y="78259"/>
                </a:cubicBezTo>
                <a:cubicBezTo>
                  <a:pt x="30549" y="70586"/>
                  <a:pt x="17055" y="75348"/>
                  <a:pt x="32401" y="62384"/>
                </a:cubicBezTo>
                <a:cubicBezTo>
                  <a:pt x="47747" y="49420"/>
                  <a:pt x="128709" y="5499"/>
                  <a:pt x="130826" y="472"/>
                </a:cubicBezTo>
                <a:cubicBezTo>
                  <a:pt x="132943" y="-4555"/>
                  <a:pt x="45101" y="32222"/>
                  <a:pt x="45101" y="32222"/>
                </a:cubicBezTo>
                <a:cubicBezTo>
                  <a:pt x="23405" y="40159"/>
                  <a:pt x="-4641" y="38308"/>
                  <a:pt x="651" y="48097"/>
                </a:cubicBezTo>
                <a:cubicBezTo>
                  <a:pt x="5943" y="57886"/>
                  <a:pt x="61241" y="85138"/>
                  <a:pt x="76851" y="90959"/>
                </a:cubicBezTo>
                <a:cubicBezTo>
                  <a:pt x="92461" y="96780"/>
                  <a:pt x="88228" y="86462"/>
                  <a:pt x="94314" y="83022"/>
                </a:cubicBezTo>
                <a:cubicBezTo>
                  <a:pt x="100399" y="79583"/>
                  <a:pt x="84524" y="76143"/>
                  <a:pt x="113364" y="70322"/>
                </a:cubicBezTo>
                <a:cubicBezTo>
                  <a:pt x="142203" y="64501"/>
                  <a:pt x="294868" y="38572"/>
                  <a:pt x="295926" y="41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EAE0D689-ADDC-49F4-AD1F-0A3772A9B24C}"/>
              </a:ext>
            </a:extLst>
          </p:cNvPr>
          <p:cNvSpPr/>
          <p:nvPr/>
        </p:nvSpPr>
        <p:spPr>
          <a:xfrm>
            <a:off x="7562144" y="3987780"/>
            <a:ext cx="493416" cy="79799"/>
          </a:xfrm>
          <a:custGeom>
            <a:avLst/>
            <a:gdLst>
              <a:gd name="connsiteX0" fmla="*/ 11819 w 493416"/>
              <a:gd name="connsiteY0" fmla="*/ 71458 h 79799"/>
              <a:gd name="connsiteX1" fmla="*/ 481719 w 493416"/>
              <a:gd name="connsiteY1" fmla="*/ 79395 h 79799"/>
              <a:gd name="connsiteX2" fmla="*/ 334081 w 493416"/>
              <a:gd name="connsiteY2" fmla="*/ 61933 h 79799"/>
              <a:gd name="connsiteX3" fmla="*/ 146756 w 493416"/>
              <a:gd name="connsiteY3" fmla="*/ 55583 h 79799"/>
              <a:gd name="connsiteX4" fmla="*/ 315031 w 493416"/>
              <a:gd name="connsiteY4" fmla="*/ 52408 h 79799"/>
              <a:gd name="connsiteX5" fmla="*/ 35631 w 493416"/>
              <a:gd name="connsiteY5" fmla="*/ 20 h 79799"/>
              <a:gd name="connsiteX6" fmla="*/ 242006 w 493416"/>
              <a:gd name="connsiteY6" fmla="*/ 46058 h 79799"/>
              <a:gd name="connsiteX7" fmla="*/ 151519 w 493416"/>
              <a:gd name="connsiteY7" fmla="*/ 41295 h 79799"/>
              <a:gd name="connsiteX8" fmla="*/ 11819 w 493416"/>
              <a:gd name="connsiteY8" fmla="*/ 71458 h 7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3416" h="79799">
                <a:moveTo>
                  <a:pt x="11819" y="71458"/>
                </a:moveTo>
                <a:cubicBezTo>
                  <a:pt x="66852" y="77808"/>
                  <a:pt x="428009" y="80982"/>
                  <a:pt x="481719" y="79395"/>
                </a:cubicBezTo>
                <a:cubicBezTo>
                  <a:pt x="535429" y="77808"/>
                  <a:pt x="389908" y="65902"/>
                  <a:pt x="334081" y="61933"/>
                </a:cubicBezTo>
                <a:cubicBezTo>
                  <a:pt x="278254" y="57964"/>
                  <a:pt x="149931" y="57170"/>
                  <a:pt x="146756" y="55583"/>
                </a:cubicBezTo>
                <a:cubicBezTo>
                  <a:pt x="143581" y="53996"/>
                  <a:pt x="333552" y="61668"/>
                  <a:pt x="315031" y="52408"/>
                </a:cubicBezTo>
                <a:cubicBezTo>
                  <a:pt x="296510" y="43148"/>
                  <a:pt x="47802" y="1078"/>
                  <a:pt x="35631" y="20"/>
                </a:cubicBezTo>
                <a:cubicBezTo>
                  <a:pt x="23460" y="-1038"/>
                  <a:pt x="222691" y="39179"/>
                  <a:pt x="242006" y="46058"/>
                </a:cubicBezTo>
                <a:cubicBezTo>
                  <a:pt x="261321" y="52937"/>
                  <a:pt x="193588" y="40766"/>
                  <a:pt x="151519" y="41295"/>
                </a:cubicBezTo>
                <a:cubicBezTo>
                  <a:pt x="109450" y="41824"/>
                  <a:pt x="-43214" y="65108"/>
                  <a:pt x="11819" y="71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212BDBD9-4E68-4667-A22A-911C8BE53381}"/>
              </a:ext>
            </a:extLst>
          </p:cNvPr>
          <p:cNvSpPr/>
          <p:nvPr/>
        </p:nvSpPr>
        <p:spPr>
          <a:xfrm>
            <a:off x="8004159" y="4022375"/>
            <a:ext cx="112611" cy="286115"/>
          </a:xfrm>
          <a:custGeom>
            <a:avLst/>
            <a:gdLst>
              <a:gd name="connsiteX0" fmla="*/ 16 w 112611"/>
              <a:gd name="connsiteY0" fmla="*/ 350 h 286115"/>
              <a:gd name="connsiteX1" fmla="*/ 104791 w 112611"/>
              <a:gd name="connsiteY1" fmla="*/ 89250 h 286115"/>
              <a:gd name="connsiteX2" fmla="*/ 104791 w 112611"/>
              <a:gd name="connsiteY2" fmla="*/ 159100 h 286115"/>
              <a:gd name="connsiteX3" fmla="*/ 103204 w 112611"/>
              <a:gd name="connsiteY3" fmla="*/ 224188 h 286115"/>
              <a:gd name="connsiteX4" fmla="*/ 69866 w 112611"/>
              <a:gd name="connsiteY4" fmla="*/ 246413 h 286115"/>
              <a:gd name="connsiteX5" fmla="*/ 15891 w 112611"/>
              <a:gd name="connsiteY5" fmla="*/ 286100 h 286115"/>
              <a:gd name="connsiteX6" fmla="*/ 41291 w 112611"/>
              <a:gd name="connsiteY6" fmla="*/ 241650 h 286115"/>
              <a:gd name="connsiteX7" fmla="*/ 61929 w 112611"/>
              <a:gd name="connsiteY7" fmla="*/ 201963 h 286115"/>
              <a:gd name="connsiteX8" fmla="*/ 41291 w 112611"/>
              <a:gd name="connsiteY8" fmla="*/ 251175 h 286115"/>
              <a:gd name="connsiteX9" fmla="*/ 60341 w 112611"/>
              <a:gd name="connsiteY9" fmla="*/ 252763 h 286115"/>
              <a:gd name="connsiteX10" fmla="*/ 96854 w 112611"/>
              <a:gd name="connsiteY10" fmla="*/ 192438 h 286115"/>
              <a:gd name="connsiteX11" fmla="*/ 96854 w 112611"/>
              <a:gd name="connsiteY11" fmla="*/ 124175 h 286115"/>
              <a:gd name="connsiteX12" fmla="*/ 16 w 112611"/>
              <a:gd name="connsiteY12" fmla="*/ 350 h 28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611" h="286115">
                <a:moveTo>
                  <a:pt x="16" y="350"/>
                </a:moveTo>
                <a:cubicBezTo>
                  <a:pt x="1339" y="-5471"/>
                  <a:pt x="87328" y="62792"/>
                  <a:pt x="104791" y="89250"/>
                </a:cubicBezTo>
                <a:cubicBezTo>
                  <a:pt x="122254" y="115708"/>
                  <a:pt x="105055" y="136610"/>
                  <a:pt x="104791" y="159100"/>
                </a:cubicBezTo>
                <a:cubicBezTo>
                  <a:pt x="104527" y="181590"/>
                  <a:pt x="109025" y="209636"/>
                  <a:pt x="103204" y="224188"/>
                </a:cubicBezTo>
                <a:cubicBezTo>
                  <a:pt x="97383" y="238740"/>
                  <a:pt x="84418" y="236094"/>
                  <a:pt x="69866" y="246413"/>
                </a:cubicBezTo>
                <a:cubicBezTo>
                  <a:pt x="55314" y="256732"/>
                  <a:pt x="20653" y="286894"/>
                  <a:pt x="15891" y="286100"/>
                </a:cubicBezTo>
                <a:cubicBezTo>
                  <a:pt x="11129" y="285306"/>
                  <a:pt x="33618" y="255673"/>
                  <a:pt x="41291" y="241650"/>
                </a:cubicBezTo>
                <a:cubicBezTo>
                  <a:pt x="48964" y="227627"/>
                  <a:pt x="61929" y="200376"/>
                  <a:pt x="61929" y="201963"/>
                </a:cubicBezTo>
                <a:cubicBezTo>
                  <a:pt x="61929" y="203550"/>
                  <a:pt x="41556" y="242708"/>
                  <a:pt x="41291" y="251175"/>
                </a:cubicBezTo>
                <a:cubicBezTo>
                  <a:pt x="41026" y="259642"/>
                  <a:pt x="51081" y="262553"/>
                  <a:pt x="60341" y="252763"/>
                </a:cubicBezTo>
                <a:cubicBezTo>
                  <a:pt x="69602" y="242974"/>
                  <a:pt x="90769" y="213869"/>
                  <a:pt x="96854" y="192438"/>
                </a:cubicBezTo>
                <a:cubicBezTo>
                  <a:pt x="102939" y="171007"/>
                  <a:pt x="115375" y="155131"/>
                  <a:pt x="96854" y="124175"/>
                </a:cubicBezTo>
                <a:cubicBezTo>
                  <a:pt x="78333" y="93219"/>
                  <a:pt x="-1307" y="6171"/>
                  <a:pt x="16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9396D429-7DD1-4AD5-9A1A-299A47E4C7C9}"/>
              </a:ext>
            </a:extLst>
          </p:cNvPr>
          <p:cNvSpPr/>
          <p:nvPr/>
        </p:nvSpPr>
        <p:spPr>
          <a:xfrm>
            <a:off x="7637430" y="4063813"/>
            <a:ext cx="233648" cy="156237"/>
          </a:xfrm>
          <a:custGeom>
            <a:avLst/>
            <a:gdLst>
              <a:gd name="connsiteX0" fmla="*/ 33 w 233648"/>
              <a:gd name="connsiteY0" fmla="*/ 187 h 156237"/>
              <a:gd name="connsiteX1" fmla="*/ 177833 w 233648"/>
              <a:gd name="connsiteY1" fmla="*/ 30350 h 156237"/>
              <a:gd name="connsiteX2" fmla="*/ 233395 w 233648"/>
              <a:gd name="connsiteY2" fmla="*/ 70037 h 156237"/>
              <a:gd name="connsiteX3" fmla="*/ 198470 w 233648"/>
              <a:gd name="connsiteY3" fmla="*/ 149412 h 156237"/>
              <a:gd name="connsiteX4" fmla="*/ 198470 w 233648"/>
              <a:gd name="connsiteY4" fmla="*/ 144650 h 156237"/>
              <a:gd name="connsiteX5" fmla="*/ 222283 w 233648"/>
              <a:gd name="connsiteY5" fmla="*/ 84325 h 156237"/>
              <a:gd name="connsiteX6" fmla="*/ 219108 w 233648"/>
              <a:gd name="connsiteY6" fmla="*/ 84325 h 156237"/>
              <a:gd name="connsiteX7" fmla="*/ 209583 w 233648"/>
              <a:gd name="connsiteY7" fmla="*/ 58925 h 156237"/>
              <a:gd name="connsiteX8" fmla="*/ 207995 w 233648"/>
              <a:gd name="connsiteY8" fmla="*/ 108137 h 156237"/>
              <a:gd name="connsiteX9" fmla="*/ 206408 w 233648"/>
              <a:gd name="connsiteY9" fmla="*/ 65275 h 156237"/>
              <a:gd name="connsiteX10" fmla="*/ 163545 w 233648"/>
              <a:gd name="connsiteY10" fmla="*/ 44637 h 156237"/>
              <a:gd name="connsiteX11" fmla="*/ 33 w 233648"/>
              <a:gd name="connsiteY11" fmla="*/ 187 h 15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3648" h="156237">
                <a:moveTo>
                  <a:pt x="33" y="187"/>
                </a:moveTo>
                <a:cubicBezTo>
                  <a:pt x="2414" y="-2194"/>
                  <a:pt x="138939" y="18708"/>
                  <a:pt x="177833" y="30350"/>
                </a:cubicBezTo>
                <a:cubicBezTo>
                  <a:pt x="216727" y="41992"/>
                  <a:pt x="229956" y="50193"/>
                  <a:pt x="233395" y="70037"/>
                </a:cubicBezTo>
                <a:cubicBezTo>
                  <a:pt x="236835" y="89881"/>
                  <a:pt x="204291" y="136977"/>
                  <a:pt x="198470" y="149412"/>
                </a:cubicBezTo>
                <a:cubicBezTo>
                  <a:pt x="192649" y="161848"/>
                  <a:pt x="194501" y="155498"/>
                  <a:pt x="198470" y="144650"/>
                </a:cubicBezTo>
                <a:cubicBezTo>
                  <a:pt x="202439" y="133802"/>
                  <a:pt x="218843" y="94379"/>
                  <a:pt x="222283" y="84325"/>
                </a:cubicBezTo>
                <a:cubicBezTo>
                  <a:pt x="225723" y="74271"/>
                  <a:pt x="221225" y="88558"/>
                  <a:pt x="219108" y="84325"/>
                </a:cubicBezTo>
                <a:cubicBezTo>
                  <a:pt x="216991" y="80092"/>
                  <a:pt x="211435" y="54956"/>
                  <a:pt x="209583" y="58925"/>
                </a:cubicBezTo>
                <a:cubicBezTo>
                  <a:pt x="207731" y="62894"/>
                  <a:pt x="208524" y="107079"/>
                  <a:pt x="207995" y="108137"/>
                </a:cubicBezTo>
                <a:cubicBezTo>
                  <a:pt x="207466" y="109195"/>
                  <a:pt x="213816" y="75858"/>
                  <a:pt x="206408" y="65275"/>
                </a:cubicBezTo>
                <a:cubicBezTo>
                  <a:pt x="199000" y="54692"/>
                  <a:pt x="204556" y="57337"/>
                  <a:pt x="163545" y="44637"/>
                </a:cubicBezTo>
                <a:cubicBezTo>
                  <a:pt x="122534" y="31937"/>
                  <a:pt x="-2348" y="2568"/>
                  <a:pt x="33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2F34696B-52ED-4EB0-B6CF-799EC5044353}"/>
              </a:ext>
            </a:extLst>
          </p:cNvPr>
          <p:cNvSpPr/>
          <p:nvPr/>
        </p:nvSpPr>
        <p:spPr>
          <a:xfrm>
            <a:off x="7913552" y="4071709"/>
            <a:ext cx="150960" cy="213390"/>
          </a:xfrm>
          <a:custGeom>
            <a:avLst/>
            <a:gdLst>
              <a:gd name="connsiteX0" fmla="*/ 136 w 150960"/>
              <a:gd name="connsiteY0" fmla="*/ 163741 h 213390"/>
              <a:gd name="connsiteX1" fmla="*/ 57286 w 150960"/>
              <a:gd name="connsiteY1" fmla="*/ 36741 h 213390"/>
              <a:gd name="connsiteX2" fmla="*/ 52523 w 150960"/>
              <a:gd name="connsiteY2" fmla="*/ 139929 h 213390"/>
              <a:gd name="connsiteX3" fmla="*/ 96973 w 150960"/>
              <a:gd name="connsiteY3" fmla="*/ 51029 h 213390"/>
              <a:gd name="connsiteX4" fmla="*/ 123961 w 150960"/>
              <a:gd name="connsiteY4" fmla="*/ 97066 h 213390"/>
              <a:gd name="connsiteX5" fmla="*/ 131898 w 150960"/>
              <a:gd name="connsiteY5" fmla="*/ 158979 h 213390"/>
              <a:gd name="connsiteX6" fmla="*/ 131898 w 150960"/>
              <a:gd name="connsiteY6" fmla="*/ 212954 h 213390"/>
              <a:gd name="connsiteX7" fmla="*/ 150948 w 150960"/>
              <a:gd name="connsiteY7" fmla="*/ 128816 h 213390"/>
              <a:gd name="connsiteX8" fmla="*/ 128723 w 150960"/>
              <a:gd name="connsiteY8" fmla="*/ 9754 h 213390"/>
              <a:gd name="connsiteX9" fmla="*/ 120786 w 150960"/>
              <a:gd name="connsiteY9" fmla="*/ 6579 h 213390"/>
              <a:gd name="connsiteX10" fmla="*/ 19186 w 150960"/>
              <a:gd name="connsiteY10" fmla="*/ 4991 h 213390"/>
              <a:gd name="connsiteX11" fmla="*/ 89036 w 150960"/>
              <a:gd name="connsiteY11" fmla="*/ 31979 h 213390"/>
              <a:gd name="connsiteX12" fmla="*/ 42998 w 150960"/>
              <a:gd name="connsiteY12" fmla="*/ 27216 h 213390"/>
              <a:gd name="connsiteX13" fmla="*/ 136 w 150960"/>
              <a:gd name="connsiteY13" fmla="*/ 163741 h 21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0960" h="213390">
                <a:moveTo>
                  <a:pt x="136" y="163741"/>
                </a:moveTo>
                <a:cubicBezTo>
                  <a:pt x="2517" y="165328"/>
                  <a:pt x="48555" y="40710"/>
                  <a:pt x="57286" y="36741"/>
                </a:cubicBezTo>
                <a:cubicBezTo>
                  <a:pt x="66017" y="32772"/>
                  <a:pt x="45909" y="137548"/>
                  <a:pt x="52523" y="139929"/>
                </a:cubicBezTo>
                <a:cubicBezTo>
                  <a:pt x="59137" y="142310"/>
                  <a:pt x="85067" y="58173"/>
                  <a:pt x="96973" y="51029"/>
                </a:cubicBezTo>
                <a:cubicBezTo>
                  <a:pt x="108879" y="43885"/>
                  <a:pt x="118140" y="79074"/>
                  <a:pt x="123961" y="97066"/>
                </a:cubicBezTo>
                <a:cubicBezTo>
                  <a:pt x="129782" y="115058"/>
                  <a:pt x="130575" y="139664"/>
                  <a:pt x="131898" y="158979"/>
                </a:cubicBezTo>
                <a:cubicBezTo>
                  <a:pt x="133221" y="178294"/>
                  <a:pt x="128723" y="217981"/>
                  <a:pt x="131898" y="212954"/>
                </a:cubicBezTo>
                <a:cubicBezTo>
                  <a:pt x="135073" y="207927"/>
                  <a:pt x="151477" y="162683"/>
                  <a:pt x="150948" y="128816"/>
                </a:cubicBezTo>
                <a:cubicBezTo>
                  <a:pt x="150419" y="94949"/>
                  <a:pt x="133750" y="30127"/>
                  <a:pt x="128723" y="9754"/>
                </a:cubicBezTo>
                <a:cubicBezTo>
                  <a:pt x="123696" y="-10619"/>
                  <a:pt x="139042" y="7373"/>
                  <a:pt x="120786" y="6579"/>
                </a:cubicBezTo>
                <a:cubicBezTo>
                  <a:pt x="102530" y="5785"/>
                  <a:pt x="24478" y="758"/>
                  <a:pt x="19186" y="4991"/>
                </a:cubicBezTo>
                <a:cubicBezTo>
                  <a:pt x="13894" y="9224"/>
                  <a:pt x="85067" y="28275"/>
                  <a:pt x="89036" y="31979"/>
                </a:cubicBezTo>
                <a:cubicBezTo>
                  <a:pt x="93005" y="35683"/>
                  <a:pt x="58873" y="9224"/>
                  <a:pt x="42998" y="27216"/>
                </a:cubicBezTo>
                <a:cubicBezTo>
                  <a:pt x="27123" y="45208"/>
                  <a:pt x="-2245" y="162154"/>
                  <a:pt x="136" y="163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1BDF8CB3-7FCC-458B-8169-AB2020D9B664}"/>
              </a:ext>
            </a:extLst>
          </p:cNvPr>
          <p:cNvSpPr/>
          <p:nvPr/>
        </p:nvSpPr>
        <p:spPr>
          <a:xfrm>
            <a:off x="7500372" y="3859193"/>
            <a:ext cx="594994" cy="216831"/>
          </a:xfrm>
          <a:custGeom>
            <a:avLst/>
            <a:gdLst>
              <a:gd name="connsiteX0" fmla="*/ 503803 w 594994"/>
              <a:gd name="connsiteY0" fmla="*/ 20 h 216831"/>
              <a:gd name="connsiteX1" fmla="*/ 573653 w 594994"/>
              <a:gd name="connsiteY1" fmla="*/ 161945 h 216831"/>
              <a:gd name="connsiteX2" fmla="*/ 564128 w 594994"/>
              <a:gd name="connsiteY2" fmla="*/ 166707 h 216831"/>
              <a:gd name="connsiteX3" fmla="*/ 433953 w 594994"/>
              <a:gd name="connsiteY3" fmla="*/ 166707 h 216831"/>
              <a:gd name="connsiteX4" fmla="*/ 566 w 594994"/>
              <a:gd name="connsiteY4" fmla="*/ 112732 h 216831"/>
              <a:gd name="connsiteX5" fmla="*/ 533966 w 594994"/>
              <a:gd name="connsiteY5" fmla="*/ 212745 h 216831"/>
              <a:gd name="connsiteX6" fmla="*/ 587941 w 594994"/>
              <a:gd name="connsiteY6" fmla="*/ 195282 h 216831"/>
              <a:gd name="connsiteX7" fmla="*/ 576828 w 594994"/>
              <a:gd name="connsiteY7" fmla="*/ 174645 h 216831"/>
              <a:gd name="connsiteX8" fmla="*/ 503803 w 594994"/>
              <a:gd name="connsiteY8" fmla="*/ 20 h 21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994" h="216831">
                <a:moveTo>
                  <a:pt x="503803" y="20"/>
                </a:moveTo>
                <a:cubicBezTo>
                  <a:pt x="503274" y="-2097"/>
                  <a:pt x="573653" y="161945"/>
                  <a:pt x="573653" y="161945"/>
                </a:cubicBezTo>
                <a:cubicBezTo>
                  <a:pt x="583707" y="189726"/>
                  <a:pt x="587411" y="165913"/>
                  <a:pt x="564128" y="166707"/>
                </a:cubicBezTo>
                <a:cubicBezTo>
                  <a:pt x="540845" y="167501"/>
                  <a:pt x="527880" y="175703"/>
                  <a:pt x="433953" y="166707"/>
                </a:cubicBezTo>
                <a:cubicBezTo>
                  <a:pt x="340026" y="157711"/>
                  <a:pt x="-16103" y="105059"/>
                  <a:pt x="566" y="112732"/>
                </a:cubicBezTo>
                <a:cubicBezTo>
                  <a:pt x="17235" y="120405"/>
                  <a:pt x="436070" y="198987"/>
                  <a:pt x="533966" y="212745"/>
                </a:cubicBezTo>
                <a:cubicBezTo>
                  <a:pt x="631862" y="226503"/>
                  <a:pt x="580797" y="201632"/>
                  <a:pt x="587941" y="195282"/>
                </a:cubicBezTo>
                <a:cubicBezTo>
                  <a:pt x="595085" y="188932"/>
                  <a:pt x="590851" y="209305"/>
                  <a:pt x="576828" y="174645"/>
                </a:cubicBezTo>
                <a:cubicBezTo>
                  <a:pt x="562805" y="139985"/>
                  <a:pt x="504332" y="2137"/>
                  <a:pt x="503803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7ADF218A-38A8-4B8E-94E9-582106C628E8}"/>
              </a:ext>
            </a:extLst>
          </p:cNvPr>
          <p:cNvSpPr/>
          <p:nvPr/>
        </p:nvSpPr>
        <p:spPr>
          <a:xfrm>
            <a:off x="7834898" y="3908220"/>
            <a:ext cx="251261" cy="132068"/>
          </a:xfrm>
          <a:custGeom>
            <a:avLst/>
            <a:gdLst>
              <a:gd name="connsiteX0" fmla="*/ 126415 w 251261"/>
              <a:gd name="connsiteY0" fmla="*/ 205 h 132068"/>
              <a:gd name="connsiteX1" fmla="*/ 245477 w 251261"/>
              <a:gd name="connsiteY1" fmla="*/ 125618 h 132068"/>
              <a:gd name="connsiteX2" fmla="*/ 220077 w 251261"/>
              <a:gd name="connsiteY2" fmla="*/ 109743 h 132068"/>
              <a:gd name="connsiteX3" fmla="*/ 110540 w 251261"/>
              <a:gd name="connsiteY3" fmla="*/ 73230 h 132068"/>
              <a:gd name="connsiteX4" fmla="*/ 1002 w 251261"/>
              <a:gd name="connsiteY4" fmla="*/ 44655 h 132068"/>
              <a:gd name="connsiteX5" fmla="*/ 177215 w 251261"/>
              <a:gd name="connsiteY5" fmla="*/ 93868 h 132068"/>
              <a:gd name="connsiteX6" fmla="*/ 126415 w 251261"/>
              <a:gd name="connsiteY6" fmla="*/ 205 h 13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261" h="132068">
                <a:moveTo>
                  <a:pt x="126415" y="205"/>
                </a:moveTo>
                <a:cubicBezTo>
                  <a:pt x="137792" y="5497"/>
                  <a:pt x="229867" y="107362"/>
                  <a:pt x="245477" y="125618"/>
                </a:cubicBezTo>
                <a:cubicBezTo>
                  <a:pt x="261087" y="143874"/>
                  <a:pt x="242567" y="118474"/>
                  <a:pt x="220077" y="109743"/>
                </a:cubicBezTo>
                <a:cubicBezTo>
                  <a:pt x="197587" y="101012"/>
                  <a:pt x="147053" y="84078"/>
                  <a:pt x="110540" y="73230"/>
                </a:cubicBezTo>
                <a:cubicBezTo>
                  <a:pt x="74027" y="62382"/>
                  <a:pt x="-10111" y="41215"/>
                  <a:pt x="1002" y="44655"/>
                </a:cubicBezTo>
                <a:cubicBezTo>
                  <a:pt x="12114" y="48095"/>
                  <a:pt x="153403" y="94133"/>
                  <a:pt x="177215" y="93868"/>
                </a:cubicBezTo>
                <a:cubicBezTo>
                  <a:pt x="201028" y="93604"/>
                  <a:pt x="115038" y="-5087"/>
                  <a:pt x="126415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2A61CE84-C67E-4F15-81D4-DF754C36CCB4}"/>
              </a:ext>
            </a:extLst>
          </p:cNvPr>
          <p:cNvSpPr/>
          <p:nvPr/>
        </p:nvSpPr>
        <p:spPr>
          <a:xfrm>
            <a:off x="7966910" y="3646190"/>
            <a:ext cx="564363" cy="249782"/>
          </a:xfrm>
          <a:custGeom>
            <a:avLst/>
            <a:gdLst>
              <a:gd name="connsiteX0" fmla="*/ 7103 w 564363"/>
              <a:gd name="connsiteY0" fmla="*/ 3473 h 249782"/>
              <a:gd name="connsiteX1" fmla="*/ 457953 w 564363"/>
              <a:gd name="connsiteY1" fmla="*/ 173335 h 249782"/>
              <a:gd name="connsiteX2" fmla="*/ 564315 w 564363"/>
              <a:gd name="connsiteY2" fmla="*/ 171748 h 249782"/>
              <a:gd name="connsiteX3" fmla="*/ 470653 w 564363"/>
              <a:gd name="connsiteY3" fmla="*/ 182860 h 249782"/>
              <a:gd name="connsiteX4" fmla="*/ 397628 w 564363"/>
              <a:gd name="connsiteY4" fmla="*/ 249535 h 249782"/>
              <a:gd name="connsiteX5" fmla="*/ 491290 w 564363"/>
              <a:gd name="connsiteY5" fmla="*/ 155873 h 249782"/>
              <a:gd name="connsiteX6" fmla="*/ 283328 w 564363"/>
              <a:gd name="connsiteY6" fmla="*/ 93960 h 249782"/>
              <a:gd name="connsiteX7" fmla="*/ 191253 w 564363"/>
              <a:gd name="connsiteY7" fmla="*/ 81260 h 249782"/>
              <a:gd name="connsiteX8" fmla="*/ 373815 w 564363"/>
              <a:gd name="connsiteY8" fmla="*/ 141585 h 249782"/>
              <a:gd name="connsiteX9" fmla="*/ 194428 w 564363"/>
              <a:gd name="connsiteY9" fmla="*/ 65385 h 249782"/>
              <a:gd name="connsiteX10" fmla="*/ 7103 w 564363"/>
              <a:gd name="connsiteY10" fmla="*/ 3473 h 24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4363" h="249782">
                <a:moveTo>
                  <a:pt x="7103" y="3473"/>
                </a:moveTo>
                <a:cubicBezTo>
                  <a:pt x="51024" y="21465"/>
                  <a:pt x="365084" y="145289"/>
                  <a:pt x="457953" y="173335"/>
                </a:cubicBezTo>
                <a:cubicBezTo>
                  <a:pt x="550822" y="201381"/>
                  <a:pt x="562198" y="170160"/>
                  <a:pt x="564315" y="171748"/>
                </a:cubicBezTo>
                <a:cubicBezTo>
                  <a:pt x="566432" y="173336"/>
                  <a:pt x="498434" y="169896"/>
                  <a:pt x="470653" y="182860"/>
                </a:cubicBezTo>
                <a:cubicBezTo>
                  <a:pt x="442872" y="195825"/>
                  <a:pt x="394189" y="254033"/>
                  <a:pt x="397628" y="249535"/>
                </a:cubicBezTo>
                <a:cubicBezTo>
                  <a:pt x="401067" y="245037"/>
                  <a:pt x="510340" y="181802"/>
                  <a:pt x="491290" y="155873"/>
                </a:cubicBezTo>
                <a:cubicBezTo>
                  <a:pt x="472240" y="129944"/>
                  <a:pt x="333334" y="106395"/>
                  <a:pt x="283328" y="93960"/>
                </a:cubicBezTo>
                <a:cubicBezTo>
                  <a:pt x="233322" y="81525"/>
                  <a:pt x="176172" y="73323"/>
                  <a:pt x="191253" y="81260"/>
                </a:cubicBezTo>
                <a:cubicBezTo>
                  <a:pt x="206334" y="89197"/>
                  <a:pt x="373286" y="144231"/>
                  <a:pt x="373815" y="141585"/>
                </a:cubicBezTo>
                <a:cubicBezTo>
                  <a:pt x="374344" y="138939"/>
                  <a:pt x="253959" y="88668"/>
                  <a:pt x="194428" y="65385"/>
                </a:cubicBezTo>
                <a:cubicBezTo>
                  <a:pt x="134897" y="42102"/>
                  <a:pt x="-36818" y="-14519"/>
                  <a:pt x="7103" y="3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00104564-5336-4FD7-9F6B-6E2571EFFA64}"/>
              </a:ext>
            </a:extLst>
          </p:cNvPr>
          <p:cNvSpPr/>
          <p:nvPr/>
        </p:nvSpPr>
        <p:spPr>
          <a:xfrm>
            <a:off x="7970697" y="3854178"/>
            <a:ext cx="517714" cy="227290"/>
          </a:xfrm>
          <a:custGeom>
            <a:avLst/>
            <a:gdLst>
              <a:gd name="connsiteX0" fmla="*/ 141 w 517714"/>
              <a:gd name="connsiteY0" fmla="*/ 272 h 227290"/>
              <a:gd name="connsiteX1" fmla="*/ 92216 w 517714"/>
              <a:gd name="connsiteY1" fmla="*/ 119335 h 227290"/>
              <a:gd name="connsiteX2" fmla="*/ 90628 w 517714"/>
              <a:gd name="connsiteY2" fmla="*/ 132035 h 227290"/>
              <a:gd name="connsiteX3" fmla="*/ 276366 w 517714"/>
              <a:gd name="connsiteY3" fmla="*/ 170135 h 227290"/>
              <a:gd name="connsiteX4" fmla="*/ 514491 w 517714"/>
              <a:gd name="connsiteY4" fmla="*/ 227285 h 227290"/>
              <a:gd name="connsiteX5" fmla="*/ 393841 w 517714"/>
              <a:gd name="connsiteY5" fmla="*/ 173310 h 227290"/>
              <a:gd name="connsiteX6" fmla="*/ 112853 w 517714"/>
              <a:gd name="connsiteY6" fmla="*/ 120922 h 227290"/>
              <a:gd name="connsiteX7" fmla="*/ 217628 w 517714"/>
              <a:gd name="connsiteY7" fmla="*/ 141560 h 227290"/>
              <a:gd name="connsiteX8" fmla="*/ 81103 w 517714"/>
              <a:gd name="connsiteY8" fmla="*/ 122510 h 227290"/>
              <a:gd name="connsiteX9" fmla="*/ 116028 w 517714"/>
              <a:gd name="connsiteY9" fmla="*/ 87585 h 227290"/>
              <a:gd name="connsiteX10" fmla="*/ 141 w 517714"/>
              <a:gd name="connsiteY10" fmla="*/ 272 h 22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7714" h="227290">
                <a:moveTo>
                  <a:pt x="141" y="272"/>
                </a:moveTo>
                <a:cubicBezTo>
                  <a:pt x="-3828" y="5564"/>
                  <a:pt x="77135" y="97375"/>
                  <a:pt x="92216" y="119335"/>
                </a:cubicBezTo>
                <a:cubicBezTo>
                  <a:pt x="107297" y="141296"/>
                  <a:pt x="59936" y="123568"/>
                  <a:pt x="90628" y="132035"/>
                </a:cubicBezTo>
                <a:cubicBezTo>
                  <a:pt x="121320" y="140502"/>
                  <a:pt x="205722" y="154260"/>
                  <a:pt x="276366" y="170135"/>
                </a:cubicBezTo>
                <a:cubicBezTo>
                  <a:pt x="347010" y="186010"/>
                  <a:pt x="494912" y="226756"/>
                  <a:pt x="514491" y="227285"/>
                </a:cubicBezTo>
                <a:cubicBezTo>
                  <a:pt x="534070" y="227814"/>
                  <a:pt x="460781" y="191037"/>
                  <a:pt x="393841" y="173310"/>
                </a:cubicBezTo>
                <a:cubicBezTo>
                  <a:pt x="326901" y="155583"/>
                  <a:pt x="142222" y="126214"/>
                  <a:pt x="112853" y="120922"/>
                </a:cubicBezTo>
                <a:cubicBezTo>
                  <a:pt x="83484" y="115630"/>
                  <a:pt x="217628" y="141560"/>
                  <a:pt x="217628" y="141560"/>
                </a:cubicBezTo>
                <a:cubicBezTo>
                  <a:pt x="212336" y="141825"/>
                  <a:pt x="98036" y="131506"/>
                  <a:pt x="81103" y="122510"/>
                </a:cubicBezTo>
                <a:cubicBezTo>
                  <a:pt x="64170" y="113514"/>
                  <a:pt x="130580" y="106900"/>
                  <a:pt x="116028" y="87585"/>
                </a:cubicBezTo>
                <a:cubicBezTo>
                  <a:pt x="101476" y="68270"/>
                  <a:pt x="4110" y="-5020"/>
                  <a:pt x="141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D2D07A97-90E4-475F-92CF-8B3B63267701}"/>
              </a:ext>
            </a:extLst>
          </p:cNvPr>
          <p:cNvSpPr/>
          <p:nvPr/>
        </p:nvSpPr>
        <p:spPr>
          <a:xfrm>
            <a:off x="8401417" y="3796263"/>
            <a:ext cx="260430" cy="288717"/>
          </a:xfrm>
          <a:custGeom>
            <a:avLst/>
            <a:gdLst>
              <a:gd name="connsiteX0" fmla="*/ 1221 w 260430"/>
              <a:gd name="connsiteY0" fmla="*/ 2625 h 288717"/>
              <a:gd name="connsiteX1" fmla="*/ 150446 w 260430"/>
              <a:gd name="connsiteY1" fmla="*/ 21675 h 288717"/>
              <a:gd name="connsiteX2" fmla="*/ 240933 w 260430"/>
              <a:gd name="connsiteY2" fmla="*/ 55012 h 288717"/>
              <a:gd name="connsiteX3" fmla="*/ 258396 w 260430"/>
              <a:gd name="connsiteY3" fmla="*/ 69300 h 288717"/>
              <a:gd name="connsiteX4" fmla="*/ 209183 w 260430"/>
              <a:gd name="connsiteY4" fmla="*/ 120100 h 288717"/>
              <a:gd name="connsiteX5" fmla="*/ 118696 w 260430"/>
              <a:gd name="connsiteY5" fmla="*/ 205825 h 288717"/>
              <a:gd name="connsiteX6" fmla="*/ 71071 w 260430"/>
              <a:gd name="connsiteY6" fmla="*/ 288375 h 288717"/>
              <a:gd name="connsiteX7" fmla="*/ 101233 w 260430"/>
              <a:gd name="connsiteY7" fmla="*/ 235987 h 288717"/>
              <a:gd name="connsiteX8" fmla="*/ 61546 w 260430"/>
              <a:gd name="connsiteY8" fmla="*/ 255037 h 288717"/>
              <a:gd name="connsiteX9" fmla="*/ 193308 w 260430"/>
              <a:gd name="connsiteY9" fmla="*/ 118512 h 288717"/>
              <a:gd name="connsiteX10" fmla="*/ 239346 w 260430"/>
              <a:gd name="connsiteY10" fmla="*/ 80412 h 288717"/>
              <a:gd name="connsiteX11" fmla="*/ 1221 w 260430"/>
              <a:gd name="connsiteY11" fmla="*/ 2625 h 288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0430" h="288717">
                <a:moveTo>
                  <a:pt x="1221" y="2625"/>
                </a:moveTo>
                <a:cubicBezTo>
                  <a:pt x="-13596" y="-7164"/>
                  <a:pt x="110494" y="12944"/>
                  <a:pt x="150446" y="21675"/>
                </a:cubicBezTo>
                <a:cubicBezTo>
                  <a:pt x="190398" y="30406"/>
                  <a:pt x="222941" y="47075"/>
                  <a:pt x="240933" y="55012"/>
                </a:cubicBezTo>
                <a:cubicBezTo>
                  <a:pt x="258925" y="62950"/>
                  <a:pt x="263688" y="58452"/>
                  <a:pt x="258396" y="69300"/>
                </a:cubicBezTo>
                <a:cubicBezTo>
                  <a:pt x="253104" y="80148"/>
                  <a:pt x="232466" y="97346"/>
                  <a:pt x="209183" y="120100"/>
                </a:cubicBezTo>
                <a:cubicBezTo>
                  <a:pt x="185900" y="142854"/>
                  <a:pt x="141715" y="177779"/>
                  <a:pt x="118696" y="205825"/>
                </a:cubicBezTo>
                <a:cubicBezTo>
                  <a:pt x="95677" y="233871"/>
                  <a:pt x="73981" y="283348"/>
                  <a:pt x="71071" y="288375"/>
                </a:cubicBezTo>
                <a:cubicBezTo>
                  <a:pt x="68161" y="293402"/>
                  <a:pt x="102820" y="241543"/>
                  <a:pt x="101233" y="235987"/>
                </a:cubicBezTo>
                <a:cubicBezTo>
                  <a:pt x="99646" y="230431"/>
                  <a:pt x="46200" y="274616"/>
                  <a:pt x="61546" y="255037"/>
                </a:cubicBezTo>
                <a:cubicBezTo>
                  <a:pt x="76892" y="235458"/>
                  <a:pt x="163675" y="147616"/>
                  <a:pt x="193308" y="118512"/>
                </a:cubicBezTo>
                <a:cubicBezTo>
                  <a:pt x="222941" y="89408"/>
                  <a:pt x="263952" y="97610"/>
                  <a:pt x="239346" y="80412"/>
                </a:cubicBezTo>
                <a:cubicBezTo>
                  <a:pt x="214740" y="63214"/>
                  <a:pt x="16038" y="12414"/>
                  <a:pt x="1221" y="2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6FF66332-1242-4A65-828A-AE60776A64AF}"/>
              </a:ext>
            </a:extLst>
          </p:cNvPr>
          <p:cNvSpPr/>
          <p:nvPr/>
        </p:nvSpPr>
        <p:spPr>
          <a:xfrm>
            <a:off x="8464625" y="3857210"/>
            <a:ext cx="139650" cy="203143"/>
          </a:xfrm>
          <a:custGeom>
            <a:avLst/>
            <a:gdLst>
              <a:gd name="connsiteX0" fmla="*/ 139625 w 139650"/>
              <a:gd name="connsiteY0" fmla="*/ 415 h 203143"/>
              <a:gd name="connsiteX1" fmla="*/ 42788 w 139650"/>
              <a:gd name="connsiteY1" fmla="*/ 82965 h 203143"/>
              <a:gd name="connsiteX2" fmla="*/ 1513 w 139650"/>
              <a:gd name="connsiteY2" fmla="*/ 202028 h 203143"/>
              <a:gd name="connsiteX3" fmla="*/ 9450 w 139650"/>
              <a:gd name="connsiteY3" fmla="*/ 138528 h 203143"/>
              <a:gd name="connsiteX4" fmla="*/ 14213 w 139650"/>
              <a:gd name="connsiteY4" fmla="*/ 70265 h 203143"/>
              <a:gd name="connsiteX5" fmla="*/ 36438 w 139650"/>
              <a:gd name="connsiteY5" fmla="*/ 78203 h 203143"/>
              <a:gd name="connsiteX6" fmla="*/ 3100 w 139650"/>
              <a:gd name="connsiteY6" fmla="*/ 136940 h 203143"/>
              <a:gd name="connsiteX7" fmla="*/ 52313 w 139650"/>
              <a:gd name="connsiteY7" fmla="*/ 54390 h 203143"/>
              <a:gd name="connsiteX8" fmla="*/ 139625 w 139650"/>
              <a:gd name="connsiteY8" fmla="*/ 415 h 20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650" h="203143">
                <a:moveTo>
                  <a:pt x="139625" y="415"/>
                </a:moveTo>
                <a:cubicBezTo>
                  <a:pt x="138038" y="5177"/>
                  <a:pt x="65807" y="49363"/>
                  <a:pt x="42788" y="82965"/>
                </a:cubicBezTo>
                <a:cubicBezTo>
                  <a:pt x="19769" y="116567"/>
                  <a:pt x="7069" y="192768"/>
                  <a:pt x="1513" y="202028"/>
                </a:cubicBezTo>
                <a:cubicBezTo>
                  <a:pt x="-4043" y="211289"/>
                  <a:pt x="7333" y="160488"/>
                  <a:pt x="9450" y="138528"/>
                </a:cubicBezTo>
                <a:cubicBezTo>
                  <a:pt x="11567" y="116568"/>
                  <a:pt x="9715" y="80319"/>
                  <a:pt x="14213" y="70265"/>
                </a:cubicBezTo>
                <a:cubicBezTo>
                  <a:pt x="18711" y="60211"/>
                  <a:pt x="38290" y="67091"/>
                  <a:pt x="36438" y="78203"/>
                </a:cubicBezTo>
                <a:cubicBezTo>
                  <a:pt x="34586" y="89315"/>
                  <a:pt x="454" y="140909"/>
                  <a:pt x="3100" y="136940"/>
                </a:cubicBezTo>
                <a:cubicBezTo>
                  <a:pt x="5746" y="132971"/>
                  <a:pt x="35115" y="75821"/>
                  <a:pt x="52313" y="54390"/>
                </a:cubicBezTo>
                <a:cubicBezTo>
                  <a:pt x="69511" y="32959"/>
                  <a:pt x="141212" y="-4347"/>
                  <a:pt x="139625" y="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D66A9B34-5F39-4D73-880E-A6B0D9A4C41C}"/>
              </a:ext>
            </a:extLst>
          </p:cNvPr>
          <p:cNvSpPr/>
          <p:nvPr/>
        </p:nvSpPr>
        <p:spPr>
          <a:xfrm>
            <a:off x="7698767" y="3509177"/>
            <a:ext cx="1299552" cy="273954"/>
          </a:xfrm>
          <a:custGeom>
            <a:avLst/>
            <a:gdLst>
              <a:gd name="connsiteX0" fmla="*/ 16483 w 1299552"/>
              <a:gd name="connsiteY0" fmla="*/ 3961 h 273954"/>
              <a:gd name="connsiteX1" fmla="*/ 511783 w 1299552"/>
              <a:gd name="connsiteY1" fmla="*/ 215098 h 273954"/>
              <a:gd name="connsiteX2" fmla="*/ 276833 w 1299552"/>
              <a:gd name="connsiteY2" fmla="*/ 123023 h 273954"/>
              <a:gd name="connsiteX3" fmla="*/ 792771 w 1299552"/>
              <a:gd name="connsiteY3" fmla="*/ 265898 h 273954"/>
              <a:gd name="connsiteX4" fmla="*/ 922946 w 1299552"/>
              <a:gd name="connsiteY4" fmla="*/ 256373 h 273954"/>
              <a:gd name="connsiteX5" fmla="*/ 845158 w 1299552"/>
              <a:gd name="connsiteY5" fmla="*/ 259548 h 273954"/>
              <a:gd name="connsiteX6" fmla="*/ 1199171 w 1299552"/>
              <a:gd name="connsiteY6" fmla="*/ 245261 h 273954"/>
              <a:gd name="connsiteX7" fmla="*/ 1294421 w 1299552"/>
              <a:gd name="connsiteY7" fmla="*/ 162711 h 273954"/>
              <a:gd name="connsiteX8" fmla="*/ 1078521 w 1299552"/>
              <a:gd name="connsiteY8" fmla="*/ 226211 h 273954"/>
              <a:gd name="connsiteX9" fmla="*/ 684821 w 1299552"/>
              <a:gd name="connsiteY9" fmla="*/ 256373 h 273954"/>
              <a:gd name="connsiteX10" fmla="*/ 365733 w 1299552"/>
              <a:gd name="connsiteY10" fmla="*/ 146836 h 273954"/>
              <a:gd name="connsiteX11" fmla="*/ 140308 w 1299552"/>
              <a:gd name="connsiteY11" fmla="*/ 81748 h 273954"/>
              <a:gd name="connsiteX12" fmla="*/ 16483 w 1299552"/>
              <a:gd name="connsiteY12" fmla="*/ 3961 h 27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99552" h="273954">
                <a:moveTo>
                  <a:pt x="16483" y="3961"/>
                </a:moveTo>
                <a:cubicBezTo>
                  <a:pt x="78396" y="26186"/>
                  <a:pt x="468391" y="195254"/>
                  <a:pt x="511783" y="215098"/>
                </a:cubicBezTo>
                <a:cubicBezTo>
                  <a:pt x="555175" y="234942"/>
                  <a:pt x="230002" y="114556"/>
                  <a:pt x="276833" y="123023"/>
                </a:cubicBezTo>
                <a:cubicBezTo>
                  <a:pt x="323664" y="131490"/>
                  <a:pt x="685086" y="243673"/>
                  <a:pt x="792771" y="265898"/>
                </a:cubicBezTo>
                <a:cubicBezTo>
                  <a:pt x="900456" y="288123"/>
                  <a:pt x="914215" y="257431"/>
                  <a:pt x="922946" y="256373"/>
                </a:cubicBezTo>
                <a:cubicBezTo>
                  <a:pt x="931677" y="255315"/>
                  <a:pt x="845158" y="259548"/>
                  <a:pt x="845158" y="259548"/>
                </a:cubicBezTo>
                <a:cubicBezTo>
                  <a:pt x="891195" y="257696"/>
                  <a:pt x="1124294" y="261400"/>
                  <a:pt x="1199171" y="245261"/>
                </a:cubicBezTo>
                <a:cubicBezTo>
                  <a:pt x="1274048" y="229122"/>
                  <a:pt x="1314529" y="165886"/>
                  <a:pt x="1294421" y="162711"/>
                </a:cubicBezTo>
                <a:cubicBezTo>
                  <a:pt x="1274313" y="159536"/>
                  <a:pt x="1180121" y="210601"/>
                  <a:pt x="1078521" y="226211"/>
                </a:cubicBezTo>
                <a:cubicBezTo>
                  <a:pt x="976921" y="241821"/>
                  <a:pt x="803619" y="269602"/>
                  <a:pt x="684821" y="256373"/>
                </a:cubicBezTo>
                <a:cubicBezTo>
                  <a:pt x="566023" y="243144"/>
                  <a:pt x="456485" y="175940"/>
                  <a:pt x="365733" y="146836"/>
                </a:cubicBezTo>
                <a:cubicBezTo>
                  <a:pt x="274981" y="117732"/>
                  <a:pt x="197722" y="104238"/>
                  <a:pt x="140308" y="81748"/>
                </a:cubicBezTo>
                <a:cubicBezTo>
                  <a:pt x="82894" y="59258"/>
                  <a:pt x="-45430" y="-18264"/>
                  <a:pt x="16483" y="3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074D130F-0882-46C0-9A0D-EB40B6E6A1D6}"/>
              </a:ext>
            </a:extLst>
          </p:cNvPr>
          <p:cNvSpPr/>
          <p:nvPr/>
        </p:nvSpPr>
        <p:spPr>
          <a:xfrm>
            <a:off x="8510492" y="3617550"/>
            <a:ext cx="483518" cy="114873"/>
          </a:xfrm>
          <a:custGeom>
            <a:avLst/>
            <a:gdLst>
              <a:gd name="connsiteX0" fmla="*/ 96 w 483518"/>
              <a:gd name="connsiteY0" fmla="*/ 114663 h 114873"/>
              <a:gd name="connsiteX1" fmla="*/ 230283 w 483518"/>
              <a:gd name="connsiteY1" fmla="*/ 44813 h 114873"/>
              <a:gd name="connsiteX2" fmla="*/ 481108 w 483518"/>
              <a:gd name="connsiteY2" fmla="*/ 363 h 114873"/>
              <a:gd name="connsiteX3" fmla="*/ 342996 w 483518"/>
              <a:gd name="connsiteY3" fmla="*/ 27350 h 114873"/>
              <a:gd name="connsiteX4" fmla="*/ 111221 w 483518"/>
              <a:gd name="connsiteY4" fmla="*/ 89263 h 114873"/>
              <a:gd name="connsiteX5" fmla="*/ 257271 w 483518"/>
              <a:gd name="connsiteY5" fmla="*/ 67038 h 114873"/>
              <a:gd name="connsiteX6" fmla="*/ 96 w 483518"/>
              <a:gd name="connsiteY6" fmla="*/ 114663 h 11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3518" h="114873">
                <a:moveTo>
                  <a:pt x="96" y="114663"/>
                </a:moveTo>
                <a:cubicBezTo>
                  <a:pt x="-4402" y="110959"/>
                  <a:pt x="150114" y="63863"/>
                  <a:pt x="230283" y="44813"/>
                </a:cubicBezTo>
                <a:cubicBezTo>
                  <a:pt x="310452" y="25763"/>
                  <a:pt x="462323" y="3273"/>
                  <a:pt x="481108" y="363"/>
                </a:cubicBezTo>
                <a:cubicBezTo>
                  <a:pt x="499894" y="-2548"/>
                  <a:pt x="404644" y="12533"/>
                  <a:pt x="342996" y="27350"/>
                </a:cubicBezTo>
                <a:cubicBezTo>
                  <a:pt x="281348" y="42167"/>
                  <a:pt x="125508" y="82648"/>
                  <a:pt x="111221" y="89263"/>
                </a:cubicBezTo>
                <a:cubicBezTo>
                  <a:pt x="96934" y="95878"/>
                  <a:pt x="280290" y="62011"/>
                  <a:pt x="257271" y="67038"/>
                </a:cubicBezTo>
                <a:cubicBezTo>
                  <a:pt x="234252" y="72065"/>
                  <a:pt x="4594" y="118367"/>
                  <a:pt x="96" y="114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BD69A832-F8C5-4A9D-9F08-5491FBF2DEEF}"/>
              </a:ext>
            </a:extLst>
          </p:cNvPr>
          <p:cNvSpPr/>
          <p:nvPr/>
        </p:nvSpPr>
        <p:spPr>
          <a:xfrm>
            <a:off x="7955861" y="3475257"/>
            <a:ext cx="930985" cy="218896"/>
          </a:xfrm>
          <a:custGeom>
            <a:avLst/>
            <a:gdLst>
              <a:gd name="connsiteX0" fmla="*/ 8627 w 930985"/>
              <a:gd name="connsiteY0" fmla="*/ 4543 h 218896"/>
              <a:gd name="connsiteX1" fmla="*/ 376927 w 930985"/>
              <a:gd name="connsiteY1" fmla="*/ 112493 h 218896"/>
              <a:gd name="connsiteX2" fmla="*/ 262627 w 930985"/>
              <a:gd name="connsiteY2" fmla="*/ 85506 h 218896"/>
              <a:gd name="connsiteX3" fmla="*/ 645214 w 930985"/>
              <a:gd name="connsiteY3" fmla="*/ 136306 h 218896"/>
              <a:gd name="connsiteX4" fmla="*/ 930964 w 930985"/>
              <a:gd name="connsiteY4" fmla="*/ 131543 h 218896"/>
              <a:gd name="connsiteX5" fmla="*/ 659502 w 930985"/>
              <a:gd name="connsiteY5" fmla="*/ 160118 h 218896"/>
              <a:gd name="connsiteX6" fmla="*/ 443602 w 930985"/>
              <a:gd name="connsiteY6" fmla="*/ 218856 h 218896"/>
              <a:gd name="connsiteX7" fmla="*/ 873814 w 930985"/>
              <a:gd name="connsiteY7" fmla="*/ 150593 h 218896"/>
              <a:gd name="connsiteX8" fmla="*/ 800789 w 930985"/>
              <a:gd name="connsiteY8" fmla="*/ 141068 h 218896"/>
              <a:gd name="connsiteX9" fmla="*/ 476939 w 930985"/>
              <a:gd name="connsiteY9" fmla="*/ 122018 h 218896"/>
              <a:gd name="connsiteX10" fmla="*/ 145152 w 930985"/>
              <a:gd name="connsiteY10" fmla="*/ 29943 h 218896"/>
              <a:gd name="connsiteX11" fmla="*/ 8627 w 930985"/>
              <a:gd name="connsiteY11" fmla="*/ 4543 h 218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0985" h="218896">
                <a:moveTo>
                  <a:pt x="8627" y="4543"/>
                </a:moveTo>
                <a:cubicBezTo>
                  <a:pt x="47256" y="18301"/>
                  <a:pt x="334594" y="98999"/>
                  <a:pt x="376927" y="112493"/>
                </a:cubicBezTo>
                <a:cubicBezTo>
                  <a:pt x="419260" y="125987"/>
                  <a:pt x="217913" y="81537"/>
                  <a:pt x="262627" y="85506"/>
                </a:cubicBezTo>
                <a:cubicBezTo>
                  <a:pt x="307341" y="89475"/>
                  <a:pt x="533825" y="128633"/>
                  <a:pt x="645214" y="136306"/>
                </a:cubicBezTo>
                <a:cubicBezTo>
                  <a:pt x="756604" y="143979"/>
                  <a:pt x="928583" y="127574"/>
                  <a:pt x="930964" y="131543"/>
                </a:cubicBezTo>
                <a:cubicBezTo>
                  <a:pt x="933345" y="135512"/>
                  <a:pt x="740729" y="145566"/>
                  <a:pt x="659502" y="160118"/>
                </a:cubicBezTo>
                <a:cubicBezTo>
                  <a:pt x="578275" y="174670"/>
                  <a:pt x="407883" y="220443"/>
                  <a:pt x="443602" y="218856"/>
                </a:cubicBezTo>
                <a:cubicBezTo>
                  <a:pt x="479321" y="217269"/>
                  <a:pt x="814283" y="163558"/>
                  <a:pt x="873814" y="150593"/>
                </a:cubicBezTo>
                <a:cubicBezTo>
                  <a:pt x="933345" y="137628"/>
                  <a:pt x="866935" y="145831"/>
                  <a:pt x="800789" y="141068"/>
                </a:cubicBezTo>
                <a:cubicBezTo>
                  <a:pt x="734643" y="136306"/>
                  <a:pt x="586212" y="140539"/>
                  <a:pt x="476939" y="122018"/>
                </a:cubicBezTo>
                <a:cubicBezTo>
                  <a:pt x="367666" y="103497"/>
                  <a:pt x="221087" y="48993"/>
                  <a:pt x="145152" y="29943"/>
                </a:cubicBezTo>
                <a:cubicBezTo>
                  <a:pt x="69217" y="10893"/>
                  <a:pt x="-30002" y="-9215"/>
                  <a:pt x="8627" y="4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25E71A65-BF9C-4754-A8AD-7D0C7028149D}"/>
              </a:ext>
            </a:extLst>
          </p:cNvPr>
          <p:cNvSpPr/>
          <p:nvPr/>
        </p:nvSpPr>
        <p:spPr>
          <a:xfrm>
            <a:off x="8002514" y="3420167"/>
            <a:ext cx="915787" cy="161884"/>
          </a:xfrm>
          <a:custGeom>
            <a:avLst/>
            <a:gdLst>
              <a:gd name="connsiteX0" fmla="*/ 9599 w 915787"/>
              <a:gd name="connsiteY0" fmla="*/ 896 h 161884"/>
              <a:gd name="connsiteX1" fmla="*/ 498549 w 915787"/>
              <a:gd name="connsiteY1" fmla="*/ 119958 h 161884"/>
              <a:gd name="connsiteX2" fmla="*/ 563636 w 915787"/>
              <a:gd name="connsiteY2" fmla="*/ 119958 h 161884"/>
              <a:gd name="connsiteX3" fmla="*/ 460449 w 915787"/>
              <a:gd name="connsiteY3" fmla="*/ 127896 h 161884"/>
              <a:gd name="connsiteX4" fmla="*/ 871611 w 915787"/>
              <a:gd name="connsiteY4" fmla="*/ 148533 h 161884"/>
              <a:gd name="connsiteX5" fmla="*/ 884311 w 915787"/>
              <a:gd name="connsiteY5" fmla="*/ 156471 h 161884"/>
              <a:gd name="connsiteX6" fmla="*/ 693811 w 915787"/>
              <a:gd name="connsiteY6" fmla="*/ 159646 h 161884"/>
              <a:gd name="connsiteX7" fmla="*/ 571574 w 915787"/>
              <a:gd name="connsiteY7" fmla="*/ 159646 h 161884"/>
              <a:gd name="connsiteX8" fmla="*/ 547761 w 915787"/>
              <a:gd name="connsiteY8" fmla="*/ 131071 h 161884"/>
              <a:gd name="connsiteX9" fmla="*/ 342974 w 915787"/>
              <a:gd name="connsiteY9" fmla="*/ 92971 h 161884"/>
              <a:gd name="connsiteX10" fmla="*/ 185811 w 915787"/>
              <a:gd name="connsiteY10" fmla="*/ 65983 h 161884"/>
              <a:gd name="connsiteX11" fmla="*/ 9599 w 915787"/>
              <a:gd name="connsiteY11" fmla="*/ 896 h 16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5787" h="161884">
                <a:moveTo>
                  <a:pt x="9599" y="896"/>
                </a:moveTo>
                <a:cubicBezTo>
                  <a:pt x="61722" y="9892"/>
                  <a:pt x="406210" y="100114"/>
                  <a:pt x="498549" y="119958"/>
                </a:cubicBezTo>
                <a:cubicBezTo>
                  <a:pt x="590888" y="139802"/>
                  <a:pt x="569986" y="118635"/>
                  <a:pt x="563636" y="119958"/>
                </a:cubicBezTo>
                <a:cubicBezTo>
                  <a:pt x="557286" y="121281"/>
                  <a:pt x="409120" y="123134"/>
                  <a:pt x="460449" y="127896"/>
                </a:cubicBezTo>
                <a:cubicBezTo>
                  <a:pt x="511778" y="132658"/>
                  <a:pt x="800967" y="143771"/>
                  <a:pt x="871611" y="148533"/>
                </a:cubicBezTo>
                <a:cubicBezTo>
                  <a:pt x="942255" y="153295"/>
                  <a:pt x="913944" y="154619"/>
                  <a:pt x="884311" y="156471"/>
                </a:cubicBezTo>
                <a:cubicBezTo>
                  <a:pt x="854678" y="158323"/>
                  <a:pt x="693811" y="159646"/>
                  <a:pt x="693811" y="159646"/>
                </a:cubicBezTo>
                <a:cubicBezTo>
                  <a:pt x="641688" y="160175"/>
                  <a:pt x="595916" y="164408"/>
                  <a:pt x="571574" y="159646"/>
                </a:cubicBezTo>
                <a:cubicBezTo>
                  <a:pt x="547232" y="154884"/>
                  <a:pt x="585861" y="142183"/>
                  <a:pt x="547761" y="131071"/>
                </a:cubicBezTo>
                <a:cubicBezTo>
                  <a:pt x="509661" y="119959"/>
                  <a:pt x="342974" y="92971"/>
                  <a:pt x="342974" y="92971"/>
                </a:cubicBezTo>
                <a:cubicBezTo>
                  <a:pt x="282649" y="82123"/>
                  <a:pt x="239522" y="78683"/>
                  <a:pt x="185811" y="65983"/>
                </a:cubicBezTo>
                <a:cubicBezTo>
                  <a:pt x="132100" y="53283"/>
                  <a:pt x="-42524" y="-8100"/>
                  <a:pt x="9599" y="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1E75E236-6EDB-492F-8F43-AC6032775469}"/>
              </a:ext>
            </a:extLst>
          </p:cNvPr>
          <p:cNvSpPr/>
          <p:nvPr/>
        </p:nvSpPr>
        <p:spPr>
          <a:xfrm>
            <a:off x="8048088" y="3411216"/>
            <a:ext cx="1012363" cy="313059"/>
          </a:xfrm>
          <a:custGeom>
            <a:avLst/>
            <a:gdLst>
              <a:gd name="connsiteX0" fmla="*/ 2125 w 1012363"/>
              <a:gd name="connsiteY0" fmla="*/ 322 h 313059"/>
              <a:gd name="connsiteX1" fmla="*/ 551400 w 1012363"/>
              <a:gd name="connsiteY1" fmla="*/ 127322 h 313059"/>
              <a:gd name="connsiteX2" fmla="*/ 843500 w 1012363"/>
              <a:gd name="connsiteY2" fmla="*/ 138434 h 313059"/>
              <a:gd name="connsiteX3" fmla="*/ 921287 w 1012363"/>
              <a:gd name="connsiteY3" fmla="*/ 140022 h 313059"/>
              <a:gd name="connsiteX4" fmla="*/ 679987 w 1012363"/>
              <a:gd name="connsiteY4" fmla="*/ 128909 h 313059"/>
              <a:gd name="connsiteX5" fmla="*/ 430750 w 1012363"/>
              <a:gd name="connsiteY5" fmla="*/ 89222 h 313059"/>
              <a:gd name="connsiteX6" fmla="*/ 972087 w 1012363"/>
              <a:gd name="connsiteY6" fmla="*/ 170184 h 313059"/>
              <a:gd name="connsiteX7" fmla="*/ 972087 w 1012363"/>
              <a:gd name="connsiteY7" fmla="*/ 224159 h 313059"/>
              <a:gd name="connsiteX8" fmla="*/ 967325 w 1012363"/>
              <a:gd name="connsiteY8" fmla="*/ 263847 h 313059"/>
              <a:gd name="connsiteX9" fmla="*/ 892712 w 1012363"/>
              <a:gd name="connsiteY9" fmla="*/ 313059 h 313059"/>
              <a:gd name="connsiteX10" fmla="*/ 949862 w 1012363"/>
              <a:gd name="connsiteY10" fmla="*/ 263847 h 313059"/>
              <a:gd name="connsiteX11" fmla="*/ 938750 w 1012363"/>
              <a:gd name="connsiteY11" fmla="*/ 147959 h 313059"/>
              <a:gd name="connsiteX12" fmla="*/ 665700 w 1012363"/>
              <a:gd name="connsiteY12" fmla="*/ 136847 h 313059"/>
              <a:gd name="connsiteX13" fmla="*/ 373600 w 1012363"/>
              <a:gd name="connsiteY13" fmla="*/ 92397 h 313059"/>
              <a:gd name="connsiteX14" fmla="*/ 2125 w 1012363"/>
              <a:gd name="connsiteY14" fmla="*/ 322 h 31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12363" h="313059">
                <a:moveTo>
                  <a:pt x="2125" y="322"/>
                </a:moveTo>
                <a:cubicBezTo>
                  <a:pt x="31758" y="6143"/>
                  <a:pt x="411171" y="104303"/>
                  <a:pt x="551400" y="127322"/>
                </a:cubicBezTo>
                <a:cubicBezTo>
                  <a:pt x="691629" y="150341"/>
                  <a:pt x="781852" y="136317"/>
                  <a:pt x="843500" y="138434"/>
                </a:cubicBezTo>
                <a:cubicBezTo>
                  <a:pt x="905148" y="140551"/>
                  <a:pt x="948539" y="141609"/>
                  <a:pt x="921287" y="140022"/>
                </a:cubicBezTo>
                <a:cubicBezTo>
                  <a:pt x="894035" y="138435"/>
                  <a:pt x="761743" y="137376"/>
                  <a:pt x="679987" y="128909"/>
                </a:cubicBezTo>
                <a:cubicBezTo>
                  <a:pt x="598231" y="120442"/>
                  <a:pt x="430750" y="89222"/>
                  <a:pt x="430750" y="89222"/>
                </a:cubicBezTo>
                <a:cubicBezTo>
                  <a:pt x="479433" y="96101"/>
                  <a:pt x="881864" y="147695"/>
                  <a:pt x="972087" y="170184"/>
                </a:cubicBezTo>
                <a:cubicBezTo>
                  <a:pt x="1062310" y="192674"/>
                  <a:pt x="972881" y="208549"/>
                  <a:pt x="972087" y="224159"/>
                </a:cubicBezTo>
                <a:cubicBezTo>
                  <a:pt x="971293" y="239769"/>
                  <a:pt x="980554" y="249030"/>
                  <a:pt x="967325" y="263847"/>
                </a:cubicBezTo>
                <a:cubicBezTo>
                  <a:pt x="954096" y="278664"/>
                  <a:pt x="895622" y="313059"/>
                  <a:pt x="892712" y="313059"/>
                </a:cubicBezTo>
                <a:cubicBezTo>
                  <a:pt x="889802" y="313059"/>
                  <a:pt x="942189" y="291364"/>
                  <a:pt x="949862" y="263847"/>
                </a:cubicBezTo>
                <a:cubicBezTo>
                  <a:pt x="957535" y="236330"/>
                  <a:pt x="986110" y="169126"/>
                  <a:pt x="938750" y="147959"/>
                </a:cubicBezTo>
                <a:cubicBezTo>
                  <a:pt x="891390" y="126792"/>
                  <a:pt x="759892" y="146107"/>
                  <a:pt x="665700" y="136847"/>
                </a:cubicBezTo>
                <a:cubicBezTo>
                  <a:pt x="571508" y="127587"/>
                  <a:pt x="486577" y="115680"/>
                  <a:pt x="373600" y="92397"/>
                </a:cubicBezTo>
                <a:cubicBezTo>
                  <a:pt x="260623" y="69114"/>
                  <a:pt x="-27508" y="-5499"/>
                  <a:pt x="2125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DCF67C35-EE34-4D79-B829-0A14A65C44D4}"/>
              </a:ext>
            </a:extLst>
          </p:cNvPr>
          <p:cNvSpPr/>
          <p:nvPr/>
        </p:nvSpPr>
        <p:spPr>
          <a:xfrm>
            <a:off x="7668189" y="3274922"/>
            <a:ext cx="1058813" cy="240069"/>
          </a:xfrm>
          <a:custGeom>
            <a:avLst/>
            <a:gdLst>
              <a:gd name="connsiteX0" fmla="*/ 8961 w 1058813"/>
              <a:gd name="connsiteY0" fmla="*/ 239803 h 240069"/>
              <a:gd name="connsiteX1" fmla="*/ 493149 w 1058813"/>
              <a:gd name="connsiteY1" fmla="*/ 128678 h 240069"/>
              <a:gd name="connsiteX2" fmla="*/ 332811 w 1058813"/>
              <a:gd name="connsiteY2" fmla="*/ 142966 h 240069"/>
              <a:gd name="connsiteX3" fmla="*/ 201049 w 1058813"/>
              <a:gd name="connsiteY3" fmla="*/ 160428 h 240069"/>
              <a:gd name="connsiteX4" fmla="*/ 418536 w 1058813"/>
              <a:gd name="connsiteY4" fmla="*/ 135028 h 240069"/>
              <a:gd name="connsiteX5" fmla="*/ 805886 w 1058813"/>
              <a:gd name="connsiteY5" fmla="*/ 88991 h 240069"/>
              <a:gd name="connsiteX6" fmla="*/ 863036 w 1058813"/>
              <a:gd name="connsiteY6" fmla="*/ 39778 h 240069"/>
              <a:gd name="connsiteX7" fmla="*/ 880499 w 1058813"/>
              <a:gd name="connsiteY7" fmla="*/ 91 h 240069"/>
              <a:gd name="connsiteX8" fmla="*/ 917011 w 1058813"/>
              <a:gd name="connsiteY8" fmla="*/ 50891 h 240069"/>
              <a:gd name="connsiteX9" fmla="*/ 1058299 w 1058813"/>
              <a:gd name="connsiteY9" fmla="*/ 50891 h 240069"/>
              <a:gd name="connsiteX10" fmla="*/ 961461 w 1058813"/>
              <a:gd name="connsiteY10" fmla="*/ 35016 h 240069"/>
              <a:gd name="connsiteX11" fmla="*/ 880499 w 1058813"/>
              <a:gd name="connsiteY11" fmla="*/ 12791 h 240069"/>
              <a:gd name="connsiteX12" fmla="*/ 755086 w 1058813"/>
              <a:gd name="connsiteY12" fmla="*/ 57241 h 240069"/>
              <a:gd name="connsiteX13" fmla="*/ 521724 w 1058813"/>
              <a:gd name="connsiteY13" fmla="*/ 82641 h 240069"/>
              <a:gd name="connsiteX14" fmla="*/ 245499 w 1058813"/>
              <a:gd name="connsiteY14" fmla="*/ 120741 h 240069"/>
              <a:gd name="connsiteX15" fmla="*/ 429649 w 1058813"/>
              <a:gd name="connsiteY15" fmla="*/ 119153 h 240069"/>
              <a:gd name="connsiteX16" fmla="*/ 267724 w 1058813"/>
              <a:gd name="connsiteY16" fmla="*/ 133441 h 240069"/>
              <a:gd name="connsiteX17" fmla="*/ 142311 w 1058813"/>
              <a:gd name="connsiteY17" fmla="*/ 160428 h 240069"/>
              <a:gd name="connsiteX18" fmla="*/ 53411 w 1058813"/>
              <a:gd name="connsiteY18" fmla="*/ 158841 h 240069"/>
              <a:gd name="connsiteX19" fmla="*/ 169299 w 1058813"/>
              <a:gd name="connsiteY19" fmla="*/ 160428 h 240069"/>
              <a:gd name="connsiteX20" fmla="*/ 8961 w 1058813"/>
              <a:gd name="connsiteY20" fmla="*/ 239803 h 24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8813" h="240069">
                <a:moveTo>
                  <a:pt x="8961" y="239803"/>
                </a:moveTo>
                <a:cubicBezTo>
                  <a:pt x="62936" y="234511"/>
                  <a:pt x="439174" y="144817"/>
                  <a:pt x="493149" y="128678"/>
                </a:cubicBezTo>
                <a:cubicBezTo>
                  <a:pt x="547124" y="112538"/>
                  <a:pt x="381494" y="137674"/>
                  <a:pt x="332811" y="142966"/>
                </a:cubicBezTo>
                <a:cubicBezTo>
                  <a:pt x="284128" y="148258"/>
                  <a:pt x="186762" y="161751"/>
                  <a:pt x="201049" y="160428"/>
                </a:cubicBezTo>
                <a:cubicBezTo>
                  <a:pt x="215336" y="159105"/>
                  <a:pt x="418536" y="135028"/>
                  <a:pt x="418536" y="135028"/>
                </a:cubicBezTo>
                <a:cubicBezTo>
                  <a:pt x="519342" y="123122"/>
                  <a:pt x="731803" y="104866"/>
                  <a:pt x="805886" y="88991"/>
                </a:cubicBezTo>
                <a:cubicBezTo>
                  <a:pt x="879969" y="73116"/>
                  <a:pt x="850601" y="54595"/>
                  <a:pt x="863036" y="39778"/>
                </a:cubicBezTo>
                <a:cubicBezTo>
                  <a:pt x="875471" y="24961"/>
                  <a:pt x="871503" y="-1761"/>
                  <a:pt x="880499" y="91"/>
                </a:cubicBezTo>
                <a:cubicBezTo>
                  <a:pt x="889495" y="1943"/>
                  <a:pt x="887378" y="42424"/>
                  <a:pt x="917011" y="50891"/>
                </a:cubicBezTo>
                <a:cubicBezTo>
                  <a:pt x="946644" y="59358"/>
                  <a:pt x="1050891" y="53537"/>
                  <a:pt x="1058299" y="50891"/>
                </a:cubicBezTo>
                <a:cubicBezTo>
                  <a:pt x="1065707" y="48245"/>
                  <a:pt x="991094" y="41366"/>
                  <a:pt x="961461" y="35016"/>
                </a:cubicBezTo>
                <a:cubicBezTo>
                  <a:pt x="931828" y="28666"/>
                  <a:pt x="914895" y="9087"/>
                  <a:pt x="880499" y="12791"/>
                </a:cubicBezTo>
                <a:cubicBezTo>
                  <a:pt x="846103" y="16495"/>
                  <a:pt x="814882" y="45599"/>
                  <a:pt x="755086" y="57241"/>
                </a:cubicBezTo>
                <a:cubicBezTo>
                  <a:pt x="695290" y="68883"/>
                  <a:pt x="606655" y="72058"/>
                  <a:pt x="521724" y="82641"/>
                </a:cubicBezTo>
                <a:cubicBezTo>
                  <a:pt x="436793" y="93224"/>
                  <a:pt x="260845" y="114656"/>
                  <a:pt x="245499" y="120741"/>
                </a:cubicBezTo>
                <a:cubicBezTo>
                  <a:pt x="230153" y="126826"/>
                  <a:pt x="425945" y="117036"/>
                  <a:pt x="429649" y="119153"/>
                </a:cubicBezTo>
                <a:cubicBezTo>
                  <a:pt x="433353" y="121270"/>
                  <a:pt x="315614" y="126562"/>
                  <a:pt x="267724" y="133441"/>
                </a:cubicBezTo>
                <a:cubicBezTo>
                  <a:pt x="219834" y="140320"/>
                  <a:pt x="178030" y="156195"/>
                  <a:pt x="142311" y="160428"/>
                </a:cubicBezTo>
                <a:cubicBezTo>
                  <a:pt x="106592" y="164661"/>
                  <a:pt x="48913" y="158841"/>
                  <a:pt x="53411" y="158841"/>
                </a:cubicBezTo>
                <a:cubicBezTo>
                  <a:pt x="57909" y="158841"/>
                  <a:pt x="176443" y="150903"/>
                  <a:pt x="169299" y="160428"/>
                </a:cubicBezTo>
                <a:cubicBezTo>
                  <a:pt x="162155" y="169953"/>
                  <a:pt x="-45014" y="245095"/>
                  <a:pt x="8961" y="239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A8E87A77-11A0-4CB5-B0E8-82739097458F}"/>
              </a:ext>
            </a:extLst>
          </p:cNvPr>
          <p:cNvSpPr/>
          <p:nvPr/>
        </p:nvSpPr>
        <p:spPr>
          <a:xfrm>
            <a:off x="7887797" y="3057243"/>
            <a:ext cx="809062" cy="267355"/>
          </a:xfrm>
          <a:custGeom>
            <a:avLst/>
            <a:gdLst>
              <a:gd name="connsiteX0" fmla="*/ 491 w 809062"/>
              <a:gd name="connsiteY0" fmla="*/ 125695 h 267355"/>
              <a:gd name="connsiteX1" fmla="*/ 179878 w 809062"/>
              <a:gd name="connsiteY1" fmla="*/ 103470 h 267355"/>
              <a:gd name="connsiteX2" fmla="*/ 254491 w 809062"/>
              <a:gd name="connsiteY2" fmla="*/ 63782 h 267355"/>
              <a:gd name="connsiteX3" fmla="*/ 124316 w 809062"/>
              <a:gd name="connsiteY3" fmla="*/ 90770 h 267355"/>
              <a:gd name="connsiteX4" fmla="*/ 392603 w 809062"/>
              <a:gd name="connsiteY4" fmla="*/ 60607 h 267355"/>
              <a:gd name="connsiteX5" fmla="*/ 487853 w 809062"/>
              <a:gd name="connsiteY5" fmla="*/ 39970 h 267355"/>
              <a:gd name="connsiteX6" fmla="*/ 571991 w 809062"/>
              <a:gd name="connsiteY6" fmla="*/ 28857 h 267355"/>
              <a:gd name="connsiteX7" fmla="*/ 613266 w 809062"/>
              <a:gd name="connsiteY7" fmla="*/ 282 h 267355"/>
              <a:gd name="connsiteX8" fmla="*/ 692641 w 809062"/>
              <a:gd name="connsiteY8" fmla="*/ 17745 h 267355"/>
              <a:gd name="connsiteX9" fmla="*/ 749791 w 809062"/>
              <a:gd name="connsiteY9" fmla="*/ 71720 h 267355"/>
              <a:gd name="connsiteX10" fmla="*/ 778366 w 809062"/>
              <a:gd name="connsiteY10" fmla="*/ 116170 h 267355"/>
              <a:gd name="connsiteX11" fmla="*/ 795828 w 809062"/>
              <a:gd name="connsiteY11" fmla="*/ 166970 h 267355"/>
              <a:gd name="connsiteX12" fmla="*/ 800591 w 809062"/>
              <a:gd name="connsiteY12" fmla="*/ 266982 h 267355"/>
              <a:gd name="connsiteX13" fmla="*/ 802178 w 809062"/>
              <a:gd name="connsiteY13" fmla="*/ 193957 h 267355"/>
              <a:gd name="connsiteX14" fmla="*/ 705341 w 809062"/>
              <a:gd name="connsiteY14" fmla="*/ 22507 h 267355"/>
              <a:gd name="connsiteX15" fmla="*/ 605328 w 809062"/>
              <a:gd name="connsiteY15" fmla="*/ 33620 h 267355"/>
              <a:gd name="connsiteX16" fmla="*/ 362441 w 809062"/>
              <a:gd name="connsiteY16" fmla="*/ 62195 h 267355"/>
              <a:gd name="connsiteX17" fmla="*/ 425941 w 809062"/>
              <a:gd name="connsiteY17" fmla="*/ 62195 h 267355"/>
              <a:gd name="connsiteX18" fmla="*/ 205278 w 809062"/>
              <a:gd name="connsiteY18" fmla="*/ 100295 h 267355"/>
              <a:gd name="connsiteX19" fmla="*/ 130666 w 809062"/>
              <a:gd name="connsiteY19" fmla="*/ 86007 h 267355"/>
              <a:gd name="connsiteX20" fmla="*/ 491 w 809062"/>
              <a:gd name="connsiteY20" fmla="*/ 125695 h 26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09062" h="267355">
                <a:moveTo>
                  <a:pt x="491" y="125695"/>
                </a:moveTo>
                <a:cubicBezTo>
                  <a:pt x="8693" y="128606"/>
                  <a:pt x="137545" y="113789"/>
                  <a:pt x="179878" y="103470"/>
                </a:cubicBezTo>
                <a:cubicBezTo>
                  <a:pt x="222211" y="93151"/>
                  <a:pt x="263751" y="65899"/>
                  <a:pt x="254491" y="63782"/>
                </a:cubicBezTo>
                <a:cubicBezTo>
                  <a:pt x="245231" y="61665"/>
                  <a:pt x="101297" y="91299"/>
                  <a:pt x="124316" y="90770"/>
                </a:cubicBezTo>
                <a:cubicBezTo>
                  <a:pt x="147335" y="90241"/>
                  <a:pt x="332014" y="69074"/>
                  <a:pt x="392603" y="60607"/>
                </a:cubicBezTo>
                <a:cubicBezTo>
                  <a:pt x="453192" y="52140"/>
                  <a:pt x="457955" y="45262"/>
                  <a:pt x="487853" y="39970"/>
                </a:cubicBezTo>
                <a:cubicBezTo>
                  <a:pt x="517751" y="34678"/>
                  <a:pt x="551089" y="35472"/>
                  <a:pt x="571991" y="28857"/>
                </a:cubicBezTo>
                <a:cubicBezTo>
                  <a:pt x="592893" y="22242"/>
                  <a:pt x="593158" y="2134"/>
                  <a:pt x="613266" y="282"/>
                </a:cubicBezTo>
                <a:cubicBezTo>
                  <a:pt x="633374" y="-1570"/>
                  <a:pt x="669887" y="5839"/>
                  <a:pt x="692641" y="17745"/>
                </a:cubicBezTo>
                <a:cubicBezTo>
                  <a:pt x="715395" y="29651"/>
                  <a:pt x="735503" y="55316"/>
                  <a:pt x="749791" y="71720"/>
                </a:cubicBezTo>
                <a:cubicBezTo>
                  <a:pt x="764079" y="88124"/>
                  <a:pt x="770693" y="100295"/>
                  <a:pt x="778366" y="116170"/>
                </a:cubicBezTo>
                <a:cubicBezTo>
                  <a:pt x="786039" y="132045"/>
                  <a:pt x="792124" y="141835"/>
                  <a:pt x="795828" y="166970"/>
                </a:cubicBezTo>
                <a:cubicBezTo>
                  <a:pt x="799532" y="192105"/>
                  <a:pt x="799533" y="262484"/>
                  <a:pt x="800591" y="266982"/>
                </a:cubicBezTo>
                <a:cubicBezTo>
                  <a:pt x="801649" y="271480"/>
                  <a:pt x="818053" y="234703"/>
                  <a:pt x="802178" y="193957"/>
                </a:cubicBezTo>
                <a:cubicBezTo>
                  <a:pt x="786303" y="153211"/>
                  <a:pt x="738149" y="49230"/>
                  <a:pt x="705341" y="22507"/>
                </a:cubicBezTo>
                <a:cubicBezTo>
                  <a:pt x="672533" y="-4216"/>
                  <a:pt x="605328" y="33620"/>
                  <a:pt x="605328" y="33620"/>
                </a:cubicBezTo>
                <a:lnTo>
                  <a:pt x="362441" y="62195"/>
                </a:lnTo>
                <a:cubicBezTo>
                  <a:pt x="332543" y="66957"/>
                  <a:pt x="452135" y="55845"/>
                  <a:pt x="425941" y="62195"/>
                </a:cubicBezTo>
                <a:cubicBezTo>
                  <a:pt x="399747" y="68545"/>
                  <a:pt x="254490" y="96326"/>
                  <a:pt x="205278" y="100295"/>
                </a:cubicBezTo>
                <a:cubicBezTo>
                  <a:pt x="156066" y="104264"/>
                  <a:pt x="172470" y="83361"/>
                  <a:pt x="130666" y="86007"/>
                </a:cubicBezTo>
                <a:cubicBezTo>
                  <a:pt x="88862" y="88653"/>
                  <a:pt x="-7711" y="122784"/>
                  <a:pt x="491" y="125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F116C7FC-012E-4174-A358-E716BB291D48}"/>
              </a:ext>
            </a:extLst>
          </p:cNvPr>
          <p:cNvSpPr/>
          <p:nvPr/>
        </p:nvSpPr>
        <p:spPr>
          <a:xfrm>
            <a:off x="8093872" y="3116773"/>
            <a:ext cx="573371" cy="184538"/>
          </a:xfrm>
          <a:custGeom>
            <a:avLst/>
            <a:gdLst>
              <a:gd name="connsiteX0" fmla="*/ 791 w 573371"/>
              <a:gd name="connsiteY0" fmla="*/ 69340 h 184538"/>
              <a:gd name="connsiteX1" fmla="*/ 475453 w 573371"/>
              <a:gd name="connsiteY1" fmla="*/ 2665 h 184538"/>
              <a:gd name="connsiteX2" fmla="*/ 435766 w 573371"/>
              <a:gd name="connsiteY2" fmla="*/ 16952 h 184538"/>
              <a:gd name="connsiteX3" fmla="*/ 491328 w 573371"/>
              <a:gd name="connsiteY3" fmla="*/ 51877 h 184538"/>
              <a:gd name="connsiteX4" fmla="*/ 513553 w 573371"/>
              <a:gd name="connsiteY4" fmla="*/ 91565 h 184538"/>
              <a:gd name="connsiteX5" fmla="*/ 531016 w 573371"/>
              <a:gd name="connsiteY5" fmla="*/ 104265 h 184538"/>
              <a:gd name="connsiteX6" fmla="*/ 572291 w 573371"/>
              <a:gd name="connsiteY6" fmla="*/ 131252 h 184538"/>
              <a:gd name="connsiteX7" fmla="*/ 561178 w 573371"/>
              <a:gd name="connsiteY7" fmla="*/ 178877 h 184538"/>
              <a:gd name="connsiteX8" fmla="*/ 559591 w 573371"/>
              <a:gd name="connsiteY8" fmla="*/ 116965 h 184538"/>
              <a:gd name="connsiteX9" fmla="*/ 472278 w 573371"/>
              <a:gd name="connsiteY9" fmla="*/ 29652 h 184538"/>
              <a:gd name="connsiteX10" fmla="*/ 483391 w 573371"/>
              <a:gd name="connsiteY10" fmla="*/ 128077 h 184538"/>
              <a:gd name="connsiteX11" fmla="*/ 527841 w 573371"/>
              <a:gd name="connsiteY11" fmla="*/ 183640 h 184538"/>
              <a:gd name="connsiteX12" fmla="*/ 472278 w 573371"/>
              <a:gd name="connsiteY12" fmla="*/ 85215 h 184538"/>
              <a:gd name="connsiteX13" fmla="*/ 442116 w 573371"/>
              <a:gd name="connsiteY13" fmla="*/ 24890 h 184538"/>
              <a:gd name="connsiteX14" fmla="*/ 373853 w 573371"/>
              <a:gd name="connsiteY14" fmla="*/ 40765 h 184538"/>
              <a:gd name="connsiteX15" fmla="*/ 381791 w 573371"/>
              <a:gd name="connsiteY15" fmla="*/ 42352 h 184538"/>
              <a:gd name="connsiteX16" fmla="*/ 307178 w 573371"/>
              <a:gd name="connsiteY16" fmla="*/ 42352 h 184538"/>
              <a:gd name="connsiteX17" fmla="*/ 361153 w 573371"/>
              <a:gd name="connsiteY17" fmla="*/ 47115 h 184538"/>
              <a:gd name="connsiteX18" fmla="*/ 791 w 573371"/>
              <a:gd name="connsiteY18" fmla="*/ 69340 h 18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3371" h="184538">
                <a:moveTo>
                  <a:pt x="791" y="69340"/>
                </a:moveTo>
                <a:cubicBezTo>
                  <a:pt x="19841" y="61932"/>
                  <a:pt x="402957" y="11396"/>
                  <a:pt x="475453" y="2665"/>
                </a:cubicBezTo>
                <a:cubicBezTo>
                  <a:pt x="547949" y="-6066"/>
                  <a:pt x="433120" y="8750"/>
                  <a:pt x="435766" y="16952"/>
                </a:cubicBezTo>
                <a:cubicBezTo>
                  <a:pt x="438412" y="25154"/>
                  <a:pt x="478364" y="39442"/>
                  <a:pt x="491328" y="51877"/>
                </a:cubicBezTo>
                <a:cubicBezTo>
                  <a:pt x="504292" y="64312"/>
                  <a:pt x="506938" y="82834"/>
                  <a:pt x="513553" y="91565"/>
                </a:cubicBezTo>
                <a:cubicBezTo>
                  <a:pt x="520168" y="100296"/>
                  <a:pt x="521226" y="97651"/>
                  <a:pt x="531016" y="104265"/>
                </a:cubicBezTo>
                <a:cubicBezTo>
                  <a:pt x="540806" y="110880"/>
                  <a:pt x="567264" y="118817"/>
                  <a:pt x="572291" y="131252"/>
                </a:cubicBezTo>
                <a:cubicBezTo>
                  <a:pt x="577318" y="143687"/>
                  <a:pt x="563295" y="181258"/>
                  <a:pt x="561178" y="178877"/>
                </a:cubicBezTo>
                <a:cubicBezTo>
                  <a:pt x="559061" y="176496"/>
                  <a:pt x="574408" y="141836"/>
                  <a:pt x="559591" y="116965"/>
                </a:cubicBezTo>
                <a:cubicBezTo>
                  <a:pt x="544774" y="92094"/>
                  <a:pt x="484978" y="27800"/>
                  <a:pt x="472278" y="29652"/>
                </a:cubicBezTo>
                <a:cubicBezTo>
                  <a:pt x="459578" y="31504"/>
                  <a:pt x="474131" y="102412"/>
                  <a:pt x="483391" y="128077"/>
                </a:cubicBezTo>
                <a:cubicBezTo>
                  <a:pt x="492651" y="153742"/>
                  <a:pt x="529693" y="190784"/>
                  <a:pt x="527841" y="183640"/>
                </a:cubicBezTo>
                <a:cubicBezTo>
                  <a:pt x="525989" y="176496"/>
                  <a:pt x="486565" y="111673"/>
                  <a:pt x="472278" y="85215"/>
                </a:cubicBezTo>
                <a:cubicBezTo>
                  <a:pt x="457991" y="58757"/>
                  <a:pt x="458520" y="32298"/>
                  <a:pt x="442116" y="24890"/>
                </a:cubicBezTo>
                <a:cubicBezTo>
                  <a:pt x="425712" y="17482"/>
                  <a:pt x="383907" y="37855"/>
                  <a:pt x="373853" y="40765"/>
                </a:cubicBezTo>
                <a:cubicBezTo>
                  <a:pt x="363799" y="43675"/>
                  <a:pt x="392903" y="42088"/>
                  <a:pt x="381791" y="42352"/>
                </a:cubicBezTo>
                <a:cubicBezTo>
                  <a:pt x="370679" y="42616"/>
                  <a:pt x="310618" y="41558"/>
                  <a:pt x="307178" y="42352"/>
                </a:cubicBezTo>
                <a:cubicBezTo>
                  <a:pt x="303738" y="43146"/>
                  <a:pt x="410101" y="43675"/>
                  <a:pt x="361153" y="47115"/>
                </a:cubicBezTo>
                <a:cubicBezTo>
                  <a:pt x="312205" y="50555"/>
                  <a:pt x="-18259" y="76748"/>
                  <a:pt x="791" y="69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B342B500-9868-46EF-B412-621CB3EB0874}"/>
              </a:ext>
            </a:extLst>
          </p:cNvPr>
          <p:cNvSpPr/>
          <p:nvPr/>
        </p:nvSpPr>
        <p:spPr>
          <a:xfrm>
            <a:off x="7742199" y="3214200"/>
            <a:ext cx="694894" cy="188036"/>
          </a:xfrm>
          <a:custGeom>
            <a:avLst/>
            <a:gdLst>
              <a:gd name="connsiteX0" fmla="*/ 158789 w 694894"/>
              <a:gd name="connsiteY0" fmla="*/ 488 h 188036"/>
              <a:gd name="connsiteX1" fmla="*/ 160376 w 694894"/>
              <a:gd name="connsiteY1" fmla="*/ 76688 h 188036"/>
              <a:gd name="connsiteX2" fmla="*/ 109576 w 694894"/>
              <a:gd name="connsiteY2" fmla="*/ 122725 h 188036"/>
              <a:gd name="connsiteX3" fmla="*/ 109576 w 694894"/>
              <a:gd name="connsiteY3" fmla="*/ 117963 h 188036"/>
              <a:gd name="connsiteX4" fmla="*/ 222289 w 694894"/>
              <a:gd name="connsiteY4" fmla="*/ 113200 h 188036"/>
              <a:gd name="connsiteX5" fmla="*/ 398501 w 694894"/>
              <a:gd name="connsiteY5" fmla="*/ 125900 h 188036"/>
              <a:gd name="connsiteX6" fmla="*/ 446126 w 694894"/>
              <a:gd name="connsiteY6" fmla="*/ 49700 h 188036"/>
              <a:gd name="connsiteX7" fmla="*/ 438189 w 694894"/>
              <a:gd name="connsiteY7" fmla="*/ 103675 h 188036"/>
              <a:gd name="connsiteX8" fmla="*/ 549314 w 694894"/>
              <a:gd name="connsiteY8" fmla="*/ 95738 h 188036"/>
              <a:gd name="connsiteX9" fmla="*/ 582651 w 694894"/>
              <a:gd name="connsiteY9" fmla="*/ 60813 h 188036"/>
              <a:gd name="connsiteX10" fmla="*/ 655676 w 694894"/>
              <a:gd name="connsiteY10" fmla="*/ 70338 h 188036"/>
              <a:gd name="connsiteX11" fmla="*/ 692189 w 694894"/>
              <a:gd name="connsiteY11" fmla="*/ 38588 h 188036"/>
              <a:gd name="connsiteX12" fmla="*/ 584239 w 694894"/>
              <a:gd name="connsiteY12" fmla="*/ 84625 h 188036"/>
              <a:gd name="connsiteX13" fmla="*/ 115926 w 694894"/>
              <a:gd name="connsiteY13" fmla="*/ 137013 h 188036"/>
              <a:gd name="connsiteX14" fmla="*/ 39 w 694894"/>
              <a:gd name="connsiteY14" fmla="*/ 187813 h 188036"/>
              <a:gd name="connsiteX15" fmla="*/ 122276 w 694894"/>
              <a:gd name="connsiteY15" fmla="*/ 116375 h 188036"/>
              <a:gd name="connsiteX16" fmla="*/ 158789 w 694894"/>
              <a:gd name="connsiteY16" fmla="*/ 488 h 18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4894" h="188036">
                <a:moveTo>
                  <a:pt x="158789" y="488"/>
                </a:moveTo>
                <a:cubicBezTo>
                  <a:pt x="165139" y="-6126"/>
                  <a:pt x="168578" y="56315"/>
                  <a:pt x="160376" y="76688"/>
                </a:cubicBezTo>
                <a:cubicBezTo>
                  <a:pt x="152174" y="97061"/>
                  <a:pt x="118043" y="115846"/>
                  <a:pt x="109576" y="122725"/>
                </a:cubicBezTo>
                <a:cubicBezTo>
                  <a:pt x="101109" y="129604"/>
                  <a:pt x="90791" y="119550"/>
                  <a:pt x="109576" y="117963"/>
                </a:cubicBezTo>
                <a:cubicBezTo>
                  <a:pt x="128361" y="116376"/>
                  <a:pt x="174135" y="111877"/>
                  <a:pt x="222289" y="113200"/>
                </a:cubicBezTo>
                <a:cubicBezTo>
                  <a:pt x="270443" y="114523"/>
                  <a:pt x="361195" y="136483"/>
                  <a:pt x="398501" y="125900"/>
                </a:cubicBezTo>
                <a:cubicBezTo>
                  <a:pt x="435807" y="115317"/>
                  <a:pt x="439511" y="53404"/>
                  <a:pt x="446126" y="49700"/>
                </a:cubicBezTo>
                <a:cubicBezTo>
                  <a:pt x="452741" y="45996"/>
                  <a:pt x="420991" y="96002"/>
                  <a:pt x="438189" y="103675"/>
                </a:cubicBezTo>
                <a:cubicBezTo>
                  <a:pt x="455387" y="111348"/>
                  <a:pt x="525237" y="102882"/>
                  <a:pt x="549314" y="95738"/>
                </a:cubicBezTo>
                <a:cubicBezTo>
                  <a:pt x="573391" y="88594"/>
                  <a:pt x="564924" y="65046"/>
                  <a:pt x="582651" y="60813"/>
                </a:cubicBezTo>
                <a:cubicBezTo>
                  <a:pt x="600378" y="56580"/>
                  <a:pt x="637420" y="74042"/>
                  <a:pt x="655676" y="70338"/>
                </a:cubicBezTo>
                <a:cubicBezTo>
                  <a:pt x="673932" y="66634"/>
                  <a:pt x="704095" y="36207"/>
                  <a:pt x="692189" y="38588"/>
                </a:cubicBezTo>
                <a:cubicBezTo>
                  <a:pt x="680283" y="40969"/>
                  <a:pt x="680283" y="68221"/>
                  <a:pt x="584239" y="84625"/>
                </a:cubicBezTo>
                <a:cubicBezTo>
                  <a:pt x="488195" y="101029"/>
                  <a:pt x="213293" y="119815"/>
                  <a:pt x="115926" y="137013"/>
                </a:cubicBezTo>
                <a:cubicBezTo>
                  <a:pt x="18559" y="154211"/>
                  <a:pt x="-1019" y="191252"/>
                  <a:pt x="39" y="187813"/>
                </a:cubicBezTo>
                <a:cubicBezTo>
                  <a:pt x="1097" y="184374"/>
                  <a:pt x="94495" y="148125"/>
                  <a:pt x="122276" y="116375"/>
                </a:cubicBezTo>
                <a:cubicBezTo>
                  <a:pt x="150057" y="84625"/>
                  <a:pt x="152439" y="7102"/>
                  <a:pt x="158789" y="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5B4B96C8-5951-41D7-849D-8FBE971F41F8}"/>
              </a:ext>
            </a:extLst>
          </p:cNvPr>
          <p:cNvSpPr/>
          <p:nvPr/>
        </p:nvSpPr>
        <p:spPr>
          <a:xfrm>
            <a:off x="7000912" y="2985744"/>
            <a:ext cx="734870" cy="51144"/>
          </a:xfrm>
          <a:custGeom>
            <a:avLst/>
            <a:gdLst>
              <a:gd name="connsiteX0" fmla="*/ 9488 w 734870"/>
              <a:gd name="connsiteY0" fmla="*/ 51144 h 51144"/>
              <a:gd name="connsiteX1" fmla="*/ 439701 w 734870"/>
              <a:gd name="connsiteY1" fmla="*/ 36856 h 51144"/>
              <a:gd name="connsiteX2" fmla="*/ 303176 w 734870"/>
              <a:gd name="connsiteY2" fmla="*/ 28919 h 51144"/>
              <a:gd name="connsiteX3" fmla="*/ 171413 w 734870"/>
              <a:gd name="connsiteY3" fmla="*/ 25744 h 51144"/>
              <a:gd name="connsiteX4" fmla="*/ 517488 w 734870"/>
              <a:gd name="connsiteY4" fmla="*/ 27331 h 51144"/>
              <a:gd name="connsiteX5" fmla="*/ 730213 w 734870"/>
              <a:gd name="connsiteY5" fmla="*/ 27331 h 51144"/>
              <a:gd name="connsiteX6" fmla="*/ 655601 w 734870"/>
              <a:gd name="connsiteY6" fmla="*/ 13044 h 51144"/>
              <a:gd name="connsiteX7" fmla="*/ 554001 w 734870"/>
              <a:gd name="connsiteY7" fmla="*/ 344 h 51144"/>
              <a:gd name="connsiteX8" fmla="*/ 330163 w 734870"/>
              <a:gd name="connsiteY8" fmla="*/ 27331 h 51144"/>
              <a:gd name="connsiteX9" fmla="*/ 157126 w 734870"/>
              <a:gd name="connsiteY9" fmla="*/ 27331 h 51144"/>
              <a:gd name="connsiteX10" fmla="*/ 9488 w 734870"/>
              <a:gd name="connsiteY10" fmla="*/ 51144 h 5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4870" h="51144">
                <a:moveTo>
                  <a:pt x="9488" y="51144"/>
                </a:moveTo>
                <a:lnTo>
                  <a:pt x="439701" y="36856"/>
                </a:lnTo>
                <a:cubicBezTo>
                  <a:pt x="488649" y="33152"/>
                  <a:pt x="347891" y="30771"/>
                  <a:pt x="303176" y="28919"/>
                </a:cubicBezTo>
                <a:cubicBezTo>
                  <a:pt x="258461" y="27067"/>
                  <a:pt x="171413" y="25744"/>
                  <a:pt x="171413" y="25744"/>
                </a:cubicBezTo>
                <a:lnTo>
                  <a:pt x="517488" y="27331"/>
                </a:lnTo>
                <a:cubicBezTo>
                  <a:pt x="610621" y="27595"/>
                  <a:pt x="707194" y="29712"/>
                  <a:pt x="730213" y="27331"/>
                </a:cubicBezTo>
                <a:cubicBezTo>
                  <a:pt x="753232" y="24950"/>
                  <a:pt x="684970" y="17542"/>
                  <a:pt x="655601" y="13044"/>
                </a:cubicBezTo>
                <a:cubicBezTo>
                  <a:pt x="626232" y="8546"/>
                  <a:pt x="608241" y="-2037"/>
                  <a:pt x="554001" y="344"/>
                </a:cubicBezTo>
                <a:cubicBezTo>
                  <a:pt x="499761" y="2725"/>
                  <a:pt x="396309" y="22833"/>
                  <a:pt x="330163" y="27331"/>
                </a:cubicBezTo>
                <a:cubicBezTo>
                  <a:pt x="264017" y="31829"/>
                  <a:pt x="211101" y="25214"/>
                  <a:pt x="157126" y="27331"/>
                </a:cubicBezTo>
                <a:cubicBezTo>
                  <a:pt x="103151" y="29448"/>
                  <a:pt x="-37608" y="49557"/>
                  <a:pt x="9488" y="51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24869E81-4146-44B6-9225-EA98AE3EA010}"/>
              </a:ext>
            </a:extLst>
          </p:cNvPr>
          <p:cNvSpPr/>
          <p:nvPr/>
        </p:nvSpPr>
        <p:spPr>
          <a:xfrm>
            <a:off x="7126288" y="2993743"/>
            <a:ext cx="734641" cy="213444"/>
          </a:xfrm>
          <a:custGeom>
            <a:avLst/>
            <a:gdLst>
              <a:gd name="connsiteX0" fmla="*/ 0 w 734641"/>
              <a:gd name="connsiteY0" fmla="*/ 149507 h 213444"/>
              <a:gd name="connsiteX1" fmla="*/ 500062 w 734641"/>
              <a:gd name="connsiteY1" fmla="*/ 213007 h 213444"/>
              <a:gd name="connsiteX2" fmla="*/ 504825 w 734641"/>
              <a:gd name="connsiteY2" fmla="*/ 173320 h 213444"/>
              <a:gd name="connsiteX3" fmla="*/ 508000 w 734641"/>
              <a:gd name="connsiteY3" fmla="*/ 93945 h 213444"/>
              <a:gd name="connsiteX4" fmla="*/ 542925 w 734641"/>
              <a:gd name="connsiteY4" fmla="*/ 32032 h 213444"/>
              <a:gd name="connsiteX5" fmla="*/ 619125 w 734641"/>
              <a:gd name="connsiteY5" fmla="*/ 52670 h 213444"/>
              <a:gd name="connsiteX6" fmla="*/ 715962 w 734641"/>
              <a:gd name="connsiteY6" fmla="*/ 100295 h 213444"/>
              <a:gd name="connsiteX7" fmla="*/ 731837 w 734641"/>
              <a:gd name="connsiteY7" fmla="*/ 101882 h 213444"/>
              <a:gd name="connsiteX8" fmla="*/ 679450 w 734641"/>
              <a:gd name="connsiteY8" fmla="*/ 65370 h 213444"/>
              <a:gd name="connsiteX9" fmla="*/ 568325 w 734641"/>
              <a:gd name="connsiteY9" fmla="*/ 12982 h 213444"/>
              <a:gd name="connsiteX10" fmla="*/ 390525 w 734641"/>
              <a:gd name="connsiteY10" fmla="*/ 282 h 213444"/>
              <a:gd name="connsiteX11" fmla="*/ 620712 w 734641"/>
              <a:gd name="connsiteY11" fmla="*/ 20920 h 213444"/>
              <a:gd name="connsiteX12" fmla="*/ 676275 w 734641"/>
              <a:gd name="connsiteY12" fmla="*/ 73307 h 213444"/>
              <a:gd name="connsiteX13" fmla="*/ 506412 w 734641"/>
              <a:gd name="connsiteY13" fmla="*/ 38382 h 213444"/>
              <a:gd name="connsiteX14" fmla="*/ 506412 w 734641"/>
              <a:gd name="connsiteY14" fmla="*/ 201895 h 213444"/>
              <a:gd name="connsiteX15" fmla="*/ 430212 w 734641"/>
              <a:gd name="connsiteY15" fmla="*/ 178082 h 213444"/>
              <a:gd name="connsiteX16" fmla="*/ 234950 w 734641"/>
              <a:gd name="connsiteY16" fmla="*/ 151095 h 213444"/>
              <a:gd name="connsiteX17" fmla="*/ 461962 w 734641"/>
              <a:gd name="connsiteY17" fmla="*/ 193957 h 213444"/>
              <a:gd name="connsiteX18" fmla="*/ 307975 w 734641"/>
              <a:gd name="connsiteY18" fmla="*/ 181257 h 213444"/>
              <a:gd name="connsiteX19" fmla="*/ 0 w 734641"/>
              <a:gd name="connsiteY19" fmla="*/ 149507 h 213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34641" h="213444">
                <a:moveTo>
                  <a:pt x="0" y="149507"/>
                </a:moveTo>
                <a:cubicBezTo>
                  <a:pt x="32014" y="154799"/>
                  <a:pt x="415925" y="209038"/>
                  <a:pt x="500062" y="213007"/>
                </a:cubicBezTo>
                <a:cubicBezTo>
                  <a:pt x="584200" y="216976"/>
                  <a:pt x="503502" y="193164"/>
                  <a:pt x="504825" y="173320"/>
                </a:cubicBezTo>
                <a:cubicBezTo>
                  <a:pt x="506148" y="153476"/>
                  <a:pt x="501650" y="117493"/>
                  <a:pt x="508000" y="93945"/>
                </a:cubicBezTo>
                <a:cubicBezTo>
                  <a:pt x="514350" y="70397"/>
                  <a:pt x="524404" y="38911"/>
                  <a:pt x="542925" y="32032"/>
                </a:cubicBezTo>
                <a:cubicBezTo>
                  <a:pt x="561446" y="25153"/>
                  <a:pt x="590286" y="41293"/>
                  <a:pt x="619125" y="52670"/>
                </a:cubicBezTo>
                <a:cubicBezTo>
                  <a:pt x="647965" y="64047"/>
                  <a:pt x="697177" y="92093"/>
                  <a:pt x="715962" y="100295"/>
                </a:cubicBezTo>
                <a:cubicBezTo>
                  <a:pt x="734747" y="108497"/>
                  <a:pt x="737922" y="107703"/>
                  <a:pt x="731837" y="101882"/>
                </a:cubicBezTo>
                <a:cubicBezTo>
                  <a:pt x="725752" y="96061"/>
                  <a:pt x="706702" y="80187"/>
                  <a:pt x="679450" y="65370"/>
                </a:cubicBezTo>
                <a:cubicBezTo>
                  <a:pt x="652198" y="50553"/>
                  <a:pt x="616479" y="23830"/>
                  <a:pt x="568325" y="12982"/>
                </a:cubicBezTo>
                <a:cubicBezTo>
                  <a:pt x="520171" y="2134"/>
                  <a:pt x="381794" y="-1041"/>
                  <a:pt x="390525" y="282"/>
                </a:cubicBezTo>
                <a:cubicBezTo>
                  <a:pt x="399256" y="1605"/>
                  <a:pt x="573087" y="8749"/>
                  <a:pt x="620712" y="20920"/>
                </a:cubicBezTo>
                <a:cubicBezTo>
                  <a:pt x="668337" y="33091"/>
                  <a:pt x="695325" y="70397"/>
                  <a:pt x="676275" y="73307"/>
                </a:cubicBezTo>
                <a:cubicBezTo>
                  <a:pt x="657225" y="76217"/>
                  <a:pt x="534722" y="16951"/>
                  <a:pt x="506412" y="38382"/>
                </a:cubicBezTo>
                <a:cubicBezTo>
                  <a:pt x="478102" y="59813"/>
                  <a:pt x="519112" y="178612"/>
                  <a:pt x="506412" y="201895"/>
                </a:cubicBezTo>
                <a:cubicBezTo>
                  <a:pt x="493712" y="225178"/>
                  <a:pt x="475455" y="186549"/>
                  <a:pt x="430212" y="178082"/>
                </a:cubicBezTo>
                <a:cubicBezTo>
                  <a:pt x="384969" y="169615"/>
                  <a:pt x="229658" y="148449"/>
                  <a:pt x="234950" y="151095"/>
                </a:cubicBezTo>
                <a:cubicBezTo>
                  <a:pt x="240242" y="153741"/>
                  <a:pt x="449791" y="188930"/>
                  <a:pt x="461962" y="193957"/>
                </a:cubicBezTo>
                <a:cubicBezTo>
                  <a:pt x="474133" y="198984"/>
                  <a:pt x="380735" y="189194"/>
                  <a:pt x="307975" y="181257"/>
                </a:cubicBezTo>
                <a:lnTo>
                  <a:pt x="0" y="1495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BE890E87-E9D3-4C86-8233-689C3BA740C4}"/>
              </a:ext>
            </a:extLst>
          </p:cNvPr>
          <p:cNvSpPr/>
          <p:nvPr/>
        </p:nvSpPr>
        <p:spPr>
          <a:xfrm>
            <a:off x="7835885" y="3052763"/>
            <a:ext cx="55646" cy="254269"/>
          </a:xfrm>
          <a:custGeom>
            <a:avLst/>
            <a:gdLst>
              <a:gd name="connsiteX0" fmla="*/ 22240 w 55646"/>
              <a:gd name="connsiteY0" fmla="*/ 0 h 254269"/>
              <a:gd name="connsiteX1" fmla="*/ 20653 w 55646"/>
              <a:gd name="connsiteY1" fmla="*/ 104775 h 254269"/>
              <a:gd name="connsiteX2" fmla="*/ 55578 w 55646"/>
              <a:gd name="connsiteY2" fmla="*/ 201612 h 254269"/>
              <a:gd name="connsiteX3" fmla="*/ 30178 w 55646"/>
              <a:gd name="connsiteY3" fmla="*/ 254000 h 254269"/>
              <a:gd name="connsiteX4" fmla="*/ 53990 w 55646"/>
              <a:gd name="connsiteY4" fmla="*/ 217487 h 254269"/>
              <a:gd name="connsiteX5" fmla="*/ 9540 w 55646"/>
              <a:gd name="connsiteY5" fmla="*/ 122237 h 254269"/>
              <a:gd name="connsiteX6" fmla="*/ 31765 w 55646"/>
              <a:gd name="connsiteY6" fmla="*/ 193675 h 254269"/>
              <a:gd name="connsiteX7" fmla="*/ 15 w 55646"/>
              <a:gd name="connsiteY7" fmla="*/ 104775 h 254269"/>
              <a:gd name="connsiteX8" fmla="*/ 22240 w 55646"/>
              <a:gd name="connsiteY8" fmla="*/ 0 h 25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646" h="254269">
                <a:moveTo>
                  <a:pt x="22240" y="0"/>
                </a:moveTo>
                <a:cubicBezTo>
                  <a:pt x="25680" y="0"/>
                  <a:pt x="15097" y="71173"/>
                  <a:pt x="20653" y="104775"/>
                </a:cubicBezTo>
                <a:cubicBezTo>
                  <a:pt x="26209" y="138377"/>
                  <a:pt x="53991" y="176741"/>
                  <a:pt x="55578" y="201612"/>
                </a:cubicBezTo>
                <a:cubicBezTo>
                  <a:pt x="57166" y="226483"/>
                  <a:pt x="30443" y="251354"/>
                  <a:pt x="30178" y="254000"/>
                </a:cubicBezTo>
                <a:cubicBezTo>
                  <a:pt x="29913" y="256646"/>
                  <a:pt x="57430" y="239448"/>
                  <a:pt x="53990" y="217487"/>
                </a:cubicBezTo>
                <a:cubicBezTo>
                  <a:pt x="50550" y="195527"/>
                  <a:pt x="13244" y="126206"/>
                  <a:pt x="9540" y="122237"/>
                </a:cubicBezTo>
                <a:cubicBezTo>
                  <a:pt x="5836" y="118268"/>
                  <a:pt x="33352" y="196585"/>
                  <a:pt x="31765" y="193675"/>
                </a:cubicBezTo>
                <a:cubicBezTo>
                  <a:pt x="30178" y="190765"/>
                  <a:pt x="-779" y="136260"/>
                  <a:pt x="15" y="104775"/>
                </a:cubicBezTo>
                <a:cubicBezTo>
                  <a:pt x="809" y="73290"/>
                  <a:pt x="18800" y="0"/>
                  <a:pt x="2224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A3289509-F263-4A58-87AA-4767F7C92514}"/>
              </a:ext>
            </a:extLst>
          </p:cNvPr>
          <p:cNvSpPr/>
          <p:nvPr/>
        </p:nvSpPr>
        <p:spPr>
          <a:xfrm>
            <a:off x="7592871" y="3122595"/>
            <a:ext cx="302212" cy="187470"/>
          </a:xfrm>
          <a:custGeom>
            <a:avLst/>
            <a:gdLst>
              <a:gd name="connsiteX0" fmla="*/ 142 w 302212"/>
              <a:gd name="connsiteY0" fmla="*/ 18 h 187470"/>
              <a:gd name="connsiteX1" fmla="*/ 128729 w 302212"/>
              <a:gd name="connsiteY1" fmla="*/ 136543 h 187470"/>
              <a:gd name="connsiteX2" fmla="*/ 101742 w 302212"/>
              <a:gd name="connsiteY2" fmla="*/ 114318 h 187470"/>
              <a:gd name="connsiteX3" fmla="*/ 192229 w 302212"/>
              <a:gd name="connsiteY3" fmla="*/ 168293 h 187470"/>
              <a:gd name="connsiteX4" fmla="*/ 219217 w 302212"/>
              <a:gd name="connsiteY4" fmla="*/ 123843 h 187470"/>
              <a:gd name="connsiteX5" fmla="*/ 208104 w 302212"/>
              <a:gd name="connsiteY5" fmla="*/ 187343 h 187470"/>
              <a:gd name="connsiteX6" fmla="*/ 301767 w 302212"/>
              <a:gd name="connsiteY6" fmla="*/ 141305 h 187470"/>
              <a:gd name="connsiteX7" fmla="*/ 239854 w 302212"/>
              <a:gd name="connsiteY7" fmla="*/ 180993 h 187470"/>
              <a:gd name="connsiteX8" fmla="*/ 157304 w 302212"/>
              <a:gd name="connsiteY8" fmla="*/ 127018 h 187470"/>
              <a:gd name="connsiteX9" fmla="*/ 142 w 302212"/>
              <a:gd name="connsiteY9" fmla="*/ 18 h 187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2212" h="187470">
                <a:moveTo>
                  <a:pt x="142" y="18"/>
                </a:moveTo>
                <a:cubicBezTo>
                  <a:pt x="-4620" y="1605"/>
                  <a:pt x="111796" y="117493"/>
                  <a:pt x="128729" y="136543"/>
                </a:cubicBezTo>
                <a:cubicBezTo>
                  <a:pt x="145662" y="155593"/>
                  <a:pt x="91159" y="109026"/>
                  <a:pt x="101742" y="114318"/>
                </a:cubicBezTo>
                <a:cubicBezTo>
                  <a:pt x="112325" y="119610"/>
                  <a:pt x="172650" y="166706"/>
                  <a:pt x="192229" y="168293"/>
                </a:cubicBezTo>
                <a:cubicBezTo>
                  <a:pt x="211808" y="169880"/>
                  <a:pt x="216571" y="120668"/>
                  <a:pt x="219217" y="123843"/>
                </a:cubicBezTo>
                <a:cubicBezTo>
                  <a:pt x="221863" y="127018"/>
                  <a:pt x="194346" y="184433"/>
                  <a:pt x="208104" y="187343"/>
                </a:cubicBezTo>
                <a:cubicBezTo>
                  <a:pt x="221862" y="190253"/>
                  <a:pt x="296476" y="142363"/>
                  <a:pt x="301767" y="141305"/>
                </a:cubicBezTo>
                <a:cubicBezTo>
                  <a:pt x="307058" y="140247"/>
                  <a:pt x="263931" y="183374"/>
                  <a:pt x="239854" y="180993"/>
                </a:cubicBezTo>
                <a:cubicBezTo>
                  <a:pt x="215777" y="178612"/>
                  <a:pt x="193287" y="154799"/>
                  <a:pt x="157304" y="127018"/>
                </a:cubicBezTo>
                <a:cubicBezTo>
                  <a:pt x="121321" y="99237"/>
                  <a:pt x="4904" y="-1569"/>
                  <a:pt x="14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65972A4C-CAB7-45BF-9407-F7756F20399D}"/>
              </a:ext>
            </a:extLst>
          </p:cNvPr>
          <p:cNvSpPr/>
          <p:nvPr/>
        </p:nvSpPr>
        <p:spPr>
          <a:xfrm>
            <a:off x="7245893" y="3254067"/>
            <a:ext cx="546898" cy="45203"/>
          </a:xfrm>
          <a:custGeom>
            <a:avLst/>
            <a:gdLst>
              <a:gd name="connsiteX0" fmla="*/ 4220 w 546898"/>
              <a:gd name="connsiteY0" fmla="*/ 308 h 45203"/>
              <a:gd name="connsiteX1" fmla="*/ 539207 w 546898"/>
              <a:gd name="connsiteY1" fmla="*/ 44758 h 45203"/>
              <a:gd name="connsiteX2" fmla="*/ 301082 w 546898"/>
              <a:gd name="connsiteY2" fmla="*/ 24121 h 45203"/>
              <a:gd name="connsiteX3" fmla="*/ 4220 w 546898"/>
              <a:gd name="connsiteY3" fmla="*/ 308 h 45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6898" h="45203">
                <a:moveTo>
                  <a:pt x="4220" y="308"/>
                </a:moveTo>
                <a:lnTo>
                  <a:pt x="539207" y="44758"/>
                </a:lnTo>
                <a:cubicBezTo>
                  <a:pt x="588684" y="48727"/>
                  <a:pt x="386542" y="24915"/>
                  <a:pt x="301082" y="24121"/>
                </a:cubicBezTo>
                <a:cubicBezTo>
                  <a:pt x="215622" y="23327"/>
                  <a:pt x="-35467" y="-3131"/>
                  <a:pt x="4220" y="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A0F4EC7F-4800-4B16-B065-942A687E6EFE}"/>
              </a:ext>
            </a:extLst>
          </p:cNvPr>
          <p:cNvSpPr/>
          <p:nvPr/>
        </p:nvSpPr>
        <p:spPr>
          <a:xfrm>
            <a:off x="7280881" y="3253768"/>
            <a:ext cx="522164" cy="39101"/>
          </a:xfrm>
          <a:custGeom>
            <a:avLst/>
            <a:gdLst>
              <a:gd name="connsiteX0" fmla="*/ 4157 w 522164"/>
              <a:gd name="connsiteY0" fmla="*/ 32357 h 39101"/>
              <a:gd name="connsiteX1" fmla="*/ 472469 w 522164"/>
              <a:gd name="connsiteY1" fmla="*/ 16482 h 39101"/>
              <a:gd name="connsiteX2" fmla="*/ 266094 w 522164"/>
              <a:gd name="connsiteY2" fmla="*/ 21245 h 39101"/>
              <a:gd name="connsiteX3" fmla="*/ 521682 w 522164"/>
              <a:gd name="connsiteY3" fmla="*/ 38707 h 39101"/>
              <a:gd name="connsiteX4" fmla="*/ 328007 w 522164"/>
              <a:gd name="connsiteY4" fmla="*/ 2195 h 39101"/>
              <a:gd name="connsiteX5" fmla="*/ 247044 w 522164"/>
              <a:gd name="connsiteY5" fmla="*/ 8545 h 39101"/>
              <a:gd name="connsiteX6" fmla="*/ 4157 w 522164"/>
              <a:gd name="connsiteY6" fmla="*/ 32357 h 3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2164" h="39101">
                <a:moveTo>
                  <a:pt x="4157" y="32357"/>
                </a:moveTo>
                <a:lnTo>
                  <a:pt x="472469" y="16482"/>
                </a:lnTo>
                <a:cubicBezTo>
                  <a:pt x="516125" y="14630"/>
                  <a:pt x="257892" y="17541"/>
                  <a:pt x="266094" y="21245"/>
                </a:cubicBezTo>
                <a:cubicBezTo>
                  <a:pt x="274296" y="24949"/>
                  <a:pt x="511363" y="41882"/>
                  <a:pt x="521682" y="38707"/>
                </a:cubicBezTo>
                <a:cubicBezTo>
                  <a:pt x="532001" y="35532"/>
                  <a:pt x="373780" y="7222"/>
                  <a:pt x="328007" y="2195"/>
                </a:cubicBezTo>
                <a:cubicBezTo>
                  <a:pt x="282234" y="-2832"/>
                  <a:pt x="299431" y="1401"/>
                  <a:pt x="247044" y="8545"/>
                </a:cubicBezTo>
                <a:cubicBezTo>
                  <a:pt x="194657" y="15689"/>
                  <a:pt x="-33414" y="31034"/>
                  <a:pt x="4157" y="32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FE43A1B5-41FF-47C4-948F-215AF2909FC2}"/>
              </a:ext>
            </a:extLst>
          </p:cNvPr>
          <p:cNvSpPr/>
          <p:nvPr/>
        </p:nvSpPr>
        <p:spPr>
          <a:xfrm>
            <a:off x="7120045" y="3182806"/>
            <a:ext cx="594036" cy="76332"/>
          </a:xfrm>
          <a:custGeom>
            <a:avLst/>
            <a:gdLst>
              <a:gd name="connsiteX0" fmla="*/ 7830 w 594036"/>
              <a:gd name="connsiteY0" fmla="*/ 132 h 76332"/>
              <a:gd name="connsiteX1" fmla="*/ 549168 w 594036"/>
              <a:gd name="connsiteY1" fmla="*/ 41407 h 76332"/>
              <a:gd name="connsiteX2" fmla="*/ 565043 w 594036"/>
              <a:gd name="connsiteY2" fmla="*/ 60457 h 76332"/>
              <a:gd name="connsiteX3" fmla="*/ 571393 w 594036"/>
              <a:gd name="connsiteY3" fmla="*/ 58869 h 76332"/>
              <a:gd name="connsiteX4" fmla="*/ 550755 w 594036"/>
              <a:gd name="connsiteY4" fmla="*/ 44582 h 76332"/>
              <a:gd name="connsiteX5" fmla="*/ 512655 w 594036"/>
              <a:gd name="connsiteY5" fmla="*/ 52519 h 76332"/>
              <a:gd name="connsiteX6" fmla="*/ 376130 w 594036"/>
              <a:gd name="connsiteY6" fmla="*/ 52519 h 76332"/>
              <a:gd name="connsiteX7" fmla="*/ 514243 w 594036"/>
              <a:gd name="connsiteY7" fmla="*/ 76332 h 76332"/>
              <a:gd name="connsiteX8" fmla="*/ 249130 w 594036"/>
              <a:gd name="connsiteY8" fmla="*/ 30294 h 76332"/>
              <a:gd name="connsiteX9" fmla="*/ 7830 w 594036"/>
              <a:gd name="connsiteY9" fmla="*/ 132 h 76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4036" h="76332">
                <a:moveTo>
                  <a:pt x="7830" y="132"/>
                </a:moveTo>
                <a:cubicBezTo>
                  <a:pt x="57836" y="1984"/>
                  <a:pt x="456299" y="31353"/>
                  <a:pt x="549168" y="41407"/>
                </a:cubicBezTo>
                <a:cubicBezTo>
                  <a:pt x="642037" y="51461"/>
                  <a:pt x="561339" y="57547"/>
                  <a:pt x="565043" y="60457"/>
                </a:cubicBezTo>
                <a:cubicBezTo>
                  <a:pt x="568747" y="63367"/>
                  <a:pt x="573774" y="61515"/>
                  <a:pt x="571393" y="58869"/>
                </a:cubicBezTo>
                <a:cubicBezTo>
                  <a:pt x="569012" y="56223"/>
                  <a:pt x="560545" y="45640"/>
                  <a:pt x="550755" y="44582"/>
                </a:cubicBezTo>
                <a:cubicBezTo>
                  <a:pt x="540965" y="43524"/>
                  <a:pt x="541759" y="51196"/>
                  <a:pt x="512655" y="52519"/>
                </a:cubicBezTo>
                <a:cubicBezTo>
                  <a:pt x="483551" y="53842"/>
                  <a:pt x="375865" y="48550"/>
                  <a:pt x="376130" y="52519"/>
                </a:cubicBezTo>
                <a:cubicBezTo>
                  <a:pt x="376395" y="56488"/>
                  <a:pt x="514243" y="76332"/>
                  <a:pt x="514243" y="76332"/>
                </a:cubicBezTo>
                <a:lnTo>
                  <a:pt x="249130" y="30294"/>
                </a:lnTo>
                <a:cubicBezTo>
                  <a:pt x="160230" y="16271"/>
                  <a:pt x="-42176" y="-1720"/>
                  <a:pt x="7830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B31709F4-14A5-4730-8EFB-C69C6461C0C5}"/>
              </a:ext>
            </a:extLst>
          </p:cNvPr>
          <p:cNvSpPr/>
          <p:nvPr/>
        </p:nvSpPr>
        <p:spPr>
          <a:xfrm>
            <a:off x="7093298" y="3031176"/>
            <a:ext cx="530118" cy="95083"/>
          </a:xfrm>
          <a:custGeom>
            <a:avLst/>
            <a:gdLst>
              <a:gd name="connsiteX0" fmla="*/ 529877 w 530118"/>
              <a:gd name="connsiteY0" fmla="*/ 949 h 95083"/>
              <a:gd name="connsiteX1" fmla="*/ 461615 w 530118"/>
              <a:gd name="connsiteY1" fmla="*/ 61274 h 95083"/>
              <a:gd name="connsiteX2" fmla="*/ 415577 w 530118"/>
              <a:gd name="connsiteY2" fmla="*/ 67624 h 95083"/>
              <a:gd name="connsiteX3" fmla="*/ 237777 w 530118"/>
              <a:gd name="connsiteY3" fmla="*/ 69212 h 95083"/>
              <a:gd name="connsiteX4" fmla="*/ 134590 w 530118"/>
              <a:gd name="connsiteY4" fmla="*/ 77149 h 95083"/>
              <a:gd name="connsiteX5" fmla="*/ 448915 w 530118"/>
              <a:gd name="connsiteY5" fmla="*/ 32699 h 95083"/>
              <a:gd name="connsiteX6" fmla="*/ 113952 w 530118"/>
              <a:gd name="connsiteY6" fmla="*/ 77149 h 95083"/>
              <a:gd name="connsiteX7" fmla="*/ 406052 w 530118"/>
              <a:gd name="connsiteY7" fmla="*/ 91437 h 95083"/>
              <a:gd name="connsiteX8" fmla="*/ 9177 w 530118"/>
              <a:gd name="connsiteY8" fmla="*/ 94612 h 95083"/>
              <a:gd name="connsiteX9" fmla="*/ 137765 w 530118"/>
              <a:gd name="connsiteY9" fmla="*/ 83499 h 95083"/>
              <a:gd name="connsiteX10" fmla="*/ 263177 w 530118"/>
              <a:gd name="connsiteY10" fmla="*/ 64449 h 95083"/>
              <a:gd name="connsiteX11" fmla="*/ 426690 w 530118"/>
              <a:gd name="connsiteY11" fmla="*/ 66037 h 95083"/>
              <a:gd name="connsiteX12" fmla="*/ 452090 w 530118"/>
              <a:gd name="connsiteY12" fmla="*/ 59687 h 95083"/>
              <a:gd name="connsiteX13" fmla="*/ 483840 w 530118"/>
              <a:gd name="connsiteY13" fmla="*/ 26349 h 95083"/>
              <a:gd name="connsiteX14" fmla="*/ 529877 w 530118"/>
              <a:gd name="connsiteY14" fmla="*/ 949 h 9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0118" h="95083">
                <a:moveTo>
                  <a:pt x="529877" y="949"/>
                </a:moveTo>
                <a:cubicBezTo>
                  <a:pt x="526173" y="6770"/>
                  <a:pt x="480665" y="50162"/>
                  <a:pt x="461615" y="61274"/>
                </a:cubicBezTo>
                <a:cubicBezTo>
                  <a:pt x="442565" y="72386"/>
                  <a:pt x="452883" y="66301"/>
                  <a:pt x="415577" y="67624"/>
                </a:cubicBezTo>
                <a:cubicBezTo>
                  <a:pt x="378271" y="68947"/>
                  <a:pt x="284608" y="67625"/>
                  <a:pt x="237777" y="69212"/>
                </a:cubicBezTo>
                <a:cubicBezTo>
                  <a:pt x="190946" y="70799"/>
                  <a:pt x="99400" y="83234"/>
                  <a:pt x="134590" y="77149"/>
                </a:cubicBezTo>
                <a:cubicBezTo>
                  <a:pt x="169780" y="71064"/>
                  <a:pt x="452355" y="32699"/>
                  <a:pt x="448915" y="32699"/>
                </a:cubicBezTo>
                <a:cubicBezTo>
                  <a:pt x="445475" y="32699"/>
                  <a:pt x="121096" y="67359"/>
                  <a:pt x="113952" y="77149"/>
                </a:cubicBezTo>
                <a:cubicBezTo>
                  <a:pt x="106808" y="86939"/>
                  <a:pt x="423514" y="88527"/>
                  <a:pt x="406052" y="91437"/>
                </a:cubicBezTo>
                <a:cubicBezTo>
                  <a:pt x="388590" y="94347"/>
                  <a:pt x="53891" y="95935"/>
                  <a:pt x="9177" y="94612"/>
                </a:cubicBezTo>
                <a:cubicBezTo>
                  <a:pt x="-35537" y="93289"/>
                  <a:pt x="95432" y="88526"/>
                  <a:pt x="137765" y="83499"/>
                </a:cubicBezTo>
                <a:cubicBezTo>
                  <a:pt x="180098" y="78472"/>
                  <a:pt x="215023" y="67359"/>
                  <a:pt x="263177" y="64449"/>
                </a:cubicBezTo>
                <a:cubicBezTo>
                  <a:pt x="311331" y="61539"/>
                  <a:pt x="395205" y="66831"/>
                  <a:pt x="426690" y="66037"/>
                </a:cubicBezTo>
                <a:cubicBezTo>
                  <a:pt x="458175" y="65243"/>
                  <a:pt x="442565" y="66302"/>
                  <a:pt x="452090" y="59687"/>
                </a:cubicBezTo>
                <a:cubicBezTo>
                  <a:pt x="461615" y="53072"/>
                  <a:pt x="474050" y="35080"/>
                  <a:pt x="483840" y="26349"/>
                </a:cubicBezTo>
                <a:cubicBezTo>
                  <a:pt x="493629" y="17618"/>
                  <a:pt x="533581" y="-4872"/>
                  <a:pt x="529877" y="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508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ポテト | よくあるご質問 | McDonald&amp;#39;s Japan" hidden="1">
            <a:extLst>
              <a:ext uri="{FF2B5EF4-FFF2-40B4-BE49-F238E27FC236}">
                <a16:creationId xmlns:a16="http://schemas.microsoft.com/office/drawing/2014/main" id="{A4BD509E-0746-42CA-915F-CEA3BB978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2" y="947737"/>
            <a:ext cx="8829675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2099EB7-4EB3-4AF5-8751-1FFFC3B1CBD1}"/>
              </a:ext>
            </a:extLst>
          </p:cNvPr>
          <p:cNvGrpSpPr/>
          <p:nvPr/>
        </p:nvGrpSpPr>
        <p:grpSpPr>
          <a:xfrm>
            <a:off x="4277205" y="2468561"/>
            <a:ext cx="1470055" cy="490901"/>
            <a:chOff x="4277205" y="2468561"/>
            <a:chExt cx="1470055" cy="490901"/>
          </a:xfrm>
        </p:grpSpPr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DC368F07-7BD1-46D7-A31B-B768B54CAD5D}"/>
                </a:ext>
              </a:extLst>
            </p:cNvPr>
            <p:cNvSpPr/>
            <p:nvPr/>
          </p:nvSpPr>
          <p:spPr>
            <a:xfrm>
              <a:off x="5232276" y="2475332"/>
              <a:ext cx="514984" cy="327174"/>
            </a:xfrm>
            <a:custGeom>
              <a:avLst/>
              <a:gdLst>
                <a:gd name="connsiteX0" fmla="*/ 124 w 514984"/>
                <a:gd name="connsiteY0" fmla="*/ 15456 h 327174"/>
                <a:gd name="connsiteX1" fmla="*/ 154112 w 514984"/>
                <a:gd name="connsiteY1" fmla="*/ 1168 h 327174"/>
                <a:gd name="connsiteX2" fmla="*/ 155699 w 514984"/>
                <a:gd name="connsiteY2" fmla="*/ 9106 h 327174"/>
                <a:gd name="connsiteX3" fmla="*/ 284287 w 514984"/>
                <a:gd name="connsiteY3" fmla="*/ 74193 h 327174"/>
                <a:gd name="connsiteX4" fmla="*/ 485899 w 514984"/>
                <a:gd name="connsiteY4" fmla="*/ 220243 h 327174"/>
                <a:gd name="connsiteX5" fmla="*/ 511299 w 514984"/>
                <a:gd name="connsiteY5" fmla="*/ 264693 h 327174"/>
                <a:gd name="connsiteX6" fmla="*/ 462087 w 514984"/>
                <a:gd name="connsiteY6" fmla="*/ 326606 h 327174"/>
                <a:gd name="connsiteX7" fmla="*/ 501774 w 514984"/>
                <a:gd name="connsiteY7" fmla="*/ 290093 h 327174"/>
                <a:gd name="connsiteX8" fmla="*/ 468437 w 514984"/>
                <a:gd name="connsiteY8" fmla="*/ 202781 h 327174"/>
                <a:gd name="connsiteX9" fmla="*/ 182687 w 514984"/>
                <a:gd name="connsiteY9" fmla="*/ 15456 h 327174"/>
                <a:gd name="connsiteX10" fmla="*/ 124 w 514984"/>
                <a:gd name="connsiteY10" fmla="*/ 15456 h 327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984" h="327174">
                  <a:moveTo>
                    <a:pt x="124" y="15456"/>
                  </a:moveTo>
                  <a:cubicBezTo>
                    <a:pt x="-4638" y="13075"/>
                    <a:pt x="128183" y="2226"/>
                    <a:pt x="154112" y="1168"/>
                  </a:cubicBezTo>
                  <a:cubicBezTo>
                    <a:pt x="180041" y="110"/>
                    <a:pt x="134003" y="-3065"/>
                    <a:pt x="155699" y="9106"/>
                  </a:cubicBezTo>
                  <a:cubicBezTo>
                    <a:pt x="177395" y="21277"/>
                    <a:pt x="229254" y="39004"/>
                    <a:pt x="284287" y="74193"/>
                  </a:cubicBezTo>
                  <a:cubicBezTo>
                    <a:pt x="339320" y="109382"/>
                    <a:pt x="448064" y="188493"/>
                    <a:pt x="485899" y="220243"/>
                  </a:cubicBezTo>
                  <a:cubicBezTo>
                    <a:pt x="523734" y="251993"/>
                    <a:pt x="515268" y="246966"/>
                    <a:pt x="511299" y="264693"/>
                  </a:cubicBezTo>
                  <a:cubicBezTo>
                    <a:pt x="507330" y="282420"/>
                    <a:pt x="463674" y="322373"/>
                    <a:pt x="462087" y="326606"/>
                  </a:cubicBezTo>
                  <a:cubicBezTo>
                    <a:pt x="460500" y="330839"/>
                    <a:pt x="500716" y="310730"/>
                    <a:pt x="501774" y="290093"/>
                  </a:cubicBezTo>
                  <a:cubicBezTo>
                    <a:pt x="502832" y="269456"/>
                    <a:pt x="521618" y="248554"/>
                    <a:pt x="468437" y="202781"/>
                  </a:cubicBezTo>
                  <a:cubicBezTo>
                    <a:pt x="415256" y="157008"/>
                    <a:pt x="254125" y="48264"/>
                    <a:pt x="182687" y="15456"/>
                  </a:cubicBezTo>
                  <a:cubicBezTo>
                    <a:pt x="111250" y="-17352"/>
                    <a:pt x="4886" y="17837"/>
                    <a:pt x="124" y="154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C45883F2-7DA7-4BCA-A48D-44EC1DE70180}"/>
                </a:ext>
              </a:extLst>
            </p:cNvPr>
            <p:cNvSpPr/>
            <p:nvPr/>
          </p:nvSpPr>
          <p:spPr>
            <a:xfrm>
              <a:off x="4937125" y="2468561"/>
              <a:ext cx="731161" cy="322760"/>
            </a:xfrm>
            <a:custGeom>
              <a:avLst/>
              <a:gdLst>
                <a:gd name="connsiteX0" fmla="*/ 298450 w 731161"/>
                <a:gd name="connsiteY0" fmla="*/ 2 h 322760"/>
                <a:gd name="connsiteX1" fmla="*/ 620713 w 731161"/>
                <a:gd name="connsiteY1" fmla="*/ 196852 h 322760"/>
                <a:gd name="connsiteX2" fmla="*/ 574675 w 731161"/>
                <a:gd name="connsiteY2" fmla="*/ 161927 h 322760"/>
                <a:gd name="connsiteX3" fmla="*/ 420688 w 731161"/>
                <a:gd name="connsiteY3" fmla="*/ 63502 h 322760"/>
                <a:gd name="connsiteX4" fmla="*/ 684213 w 731161"/>
                <a:gd name="connsiteY4" fmla="*/ 236539 h 322760"/>
                <a:gd name="connsiteX5" fmla="*/ 714375 w 731161"/>
                <a:gd name="connsiteY5" fmla="*/ 298452 h 322760"/>
                <a:gd name="connsiteX6" fmla="*/ 674688 w 731161"/>
                <a:gd name="connsiteY6" fmla="*/ 303214 h 322760"/>
                <a:gd name="connsiteX7" fmla="*/ 577850 w 731161"/>
                <a:gd name="connsiteY7" fmla="*/ 284164 h 322760"/>
                <a:gd name="connsiteX8" fmla="*/ 647700 w 731161"/>
                <a:gd name="connsiteY8" fmla="*/ 306389 h 322760"/>
                <a:gd name="connsiteX9" fmla="*/ 539750 w 731161"/>
                <a:gd name="connsiteY9" fmla="*/ 284164 h 322760"/>
                <a:gd name="connsiteX10" fmla="*/ 395288 w 731161"/>
                <a:gd name="connsiteY10" fmla="*/ 242889 h 322760"/>
                <a:gd name="connsiteX11" fmla="*/ 430213 w 731161"/>
                <a:gd name="connsiteY11" fmla="*/ 258764 h 322760"/>
                <a:gd name="connsiteX12" fmla="*/ 284163 w 731161"/>
                <a:gd name="connsiteY12" fmla="*/ 200027 h 322760"/>
                <a:gd name="connsiteX13" fmla="*/ 0 w 731161"/>
                <a:gd name="connsiteY13" fmla="*/ 80964 h 322760"/>
                <a:gd name="connsiteX14" fmla="*/ 325438 w 731161"/>
                <a:gd name="connsiteY14" fmla="*/ 230189 h 322760"/>
                <a:gd name="connsiteX15" fmla="*/ 628650 w 731161"/>
                <a:gd name="connsiteY15" fmla="*/ 312739 h 322760"/>
                <a:gd name="connsiteX16" fmla="*/ 719138 w 731161"/>
                <a:gd name="connsiteY16" fmla="*/ 315914 h 322760"/>
                <a:gd name="connsiteX17" fmla="*/ 720725 w 731161"/>
                <a:gd name="connsiteY17" fmla="*/ 263527 h 322760"/>
                <a:gd name="connsiteX18" fmla="*/ 631825 w 731161"/>
                <a:gd name="connsiteY18" fmla="*/ 201614 h 322760"/>
                <a:gd name="connsiteX19" fmla="*/ 298450 w 731161"/>
                <a:gd name="connsiteY19" fmla="*/ 2 h 3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31161" h="322760">
                  <a:moveTo>
                    <a:pt x="298450" y="2"/>
                  </a:moveTo>
                  <a:cubicBezTo>
                    <a:pt x="296598" y="-792"/>
                    <a:pt x="574675" y="169864"/>
                    <a:pt x="620713" y="196852"/>
                  </a:cubicBezTo>
                  <a:cubicBezTo>
                    <a:pt x="666751" y="223840"/>
                    <a:pt x="608012" y="184152"/>
                    <a:pt x="574675" y="161927"/>
                  </a:cubicBezTo>
                  <a:cubicBezTo>
                    <a:pt x="541338" y="139702"/>
                    <a:pt x="402432" y="51067"/>
                    <a:pt x="420688" y="63502"/>
                  </a:cubicBezTo>
                  <a:cubicBezTo>
                    <a:pt x="438944" y="75937"/>
                    <a:pt x="635265" y="197381"/>
                    <a:pt x="684213" y="236539"/>
                  </a:cubicBezTo>
                  <a:cubicBezTo>
                    <a:pt x="733161" y="275697"/>
                    <a:pt x="715962" y="287340"/>
                    <a:pt x="714375" y="298452"/>
                  </a:cubicBezTo>
                  <a:cubicBezTo>
                    <a:pt x="712788" y="309564"/>
                    <a:pt x="697442" y="305595"/>
                    <a:pt x="674688" y="303214"/>
                  </a:cubicBezTo>
                  <a:cubicBezTo>
                    <a:pt x="651934" y="300833"/>
                    <a:pt x="582348" y="283635"/>
                    <a:pt x="577850" y="284164"/>
                  </a:cubicBezTo>
                  <a:cubicBezTo>
                    <a:pt x="573352" y="284693"/>
                    <a:pt x="654050" y="306389"/>
                    <a:pt x="647700" y="306389"/>
                  </a:cubicBezTo>
                  <a:cubicBezTo>
                    <a:pt x="641350" y="306389"/>
                    <a:pt x="581819" y="294747"/>
                    <a:pt x="539750" y="284164"/>
                  </a:cubicBezTo>
                  <a:cubicBezTo>
                    <a:pt x="497681" y="273581"/>
                    <a:pt x="413544" y="247122"/>
                    <a:pt x="395288" y="242889"/>
                  </a:cubicBezTo>
                  <a:cubicBezTo>
                    <a:pt x="377032" y="238656"/>
                    <a:pt x="448734" y="265908"/>
                    <a:pt x="430213" y="258764"/>
                  </a:cubicBezTo>
                  <a:cubicBezTo>
                    <a:pt x="411692" y="251620"/>
                    <a:pt x="284163" y="200027"/>
                    <a:pt x="284163" y="200027"/>
                  </a:cubicBezTo>
                  <a:lnTo>
                    <a:pt x="0" y="80964"/>
                  </a:lnTo>
                  <a:cubicBezTo>
                    <a:pt x="6879" y="85991"/>
                    <a:pt x="220663" y="191560"/>
                    <a:pt x="325438" y="230189"/>
                  </a:cubicBezTo>
                  <a:cubicBezTo>
                    <a:pt x="430213" y="268818"/>
                    <a:pt x="563033" y="298452"/>
                    <a:pt x="628650" y="312739"/>
                  </a:cubicBezTo>
                  <a:cubicBezTo>
                    <a:pt x="694267" y="327026"/>
                    <a:pt x="703792" y="324116"/>
                    <a:pt x="719138" y="315914"/>
                  </a:cubicBezTo>
                  <a:cubicBezTo>
                    <a:pt x="734484" y="307712"/>
                    <a:pt x="735277" y="282577"/>
                    <a:pt x="720725" y="263527"/>
                  </a:cubicBezTo>
                  <a:cubicBezTo>
                    <a:pt x="706173" y="244477"/>
                    <a:pt x="696383" y="242889"/>
                    <a:pt x="631825" y="201614"/>
                  </a:cubicBezTo>
                  <a:cubicBezTo>
                    <a:pt x="567267" y="160339"/>
                    <a:pt x="300302" y="796"/>
                    <a:pt x="298450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E98562B0-E1F8-4080-958F-500CBC353834}"/>
                </a:ext>
              </a:extLst>
            </p:cNvPr>
            <p:cNvSpPr/>
            <p:nvPr/>
          </p:nvSpPr>
          <p:spPr>
            <a:xfrm>
              <a:off x="5160373" y="2734060"/>
              <a:ext cx="484168" cy="69896"/>
            </a:xfrm>
            <a:custGeom>
              <a:avLst/>
              <a:gdLst>
                <a:gd name="connsiteX0" fmla="*/ 24402 w 484168"/>
                <a:gd name="connsiteY0" fmla="*/ 2790 h 69896"/>
                <a:gd name="connsiteX1" fmla="*/ 467315 w 484168"/>
                <a:gd name="connsiteY1" fmla="*/ 66290 h 69896"/>
                <a:gd name="connsiteX2" fmla="*/ 380002 w 484168"/>
                <a:gd name="connsiteY2" fmla="*/ 59940 h 69896"/>
                <a:gd name="connsiteX3" fmla="*/ 268877 w 484168"/>
                <a:gd name="connsiteY3" fmla="*/ 42478 h 69896"/>
                <a:gd name="connsiteX4" fmla="*/ 406990 w 484168"/>
                <a:gd name="connsiteY4" fmla="*/ 63115 h 69896"/>
                <a:gd name="connsiteX5" fmla="*/ 248240 w 484168"/>
                <a:gd name="connsiteY5" fmla="*/ 40890 h 69896"/>
                <a:gd name="connsiteX6" fmla="*/ 76790 w 484168"/>
                <a:gd name="connsiteY6" fmla="*/ 13903 h 69896"/>
                <a:gd name="connsiteX7" fmla="*/ 24402 w 484168"/>
                <a:gd name="connsiteY7" fmla="*/ 2790 h 6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4168" h="69896">
                  <a:moveTo>
                    <a:pt x="24402" y="2790"/>
                  </a:moveTo>
                  <a:lnTo>
                    <a:pt x="467315" y="66290"/>
                  </a:lnTo>
                  <a:cubicBezTo>
                    <a:pt x="526582" y="75815"/>
                    <a:pt x="413075" y="63909"/>
                    <a:pt x="380002" y="59940"/>
                  </a:cubicBezTo>
                  <a:cubicBezTo>
                    <a:pt x="346929" y="55971"/>
                    <a:pt x="264379" y="41949"/>
                    <a:pt x="268877" y="42478"/>
                  </a:cubicBezTo>
                  <a:cubicBezTo>
                    <a:pt x="273375" y="43007"/>
                    <a:pt x="410429" y="63380"/>
                    <a:pt x="406990" y="63115"/>
                  </a:cubicBezTo>
                  <a:cubicBezTo>
                    <a:pt x="403551" y="62850"/>
                    <a:pt x="248240" y="40890"/>
                    <a:pt x="248240" y="40890"/>
                  </a:cubicBezTo>
                  <a:lnTo>
                    <a:pt x="76790" y="13903"/>
                  </a:lnTo>
                  <a:cubicBezTo>
                    <a:pt x="41071" y="8082"/>
                    <a:pt x="-40685" y="-5941"/>
                    <a:pt x="24402" y="27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A829074A-2144-4826-BDB7-C22ECA94B6B1}"/>
                </a:ext>
              </a:extLst>
            </p:cNvPr>
            <p:cNvSpPr/>
            <p:nvPr/>
          </p:nvSpPr>
          <p:spPr>
            <a:xfrm>
              <a:off x="5221640" y="2756317"/>
              <a:ext cx="468274" cy="60388"/>
            </a:xfrm>
            <a:custGeom>
              <a:avLst/>
              <a:gdLst>
                <a:gd name="connsiteX0" fmla="*/ 5998 w 468274"/>
                <a:gd name="connsiteY0" fmla="*/ 2758 h 60388"/>
                <a:gd name="connsiteX1" fmla="*/ 313973 w 468274"/>
                <a:gd name="connsiteY1" fmla="*/ 56733 h 60388"/>
                <a:gd name="connsiteX2" fmla="*/ 396523 w 468274"/>
                <a:gd name="connsiteY2" fmla="*/ 53558 h 60388"/>
                <a:gd name="connsiteX3" fmla="*/ 467960 w 468274"/>
                <a:gd name="connsiteY3" fmla="*/ 37683 h 60388"/>
                <a:gd name="connsiteX4" fmla="*/ 367948 w 468274"/>
                <a:gd name="connsiteY4" fmla="*/ 45621 h 60388"/>
                <a:gd name="connsiteX5" fmla="*/ 256823 w 468274"/>
                <a:gd name="connsiteY5" fmla="*/ 26571 h 60388"/>
                <a:gd name="connsiteX6" fmla="*/ 374298 w 468274"/>
                <a:gd name="connsiteY6" fmla="*/ 53558 h 60388"/>
                <a:gd name="connsiteX7" fmla="*/ 269523 w 468274"/>
                <a:gd name="connsiteY7" fmla="*/ 48796 h 60388"/>
                <a:gd name="connsiteX8" fmla="*/ 121885 w 468274"/>
                <a:gd name="connsiteY8" fmla="*/ 12283 h 60388"/>
                <a:gd name="connsiteX9" fmla="*/ 5998 w 468274"/>
                <a:gd name="connsiteY9" fmla="*/ 2758 h 60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8274" h="60388">
                  <a:moveTo>
                    <a:pt x="5998" y="2758"/>
                  </a:moveTo>
                  <a:cubicBezTo>
                    <a:pt x="38013" y="10166"/>
                    <a:pt x="248885" y="48266"/>
                    <a:pt x="313973" y="56733"/>
                  </a:cubicBezTo>
                  <a:cubicBezTo>
                    <a:pt x="379061" y="65200"/>
                    <a:pt x="370859" y="56733"/>
                    <a:pt x="396523" y="53558"/>
                  </a:cubicBezTo>
                  <a:cubicBezTo>
                    <a:pt x="422187" y="50383"/>
                    <a:pt x="472722" y="39006"/>
                    <a:pt x="467960" y="37683"/>
                  </a:cubicBezTo>
                  <a:cubicBezTo>
                    <a:pt x="463198" y="36360"/>
                    <a:pt x="403137" y="47473"/>
                    <a:pt x="367948" y="45621"/>
                  </a:cubicBezTo>
                  <a:cubicBezTo>
                    <a:pt x="332759" y="43769"/>
                    <a:pt x="255765" y="25248"/>
                    <a:pt x="256823" y="26571"/>
                  </a:cubicBezTo>
                  <a:cubicBezTo>
                    <a:pt x="257881" y="27894"/>
                    <a:pt x="372181" y="49854"/>
                    <a:pt x="374298" y="53558"/>
                  </a:cubicBezTo>
                  <a:cubicBezTo>
                    <a:pt x="376415" y="57262"/>
                    <a:pt x="311592" y="55675"/>
                    <a:pt x="269523" y="48796"/>
                  </a:cubicBezTo>
                  <a:cubicBezTo>
                    <a:pt x="227454" y="41917"/>
                    <a:pt x="165277" y="20221"/>
                    <a:pt x="121885" y="12283"/>
                  </a:cubicBezTo>
                  <a:cubicBezTo>
                    <a:pt x="78493" y="4345"/>
                    <a:pt x="-26017" y="-4650"/>
                    <a:pt x="5998" y="27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205E55E9-A9D0-4579-A522-6312D2636D53}"/>
                </a:ext>
              </a:extLst>
            </p:cNvPr>
            <p:cNvSpPr/>
            <p:nvPr/>
          </p:nvSpPr>
          <p:spPr>
            <a:xfrm>
              <a:off x="4435325" y="2549247"/>
              <a:ext cx="759075" cy="380169"/>
            </a:xfrm>
            <a:custGeom>
              <a:avLst/>
              <a:gdLst>
                <a:gd name="connsiteX0" fmla="*/ 520850 w 759075"/>
                <a:gd name="connsiteY0" fmla="*/ 278 h 380169"/>
                <a:gd name="connsiteX1" fmla="*/ 441475 w 759075"/>
                <a:gd name="connsiteY1" fmla="*/ 20916 h 380169"/>
                <a:gd name="connsiteX2" fmla="*/ 352575 w 759075"/>
                <a:gd name="connsiteY2" fmla="*/ 38378 h 380169"/>
                <a:gd name="connsiteX3" fmla="*/ 377975 w 759075"/>
                <a:gd name="connsiteY3" fmla="*/ 43141 h 380169"/>
                <a:gd name="connsiteX4" fmla="*/ 393850 w 759075"/>
                <a:gd name="connsiteY4" fmla="*/ 47903 h 380169"/>
                <a:gd name="connsiteX5" fmla="*/ 578000 w 759075"/>
                <a:gd name="connsiteY5" fmla="*/ 162203 h 380169"/>
                <a:gd name="connsiteX6" fmla="*/ 441475 w 759075"/>
                <a:gd name="connsiteY6" fmla="*/ 62191 h 380169"/>
                <a:gd name="connsiteX7" fmla="*/ 535138 w 759075"/>
                <a:gd name="connsiteY7" fmla="*/ 119341 h 380169"/>
                <a:gd name="connsiteX8" fmla="*/ 701825 w 759075"/>
                <a:gd name="connsiteY8" fmla="*/ 254278 h 380169"/>
                <a:gd name="connsiteX9" fmla="*/ 706588 w 759075"/>
                <a:gd name="connsiteY9" fmla="*/ 265391 h 380169"/>
                <a:gd name="connsiteX10" fmla="*/ 727225 w 759075"/>
                <a:gd name="connsiteY10" fmla="*/ 300316 h 380169"/>
                <a:gd name="connsiteX11" fmla="*/ 716113 w 759075"/>
                <a:gd name="connsiteY11" fmla="*/ 346353 h 380169"/>
                <a:gd name="connsiteX12" fmla="*/ 733575 w 759075"/>
                <a:gd name="connsiteY12" fmla="*/ 292378 h 380169"/>
                <a:gd name="connsiteX13" fmla="*/ 738338 w 759075"/>
                <a:gd name="connsiteY13" fmla="*/ 282853 h 380169"/>
                <a:gd name="connsiteX14" fmla="*/ 724050 w 759075"/>
                <a:gd name="connsiteY14" fmla="*/ 344766 h 380169"/>
                <a:gd name="connsiteX15" fmla="*/ 697063 w 759075"/>
                <a:gd name="connsiteY15" fmla="*/ 355878 h 380169"/>
                <a:gd name="connsiteX16" fmla="*/ 646263 w 759075"/>
                <a:gd name="connsiteY16" fmla="*/ 363816 h 380169"/>
                <a:gd name="connsiteX17" fmla="*/ 552600 w 759075"/>
                <a:gd name="connsiteY17" fmla="*/ 352703 h 380169"/>
                <a:gd name="connsiteX18" fmla="*/ 411313 w 759075"/>
                <a:gd name="connsiteY18" fmla="*/ 316191 h 380169"/>
                <a:gd name="connsiteX19" fmla="*/ 379563 w 759075"/>
                <a:gd name="connsiteY19" fmla="*/ 309841 h 380169"/>
                <a:gd name="connsiteX20" fmla="*/ 455763 w 759075"/>
                <a:gd name="connsiteY20" fmla="*/ 338416 h 380169"/>
                <a:gd name="connsiteX21" fmla="*/ 304950 w 759075"/>
                <a:gd name="connsiteY21" fmla="*/ 286028 h 380169"/>
                <a:gd name="connsiteX22" fmla="*/ 27138 w 759075"/>
                <a:gd name="connsiteY22" fmla="*/ 184428 h 380169"/>
                <a:gd name="connsiteX23" fmla="*/ 92225 w 759075"/>
                <a:gd name="connsiteY23" fmla="*/ 222528 h 380169"/>
                <a:gd name="connsiteX24" fmla="*/ 1738 w 759075"/>
                <a:gd name="connsiteY24" fmla="*/ 174903 h 380169"/>
                <a:gd name="connsiteX25" fmla="*/ 39838 w 759075"/>
                <a:gd name="connsiteY25" fmla="*/ 187603 h 380169"/>
                <a:gd name="connsiteX26" fmla="*/ 127150 w 759075"/>
                <a:gd name="connsiteY26" fmla="*/ 233641 h 380169"/>
                <a:gd name="connsiteX27" fmla="*/ 698650 w 759075"/>
                <a:gd name="connsiteY27" fmla="*/ 376516 h 380169"/>
                <a:gd name="connsiteX28" fmla="*/ 743100 w 759075"/>
                <a:gd name="connsiteY28" fmla="*/ 332066 h 380169"/>
                <a:gd name="connsiteX29" fmla="*/ 706588 w 759075"/>
                <a:gd name="connsiteY29" fmla="*/ 270153 h 380169"/>
                <a:gd name="connsiteX30" fmla="*/ 422425 w 759075"/>
                <a:gd name="connsiteY30" fmla="*/ 49491 h 380169"/>
                <a:gd name="connsiteX31" fmla="*/ 430363 w 759075"/>
                <a:gd name="connsiteY31" fmla="*/ 36791 h 380169"/>
                <a:gd name="connsiteX32" fmla="*/ 520850 w 759075"/>
                <a:gd name="connsiteY32" fmla="*/ 278 h 38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759075" h="380169">
                  <a:moveTo>
                    <a:pt x="520850" y="278"/>
                  </a:moveTo>
                  <a:cubicBezTo>
                    <a:pt x="522702" y="-2368"/>
                    <a:pt x="469521" y="14566"/>
                    <a:pt x="441475" y="20916"/>
                  </a:cubicBezTo>
                  <a:cubicBezTo>
                    <a:pt x="413429" y="27266"/>
                    <a:pt x="363158" y="34674"/>
                    <a:pt x="352575" y="38378"/>
                  </a:cubicBezTo>
                  <a:cubicBezTo>
                    <a:pt x="341992" y="42082"/>
                    <a:pt x="371096" y="41554"/>
                    <a:pt x="377975" y="43141"/>
                  </a:cubicBezTo>
                  <a:cubicBezTo>
                    <a:pt x="384854" y="44728"/>
                    <a:pt x="360513" y="28059"/>
                    <a:pt x="393850" y="47903"/>
                  </a:cubicBezTo>
                  <a:cubicBezTo>
                    <a:pt x="427187" y="67747"/>
                    <a:pt x="570063" y="159822"/>
                    <a:pt x="578000" y="162203"/>
                  </a:cubicBezTo>
                  <a:cubicBezTo>
                    <a:pt x="585937" y="164584"/>
                    <a:pt x="448619" y="69335"/>
                    <a:pt x="441475" y="62191"/>
                  </a:cubicBezTo>
                  <a:cubicBezTo>
                    <a:pt x="434331" y="55047"/>
                    <a:pt x="491746" y="87327"/>
                    <a:pt x="535138" y="119341"/>
                  </a:cubicBezTo>
                  <a:cubicBezTo>
                    <a:pt x="578530" y="151355"/>
                    <a:pt x="673250" y="229936"/>
                    <a:pt x="701825" y="254278"/>
                  </a:cubicBezTo>
                  <a:cubicBezTo>
                    <a:pt x="730400" y="278620"/>
                    <a:pt x="702355" y="257718"/>
                    <a:pt x="706588" y="265391"/>
                  </a:cubicBezTo>
                  <a:cubicBezTo>
                    <a:pt x="710821" y="273064"/>
                    <a:pt x="725638" y="286822"/>
                    <a:pt x="727225" y="300316"/>
                  </a:cubicBezTo>
                  <a:cubicBezTo>
                    <a:pt x="728812" y="313810"/>
                    <a:pt x="715055" y="347676"/>
                    <a:pt x="716113" y="346353"/>
                  </a:cubicBezTo>
                  <a:cubicBezTo>
                    <a:pt x="717171" y="345030"/>
                    <a:pt x="729871" y="302961"/>
                    <a:pt x="733575" y="292378"/>
                  </a:cubicBezTo>
                  <a:cubicBezTo>
                    <a:pt x="737279" y="281795"/>
                    <a:pt x="739926" y="274122"/>
                    <a:pt x="738338" y="282853"/>
                  </a:cubicBezTo>
                  <a:cubicBezTo>
                    <a:pt x="736750" y="291584"/>
                    <a:pt x="730929" y="332595"/>
                    <a:pt x="724050" y="344766"/>
                  </a:cubicBezTo>
                  <a:cubicBezTo>
                    <a:pt x="717171" y="356937"/>
                    <a:pt x="710028" y="352703"/>
                    <a:pt x="697063" y="355878"/>
                  </a:cubicBezTo>
                  <a:cubicBezTo>
                    <a:pt x="684098" y="359053"/>
                    <a:pt x="670340" y="364345"/>
                    <a:pt x="646263" y="363816"/>
                  </a:cubicBezTo>
                  <a:cubicBezTo>
                    <a:pt x="622186" y="363287"/>
                    <a:pt x="591758" y="360640"/>
                    <a:pt x="552600" y="352703"/>
                  </a:cubicBezTo>
                  <a:cubicBezTo>
                    <a:pt x="513442" y="344766"/>
                    <a:pt x="440152" y="323335"/>
                    <a:pt x="411313" y="316191"/>
                  </a:cubicBezTo>
                  <a:cubicBezTo>
                    <a:pt x="382473" y="309047"/>
                    <a:pt x="372155" y="306137"/>
                    <a:pt x="379563" y="309841"/>
                  </a:cubicBezTo>
                  <a:cubicBezTo>
                    <a:pt x="386971" y="313545"/>
                    <a:pt x="468199" y="342385"/>
                    <a:pt x="455763" y="338416"/>
                  </a:cubicBezTo>
                  <a:cubicBezTo>
                    <a:pt x="443327" y="334447"/>
                    <a:pt x="304950" y="286028"/>
                    <a:pt x="304950" y="286028"/>
                  </a:cubicBezTo>
                  <a:lnTo>
                    <a:pt x="27138" y="184428"/>
                  </a:lnTo>
                  <a:cubicBezTo>
                    <a:pt x="-8316" y="173845"/>
                    <a:pt x="96458" y="224115"/>
                    <a:pt x="92225" y="222528"/>
                  </a:cubicBezTo>
                  <a:cubicBezTo>
                    <a:pt x="87992" y="220941"/>
                    <a:pt x="10469" y="180724"/>
                    <a:pt x="1738" y="174903"/>
                  </a:cubicBezTo>
                  <a:cubicBezTo>
                    <a:pt x="-6993" y="169082"/>
                    <a:pt x="18936" y="177813"/>
                    <a:pt x="39838" y="187603"/>
                  </a:cubicBezTo>
                  <a:cubicBezTo>
                    <a:pt x="60740" y="197393"/>
                    <a:pt x="17348" y="202156"/>
                    <a:pt x="127150" y="233641"/>
                  </a:cubicBezTo>
                  <a:cubicBezTo>
                    <a:pt x="236952" y="265126"/>
                    <a:pt x="595992" y="360112"/>
                    <a:pt x="698650" y="376516"/>
                  </a:cubicBezTo>
                  <a:cubicBezTo>
                    <a:pt x="801308" y="392920"/>
                    <a:pt x="741777" y="349793"/>
                    <a:pt x="743100" y="332066"/>
                  </a:cubicBezTo>
                  <a:cubicBezTo>
                    <a:pt x="744423" y="314339"/>
                    <a:pt x="760034" y="317249"/>
                    <a:pt x="706588" y="270153"/>
                  </a:cubicBezTo>
                  <a:cubicBezTo>
                    <a:pt x="653142" y="223057"/>
                    <a:pt x="468462" y="88385"/>
                    <a:pt x="422425" y="49491"/>
                  </a:cubicBezTo>
                  <a:cubicBezTo>
                    <a:pt x="376388" y="10597"/>
                    <a:pt x="412636" y="42612"/>
                    <a:pt x="430363" y="36791"/>
                  </a:cubicBezTo>
                  <a:cubicBezTo>
                    <a:pt x="448090" y="30970"/>
                    <a:pt x="518998" y="2924"/>
                    <a:pt x="520850" y="2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0BC38820-F8FD-4B6E-9F5B-3A764D508589}"/>
                </a:ext>
              </a:extLst>
            </p:cNvPr>
            <p:cNvSpPr/>
            <p:nvPr/>
          </p:nvSpPr>
          <p:spPr>
            <a:xfrm>
              <a:off x="4759306" y="2730345"/>
              <a:ext cx="506609" cy="225778"/>
            </a:xfrm>
            <a:custGeom>
              <a:avLst/>
              <a:gdLst>
                <a:gd name="connsiteX0" fmla="*/ 457219 w 506609"/>
                <a:gd name="connsiteY0" fmla="*/ 155 h 225778"/>
                <a:gd name="connsiteX1" fmla="*/ 503257 w 506609"/>
                <a:gd name="connsiteY1" fmla="*/ 114455 h 225778"/>
                <a:gd name="connsiteX2" fmla="*/ 503257 w 506609"/>
                <a:gd name="connsiteY2" fmla="*/ 79530 h 225778"/>
                <a:gd name="connsiteX3" fmla="*/ 504844 w 506609"/>
                <a:gd name="connsiteY3" fmla="*/ 146205 h 225778"/>
                <a:gd name="connsiteX4" fmla="*/ 482619 w 506609"/>
                <a:gd name="connsiteY4" fmla="*/ 184305 h 225778"/>
                <a:gd name="connsiteX5" fmla="*/ 420707 w 506609"/>
                <a:gd name="connsiteY5" fmla="*/ 201768 h 225778"/>
                <a:gd name="connsiteX6" fmla="*/ 331807 w 506609"/>
                <a:gd name="connsiteY6" fmla="*/ 220818 h 225778"/>
                <a:gd name="connsiteX7" fmla="*/ 19 w 506609"/>
                <a:gd name="connsiteY7" fmla="*/ 195418 h 225778"/>
                <a:gd name="connsiteX8" fmla="*/ 347682 w 506609"/>
                <a:gd name="connsiteY8" fmla="*/ 222405 h 225778"/>
                <a:gd name="connsiteX9" fmla="*/ 122257 w 506609"/>
                <a:gd name="connsiteY9" fmla="*/ 222405 h 225778"/>
                <a:gd name="connsiteX10" fmla="*/ 455632 w 506609"/>
                <a:gd name="connsiteY10" fmla="*/ 195418 h 225778"/>
                <a:gd name="connsiteX11" fmla="*/ 485794 w 506609"/>
                <a:gd name="connsiteY11" fmla="*/ 143030 h 225778"/>
                <a:gd name="connsiteX12" fmla="*/ 457219 w 506609"/>
                <a:gd name="connsiteY12" fmla="*/ 155 h 22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06609" h="225778">
                  <a:moveTo>
                    <a:pt x="457219" y="155"/>
                  </a:moveTo>
                  <a:cubicBezTo>
                    <a:pt x="460129" y="-4607"/>
                    <a:pt x="495584" y="101226"/>
                    <a:pt x="503257" y="114455"/>
                  </a:cubicBezTo>
                  <a:cubicBezTo>
                    <a:pt x="510930" y="127684"/>
                    <a:pt x="502993" y="74238"/>
                    <a:pt x="503257" y="79530"/>
                  </a:cubicBezTo>
                  <a:cubicBezTo>
                    <a:pt x="503521" y="84822"/>
                    <a:pt x="508284" y="128743"/>
                    <a:pt x="504844" y="146205"/>
                  </a:cubicBezTo>
                  <a:cubicBezTo>
                    <a:pt x="501404" y="163668"/>
                    <a:pt x="496642" y="175045"/>
                    <a:pt x="482619" y="184305"/>
                  </a:cubicBezTo>
                  <a:cubicBezTo>
                    <a:pt x="468596" y="193566"/>
                    <a:pt x="445842" y="195683"/>
                    <a:pt x="420707" y="201768"/>
                  </a:cubicBezTo>
                  <a:cubicBezTo>
                    <a:pt x="395572" y="207854"/>
                    <a:pt x="401922" y="221876"/>
                    <a:pt x="331807" y="220818"/>
                  </a:cubicBezTo>
                  <a:cubicBezTo>
                    <a:pt x="261692" y="219760"/>
                    <a:pt x="-2627" y="195154"/>
                    <a:pt x="19" y="195418"/>
                  </a:cubicBezTo>
                  <a:cubicBezTo>
                    <a:pt x="2665" y="195682"/>
                    <a:pt x="327309" y="217907"/>
                    <a:pt x="347682" y="222405"/>
                  </a:cubicBezTo>
                  <a:cubicBezTo>
                    <a:pt x="368055" y="226903"/>
                    <a:pt x="104265" y="226903"/>
                    <a:pt x="122257" y="222405"/>
                  </a:cubicBezTo>
                  <a:cubicBezTo>
                    <a:pt x="140249" y="217907"/>
                    <a:pt x="395043" y="208647"/>
                    <a:pt x="455632" y="195418"/>
                  </a:cubicBezTo>
                  <a:cubicBezTo>
                    <a:pt x="516221" y="182189"/>
                    <a:pt x="482884" y="170811"/>
                    <a:pt x="485794" y="143030"/>
                  </a:cubicBezTo>
                  <a:cubicBezTo>
                    <a:pt x="488704" y="115249"/>
                    <a:pt x="454309" y="4917"/>
                    <a:pt x="457219" y="1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1A18CAEB-FA8A-43CF-9B9A-221AE9F1C1AD}"/>
                </a:ext>
              </a:extLst>
            </p:cNvPr>
            <p:cNvSpPr/>
            <p:nvPr/>
          </p:nvSpPr>
          <p:spPr>
            <a:xfrm>
              <a:off x="4277205" y="2701925"/>
              <a:ext cx="695255" cy="257537"/>
            </a:xfrm>
            <a:custGeom>
              <a:avLst/>
              <a:gdLst>
                <a:gd name="connsiteX0" fmla="*/ 183670 w 695255"/>
                <a:gd name="connsiteY0" fmla="*/ 0 h 257537"/>
                <a:gd name="connsiteX1" fmla="*/ 4283 w 695255"/>
                <a:gd name="connsiteY1" fmla="*/ 80963 h 257537"/>
                <a:gd name="connsiteX2" fmla="*/ 55083 w 695255"/>
                <a:gd name="connsiteY2" fmla="*/ 63500 h 257537"/>
                <a:gd name="connsiteX3" fmla="*/ 43970 w 695255"/>
                <a:gd name="connsiteY3" fmla="*/ 82550 h 257537"/>
                <a:gd name="connsiteX4" fmla="*/ 97945 w 695255"/>
                <a:gd name="connsiteY4" fmla="*/ 106363 h 257537"/>
                <a:gd name="connsiteX5" fmla="*/ 385283 w 695255"/>
                <a:gd name="connsiteY5" fmla="*/ 225425 h 257537"/>
                <a:gd name="connsiteX6" fmla="*/ 174145 w 695255"/>
                <a:gd name="connsiteY6" fmla="*/ 120650 h 257537"/>
                <a:gd name="connsiteX7" fmla="*/ 440845 w 695255"/>
                <a:gd name="connsiteY7" fmla="*/ 234950 h 257537"/>
                <a:gd name="connsiteX8" fmla="*/ 694845 w 695255"/>
                <a:gd name="connsiteY8" fmla="*/ 255588 h 257537"/>
                <a:gd name="connsiteX9" fmla="*/ 488470 w 695255"/>
                <a:gd name="connsiteY9" fmla="*/ 206375 h 257537"/>
                <a:gd name="connsiteX10" fmla="*/ 59845 w 695255"/>
                <a:gd name="connsiteY10" fmla="*/ 80963 h 257537"/>
                <a:gd name="connsiteX11" fmla="*/ 97945 w 695255"/>
                <a:gd name="connsiteY11" fmla="*/ 82550 h 257537"/>
                <a:gd name="connsiteX12" fmla="*/ 183670 w 695255"/>
                <a:gd name="connsiteY12" fmla="*/ 0 h 25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5255" h="257537">
                  <a:moveTo>
                    <a:pt x="183670" y="0"/>
                  </a:moveTo>
                  <a:cubicBezTo>
                    <a:pt x="168060" y="-264"/>
                    <a:pt x="25714" y="70380"/>
                    <a:pt x="4283" y="80963"/>
                  </a:cubicBezTo>
                  <a:cubicBezTo>
                    <a:pt x="-17148" y="91546"/>
                    <a:pt x="48469" y="63236"/>
                    <a:pt x="55083" y="63500"/>
                  </a:cubicBezTo>
                  <a:cubicBezTo>
                    <a:pt x="61697" y="63764"/>
                    <a:pt x="36826" y="75406"/>
                    <a:pt x="43970" y="82550"/>
                  </a:cubicBezTo>
                  <a:cubicBezTo>
                    <a:pt x="51114" y="89694"/>
                    <a:pt x="97945" y="106363"/>
                    <a:pt x="97945" y="106363"/>
                  </a:cubicBezTo>
                  <a:cubicBezTo>
                    <a:pt x="154830" y="130175"/>
                    <a:pt x="372583" y="223044"/>
                    <a:pt x="385283" y="225425"/>
                  </a:cubicBezTo>
                  <a:cubicBezTo>
                    <a:pt x="397983" y="227806"/>
                    <a:pt x="164885" y="119063"/>
                    <a:pt x="174145" y="120650"/>
                  </a:cubicBezTo>
                  <a:cubicBezTo>
                    <a:pt x="183405" y="122238"/>
                    <a:pt x="354062" y="212460"/>
                    <a:pt x="440845" y="234950"/>
                  </a:cubicBezTo>
                  <a:cubicBezTo>
                    <a:pt x="527628" y="257440"/>
                    <a:pt x="686908" y="260351"/>
                    <a:pt x="694845" y="255588"/>
                  </a:cubicBezTo>
                  <a:cubicBezTo>
                    <a:pt x="702783" y="250826"/>
                    <a:pt x="594303" y="235479"/>
                    <a:pt x="488470" y="206375"/>
                  </a:cubicBezTo>
                  <a:cubicBezTo>
                    <a:pt x="382637" y="177271"/>
                    <a:pt x="124932" y="101600"/>
                    <a:pt x="59845" y="80963"/>
                  </a:cubicBezTo>
                  <a:cubicBezTo>
                    <a:pt x="-5242" y="60326"/>
                    <a:pt x="78630" y="93398"/>
                    <a:pt x="97945" y="82550"/>
                  </a:cubicBezTo>
                  <a:cubicBezTo>
                    <a:pt x="117260" y="71702"/>
                    <a:pt x="199280" y="264"/>
                    <a:pt x="18367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730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ポテト | よくあるご質問 | McDonald&amp;#39;s Japan" hidden="1">
            <a:extLst>
              <a:ext uri="{FF2B5EF4-FFF2-40B4-BE49-F238E27FC236}">
                <a16:creationId xmlns:a16="http://schemas.microsoft.com/office/drawing/2014/main" id="{A4BD509E-0746-42CA-915F-CEA3BB978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2" y="947737"/>
            <a:ext cx="8829675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C368F07-7BD1-46D7-A31B-B768B54CAD5D}"/>
              </a:ext>
            </a:extLst>
          </p:cNvPr>
          <p:cNvSpPr/>
          <p:nvPr/>
        </p:nvSpPr>
        <p:spPr>
          <a:xfrm>
            <a:off x="5232276" y="2475332"/>
            <a:ext cx="514984" cy="327174"/>
          </a:xfrm>
          <a:custGeom>
            <a:avLst/>
            <a:gdLst>
              <a:gd name="connsiteX0" fmla="*/ 124 w 514984"/>
              <a:gd name="connsiteY0" fmla="*/ 15456 h 327174"/>
              <a:gd name="connsiteX1" fmla="*/ 154112 w 514984"/>
              <a:gd name="connsiteY1" fmla="*/ 1168 h 327174"/>
              <a:gd name="connsiteX2" fmla="*/ 155699 w 514984"/>
              <a:gd name="connsiteY2" fmla="*/ 9106 h 327174"/>
              <a:gd name="connsiteX3" fmla="*/ 284287 w 514984"/>
              <a:gd name="connsiteY3" fmla="*/ 74193 h 327174"/>
              <a:gd name="connsiteX4" fmla="*/ 485899 w 514984"/>
              <a:gd name="connsiteY4" fmla="*/ 220243 h 327174"/>
              <a:gd name="connsiteX5" fmla="*/ 511299 w 514984"/>
              <a:gd name="connsiteY5" fmla="*/ 264693 h 327174"/>
              <a:gd name="connsiteX6" fmla="*/ 462087 w 514984"/>
              <a:gd name="connsiteY6" fmla="*/ 326606 h 327174"/>
              <a:gd name="connsiteX7" fmla="*/ 501774 w 514984"/>
              <a:gd name="connsiteY7" fmla="*/ 290093 h 327174"/>
              <a:gd name="connsiteX8" fmla="*/ 468437 w 514984"/>
              <a:gd name="connsiteY8" fmla="*/ 202781 h 327174"/>
              <a:gd name="connsiteX9" fmla="*/ 182687 w 514984"/>
              <a:gd name="connsiteY9" fmla="*/ 15456 h 327174"/>
              <a:gd name="connsiteX10" fmla="*/ 124 w 514984"/>
              <a:gd name="connsiteY10" fmla="*/ 15456 h 327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984" h="327174">
                <a:moveTo>
                  <a:pt x="124" y="15456"/>
                </a:moveTo>
                <a:cubicBezTo>
                  <a:pt x="-4638" y="13075"/>
                  <a:pt x="128183" y="2226"/>
                  <a:pt x="154112" y="1168"/>
                </a:cubicBezTo>
                <a:cubicBezTo>
                  <a:pt x="180041" y="110"/>
                  <a:pt x="134003" y="-3065"/>
                  <a:pt x="155699" y="9106"/>
                </a:cubicBezTo>
                <a:cubicBezTo>
                  <a:pt x="177395" y="21277"/>
                  <a:pt x="229254" y="39004"/>
                  <a:pt x="284287" y="74193"/>
                </a:cubicBezTo>
                <a:cubicBezTo>
                  <a:pt x="339320" y="109382"/>
                  <a:pt x="448064" y="188493"/>
                  <a:pt x="485899" y="220243"/>
                </a:cubicBezTo>
                <a:cubicBezTo>
                  <a:pt x="523734" y="251993"/>
                  <a:pt x="515268" y="246966"/>
                  <a:pt x="511299" y="264693"/>
                </a:cubicBezTo>
                <a:cubicBezTo>
                  <a:pt x="507330" y="282420"/>
                  <a:pt x="463674" y="322373"/>
                  <a:pt x="462087" y="326606"/>
                </a:cubicBezTo>
                <a:cubicBezTo>
                  <a:pt x="460500" y="330839"/>
                  <a:pt x="500716" y="310730"/>
                  <a:pt x="501774" y="290093"/>
                </a:cubicBezTo>
                <a:cubicBezTo>
                  <a:pt x="502832" y="269456"/>
                  <a:pt x="521618" y="248554"/>
                  <a:pt x="468437" y="202781"/>
                </a:cubicBezTo>
                <a:cubicBezTo>
                  <a:pt x="415256" y="157008"/>
                  <a:pt x="254125" y="48264"/>
                  <a:pt x="182687" y="15456"/>
                </a:cubicBezTo>
                <a:cubicBezTo>
                  <a:pt x="111250" y="-17352"/>
                  <a:pt x="4886" y="17837"/>
                  <a:pt x="124" y="15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45883F2-7DA7-4BCA-A48D-44EC1DE70180}"/>
              </a:ext>
            </a:extLst>
          </p:cNvPr>
          <p:cNvSpPr/>
          <p:nvPr/>
        </p:nvSpPr>
        <p:spPr>
          <a:xfrm>
            <a:off x="4937125" y="2468561"/>
            <a:ext cx="731161" cy="322760"/>
          </a:xfrm>
          <a:custGeom>
            <a:avLst/>
            <a:gdLst>
              <a:gd name="connsiteX0" fmla="*/ 298450 w 731161"/>
              <a:gd name="connsiteY0" fmla="*/ 2 h 322760"/>
              <a:gd name="connsiteX1" fmla="*/ 620713 w 731161"/>
              <a:gd name="connsiteY1" fmla="*/ 196852 h 322760"/>
              <a:gd name="connsiteX2" fmla="*/ 574675 w 731161"/>
              <a:gd name="connsiteY2" fmla="*/ 161927 h 322760"/>
              <a:gd name="connsiteX3" fmla="*/ 420688 w 731161"/>
              <a:gd name="connsiteY3" fmla="*/ 63502 h 322760"/>
              <a:gd name="connsiteX4" fmla="*/ 684213 w 731161"/>
              <a:gd name="connsiteY4" fmla="*/ 236539 h 322760"/>
              <a:gd name="connsiteX5" fmla="*/ 714375 w 731161"/>
              <a:gd name="connsiteY5" fmla="*/ 298452 h 322760"/>
              <a:gd name="connsiteX6" fmla="*/ 674688 w 731161"/>
              <a:gd name="connsiteY6" fmla="*/ 303214 h 322760"/>
              <a:gd name="connsiteX7" fmla="*/ 577850 w 731161"/>
              <a:gd name="connsiteY7" fmla="*/ 284164 h 322760"/>
              <a:gd name="connsiteX8" fmla="*/ 647700 w 731161"/>
              <a:gd name="connsiteY8" fmla="*/ 306389 h 322760"/>
              <a:gd name="connsiteX9" fmla="*/ 539750 w 731161"/>
              <a:gd name="connsiteY9" fmla="*/ 284164 h 322760"/>
              <a:gd name="connsiteX10" fmla="*/ 395288 w 731161"/>
              <a:gd name="connsiteY10" fmla="*/ 242889 h 322760"/>
              <a:gd name="connsiteX11" fmla="*/ 430213 w 731161"/>
              <a:gd name="connsiteY11" fmla="*/ 258764 h 322760"/>
              <a:gd name="connsiteX12" fmla="*/ 284163 w 731161"/>
              <a:gd name="connsiteY12" fmla="*/ 200027 h 322760"/>
              <a:gd name="connsiteX13" fmla="*/ 0 w 731161"/>
              <a:gd name="connsiteY13" fmla="*/ 80964 h 322760"/>
              <a:gd name="connsiteX14" fmla="*/ 325438 w 731161"/>
              <a:gd name="connsiteY14" fmla="*/ 230189 h 322760"/>
              <a:gd name="connsiteX15" fmla="*/ 628650 w 731161"/>
              <a:gd name="connsiteY15" fmla="*/ 312739 h 322760"/>
              <a:gd name="connsiteX16" fmla="*/ 719138 w 731161"/>
              <a:gd name="connsiteY16" fmla="*/ 315914 h 322760"/>
              <a:gd name="connsiteX17" fmla="*/ 720725 w 731161"/>
              <a:gd name="connsiteY17" fmla="*/ 263527 h 322760"/>
              <a:gd name="connsiteX18" fmla="*/ 631825 w 731161"/>
              <a:gd name="connsiteY18" fmla="*/ 201614 h 322760"/>
              <a:gd name="connsiteX19" fmla="*/ 298450 w 731161"/>
              <a:gd name="connsiteY19" fmla="*/ 2 h 32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31161" h="322760">
                <a:moveTo>
                  <a:pt x="298450" y="2"/>
                </a:moveTo>
                <a:cubicBezTo>
                  <a:pt x="296598" y="-792"/>
                  <a:pt x="574675" y="169864"/>
                  <a:pt x="620713" y="196852"/>
                </a:cubicBezTo>
                <a:cubicBezTo>
                  <a:pt x="666751" y="223840"/>
                  <a:pt x="608012" y="184152"/>
                  <a:pt x="574675" y="161927"/>
                </a:cubicBezTo>
                <a:cubicBezTo>
                  <a:pt x="541338" y="139702"/>
                  <a:pt x="402432" y="51067"/>
                  <a:pt x="420688" y="63502"/>
                </a:cubicBezTo>
                <a:cubicBezTo>
                  <a:pt x="438944" y="75937"/>
                  <a:pt x="635265" y="197381"/>
                  <a:pt x="684213" y="236539"/>
                </a:cubicBezTo>
                <a:cubicBezTo>
                  <a:pt x="733161" y="275697"/>
                  <a:pt x="715962" y="287340"/>
                  <a:pt x="714375" y="298452"/>
                </a:cubicBezTo>
                <a:cubicBezTo>
                  <a:pt x="712788" y="309564"/>
                  <a:pt x="697442" y="305595"/>
                  <a:pt x="674688" y="303214"/>
                </a:cubicBezTo>
                <a:cubicBezTo>
                  <a:pt x="651934" y="300833"/>
                  <a:pt x="582348" y="283635"/>
                  <a:pt x="577850" y="284164"/>
                </a:cubicBezTo>
                <a:cubicBezTo>
                  <a:pt x="573352" y="284693"/>
                  <a:pt x="654050" y="306389"/>
                  <a:pt x="647700" y="306389"/>
                </a:cubicBezTo>
                <a:cubicBezTo>
                  <a:pt x="641350" y="306389"/>
                  <a:pt x="581819" y="294747"/>
                  <a:pt x="539750" y="284164"/>
                </a:cubicBezTo>
                <a:cubicBezTo>
                  <a:pt x="497681" y="273581"/>
                  <a:pt x="413544" y="247122"/>
                  <a:pt x="395288" y="242889"/>
                </a:cubicBezTo>
                <a:cubicBezTo>
                  <a:pt x="377032" y="238656"/>
                  <a:pt x="448734" y="265908"/>
                  <a:pt x="430213" y="258764"/>
                </a:cubicBezTo>
                <a:cubicBezTo>
                  <a:pt x="411692" y="251620"/>
                  <a:pt x="284163" y="200027"/>
                  <a:pt x="284163" y="200027"/>
                </a:cubicBezTo>
                <a:lnTo>
                  <a:pt x="0" y="80964"/>
                </a:lnTo>
                <a:cubicBezTo>
                  <a:pt x="6879" y="85991"/>
                  <a:pt x="220663" y="191560"/>
                  <a:pt x="325438" y="230189"/>
                </a:cubicBezTo>
                <a:cubicBezTo>
                  <a:pt x="430213" y="268818"/>
                  <a:pt x="563033" y="298452"/>
                  <a:pt x="628650" y="312739"/>
                </a:cubicBezTo>
                <a:cubicBezTo>
                  <a:pt x="694267" y="327026"/>
                  <a:pt x="703792" y="324116"/>
                  <a:pt x="719138" y="315914"/>
                </a:cubicBezTo>
                <a:cubicBezTo>
                  <a:pt x="734484" y="307712"/>
                  <a:pt x="735277" y="282577"/>
                  <a:pt x="720725" y="263527"/>
                </a:cubicBezTo>
                <a:cubicBezTo>
                  <a:pt x="706173" y="244477"/>
                  <a:pt x="696383" y="242889"/>
                  <a:pt x="631825" y="201614"/>
                </a:cubicBezTo>
                <a:cubicBezTo>
                  <a:pt x="567267" y="160339"/>
                  <a:pt x="300302" y="796"/>
                  <a:pt x="29845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E98562B0-E1F8-4080-958F-500CBC353834}"/>
              </a:ext>
            </a:extLst>
          </p:cNvPr>
          <p:cNvSpPr/>
          <p:nvPr/>
        </p:nvSpPr>
        <p:spPr>
          <a:xfrm>
            <a:off x="5160373" y="2734060"/>
            <a:ext cx="484168" cy="69896"/>
          </a:xfrm>
          <a:custGeom>
            <a:avLst/>
            <a:gdLst>
              <a:gd name="connsiteX0" fmla="*/ 24402 w 484168"/>
              <a:gd name="connsiteY0" fmla="*/ 2790 h 69896"/>
              <a:gd name="connsiteX1" fmla="*/ 467315 w 484168"/>
              <a:gd name="connsiteY1" fmla="*/ 66290 h 69896"/>
              <a:gd name="connsiteX2" fmla="*/ 380002 w 484168"/>
              <a:gd name="connsiteY2" fmla="*/ 59940 h 69896"/>
              <a:gd name="connsiteX3" fmla="*/ 268877 w 484168"/>
              <a:gd name="connsiteY3" fmla="*/ 42478 h 69896"/>
              <a:gd name="connsiteX4" fmla="*/ 406990 w 484168"/>
              <a:gd name="connsiteY4" fmla="*/ 63115 h 69896"/>
              <a:gd name="connsiteX5" fmla="*/ 248240 w 484168"/>
              <a:gd name="connsiteY5" fmla="*/ 40890 h 69896"/>
              <a:gd name="connsiteX6" fmla="*/ 76790 w 484168"/>
              <a:gd name="connsiteY6" fmla="*/ 13903 h 69896"/>
              <a:gd name="connsiteX7" fmla="*/ 24402 w 484168"/>
              <a:gd name="connsiteY7" fmla="*/ 2790 h 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168" h="69896">
                <a:moveTo>
                  <a:pt x="24402" y="2790"/>
                </a:moveTo>
                <a:lnTo>
                  <a:pt x="467315" y="66290"/>
                </a:lnTo>
                <a:cubicBezTo>
                  <a:pt x="526582" y="75815"/>
                  <a:pt x="413075" y="63909"/>
                  <a:pt x="380002" y="59940"/>
                </a:cubicBezTo>
                <a:cubicBezTo>
                  <a:pt x="346929" y="55971"/>
                  <a:pt x="264379" y="41949"/>
                  <a:pt x="268877" y="42478"/>
                </a:cubicBezTo>
                <a:cubicBezTo>
                  <a:pt x="273375" y="43007"/>
                  <a:pt x="410429" y="63380"/>
                  <a:pt x="406990" y="63115"/>
                </a:cubicBezTo>
                <a:cubicBezTo>
                  <a:pt x="403551" y="62850"/>
                  <a:pt x="248240" y="40890"/>
                  <a:pt x="248240" y="40890"/>
                </a:cubicBezTo>
                <a:lnTo>
                  <a:pt x="76790" y="13903"/>
                </a:lnTo>
                <a:cubicBezTo>
                  <a:pt x="41071" y="8082"/>
                  <a:pt x="-40685" y="-5941"/>
                  <a:pt x="24402" y="2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A829074A-2144-4826-BDB7-C22ECA94B6B1}"/>
              </a:ext>
            </a:extLst>
          </p:cNvPr>
          <p:cNvSpPr/>
          <p:nvPr/>
        </p:nvSpPr>
        <p:spPr>
          <a:xfrm>
            <a:off x="5221640" y="2756317"/>
            <a:ext cx="468274" cy="60388"/>
          </a:xfrm>
          <a:custGeom>
            <a:avLst/>
            <a:gdLst>
              <a:gd name="connsiteX0" fmla="*/ 5998 w 468274"/>
              <a:gd name="connsiteY0" fmla="*/ 2758 h 60388"/>
              <a:gd name="connsiteX1" fmla="*/ 313973 w 468274"/>
              <a:gd name="connsiteY1" fmla="*/ 56733 h 60388"/>
              <a:gd name="connsiteX2" fmla="*/ 396523 w 468274"/>
              <a:gd name="connsiteY2" fmla="*/ 53558 h 60388"/>
              <a:gd name="connsiteX3" fmla="*/ 467960 w 468274"/>
              <a:gd name="connsiteY3" fmla="*/ 37683 h 60388"/>
              <a:gd name="connsiteX4" fmla="*/ 367948 w 468274"/>
              <a:gd name="connsiteY4" fmla="*/ 45621 h 60388"/>
              <a:gd name="connsiteX5" fmla="*/ 256823 w 468274"/>
              <a:gd name="connsiteY5" fmla="*/ 26571 h 60388"/>
              <a:gd name="connsiteX6" fmla="*/ 374298 w 468274"/>
              <a:gd name="connsiteY6" fmla="*/ 53558 h 60388"/>
              <a:gd name="connsiteX7" fmla="*/ 269523 w 468274"/>
              <a:gd name="connsiteY7" fmla="*/ 48796 h 60388"/>
              <a:gd name="connsiteX8" fmla="*/ 121885 w 468274"/>
              <a:gd name="connsiteY8" fmla="*/ 12283 h 60388"/>
              <a:gd name="connsiteX9" fmla="*/ 5998 w 468274"/>
              <a:gd name="connsiteY9" fmla="*/ 2758 h 60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8274" h="60388">
                <a:moveTo>
                  <a:pt x="5998" y="2758"/>
                </a:moveTo>
                <a:cubicBezTo>
                  <a:pt x="38013" y="10166"/>
                  <a:pt x="248885" y="48266"/>
                  <a:pt x="313973" y="56733"/>
                </a:cubicBezTo>
                <a:cubicBezTo>
                  <a:pt x="379061" y="65200"/>
                  <a:pt x="370859" y="56733"/>
                  <a:pt x="396523" y="53558"/>
                </a:cubicBezTo>
                <a:cubicBezTo>
                  <a:pt x="422187" y="50383"/>
                  <a:pt x="472722" y="39006"/>
                  <a:pt x="467960" y="37683"/>
                </a:cubicBezTo>
                <a:cubicBezTo>
                  <a:pt x="463198" y="36360"/>
                  <a:pt x="403137" y="47473"/>
                  <a:pt x="367948" y="45621"/>
                </a:cubicBezTo>
                <a:cubicBezTo>
                  <a:pt x="332759" y="43769"/>
                  <a:pt x="255765" y="25248"/>
                  <a:pt x="256823" y="26571"/>
                </a:cubicBezTo>
                <a:cubicBezTo>
                  <a:pt x="257881" y="27894"/>
                  <a:pt x="372181" y="49854"/>
                  <a:pt x="374298" y="53558"/>
                </a:cubicBezTo>
                <a:cubicBezTo>
                  <a:pt x="376415" y="57262"/>
                  <a:pt x="311592" y="55675"/>
                  <a:pt x="269523" y="48796"/>
                </a:cubicBezTo>
                <a:cubicBezTo>
                  <a:pt x="227454" y="41917"/>
                  <a:pt x="165277" y="20221"/>
                  <a:pt x="121885" y="12283"/>
                </a:cubicBezTo>
                <a:cubicBezTo>
                  <a:pt x="78493" y="4345"/>
                  <a:pt x="-26017" y="-4650"/>
                  <a:pt x="5998" y="2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205E55E9-A9D0-4579-A522-6312D2636D53}"/>
              </a:ext>
            </a:extLst>
          </p:cNvPr>
          <p:cNvSpPr/>
          <p:nvPr/>
        </p:nvSpPr>
        <p:spPr>
          <a:xfrm>
            <a:off x="4435325" y="2549247"/>
            <a:ext cx="759075" cy="380169"/>
          </a:xfrm>
          <a:custGeom>
            <a:avLst/>
            <a:gdLst>
              <a:gd name="connsiteX0" fmla="*/ 520850 w 759075"/>
              <a:gd name="connsiteY0" fmla="*/ 278 h 380169"/>
              <a:gd name="connsiteX1" fmla="*/ 441475 w 759075"/>
              <a:gd name="connsiteY1" fmla="*/ 20916 h 380169"/>
              <a:gd name="connsiteX2" fmla="*/ 352575 w 759075"/>
              <a:gd name="connsiteY2" fmla="*/ 38378 h 380169"/>
              <a:gd name="connsiteX3" fmla="*/ 377975 w 759075"/>
              <a:gd name="connsiteY3" fmla="*/ 43141 h 380169"/>
              <a:gd name="connsiteX4" fmla="*/ 393850 w 759075"/>
              <a:gd name="connsiteY4" fmla="*/ 47903 h 380169"/>
              <a:gd name="connsiteX5" fmla="*/ 578000 w 759075"/>
              <a:gd name="connsiteY5" fmla="*/ 162203 h 380169"/>
              <a:gd name="connsiteX6" fmla="*/ 441475 w 759075"/>
              <a:gd name="connsiteY6" fmla="*/ 62191 h 380169"/>
              <a:gd name="connsiteX7" fmla="*/ 535138 w 759075"/>
              <a:gd name="connsiteY7" fmla="*/ 119341 h 380169"/>
              <a:gd name="connsiteX8" fmla="*/ 701825 w 759075"/>
              <a:gd name="connsiteY8" fmla="*/ 254278 h 380169"/>
              <a:gd name="connsiteX9" fmla="*/ 706588 w 759075"/>
              <a:gd name="connsiteY9" fmla="*/ 265391 h 380169"/>
              <a:gd name="connsiteX10" fmla="*/ 727225 w 759075"/>
              <a:gd name="connsiteY10" fmla="*/ 300316 h 380169"/>
              <a:gd name="connsiteX11" fmla="*/ 716113 w 759075"/>
              <a:gd name="connsiteY11" fmla="*/ 346353 h 380169"/>
              <a:gd name="connsiteX12" fmla="*/ 733575 w 759075"/>
              <a:gd name="connsiteY12" fmla="*/ 292378 h 380169"/>
              <a:gd name="connsiteX13" fmla="*/ 738338 w 759075"/>
              <a:gd name="connsiteY13" fmla="*/ 282853 h 380169"/>
              <a:gd name="connsiteX14" fmla="*/ 724050 w 759075"/>
              <a:gd name="connsiteY14" fmla="*/ 344766 h 380169"/>
              <a:gd name="connsiteX15" fmla="*/ 697063 w 759075"/>
              <a:gd name="connsiteY15" fmla="*/ 355878 h 380169"/>
              <a:gd name="connsiteX16" fmla="*/ 646263 w 759075"/>
              <a:gd name="connsiteY16" fmla="*/ 363816 h 380169"/>
              <a:gd name="connsiteX17" fmla="*/ 552600 w 759075"/>
              <a:gd name="connsiteY17" fmla="*/ 352703 h 380169"/>
              <a:gd name="connsiteX18" fmla="*/ 411313 w 759075"/>
              <a:gd name="connsiteY18" fmla="*/ 316191 h 380169"/>
              <a:gd name="connsiteX19" fmla="*/ 379563 w 759075"/>
              <a:gd name="connsiteY19" fmla="*/ 309841 h 380169"/>
              <a:gd name="connsiteX20" fmla="*/ 455763 w 759075"/>
              <a:gd name="connsiteY20" fmla="*/ 338416 h 380169"/>
              <a:gd name="connsiteX21" fmla="*/ 304950 w 759075"/>
              <a:gd name="connsiteY21" fmla="*/ 286028 h 380169"/>
              <a:gd name="connsiteX22" fmla="*/ 27138 w 759075"/>
              <a:gd name="connsiteY22" fmla="*/ 184428 h 380169"/>
              <a:gd name="connsiteX23" fmla="*/ 92225 w 759075"/>
              <a:gd name="connsiteY23" fmla="*/ 222528 h 380169"/>
              <a:gd name="connsiteX24" fmla="*/ 1738 w 759075"/>
              <a:gd name="connsiteY24" fmla="*/ 174903 h 380169"/>
              <a:gd name="connsiteX25" fmla="*/ 39838 w 759075"/>
              <a:gd name="connsiteY25" fmla="*/ 187603 h 380169"/>
              <a:gd name="connsiteX26" fmla="*/ 127150 w 759075"/>
              <a:gd name="connsiteY26" fmla="*/ 233641 h 380169"/>
              <a:gd name="connsiteX27" fmla="*/ 698650 w 759075"/>
              <a:gd name="connsiteY27" fmla="*/ 376516 h 380169"/>
              <a:gd name="connsiteX28" fmla="*/ 743100 w 759075"/>
              <a:gd name="connsiteY28" fmla="*/ 332066 h 380169"/>
              <a:gd name="connsiteX29" fmla="*/ 706588 w 759075"/>
              <a:gd name="connsiteY29" fmla="*/ 270153 h 380169"/>
              <a:gd name="connsiteX30" fmla="*/ 422425 w 759075"/>
              <a:gd name="connsiteY30" fmla="*/ 49491 h 380169"/>
              <a:gd name="connsiteX31" fmla="*/ 430363 w 759075"/>
              <a:gd name="connsiteY31" fmla="*/ 36791 h 380169"/>
              <a:gd name="connsiteX32" fmla="*/ 520850 w 759075"/>
              <a:gd name="connsiteY32" fmla="*/ 278 h 38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59075" h="380169">
                <a:moveTo>
                  <a:pt x="520850" y="278"/>
                </a:moveTo>
                <a:cubicBezTo>
                  <a:pt x="522702" y="-2368"/>
                  <a:pt x="469521" y="14566"/>
                  <a:pt x="441475" y="20916"/>
                </a:cubicBezTo>
                <a:cubicBezTo>
                  <a:pt x="413429" y="27266"/>
                  <a:pt x="363158" y="34674"/>
                  <a:pt x="352575" y="38378"/>
                </a:cubicBezTo>
                <a:cubicBezTo>
                  <a:pt x="341992" y="42082"/>
                  <a:pt x="371096" y="41554"/>
                  <a:pt x="377975" y="43141"/>
                </a:cubicBezTo>
                <a:cubicBezTo>
                  <a:pt x="384854" y="44728"/>
                  <a:pt x="360513" y="28059"/>
                  <a:pt x="393850" y="47903"/>
                </a:cubicBezTo>
                <a:cubicBezTo>
                  <a:pt x="427187" y="67747"/>
                  <a:pt x="570063" y="159822"/>
                  <a:pt x="578000" y="162203"/>
                </a:cubicBezTo>
                <a:cubicBezTo>
                  <a:pt x="585937" y="164584"/>
                  <a:pt x="448619" y="69335"/>
                  <a:pt x="441475" y="62191"/>
                </a:cubicBezTo>
                <a:cubicBezTo>
                  <a:pt x="434331" y="55047"/>
                  <a:pt x="491746" y="87327"/>
                  <a:pt x="535138" y="119341"/>
                </a:cubicBezTo>
                <a:cubicBezTo>
                  <a:pt x="578530" y="151355"/>
                  <a:pt x="673250" y="229936"/>
                  <a:pt x="701825" y="254278"/>
                </a:cubicBezTo>
                <a:cubicBezTo>
                  <a:pt x="730400" y="278620"/>
                  <a:pt x="702355" y="257718"/>
                  <a:pt x="706588" y="265391"/>
                </a:cubicBezTo>
                <a:cubicBezTo>
                  <a:pt x="710821" y="273064"/>
                  <a:pt x="725638" y="286822"/>
                  <a:pt x="727225" y="300316"/>
                </a:cubicBezTo>
                <a:cubicBezTo>
                  <a:pt x="728812" y="313810"/>
                  <a:pt x="715055" y="347676"/>
                  <a:pt x="716113" y="346353"/>
                </a:cubicBezTo>
                <a:cubicBezTo>
                  <a:pt x="717171" y="345030"/>
                  <a:pt x="729871" y="302961"/>
                  <a:pt x="733575" y="292378"/>
                </a:cubicBezTo>
                <a:cubicBezTo>
                  <a:pt x="737279" y="281795"/>
                  <a:pt x="739926" y="274122"/>
                  <a:pt x="738338" y="282853"/>
                </a:cubicBezTo>
                <a:cubicBezTo>
                  <a:pt x="736750" y="291584"/>
                  <a:pt x="730929" y="332595"/>
                  <a:pt x="724050" y="344766"/>
                </a:cubicBezTo>
                <a:cubicBezTo>
                  <a:pt x="717171" y="356937"/>
                  <a:pt x="710028" y="352703"/>
                  <a:pt x="697063" y="355878"/>
                </a:cubicBezTo>
                <a:cubicBezTo>
                  <a:pt x="684098" y="359053"/>
                  <a:pt x="670340" y="364345"/>
                  <a:pt x="646263" y="363816"/>
                </a:cubicBezTo>
                <a:cubicBezTo>
                  <a:pt x="622186" y="363287"/>
                  <a:pt x="591758" y="360640"/>
                  <a:pt x="552600" y="352703"/>
                </a:cubicBezTo>
                <a:cubicBezTo>
                  <a:pt x="513442" y="344766"/>
                  <a:pt x="440152" y="323335"/>
                  <a:pt x="411313" y="316191"/>
                </a:cubicBezTo>
                <a:cubicBezTo>
                  <a:pt x="382473" y="309047"/>
                  <a:pt x="372155" y="306137"/>
                  <a:pt x="379563" y="309841"/>
                </a:cubicBezTo>
                <a:cubicBezTo>
                  <a:pt x="386971" y="313545"/>
                  <a:pt x="468199" y="342385"/>
                  <a:pt x="455763" y="338416"/>
                </a:cubicBezTo>
                <a:cubicBezTo>
                  <a:pt x="443327" y="334447"/>
                  <a:pt x="304950" y="286028"/>
                  <a:pt x="304950" y="286028"/>
                </a:cubicBezTo>
                <a:lnTo>
                  <a:pt x="27138" y="184428"/>
                </a:lnTo>
                <a:cubicBezTo>
                  <a:pt x="-8316" y="173845"/>
                  <a:pt x="96458" y="224115"/>
                  <a:pt x="92225" y="222528"/>
                </a:cubicBezTo>
                <a:cubicBezTo>
                  <a:pt x="87992" y="220941"/>
                  <a:pt x="10469" y="180724"/>
                  <a:pt x="1738" y="174903"/>
                </a:cubicBezTo>
                <a:cubicBezTo>
                  <a:pt x="-6993" y="169082"/>
                  <a:pt x="18936" y="177813"/>
                  <a:pt x="39838" y="187603"/>
                </a:cubicBezTo>
                <a:cubicBezTo>
                  <a:pt x="60740" y="197393"/>
                  <a:pt x="17348" y="202156"/>
                  <a:pt x="127150" y="233641"/>
                </a:cubicBezTo>
                <a:cubicBezTo>
                  <a:pt x="236952" y="265126"/>
                  <a:pt x="595992" y="360112"/>
                  <a:pt x="698650" y="376516"/>
                </a:cubicBezTo>
                <a:cubicBezTo>
                  <a:pt x="801308" y="392920"/>
                  <a:pt x="741777" y="349793"/>
                  <a:pt x="743100" y="332066"/>
                </a:cubicBezTo>
                <a:cubicBezTo>
                  <a:pt x="744423" y="314339"/>
                  <a:pt x="760034" y="317249"/>
                  <a:pt x="706588" y="270153"/>
                </a:cubicBezTo>
                <a:cubicBezTo>
                  <a:pt x="653142" y="223057"/>
                  <a:pt x="468462" y="88385"/>
                  <a:pt x="422425" y="49491"/>
                </a:cubicBezTo>
                <a:cubicBezTo>
                  <a:pt x="376388" y="10597"/>
                  <a:pt x="412636" y="42612"/>
                  <a:pt x="430363" y="36791"/>
                </a:cubicBezTo>
                <a:cubicBezTo>
                  <a:pt x="448090" y="30970"/>
                  <a:pt x="518998" y="2924"/>
                  <a:pt x="520850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0BC38820-F8FD-4B6E-9F5B-3A764D508589}"/>
              </a:ext>
            </a:extLst>
          </p:cNvPr>
          <p:cNvSpPr/>
          <p:nvPr/>
        </p:nvSpPr>
        <p:spPr>
          <a:xfrm>
            <a:off x="4759306" y="2730345"/>
            <a:ext cx="506609" cy="225778"/>
          </a:xfrm>
          <a:custGeom>
            <a:avLst/>
            <a:gdLst>
              <a:gd name="connsiteX0" fmla="*/ 457219 w 506609"/>
              <a:gd name="connsiteY0" fmla="*/ 155 h 225778"/>
              <a:gd name="connsiteX1" fmla="*/ 503257 w 506609"/>
              <a:gd name="connsiteY1" fmla="*/ 114455 h 225778"/>
              <a:gd name="connsiteX2" fmla="*/ 503257 w 506609"/>
              <a:gd name="connsiteY2" fmla="*/ 79530 h 225778"/>
              <a:gd name="connsiteX3" fmla="*/ 504844 w 506609"/>
              <a:gd name="connsiteY3" fmla="*/ 146205 h 225778"/>
              <a:gd name="connsiteX4" fmla="*/ 482619 w 506609"/>
              <a:gd name="connsiteY4" fmla="*/ 184305 h 225778"/>
              <a:gd name="connsiteX5" fmla="*/ 420707 w 506609"/>
              <a:gd name="connsiteY5" fmla="*/ 201768 h 225778"/>
              <a:gd name="connsiteX6" fmla="*/ 331807 w 506609"/>
              <a:gd name="connsiteY6" fmla="*/ 220818 h 225778"/>
              <a:gd name="connsiteX7" fmla="*/ 19 w 506609"/>
              <a:gd name="connsiteY7" fmla="*/ 195418 h 225778"/>
              <a:gd name="connsiteX8" fmla="*/ 347682 w 506609"/>
              <a:gd name="connsiteY8" fmla="*/ 222405 h 225778"/>
              <a:gd name="connsiteX9" fmla="*/ 122257 w 506609"/>
              <a:gd name="connsiteY9" fmla="*/ 222405 h 225778"/>
              <a:gd name="connsiteX10" fmla="*/ 455632 w 506609"/>
              <a:gd name="connsiteY10" fmla="*/ 195418 h 225778"/>
              <a:gd name="connsiteX11" fmla="*/ 485794 w 506609"/>
              <a:gd name="connsiteY11" fmla="*/ 143030 h 225778"/>
              <a:gd name="connsiteX12" fmla="*/ 457219 w 506609"/>
              <a:gd name="connsiteY12" fmla="*/ 155 h 225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6609" h="225778">
                <a:moveTo>
                  <a:pt x="457219" y="155"/>
                </a:moveTo>
                <a:cubicBezTo>
                  <a:pt x="460129" y="-4607"/>
                  <a:pt x="495584" y="101226"/>
                  <a:pt x="503257" y="114455"/>
                </a:cubicBezTo>
                <a:cubicBezTo>
                  <a:pt x="510930" y="127684"/>
                  <a:pt x="502993" y="74238"/>
                  <a:pt x="503257" y="79530"/>
                </a:cubicBezTo>
                <a:cubicBezTo>
                  <a:pt x="503521" y="84822"/>
                  <a:pt x="508284" y="128743"/>
                  <a:pt x="504844" y="146205"/>
                </a:cubicBezTo>
                <a:cubicBezTo>
                  <a:pt x="501404" y="163668"/>
                  <a:pt x="496642" y="175045"/>
                  <a:pt x="482619" y="184305"/>
                </a:cubicBezTo>
                <a:cubicBezTo>
                  <a:pt x="468596" y="193566"/>
                  <a:pt x="445842" y="195683"/>
                  <a:pt x="420707" y="201768"/>
                </a:cubicBezTo>
                <a:cubicBezTo>
                  <a:pt x="395572" y="207854"/>
                  <a:pt x="401922" y="221876"/>
                  <a:pt x="331807" y="220818"/>
                </a:cubicBezTo>
                <a:cubicBezTo>
                  <a:pt x="261692" y="219760"/>
                  <a:pt x="-2627" y="195154"/>
                  <a:pt x="19" y="195418"/>
                </a:cubicBezTo>
                <a:cubicBezTo>
                  <a:pt x="2665" y="195682"/>
                  <a:pt x="327309" y="217907"/>
                  <a:pt x="347682" y="222405"/>
                </a:cubicBezTo>
                <a:cubicBezTo>
                  <a:pt x="368055" y="226903"/>
                  <a:pt x="104265" y="226903"/>
                  <a:pt x="122257" y="222405"/>
                </a:cubicBezTo>
                <a:cubicBezTo>
                  <a:pt x="140249" y="217907"/>
                  <a:pt x="395043" y="208647"/>
                  <a:pt x="455632" y="195418"/>
                </a:cubicBezTo>
                <a:cubicBezTo>
                  <a:pt x="516221" y="182189"/>
                  <a:pt x="482884" y="170811"/>
                  <a:pt x="485794" y="143030"/>
                </a:cubicBezTo>
                <a:cubicBezTo>
                  <a:pt x="488704" y="115249"/>
                  <a:pt x="454309" y="4917"/>
                  <a:pt x="457219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1A18CAEB-FA8A-43CF-9B9A-221AE9F1C1AD}"/>
              </a:ext>
            </a:extLst>
          </p:cNvPr>
          <p:cNvSpPr/>
          <p:nvPr/>
        </p:nvSpPr>
        <p:spPr>
          <a:xfrm>
            <a:off x="4277205" y="2701925"/>
            <a:ext cx="695255" cy="257537"/>
          </a:xfrm>
          <a:custGeom>
            <a:avLst/>
            <a:gdLst>
              <a:gd name="connsiteX0" fmla="*/ 183670 w 695255"/>
              <a:gd name="connsiteY0" fmla="*/ 0 h 257537"/>
              <a:gd name="connsiteX1" fmla="*/ 4283 w 695255"/>
              <a:gd name="connsiteY1" fmla="*/ 80963 h 257537"/>
              <a:gd name="connsiteX2" fmla="*/ 55083 w 695255"/>
              <a:gd name="connsiteY2" fmla="*/ 63500 h 257537"/>
              <a:gd name="connsiteX3" fmla="*/ 43970 w 695255"/>
              <a:gd name="connsiteY3" fmla="*/ 82550 h 257537"/>
              <a:gd name="connsiteX4" fmla="*/ 97945 w 695255"/>
              <a:gd name="connsiteY4" fmla="*/ 106363 h 257537"/>
              <a:gd name="connsiteX5" fmla="*/ 385283 w 695255"/>
              <a:gd name="connsiteY5" fmla="*/ 225425 h 257537"/>
              <a:gd name="connsiteX6" fmla="*/ 174145 w 695255"/>
              <a:gd name="connsiteY6" fmla="*/ 120650 h 257537"/>
              <a:gd name="connsiteX7" fmla="*/ 440845 w 695255"/>
              <a:gd name="connsiteY7" fmla="*/ 234950 h 257537"/>
              <a:gd name="connsiteX8" fmla="*/ 694845 w 695255"/>
              <a:gd name="connsiteY8" fmla="*/ 255588 h 257537"/>
              <a:gd name="connsiteX9" fmla="*/ 488470 w 695255"/>
              <a:gd name="connsiteY9" fmla="*/ 206375 h 257537"/>
              <a:gd name="connsiteX10" fmla="*/ 59845 w 695255"/>
              <a:gd name="connsiteY10" fmla="*/ 80963 h 257537"/>
              <a:gd name="connsiteX11" fmla="*/ 97945 w 695255"/>
              <a:gd name="connsiteY11" fmla="*/ 82550 h 257537"/>
              <a:gd name="connsiteX12" fmla="*/ 183670 w 695255"/>
              <a:gd name="connsiteY12" fmla="*/ 0 h 25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5255" h="257537">
                <a:moveTo>
                  <a:pt x="183670" y="0"/>
                </a:moveTo>
                <a:cubicBezTo>
                  <a:pt x="168060" y="-264"/>
                  <a:pt x="25714" y="70380"/>
                  <a:pt x="4283" y="80963"/>
                </a:cubicBezTo>
                <a:cubicBezTo>
                  <a:pt x="-17148" y="91546"/>
                  <a:pt x="48469" y="63236"/>
                  <a:pt x="55083" y="63500"/>
                </a:cubicBezTo>
                <a:cubicBezTo>
                  <a:pt x="61697" y="63764"/>
                  <a:pt x="36826" y="75406"/>
                  <a:pt x="43970" y="82550"/>
                </a:cubicBezTo>
                <a:cubicBezTo>
                  <a:pt x="51114" y="89694"/>
                  <a:pt x="97945" y="106363"/>
                  <a:pt x="97945" y="106363"/>
                </a:cubicBezTo>
                <a:cubicBezTo>
                  <a:pt x="154830" y="130175"/>
                  <a:pt x="372583" y="223044"/>
                  <a:pt x="385283" y="225425"/>
                </a:cubicBezTo>
                <a:cubicBezTo>
                  <a:pt x="397983" y="227806"/>
                  <a:pt x="164885" y="119063"/>
                  <a:pt x="174145" y="120650"/>
                </a:cubicBezTo>
                <a:cubicBezTo>
                  <a:pt x="183405" y="122238"/>
                  <a:pt x="354062" y="212460"/>
                  <a:pt x="440845" y="234950"/>
                </a:cubicBezTo>
                <a:cubicBezTo>
                  <a:pt x="527628" y="257440"/>
                  <a:pt x="686908" y="260351"/>
                  <a:pt x="694845" y="255588"/>
                </a:cubicBezTo>
                <a:cubicBezTo>
                  <a:pt x="702783" y="250826"/>
                  <a:pt x="594303" y="235479"/>
                  <a:pt x="488470" y="206375"/>
                </a:cubicBezTo>
                <a:cubicBezTo>
                  <a:pt x="382637" y="177271"/>
                  <a:pt x="124932" y="101600"/>
                  <a:pt x="59845" y="80963"/>
                </a:cubicBezTo>
                <a:cubicBezTo>
                  <a:pt x="-5242" y="60326"/>
                  <a:pt x="78630" y="93398"/>
                  <a:pt x="97945" y="82550"/>
                </a:cubicBezTo>
                <a:cubicBezTo>
                  <a:pt x="117260" y="71702"/>
                  <a:pt x="199280" y="264"/>
                  <a:pt x="18367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454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ポテト | よくあるご質問 | McDonald&amp;#39;s Japan" hidden="1">
            <a:extLst>
              <a:ext uri="{FF2B5EF4-FFF2-40B4-BE49-F238E27FC236}">
                <a16:creationId xmlns:a16="http://schemas.microsoft.com/office/drawing/2014/main" id="{A4BD509E-0746-42CA-915F-CEA3BB978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2" y="947737"/>
            <a:ext cx="8829675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0C3F522-408B-4BD3-A504-58FE2D17DE25}"/>
              </a:ext>
            </a:extLst>
          </p:cNvPr>
          <p:cNvGrpSpPr/>
          <p:nvPr/>
        </p:nvGrpSpPr>
        <p:grpSpPr>
          <a:xfrm>
            <a:off x="3315401" y="2325979"/>
            <a:ext cx="4037212" cy="2453576"/>
            <a:chOff x="3315401" y="2325979"/>
            <a:chExt cx="4037212" cy="2453576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65075FC3-8CE3-4B96-BB7E-DE1A8B098E69}"/>
                </a:ext>
              </a:extLst>
            </p:cNvPr>
            <p:cNvSpPr/>
            <p:nvPr/>
          </p:nvSpPr>
          <p:spPr>
            <a:xfrm>
              <a:off x="5416550" y="2353733"/>
              <a:ext cx="1840996" cy="647229"/>
            </a:xfrm>
            <a:custGeom>
              <a:avLst/>
              <a:gdLst>
                <a:gd name="connsiteX0" fmla="*/ 0 w 1840996"/>
                <a:gd name="connsiteY0" fmla="*/ 0 h 647229"/>
                <a:gd name="connsiteX1" fmla="*/ 838200 w 1840996"/>
                <a:gd name="connsiteY1" fmla="*/ 317500 h 647229"/>
                <a:gd name="connsiteX2" fmla="*/ 806450 w 1840996"/>
                <a:gd name="connsiteY2" fmla="*/ 302684 h 647229"/>
                <a:gd name="connsiteX3" fmla="*/ 1051983 w 1840996"/>
                <a:gd name="connsiteY3" fmla="*/ 397934 h 647229"/>
                <a:gd name="connsiteX4" fmla="*/ 1259417 w 1840996"/>
                <a:gd name="connsiteY4" fmla="*/ 444500 h 647229"/>
                <a:gd name="connsiteX5" fmla="*/ 1225550 w 1840996"/>
                <a:gd name="connsiteY5" fmla="*/ 436034 h 647229"/>
                <a:gd name="connsiteX6" fmla="*/ 1625600 w 1840996"/>
                <a:gd name="connsiteY6" fmla="*/ 575734 h 647229"/>
                <a:gd name="connsiteX7" fmla="*/ 1837267 w 1840996"/>
                <a:gd name="connsiteY7" fmla="*/ 645584 h 647229"/>
                <a:gd name="connsiteX8" fmla="*/ 1456267 w 1840996"/>
                <a:gd name="connsiteY8" fmla="*/ 510117 h 647229"/>
                <a:gd name="connsiteX9" fmla="*/ 770467 w 1840996"/>
                <a:gd name="connsiteY9" fmla="*/ 270934 h 647229"/>
                <a:gd name="connsiteX10" fmla="*/ 0 w 1840996"/>
                <a:gd name="connsiteY10" fmla="*/ 0 h 647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40996" h="647229">
                  <a:moveTo>
                    <a:pt x="0" y="0"/>
                  </a:moveTo>
                  <a:lnTo>
                    <a:pt x="838200" y="317500"/>
                  </a:lnTo>
                  <a:cubicBezTo>
                    <a:pt x="972608" y="367947"/>
                    <a:pt x="770820" y="289278"/>
                    <a:pt x="806450" y="302684"/>
                  </a:cubicBezTo>
                  <a:cubicBezTo>
                    <a:pt x="842080" y="316090"/>
                    <a:pt x="976489" y="374298"/>
                    <a:pt x="1051983" y="397934"/>
                  </a:cubicBezTo>
                  <a:cubicBezTo>
                    <a:pt x="1127478" y="421570"/>
                    <a:pt x="1230489" y="438150"/>
                    <a:pt x="1259417" y="444500"/>
                  </a:cubicBezTo>
                  <a:cubicBezTo>
                    <a:pt x="1288345" y="450850"/>
                    <a:pt x="1164520" y="414162"/>
                    <a:pt x="1225550" y="436034"/>
                  </a:cubicBezTo>
                  <a:lnTo>
                    <a:pt x="1625600" y="575734"/>
                  </a:lnTo>
                  <a:cubicBezTo>
                    <a:pt x="1727553" y="610659"/>
                    <a:pt x="1865489" y="656520"/>
                    <a:pt x="1837267" y="645584"/>
                  </a:cubicBezTo>
                  <a:cubicBezTo>
                    <a:pt x="1809045" y="634648"/>
                    <a:pt x="1456267" y="510117"/>
                    <a:pt x="1456267" y="510117"/>
                  </a:cubicBezTo>
                  <a:lnTo>
                    <a:pt x="770467" y="27093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73BACDDA-177D-487C-9A9C-A193ED1D273F}"/>
                </a:ext>
              </a:extLst>
            </p:cNvPr>
            <p:cNvSpPr/>
            <p:nvPr/>
          </p:nvSpPr>
          <p:spPr>
            <a:xfrm>
              <a:off x="5299323" y="2327914"/>
              <a:ext cx="1989313" cy="665683"/>
            </a:xfrm>
            <a:custGeom>
              <a:avLst/>
              <a:gdLst>
                <a:gd name="connsiteX0" fmla="*/ 810 w 1989313"/>
                <a:gd name="connsiteY0" fmla="*/ 8886 h 665683"/>
                <a:gd name="connsiteX1" fmla="*/ 214594 w 1989313"/>
                <a:gd name="connsiteY1" fmla="*/ 38519 h 665683"/>
                <a:gd name="connsiteX2" fmla="*/ 1133227 w 1989313"/>
                <a:gd name="connsiteY2" fmla="*/ 364486 h 665683"/>
                <a:gd name="connsiteX3" fmla="*/ 671794 w 1989313"/>
                <a:gd name="connsiteY3" fmla="*/ 195153 h 665683"/>
                <a:gd name="connsiteX4" fmla="*/ 913094 w 1989313"/>
                <a:gd name="connsiteY4" fmla="*/ 296753 h 665683"/>
                <a:gd name="connsiteX5" fmla="*/ 324660 w 1989313"/>
                <a:gd name="connsiteY5" fmla="*/ 76619 h 665683"/>
                <a:gd name="connsiteX6" fmla="*/ 1516344 w 1989313"/>
                <a:gd name="connsiteY6" fmla="*/ 493603 h 665683"/>
                <a:gd name="connsiteX7" fmla="*/ 1442260 w 1989313"/>
                <a:gd name="connsiteY7" fmla="*/ 466086 h 665683"/>
                <a:gd name="connsiteX8" fmla="*/ 1988360 w 1989313"/>
                <a:gd name="connsiteY8" fmla="*/ 665053 h 665683"/>
                <a:gd name="connsiteX9" fmla="*/ 1571377 w 1989313"/>
                <a:gd name="connsiteY9" fmla="*/ 527469 h 665683"/>
                <a:gd name="connsiteX10" fmla="*/ 1450727 w 1989313"/>
                <a:gd name="connsiteY10" fmla="*/ 480903 h 665683"/>
                <a:gd name="connsiteX11" fmla="*/ 254810 w 1989313"/>
                <a:gd name="connsiteY11" fmla="*/ 61803 h 665683"/>
                <a:gd name="connsiteX12" fmla="*/ 810 w 1989313"/>
                <a:gd name="connsiteY12" fmla="*/ 8886 h 665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89313" h="665683">
                  <a:moveTo>
                    <a:pt x="810" y="8886"/>
                  </a:moveTo>
                  <a:cubicBezTo>
                    <a:pt x="-5893" y="5005"/>
                    <a:pt x="25858" y="-20748"/>
                    <a:pt x="214594" y="38519"/>
                  </a:cubicBezTo>
                  <a:cubicBezTo>
                    <a:pt x="403330" y="97786"/>
                    <a:pt x="1057027" y="338380"/>
                    <a:pt x="1133227" y="364486"/>
                  </a:cubicBezTo>
                  <a:cubicBezTo>
                    <a:pt x="1209427" y="390592"/>
                    <a:pt x="708483" y="206442"/>
                    <a:pt x="671794" y="195153"/>
                  </a:cubicBezTo>
                  <a:cubicBezTo>
                    <a:pt x="635105" y="183864"/>
                    <a:pt x="970950" y="316509"/>
                    <a:pt x="913094" y="296753"/>
                  </a:cubicBezTo>
                  <a:cubicBezTo>
                    <a:pt x="855238" y="276997"/>
                    <a:pt x="224118" y="43811"/>
                    <a:pt x="324660" y="76619"/>
                  </a:cubicBezTo>
                  <a:cubicBezTo>
                    <a:pt x="425202" y="109427"/>
                    <a:pt x="1330077" y="428692"/>
                    <a:pt x="1516344" y="493603"/>
                  </a:cubicBezTo>
                  <a:cubicBezTo>
                    <a:pt x="1702611" y="558514"/>
                    <a:pt x="1442260" y="466086"/>
                    <a:pt x="1442260" y="466086"/>
                  </a:cubicBezTo>
                  <a:lnTo>
                    <a:pt x="1988360" y="665053"/>
                  </a:lnTo>
                  <a:cubicBezTo>
                    <a:pt x="2009879" y="675283"/>
                    <a:pt x="1660982" y="558161"/>
                    <a:pt x="1571377" y="527469"/>
                  </a:cubicBezTo>
                  <a:cubicBezTo>
                    <a:pt x="1481772" y="496777"/>
                    <a:pt x="1450727" y="480903"/>
                    <a:pt x="1450727" y="480903"/>
                  </a:cubicBezTo>
                  <a:lnTo>
                    <a:pt x="254810" y="61803"/>
                  </a:lnTo>
                  <a:cubicBezTo>
                    <a:pt x="17038" y="-17219"/>
                    <a:pt x="7513" y="12767"/>
                    <a:pt x="810" y="88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B28660B3-5187-4810-98EA-5D965825C3B8}"/>
                </a:ext>
              </a:extLst>
            </p:cNvPr>
            <p:cNvSpPr/>
            <p:nvPr/>
          </p:nvSpPr>
          <p:spPr>
            <a:xfrm>
              <a:off x="4437367" y="2338855"/>
              <a:ext cx="924485" cy="131718"/>
            </a:xfrm>
            <a:custGeom>
              <a:avLst/>
              <a:gdLst>
                <a:gd name="connsiteX0" fmla="*/ 33033 w 924485"/>
                <a:gd name="connsiteY0" fmla="*/ 127062 h 131718"/>
                <a:gd name="connsiteX1" fmla="*/ 90183 w 924485"/>
                <a:gd name="connsiteY1" fmla="*/ 110128 h 131718"/>
                <a:gd name="connsiteX2" fmla="*/ 682850 w 924485"/>
                <a:gd name="connsiteY2" fmla="*/ 6412 h 131718"/>
                <a:gd name="connsiteX3" fmla="*/ 922033 w 924485"/>
                <a:gd name="connsiteY3" fmla="*/ 10645 h 131718"/>
                <a:gd name="connsiteX4" fmla="*/ 775983 w 924485"/>
                <a:gd name="connsiteY4" fmla="*/ 6412 h 131718"/>
                <a:gd name="connsiteX5" fmla="*/ 308200 w 924485"/>
                <a:gd name="connsiteY5" fmla="*/ 40278 h 131718"/>
                <a:gd name="connsiteX6" fmla="*/ 735766 w 924485"/>
                <a:gd name="connsiteY6" fmla="*/ 10645 h 131718"/>
                <a:gd name="connsiteX7" fmla="*/ 430966 w 924485"/>
                <a:gd name="connsiteY7" fmla="*/ 50862 h 131718"/>
                <a:gd name="connsiteX8" fmla="*/ 157916 w 924485"/>
                <a:gd name="connsiteY8" fmla="*/ 91078 h 131718"/>
                <a:gd name="connsiteX9" fmla="*/ 392866 w 924485"/>
                <a:gd name="connsiteY9" fmla="*/ 44512 h 131718"/>
                <a:gd name="connsiteX10" fmla="*/ 394983 w 924485"/>
                <a:gd name="connsiteY10" fmla="*/ 48745 h 131718"/>
                <a:gd name="connsiteX11" fmla="*/ 33033 w 924485"/>
                <a:gd name="connsiteY11" fmla="*/ 127062 h 13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4485" h="131718">
                  <a:moveTo>
                    <a:pt x="33033" y="127062"/>
                  </a:moveTo>
                  <a:cubicBezTo>
                    <a:pt x="-17767" y="137292"/>
                    <a:pt x="-18120" y="130236"/>
                    <a:pt x="90183" y="110128"/>
                  </a:cubicBezTo>
                  <a:cubicBezTo>
                    <a:pt x="198486" y="90020"/>
                    <a:pt x="544208" y="22992"/>
                    <a:pt x="682850" y="6412"/>
                  </a:cubicBezTo>
                  <a:cubicBezTo>
                    <a:pt x="821492" y="-10169"/>
                    <a:pt x="906511" y="10645"/>
                    <a:pt x="922033" y="10645"/>
                  </a:cubicBezTo>
                  <a:cubicBezTo>
                    <a:pt x="937555" y="10645"/>
                    <a:pt x="878288" y="1473"/>
                    <a:pt x="775983" y="6412"/>
                  </a:cubicBezTo>
                  <a:cubicBezTo>
                    <a:pt x="673678" y="11351"/>
                    <a:pt x="314903" y="39573"/>
                    <a:pt x="308200" y="40278"/>
                  </a:cubicBezTo>
                  <a:cubicBezTo>
                    <a:pt x="301497" y="40983"/>
                    <a:pt x="715305" y="8881"/>
                    <a:pt x="735766" y="10645"/>
                  </a:cubicBezTo>
                  <a:cubicBezTo>
                    <a:pt x="756227" y="12409"/>
                    <a:pt x="430966" y="50862"/>
                    <a:pt x="430966" y="50862"/>
                  </a:cubicBezTo>
                  <a:lnTo>
                    <a:pt x="157916" y="91078"/>
                  </a:lnTo>
                  <a:cubicBezTo>
                    <a:pt x="151566" y="90020"/>
                    <a:pt x="353355" y="51567"/>
                    <a:pt x="392866" y="44512"/>
                  </a:cubicBezTo>
                  <a:cubicBezTo>
                    <a:pt x="432377" y="37457"/>
                    <a:pt x="453544" y="36398"/>
                    <a:pt x="394983" y="48745"/>
                  </a:cubicBezTo>
                  <a:lnTo>
                    <a:pt x="33033" y="12706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71F2C51B-02AA-4478-ABE2-63A6AED41356}"/>
                </a:ext>
              </a:extLst>
            </p:cNvPr>
            <p:cNvSpPr/>
            <p:nvPr/>
          </p:nvSpPr>
          <p:spPr>
            <a:xfrm>
              <a:off x="4107957" y="2325979"/>
              <a:ext cx="1209922" cy="259592"/>
            </a:xfrm>
            <a:custGeom>
              <a:avLst/>
              <a:gdLst>
                <a:gd name="connsiteX0" fmla="*/ 1209110 w 1209922"/>
                <a:gd name="connsiteY0" fmla="*/ 238 h 259592"/>
                <a:gd name="connsiteX1" fmla="*/ 840810 w 1209922"/>
                <a:gd name="connsiteY1" fmla="*/ 12938 h 259592"/>
                <a:gd name="connsiteX2" fmla="*/ 559293 w 1209922"/>
                <a:gd name="connsiteY2" fmla="*/ 55271 h 259592"/>
                <a:gd name="connsiteX3" fmla="*/ 703226 w 1209922"/>
                <a:gd name="connsiteY3" fmla="*/ 36221 h 259592"/>
                <a:gd name="connsiteX4" fmla="*/ 241793 w 1209922"/>
                <a:gd name="connsiteY4" fmla="*/ 152638 h 259592"/>
                <a:gd name="connsiteX5" fmla="*/ 417476 w 1209922"/>
                <a:gd name="connsiteY5" fmla="*/ 101838 h 259592"/>
                <a:gd name="connsiteX6" fmla="*/ 241793 w 1209922"/>
                <a:gd name="connsiteY6" fmla="*/ 180154 h 259592"/>
                <a:gd name="connsiteX7" fmla="*/ 2610 w 1209922"/>
                <a:gd name="connsiteY7" fmla="*/ 258471 h 259592"/>
                <a:gd name="connsiteX8" fmla="*/ 406893 w 1209922"/>
                <a:gd name="connsiteY8" fmla="*/ 118771 h 259592"/>
                <a:gd name="connsiteX9" fmla="*/ 859860 w 1209922"/>
                <a:gd name="connsiteY9" fmla="*/ 40454 h 259592"/>
                <a:gd name="connsiteX10" fmla="*/ 654543 w 1209922"/>
                <a:gd name="connsiteY10" fmla="*/ 40454 h 259592"/>
                <a:gd name="connsiteX11" fmla="*/ 931826 w 1209922"/>
                <a:gd name="connsiteY11" fmla="*/ 21404 h 259592"/>
                <a:gd name="connsiteX12" fmla="*/ 1209110 w 1209922"/>
                <a:gd name="connsiteY12" fmla="*/ 238 h 259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09922" h="259592">
                  <a:moveTo>
                    <a:pt x="1209110" y="238"/>
                  </a:moveTo>
                  <a:cubicBezTo>
                    <a:pt x="1193941" y="-1173"/>
                    <a:pt x="949113" y="3766"/>
                    <a:pt x="840810" y="12938"/>
                  </a:cubicBezTo>
                  <a:cubicBezTo>
                    <a:pt x="732507" y="22110"/>
                    <a:pt x="582224" y="51391"/>
                    <a:pt x="559293" y="55271"/>
                  </a:cubicBezTo>
                  <a:cubicBezTo>
                    <a:pt x="536362" y="59152"/>
                    <a:pt x="756143" y="19993"/>
                    <a:pt x="703226" y="36221"/>
                  </a:cubicBezTo>
                  <a:cubicBezTo>
                    <a:pt x="650309" y="52449"/>
                    <a:pt x="289418" y="141702"/>
                    <a:pt x="241793" y="152638"/>
                  </a:cubicBezTo>
                  <a:cubicBezTo>
                    <a:pt x="194168" y="163574"/>
                    <a:pt x="417476" y="97252"/>
                    <a:pt x="417476" y="101838"/>
                  </a:cubicBezTo>
                  <a:cubicBezTo>
                    <a:pt x="417476" y="106424"/>
                    <a:pt x="310937" y="154049"/>
                    <a:pt x="241793" y="180154"/>
                  </a:cubicBezTo>
                  <a:cubicBezTo>
                    <a:pt x="172649" y="206260"/>
                    <a:pt x="-24907" y="268701"/>
                    <a:pt x="2610" y="258471"/>
                  </a:cubicBezTo>
                  <a:cubicBezTo>
                    <a:pt x="30127" y="248241"/>
                    <a:pt x="264018" y="155107"/>
                    <a:pt x="406893" y="118771"/>
                  </a:cubicBezTo>
                  <a:cubicBezTo>
                    <a:pt x="549768" y="82435"/>
                    <a:pt x="818585" y="53507"/>
                    <a:pt x="859860" y="40454"/>
                  </a:cubicBezTo>
                  <a:cubicBezTo>
                    <a:pt x="901135" y="27401"/>
                    <a:pt x="642549" y="43629"/>
                    <a:pt x="654543" y="40454"/>
                  </a:cubicBezTo>
                  <a:cubicBezTo>
                    <a:pt x="666537" y="37279"/>
                    <a:pt x="840457" y="24932"/>
                    <a:pt x="931826" y="21404"/>
                  </a:cubicBezTo>
                  <a:cubicBezTo>
                    <a:pt x="1023195" y="17876"/>
                    <a:pt x="1224279" y="1649"/>
                    <a:pt x="1209110" y="2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97519957-DFDF-4274-A35D-3BA6ECFF55F5}"/>
                </a:ext>
              </a:extLst>
            </p:cNvPr>
            <p:cNvSpPr/>
            <p:nvPr/>
          </p:nvSpPr>
          <p:spPr>
            <a:xfrm>
              <a:off x="3407492" y="2587111"/>
              <a:ext cx="753288" cy="423157"/>
            </a:xfrm>
            <a:custGeom>
              <a:avLst/>
              <a:gdLst>
                <a:gd name="connsiteX0" fmla="*/ 749641 w 753288"/>
                <a:gd name="connsiteY0" fmla="*/ 3689 h 423157"/>
                <a:gd name="connsiteX1" fmla="*/ 339008 w 753288"/>
                <a:gd name="connsiteY1" fmla="*/ 215356 h 423157"/>
                <a:gd name="connsiteX2" fmla="*/ 603591 w 753288"/>
                <a:gd name="connsiteY2" fmla="*/ 65072 h 423157"/>
                <a:gd name="connsiteX3" fmla="*/ 328425 w 753288"/>
                <a:gd name="connsiteY3" fmla="*/ 198422 h 423157"/>
                <a:gd name="connsiteX4" fmla="*/ 32091 w 753288"/>
                <a:gd name="connsiteY4" fmla="*/ 393156 h 423157"/>
                <a:gd name="connsiteX5" fmla="*/ 283975 w 753288"/>
                <a:gd name="connsiteY5" fmla="*/ 261922 h 423157"/>
                <a:gd name="connsiteX6" fmla="*/ 341 w 753288"/>
                <a:gd name="connsiteY6" fmla="*/ 422789 h 423157"/>
                <a:gd name="connsiteX7" fmla="*/ 353825 w 753288"/>
                <a:gd name="connsiteY7" fmla="*/ 206889 h 423157"/>
                <a:gd name="connsiteX8" fmla="*/ 292441 w 753288"/>
                <a:gd name="connsiteY8" fmla="*/ 204772 h 423157"/>
                <a:gd name="connsiteX9" fmla="*/ 527391 w 753288"/>
                <a:gd name="connsiteY9" fmla="*/ 88356 h 423157"/>
                <a:gd name="connsiteX10" fmla="*/ 749641 w 753288"/>
                <a:gd name="connsiteY10" fmla="*/ 3689 h 423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53288" h="423157">
                  <a:moveTo>
                    <a:pt x="749641" y="3689"/>
                  </a:moveTo>
                  <a:cubicBezTo>
                    <a:pt x="718244" y="24856"/>
                    <a:pt x="363350" y="205126"/>
                    <a:pt x="339008" y="215356"/>
                  </a:cubicBezTo>
                  <a:cubicBezTo>
                    <a:pt x="314666" y="225586"/>
                    <a:pt x="605355" y="67894"/>
                    <a:pt x="603591" y="65072"/>
                  </a:cubicBezTo>
                  <a:cubicBezTo>
                    <a:pt x="601827" y="62250"/>
                    <a:pt x="423675" y="143741"/>
                    <a:pt x="328425" y="198422"/>
                  </a:cubicBezTo>
                  <a:cubicBezTo>
                    <a:pt x="233175" y="253103"/>
                    <a:pt x="39499" y="382573"/>
                    <a:pt x="32091" y="393156"/>
                  </a:cubicBezTo>
                  <a:cubicBezTo>
                    <a:pt x="24683" y="403739"/>
                    <a:pt x="289267" y="256983"/>
                    <a:pt x="283975" y="261922"/>
                  </a:cubicBezTo>
                  <a:cubicBezTo>
                    <a:pt x="278683" y="266861"/>
                    <a:pt x="-11301" y="431961"/>
                    <a:pt x="341" y="422789"/>
                  </a:cubicBezTo>
                  <a:cubicBezTo>
                    <a:pt x="11983" y="413617"/>
                    <a:pt x="305142" y="243225"/>
                    <a:pt x="353825" y="206889"/>
                  </a:cubicBezTo>
                  <a:cubicBezTo>
                    <a:pt x="402508" y="170553"/>
                    <a:pt x="263513" y="224527"/>
                    <a:pt x="292441" y="204772"/>
                  </a:cubicBezTo>
                  <a:cubicBezTo>
                    <a:pt x="321369" y="185017"/>
                    <a:pt x="453308" y="118695"/>
                    <a:pt x="527391" y="88356"/>
                  </a:cubicBezTo>
                  <a:cubicBezTo>
                    <a:pt x="601474" y="58017"/>
                    <a:pt x="781038" y="-17478"/>
                    <a:pt x="749641" y="36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D70AF28B-E9BD-42C4-8D3C-1FD4AC1F1040}"/>
                </a:ext>
              </a:extLst>
            </p:cNvPr>
            <p:cNvSpPr/>
            <p:nvPr/>
          </p:nvSpPr>
          <p:spPr>
            <a:xfrm>
              <a:off x="3315401" y="2887029"/>
              <a:ext cx="268169" cy="689164"/>
            </a:xfrm>
            <a:custGeom>
              <a:avLst/>
              <a:gdLst>
                <a:gd name="connsiteX0" fmla="*/ 268116 w 268169"/>
                <a:gd name="connsiteY0" fmla="*/ 104 h 689164"/>
                <a:gd name="connsiteX1" fmla="*/ 90316 w 268169"/>
                <a:gd name="connsiteY1" fmla="*/ 139804 h 689164"/>
                <a:gd name="connsiteX2" fmla="*/ 14116 w 268169"/>
                <a:gd name="connsiteY2" fmla="*/ 154621 h 689164"/>
                <a:gd name="connsiteX3" fmla="*/ 33166 w 268169"/>
                <a:gd name="connsiteY3" fmla="*/ 188488 h 689164"/>
                <a:gd name="connsiteX4" fmla="*/ 24699 w 268169"/>
                <a:gd name="connsiteY4" fmla="*/ 285854 h 689164"/>
                <a:gd name="connsiteX5" fmla="*/ 5649 w 268169"/>
                <a:gd name="connsiteY5" fmla="*/ 688021 h 689164"/>
                <a:gd name="connsiteX6" fmla="*/ 3532 w 268169"/>
                <a:gd name="connsiteY6" fmla="*/ 412854 h 689164"/>
                <a:gd name="connsiteX7" fmla="*/ 50099 w 268169"/>
                <a:gd name="connsiteY7" fmla="*/ 586421 h 689164"/>
                <a:gd name="connsiteX8" fmla="*/ 58566 w 268169"/>
                <a:gd name="connsiteY8" fmla="*/ 444604 h 689164"/>
                <a:gd name="connsiteX9" fmla="*/ 16232 w 268169"/>
                <a:gd name="connsiteY9" fmla="*/ 237171 h 689164"/>
                <a:gd name="connsiteX10" fmla="*/ 62799 w 268169"/>
                <a:gd name="connsiteY10" fmla="*/ 154621 h 689164"/>
                <a:gd name="connsiteX11" fmla="*/ 105132 w 268169"/>
                <a:gd name="connsiteY11" fmla="*/ 116521 h 689164"/>
                <a:gd name="connsiteX12" fmla="*/ 71266 w 268169"/>
                <a:gd name="connsiteY12" fmla="*/ 116521 h 689164"/>
                <a:gd name="connsiteX13" fmla="*/ 268116 w 268169"/>
                <a:gd name="connsiteY13" fmla="*/ 104 h 68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8169" h="689164">
                  <a:moveTo>
                    <a:pt x="268116" y="104"/>
                  </a:moveTo>
                  <a:cubicBezTo>
                    <a:pt x="271291" y="3984"/>
                    <a:pt x="132649" y="114051"/>
                    <a:pt x="90316" y="139804"/>
                  </a:cubicBezTo>
                  <a:cubicBezTo>
                    <a:pt x="47983" y="165557"/>
                    <a:pt x="23641" y="146507"/>
                    <a:pt x="14116" y="154621"/>
                  </a:cubicBezTo>
                  <a:cubicBezTo>
                    <a:pt x="4591" y="162735"/>
                    <a:pt x="31402" y="166616"/>
                    <a:pt x="33166" y="188488"/>
                  </a:cubicBezTo>
                  <a:cubicBezTo>
                    <a:pt x="34930" y="210360"/>
                    <a:pt x="29285" y="202599"/>
                    <a:pt x="24699" y="285854"/>
                  </a:cubicBezTo>
                  <a:cubicBezTo>
                    <a:pt x="20113" y="369109"/>
                    <a:pt x="9177" y="666854"/>
                    <a:pt x="5649" y="688021"/>
                  </a:cubicBezTo>
                  <a:cubicBezTo>
                    <a:pt x="2121" y="709188"/>
                    <a:pt x="-3876" y="429787"/>
                    <a:pt x="3532" y="412854"/>
                  </a:cubicBezTo>
                  <a:cubicBezTo>
                    <a:pt x="10940" y="395921"/>
                    <a:pt x="40927" y="581129"/>
                    <a:pt x="50099" y="586421"/>
                  </a:cubicBezTo>
                  <a:cubicBezTo>
                    <a:pt x="59271" y="591713"/>
                    <a:pt x="64211" y="502812"/>
                    <a:pt x="58566" y="444604"/>
                  </a:cubicBezTo>
                  <a:cubicBezTo>
                    <a:pt x="52921" y="386396"/>
                    <a:pt x="15527" y="285501"/>
                    <a:pt x="16232" y="237171"/>
                  </a:cubicBezTo>
                  <a:cubicBezTo>
                    <a:pt x="16937" y="188841"/>
                    <a:pt x="47982" y="174729"/>
                    <a:pt x="62799" y="154621"/>
                  </a:cubicBezTo>
                  <a:cubicBezTo>
                    <a:pt x="77616" y="134513"/>
                    <a:pt x="103721" y="122871"/>
                    <a:pt x="105132" y="116521"/>
                  </a:cubicBezTo>
                  <a:cubicBezTo>
                    <a:pt x="106543" y="110171"/>
                    <a:pt x="44102" y="131691"/>
                    <a:pt x="71266" y="116521"/>
                  </a:cubicBezTo>
                  <a:cubicBezTo>
                    <a:pt x="98430" y="101352"/>
                    <a:pt x="264941" y="-3776"/>
                    <a:pt x="268116" y="1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4555070C-4F60-4F40-BB73-6D16279857B4}"/>
                </a:ext>
              </a:extLst>
            </p:cNvPr>
            <p:cNvSpPr/>
            <p:nvPr/>
          </p:nvSpPr>
          <p:spPr>
            <a:xfrm>
              <a:off x="3359070" y="3041383"/>
              <a:ext cx="345097" cy="209827"/>
            </a:xfrm>
            <a:custGeom>
              <a:avLst/>
              <a:gdLst>
                <a:gd name="connsiteX0" fmla="*/ 345097 w 345097"/>
                <a:gd name="connsiteY0" fmla="*/ 209817 h 209827"/>
                <a:gd name="connsiteX1" fmla="*/ 146130 w 345097"/>
                <a:gd name="connsiteY1" fmla="*/ 59534 h 209827"/>
                <a:gd name="connsiteX2" fmla="*/ 222330 w 345097"/>
                <a:gd name="connsiteY2" fmla="*/ 135734 h 209827"/>
                <a:gd name="connsiteX3" fmla="*/ 57230 w 345097"/>
                <a:gd name="connsiteY3" fmla="*/ 21434 h 209827"/>
                <a:gd name="connsiteX4" fmla="*/ 80 w 345097"/>
                <a:gd name="connsiteY4" fmla="*/ 46834 h 209827"/>
                <a:gd name="connsiteX5" fmla="*/ 46647 w 345097"/>
                <a:gd name="connsiteY5" fmla="*/ 267 h 209827"/>
                <a:gd name="connsiteX6" fmla="*/ 124963 w 345097"/>
                <a:gd name="connsiteY6" fmla="*/ 72234 h 209827"/>
                <a:gd name="connsiteX7" fmla="*/ 152480 w 345097"/>
                <a:gd name="connsiteY7" fmla="*/ 72234 h 209827"/>
                <a:gd name="connsiteX8" fmla="*/ 148247 w 345097"/>
                <a:gd name="connsiteY8" fmla="*/ 51067 h 209827"/>
                <a:gd name="connsiteX9" fmla="*/ 345097 w 345097"/>
                <a:gd name="connsiteY9" fmla="*/ 209817 h 209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5097" h="209827">
                  <a:moveTo>
                    <a:pt x="345097" y="209817"/>
                  </a:moveTo>
                  <a:cubicBezTo>
                    <a:pt x="344744" y="211228"/>
                    <a:pt x="166591" y="71881"/>
                    <a:pt x="146130" y="59534"/>
                  </a:cubicBezTo>
                  <a:cubicBezTo>
                    <a:pt x="125669" y="47187"/>
                    <a:pt x="237147" y="142084"/>
                    <a:pt x="222330" y="135734"/>
                  </a:cubicBezTo>
                  <a:cubicBezTo>
                    <a:pt x="207513" y="129384"/>
                    <a:pt x="94272" y="36251"/>
                    <a:pt x="57230" y="21434"/>
                  </a:cubicBezTo>
                  <a:cubicBezTo>
                    <a:pt x="20188" y="6617"/>
                    <a:pt x="1844" y="50362"/>
                    <a:pt x="80" y="46834"/>
                  </a:cubicBezTo>
                  <a:cubicBezTo>
                    <a:pt x="-1684" y="43306"/>
                    <a:pt x="25833" y="-3966"/>
                    <a:pt x="46647" y="267"/>
                  </a:cubicBezTo>
                  <a:cubicBezTo>
                    <a:pt x="67461" y="4500"/>
                    <a:pt x="107324" y="60240"/>
                    <a:pt x="124963" y="72234"/>
                  </a:cubicBezTo>
                  <a:cubicBezTo>
                    <a:pt x="142602" y="84228"/>
                    <a:pt x="148599" y="75762"/>
                    <a:pt x="152480" y="72234"/>
                  </a:cubicBezTo>
                  <a:cubicBezTo>
                    <a:pt x="156361" y="68706"/>
                    <a:pt x="114380" y="29900"/>
                    <a:pt x="148247" y="51067"/>
                  </a:cubicBezTo>
                  <a:cubicBezTo>
                    <a:pt x="182114" y="72234"/>
                    <a:pt x="345450" y="208406"/>
                    <a:pt x="345097" y="2098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4835FB22-F3FA-43D0-8042-60D35D175165}"/>
                </a:ext>
              </a:extLst>
            </p:cNvPr>
            <p:cNvSpPr/>
            <p:nvPr/>
          </p:nvSpPr>
          <p:spPr>
            <a:xfrm>
              <a:off x="3664012" y="3215268"/>
              <a:ext cx="600848" cy="369520"/>
            </a:xfrm>
            <a:custGeom>
              <a:avLst/>
              <a:gdLst>
                <a:gd name="connsiteX0" fmla="*/ 27455 w 600848"/>
                <a:gd name="connsiteY0" fmla="*/ 21115 h 369520"/>
                <a:gd name="connsiteX1" fmla="*/ 584138 w 600848"/>
                <a:gd name="connsiteY1" fmla="*/ 361899 h 369520"/>
                <a:gd name="connsiteX2" fmla="*/ 431738 w 600848"/>
                <a:gd name="connsiteY2" fmla="*/ 245482 h 369520"/>
                <a:gd name="connsiteX3" fmla="*/ 188321 w 600848"/>
                <a:gd name="connsiteY3" fmla="*/ 99432 h 369520"/>
                <a:gd name="connsiteX4" fmla="*/ 374588 w 600848"/>
                <a:gd name="connsiteY4" fmla="*/ 243365 h 369520"/>
                <a:gd name="connsiteX5" fmla="*/ 190438 w 600848"/>
                <a:gd name="connsiteY5" fmla="*/ 139649 h 369520"/>
                <a:gd name="connsiteX6" fmla="*/ 482538 w 600848"/>
                <a:gd name="connsiteY6" fmla="*/ 311099 h 369520"/>
                <a:gd name="connsiteX7" fmla="*/ 124821 w 600848"/>
                <a:gd name="connsiteY7" fmla="*/ 65565 h 369520"/>
                <a:gd name="connsiteX8" fmla="*/ 27455 w 600848"/>
                <a:gd name="connsiteY8" fmla="*/ 21115 h 369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0848" h="369520">
                  <a:moveTo>
                    <a:pt x="27455" y="21115"/>
                  </a:moveTo>
                  <a:cubicBezTo>
                    <a:pt x="104008" y="70504"/>
                    <a:pt x="516758" y="324505"/>
                    <a:pt x="584138" y="361899"/>
                  </a:cubicBezTo>
                  <a:cubicBezTo>
                    <a:pt x="651518" y="399293"/>
                    <a:pt x="497707" y="289226"/>
                    <a:pt x="431738" y="245482"/>
                  </a:cubicBezTo>
                  <a:cubicBezTo>
                    <a:pt x="365769" y="201738"/>
                    <a:pt x="197846" y="99785"/>
                    <a:pt x="188321" y="99432"/>
                  </a:cubicBezTo>
                  <a:cubicBezTo>
                    <a:pt x="178796" y="99079"/>
                    <a:pt x="374235" y="236662"/>
                    <a:pt x="374588" y="243365"/>
                  </a:cubicBezTo>
                  <a:cubicBezTo>
                    <a:pt x="374941" y="250068"/>
                    <a:pt x="172446" y="128360"/>
                    <a:pt x="190438" y="139649"/>
                  </a:cubicBezTo>
                  <a:cubicBezTo>
                    <a:pt x="208430" y="150938"/>
                    <a:pt x="493474" y="323446"/>
                    <a:pt x="482538" y="311099"/>
                  </a:cubicBezTo>
                  <a:cubicBezTo>
                    <a:pt x="471602" y="298752"/>
                    <a:pt x="198552" y="112837"/>
                    <a:pt x="124821" y="65565"/>
                  </a:cubicBezTo>
                  <a:cubicBezTo>
                    <a:pt x="51090" y="18293"/>
                    <a:pt x="-49098" y="-28274"/>
                    <a:pt x="27455" y="211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F02936E2-53B5-4C3A-94C6-929B9C89C8A2}"/>
                </a:ext>
              </a:extLst>
            </p:cNvPr>
            <p:cNvSpPr/>
            <p:nvPr/>
          </p:nvSpPr>
          <p:spPr>
            <a:xfrm>
              <a:off x="4256606" y="3580209"/>
              <a:ext cx="485782" cy="303652"/>
            </a:xfrm>
            <a:custGeom>
              <a:avLst/>
              <a:gdLst>
                <a:gd name="connsiteX0" fmla="*/ 10594 w 485782"/>
                <a:gd name="connsiteY0" fmla="*/ 11774 h 303652"/>
                <a:gd name="connsiteX1" fmla="*/ 438161 w 485782"/>
                <a:gd name="connsiteY1" fmla="*/ 289058 h 303652"/>
                <a:gd name="connsiteX2" fmla="*/ 237077 w 485782"/>
                <a:gd name="connsiteY2" fmla="*/ 151474 h 303652"/>
                <a:gd name="connsiteX3" fmla="*/ 171461 w 485782"/>
                <a:gd name="connsiteY3" fmla="*/ 107024 h 303652"/>
                <a:gd name="connsiteX4" fmla="*/ 482611 w 485782"/>
                <a:gd name="connsiteY4" fmla="*/ 301758 h 303652"/>
                <a:gd name="connsiteX5" fmla="*/ 321744 w 485782"/>
                <a:gd name="connsiteY5" fmla="*/ 198041 h 303652"/>
                <a:gd name="connsiteX6" fmla="*/ 146061 w 485782"/>
                <a:gd name="connsiteY6" fmla="*/ 66808 h 303652"/>
                <a:gd name="connsiteX7" fmla="*/ 10594 w 485782"/>
                <a:gd name="connsiteY7" fmla="*/ 11774 h 303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5782" h="303652">
                  <a:moveTo>
                    <a:pt x="10594" y="11774"/>
                  </a:moveTo>
                  <a:cubicBezTo>
                    <a:pt x="59277" y="48816"/>
                    <a:pt x="400414" y="265775"/>
                    <a:pt x="438161" y="289058"/>
                  </a:cubicBezTo>
                  <a:cubicBezTo>
                    <a:pt x="475908" y="312341"/>
                    <a:pt x="237077" y="151474"/>
                    <a:pt x="237077" y="151474"/>
                  </a:cubicBezTo>
                  <a:cubicBezTo>
                    <a:pt x="192627" y="121135"/>
                    <a:pt x="130539" y="81977"/>
                    <a:pt x="171461" y="107024"/>
                  </a:cubicBezTo>
                  <a:cubicBezTo>
                    <a:pt x="212383" y="132071"/>
                    <a:pt x="457564" y="286589"/>
                    <a:pt x="482611" y="301758"/>
                  </a:cubicBezTo>
                  <a:cubicBezTo>
                    <a:pt x="507658" y="316927"/>
                    <a:pt x="377836" y="237199"/>
                    <a:pt x="321744" y="198041"/>
                  </a:cubicBezTo>
                  <a:cubicBezTo>
                    <a:pt x="265652" y="158883"/>
                    <a:pt x="198272" y="99616"/>
                    <a:pt x="146061" y="66808"/>
                  </a:cubicBezTo>
                  <a:cubicBezTo>
                    <a:pt x="93850" y="34000"/>
                    <a:pt x="-38089" y="-25268"/>
                    <a:pt x="10594" y="117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EF9D21C4-9108-49E6-A974-FE37C9BA164A}"/>
                </a:ext>
              </a:extLst>
            </p:cNvPr>
            <p:cNvSpPr/>
            <p:nvPr/>
          </p:nvSpPr>
          <p:spPr>
            <a:xfrm>
              <a:off x="3316236" y="3580981"/>
              <a:ext cx="473283" cy="414652"/>
            </a:xfrm>
            <a:custGeom>
              <a:avLst/>
              <a:gdLst>
                <a:gd name="connsiteX0" fmla="*/ 9047 w 473283"/>
                <a:gd name="connsiteY0" fmla="*/ 13119 h 414652"/>
                <a:gd name="connsiteX1" fmla="*/ 459897 w 473283"/>
                <a:gd name="connsiteY1" fmla="*/ 406819 h 414652"/>
                <a:gd name="connsiteX2" fmla="*/ 339247 w 473283"/>
                <a:gd name="connsiteY2" fmla="*/ 265002 h 414652"/>
                <a:gd name="connsiteX3" fmla="*/ 182614 w 473283"/>
                <a:gd name="connsiteY3" fmla="*/ 133769 h 414652"/>
                <a:gd name="connsiteX4" fmla="*/ 292681 w 473283"/>
                <a:gd name="connsiteY4" fmla="*/ 239602 h 414652"/>
                <a:gd name="connsiteX5" fmla="*/ 415447 w 473283"/>
                <a:gd name="connsiteY5" fmla="*/ 364486 h 414652"/>
                <a:gd name="connsiteX6" fmla="*/ 133931 w 473283"/>
                <a:gd name="connsiteY6" fmla="*/ 140119 h 414652"/>
                <a:gd name="connsiteX7" fmla="*/ 246114 w 473283"/>
                <a:gd name="connsiteY7" fmla="*/ 203619 h 414652"/>
                <a:gd name="connsiteX8" fmla="*/ 163564 w 473283"/>
                <a:gd name="connsiteY8" fmla="*/ 102019 h 414652"/>
                <a:gd name="connsiteX9" fmla="*/ 9047 w 473283"/>
                <a:gd name="connsiteY9" fmla="*/ 13119 h 414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3283" h="414652">
                  <a:moveTo>
                    <a:pt x="9047" y="13119"/>
                  </a:moveTo>
                  <a:cubicBezTo>
                    <a:pt x="58436" y="63919"/>
                    <a:pt x="404864" y="364838"/>
                    <a:pt x="459897" y="406819"/>
                  </a:cubicBezTo>
                  <a:cubicBezTo>
                    <a:pt x="514930" y="448800"/>
                    <a:pt x="385461" y="310510"/>
                    <a:pt x="339247" y="265002"/>
                  </a:cubicBezTo>
                  <a:cubicBezTo>
                    <a:pt x="293033" y="219494"/>
                    <a:pt x="190375" y="138002"/>
                    <a:pt x="182614" y="133769"/>
                  </a:cubicBezTo>
                  <a:cubicBezTo>
                    <a:pt x="174853" y="129536"/>
                    <a:pt x="253876" y="201149"/>
                    <a:pt x="292681" y="239602"/>
                  </a:cubicBezTo>
                  <a:cubicBezTo>
                    <a:pt x="331486" y="278055"/>
                    <a:pt x="441905" y="381066"/>
                    <a:pt x="415447" y="364486"/>
                  </a:cubicBezTo>
                  <a:cubicBezTo>
                    <a:pt x="388989" y="347906"/>
                    <a:pt x="162153" y="166930"/>
                    <a:pt x="133931" y="140119"/>
                  </a:cubicBezTo>
                  <a:cubicBezTo>
                    <a:pt x="105709" y="113308"/>
                    <a:pt x="241175" y="209969"/>
                    <a:pt x="246114" y="203619"/>
                  </a:cubicBezTo>
                  <a:cubicBezTo>
                    <a:pt x="251053" y="197269"/>
                    <a:pt x="200253" y="130594"/>
                    <a:pt x="163564" y="102019"/>
                  </a:cubicBezTo>
                  <a:cubicBezTo>
                    <a:pt x="126875" y="73444"/>
                    <a:pt x="-40342" y="-37681"/>
                    <a:pt x="9047" y="13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686FA387-CD8D-4139-99A0-AFBCE5B072DB}"/>
                </a:ext>
              </a:extLst>
            </p:cNvPr>
            <p:cNvSpPr/>
            <p:nvPr/>
          </p:nvSpPr>
          <p:spPr>
            <a:xfrm>
              <a:off x="4343400" y="3600449"/>
              <a:ext cx="514519" cy="276235"/>
            </a:xfrm>
            <a:custGeom>
              <a:avLst/>
              <a:gdLst>
                <a:gd name="connsiteX0" fmla="*/ 0 w 514519"/>
                <a:gd name="connsiteY0" fmla="*/ 1 h 276235"/>
                <a:gd name="connsiteX1" fmla="*/ 393700 w 514519"/>
                <a:gd name="connsiteY1" fmla="*/ 213784 h 276235"/>
                <a:gd name="connsiteX2" fmla="*/ 103717 w 514519"/>
                <a:gd name="connsiteY2" fmla="*/ 6351 h 276235"/>
                <a:gd name="connsiteX3" fmla="*/ 414867 w 514519"/>
                <a:gd name="connsiteY3" fmla="*/ 247651 h 276235"/>
                <a:gd name="connsiteX4" fmla="*/ 448733 w 514519"/>
                <a:gd name="connsiteY4" fmla="*/ 266701 h 276235"/>
                <a:gd name="connsiteX5" fmla="*/ 514350 w 514519"/>
                <a:gd name="connsiteY5" fmla="*/ 256118 h 276235"/>
                <a:gd name="connsiteX6" fmla="*/ 427567 w 514519"/>
                <a:gd name="connsiteY6" fmla="*/ 275168 h 276235"/>
                <a:gd name="connsiteX7" fmla="*/ 364067 w 514519"/>
                <a:gd name="connsiteY7" fmla="*/ 218018 h 276235"/>
                <a:gd name="connsiteX8" fmla="*/ 0 w 514519"/>
                <a:gd name="connsiteY8" fmla="*/ 1 h 276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4519" h="276235">
                  <a:moveTo>
                    <a:pt x="0" y="1"/>
                  </a:moveTo>
                  <a:cubicBezTo>
                    <a:pt x="4939" y="-705"/>
                    <a:pt x="376414" y="212726"/>
                    <a:pt x="393700" y="213784"/>
                  </a:cubicBezTo>
                  <a:cubicBezTo>
                    <a:pt x="410986" y="214842"/>
                    <a:pt x="100189" y="707"/>
                    <a:pt x="103717" y="6351"/>
                  </a:cubicBezTo>
                  <a:cubicBezTo>
                    <a:pt x="107245" y="11996"/>
                    <a:pt x="357364" y="204259"/>
                    <a:pt x="414867" y="247651"/>
                  </a:cubicBezTo>
                  <a:cubicBezTo>
                    <a:pt x="472370" y="291043"/>
                    <a:pt x="432153" y="265290"/>
                    <a:pt x="448733" y="266701"/>
                  </a:cubicBezTo>
                  <a:cubicBezTo>
                    <a:pt x="465313" y="268112"/>
                    <a:pt x="517878" y="254707"/>
                    <a:pt x="514350" y="256118"/>
                  </a:cubicBezTo>
                  <a:cubicBezTo>
                    <a:pt x="510822" y="257529"/>
                    <a:pt x="452614" y="281518"/>
                    <a:pt x="427567" y="275168"/>
                  </a:cubicBezTo>
                  <a:cubicBezTo>
                    <a:pt x="402520" y="268818"/>
                    <a:pt x="434975" y="260704"/>
                    <a:pt x="364067" y="218018"/>
                  </a:cubicBezTo>
                  <a:lnTo>
                    <a:pt x="0" y="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2EEB5433-F01E-4E1C-83D3-008CFE8C9701}"/>
                </a:ext>
              </a:extLst>
            </p:cNvPr>
            <p:cNvSpPr/>
            <p:nvPr/>
          </p:nvSpPr>
          <p:spPr>
            <a:xfrm>
              <a:off x="3336147" y="3593494"/>
              <a:ext cx="510929" cy="762507"/>
            </a:xfrm>
            <a:custGeom>
              <a:avLst/>
              <a:gdLst>
                <a:gd name="connsiteX0" fmla="*/ 6070 w 510929"/>
                <a:gd name="connsiteY0" fmla="*/ 13306 h 762507"/>
                <a:gd name="connsiteX1" fmla="*/ 27236 w 510929"/>
                <a:gd name="connsiteY1" fmla="*/ 104323 h 762507"/>
                <a:gd name="connsiteX2" fmla="*/ 61103 w 510929"/>
                <a:gd name="connsiteY2" fmla="*/ 144539 h 762507"/>
                <a:gd name="connsiteX3" fmla="*/ 158470 w 510929"/>
                <a:gd name="connsiteY3" fmla="*/ 447223 h 762507"/>
                <a:gd name="connsiteX4" fmla="*/ 65336 w 510929"/>
                <a:gd name="connsiteY4" fmla="*/ 188989 h 762507"/>
                <a:gd name="connsiteX5" fmla="*/ 92853 w 510929"/>
                <a:gd name="connsiteY5" fmla="*/ 296939 h 762507"/>
                <a:gd name="connsiteX6" fmla="*/ 150003 w 510929"/>
                <a:gd name="connsiteY6" fmla="*/ 481089 h 762507"/>
                <a:gd name="connsiteX7" fmla="*/ 190220 w 510929"/>
                <a:gd name="connsiteY7" fmla="*/ 536123 h 762507"/>
                <a:gd name="connsiteX8" fmla="*/ 281236 w 510929"/>
                <a:gd name="connsiteY8" fmla="*/ 616556 h 762507"/>
                <a:gd name="connsiteX9" fmla="*/ 509836 w 510929"/>
                <a:gd name="connsiteY9" fmla="*/ 760489 h 762507"/>
                <a:gd name="connsiteX10" fmla="*/ 177520 w 510929"/>
                <a:gd name="connsiteY10" fmla="*/ 500139 h 762507"/>
                <a:gd name="connsiteX11" fmla="*/ 141536 w 510929"/>
                <a:gd name="connsiteY11" fmla="*/ 423939 h 762507"/>
                <a:gd name="connsiteX12" fmla="*/ 6070 w 510929"/>
                <a:gd name="connsiteY12" fmla="*/ 13306 h 762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0929" h="762507">
                  <a:moveTo>
                    <a:pt x="6070" y="13306"/>
                  </a:moveTo>
                  <a:cubicBezTo>
                    <a:pt x="-12980" y="-39963"/>
                    <a:pt x="18064" y="82451"/>
                    <a:pt x="27236" y="104323"/>
                  </a:cubicBezTo>
                  <a:cubicBezTo>
                    <a:pt x="36408" y="126195"/>
                    <a:pt x="39231" y="87389"/>
                    <a:pt x="61103" y="144539"/>
                  </a:cubicBezTo>
                  <a:cubicBezTo>
                    <a:pt x="82975" y="201689"/>
                    <a:pt x="157765" y="439815"/>
                    <a:pt x="158470" y="447223"/>
                  </a:cubicBezTo>
                  <a:cubicBezTo>
                    <a:pt x="159175" y="454631"/>
                    <a:pt x="76272" y="214036"/>
                    <a:pt x="65336" y="188989"/>
                  </a:cubicBezTo>
                  <a:cubicBezTo>
                    <a:pt x="54400" y="163942"/>
                    <a:pt x="78742" y="248256"/>
                    <a:pt x="92853" y="296939"/>
                  </a:cubicBezTo>
                  <a:cubicBezTo>
                    <a:pt x="106964" y="345622"/>
                    <a:pt x="133775" y="441225"/>
                    <a:pt x="150003" y="481089"/>
                  </a:cubicBezTo>
                  <a:cubicBezTo>
                    <a:pt x="166231" y="520953"/>
                    <a:pt x="168348" y="513545"/>
                    <a:pt x="190220" y="536123"/>
                  </a:cubicBezTo>
                  <a:cubicBezTo>
                    <a:pt x="212092" y="558701"/>
                    <a:pt x="227967" y="579162"/>
                    <a:pt x="281236" y="616556"/>
                  </a:cubicBezTo>
                  <a:cubicBezTo>
                    <a:pt x="334505" y="653950"/>
                    <a:pt x="527122" y="779892"/>
                    <a:pt x="509836" y="760489"/>
                  </a:cubicBezTo>
                  <a:cubicBezTo>
                    <a:pt x="492550" y="741086"/>
                    <a:pt x="238903" y="556231"/>
                    <a:pt x="177520" y="500139"/>
                  </a:cubicBezTo>
                  <a:cubicBezTo>
                    <a:pt x="116137" y="444047"/>
                    <a:pt x="169053" y="500844"/>
                    <a:pt x="141536" y="423939"/>
                  </a:cubicBezTo>
                  <a:cubicBezTo>
                    <a:pt x="114019" y="347034"/>
                    <a:pt x="25120" y="66575"/>
                    <a:pt x="6070" y="133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7901B016-1486-4AF4-94E1-CF4DE0B30DEE}"/>
                </a:ext>
              </a:extLst>
            </p:cNvPr>
            <p:cNvSpPr/>
            <p:nvPr/>
          </p:nvSpPr>
          <p:spPr>
            <a:xfrm>
              <a:off x="3847858" y="4059233"/>
              <a:ext cx="570067" cy="496462"/>
            </a:xfrm>
            <a:custGeom>
              <a:avLst/>
              <a:gdLst>
                <a:gd name="connsiteX0" fmla="*/ 12942 w 570067"/>
                <a:gd name="connsiteY0" fmla="*/ 17467 h 496462"/>
                <a:gd name="connsiteX1" fmla="*/ 65859 w 570067"/>
                <a:gd name="connsiteY1" fmla="*/ 49217 h 496462"/>
                <a:gd name="connsiteX2" fmla="*/ 554809 w 570067"/>
                <a:gd name="connsiteY2" fmla="*/ 481017 h 496462"/>
                <a:gd name="connsiteX3" fmla="*/ 423575 w 570067"/>
                <a:gd name="connsiteY3" fmla="*/ 379417 h 496462"/>
                <a:gd name="connsiteX4" fmla="*/ 190742 w 570067"/>
                <a:gd name="connsiteY4" fmla="*/ 176217 h 496462"/>
                <a:gd name="connsiteX5" fmla="*/ 480725 w 570067"/>
                <a:gd name="connsiteY5" fmla="*/ 440800 h 496462"/>
                <a:gd name="connsiteX6" fmla="*/ 334675 w 570067"/>
                <a:gd name="connsiteY6" fmla="*/ 307450 h 496462"/>
                <a:gd name="connsiteX7" fmla="*/ 142059 w 570067"/>
                <a:gd name="connsiteY7" fmla="*/ 119067 h 496462"/>
                <a:gd name="connsiteX8" fmla="*/ 12942 w 570067"/>
                <a:gd name="connsiteY8" fmla="*/ 17467 h 496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0067" h="496462">
                  <a:moveTo>
                    <a:pt x="12942" y="17467"/>
                  </a:moveTo>
                  <a:cubicBezTo>
                    <a:pt x="242" y="5825"/>
                    <a:pt x="-24452" y="-28041"/>
                    <a:pt x="65859" y="49217"/>
                  </a:cubicBezTo>
                  <a:cubicBezTo>
                    <a:pt x="156170" y="126475"/>
                    <a:pt x="495190" y="425984"/>
                    <a:pt x="554809" y="481017"/>
                  </a:cubicBezTo>
                  <a:cubicBezTo>
                    <a:pt x="614428" y="536050"/>
                    <a:pt x="484253" y="430217"/>
                    <a:pt x="423575" y="379417"/>
                  </a:cubicBezTo>
                  <a:cubicBezTo>
                    <a:pt x="362897" y="328617"/>
                    <a:pt x="181217" y="165987"/>
                    <a:pt x="190742" y="176217"/>
                  </a:cubicBezTo>
                  <a:cubicBezTo>
                    <a:pt x="200267" y="186448"/>
                    <a:pt x="480725" y="440800"/>
                    <a:pt x="480725" y="440800"/>
                  </a:cubicBezTo>
                  <a:cubicBezTo>
                    <a:pt x="504714" y="462672"/>
                    <a:pt x="391119" y="361072"/>
                    <a:pt x="334675" y="307450"/>
                  </a:cubicBezTo>
                  <a:cubicBezTo>
                    <a:pt x="278231" y="253828"/>
                    <a:pt x="197798" y="164575"/>
                    <a:pt x="142059" y="119067"/>
                  </a:cubicBezTo>
                  <a:cubicBezTo>
                    <a:pt x="86320" y="73559"/>
                    <a:pt x="25642" y="29109"/>
                    <a:pt x="12942" y="174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AF1A7805-F363-4069-B9CC-95869836B41A}"/>
                </a:ext>
              </a:extLst>
            </p:cNvPr>
            <p:cNvSpPr/>
            <p:nvPr/>
          </p:nvSpPr>
          <p:spPr>
            <a:xfrm>
              <a:off x="3797632" y="3968114"/>
              <a:ext cx="740656" cy="646753"/>
            </a:xfrm>
            <a:custGeom>
              <a:avLst/>
              <a:gdLst>
                <a:gd name="connsiteX0" fmla="*/ 16601 w 740656"/>
                <a:gd name="connsiteY0" fmla="*/ 15453 h 646753"/>
                <a:gd name="connsiteX1" fmla="*/ 569051 w 740656"/>
                <a:gd name="connsiteY1" fmla="*/ 491703 h 646753"/>
                <a:gd name="connsiteX2" fmla="*/ 255785 w 740656"/>
                <a:gd name="connsiteY2" fmla="*/ 182669 h 646753"/>
                <a:gd name="connsiteX3" fmla="*/ 92801 w 740656"/>
                <a:gd name="connsiteY3" fmla="*/ 47203 h 646753"/>
                <a:gd name="connsiteX4" fmla="*/ 207101 w 740656"/>
                <a:gd name="connsiteY4" fmla="*/ 161503 h 646753"/>
                <a:gd name="connsiteX5" fmla="*/ 717218 w 740656"/>
                <a:gd name="connsiteY5" fmla="*/ 627169 h 646753"/>
                <a:gd name="connsiteX6" fmla="*/ 607151 w 740656"/>
                <a:gd name="connsiteY6" fmla="*/ 519219 h 646753"/>
                <a:gd name="connsiteX7" fmla="*/ 183818 w 740656"/>
                <a:gd name="connsiteY7" fmla="*/ 150919 h 646753"/>
                <a:gd name="connsiteX8" fmla="*/ 16601 w 740656"/>
                <a:gd name="connsiteY8" fmla="*/ 15453 h 64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0656" h="646753">
                  <a:moveTo>
                    <a:pt x="16601" y="15453"/>
                  </a:moveTo>
                  <a:cubicBezTo>
                    <a:pt x="80807" y="72250"/>
                    <a:pt x="529187" y="463834"/>
                    <a:pt x="569051" y="491703"/>
                  </a:cubicBezTo>
                  <a:cubicBezTo>
                    <a:pt x="608915" y="519572"/>
                    <a:pt x="335160" y="256752"/>
                    <a:pt x="255785" y="182669"/>
                  </a:cubicBezTo>
                  <a:cubicBezTo>
                    <a:pt x="176410" y="108586"/>
                    <a:pt x="100915" y="50731"/>
                    <a:pt x="92801" y="47203"/>
                  </a:cubicBezTo>
                  <a:cubicBezTo>
                    <a:pt x="84687" y="43675"/>
                    <a:pt x="103032" y="64842"/>
                    <a:pt x="207101" y="161503"/>
                  </a:cubicBezTo>
                  <a:cubicBezTo>
                    <a:pt x="311170" y="258164"/>
                    <a:pt x="650543" y="567550"/>
                    <a:pt x="717218" y="627169"/>
                  </a:cubicBezTo>
                  <a:cubicBezTo>
                    <a:pt x="783893" y="686788"/>
                    <a:pt x="696051" y="598594"/>
                    <a:pt x="607151" y="519219"/>
                  </a:cubicBezTo>
                  <a:cubicBezTo>
                    <a:pt x="518251" y="439844"/>
                    <a:pt x="279068" y="230999"/>
                    <a:pt x="183818" y="150919"/>
                  </a:cubicBezTo>
                  <a:cubicBezTo>
                    <a:pt x="88568" y="70839"/>
                    <a:pt x="-47605" y="-41344"/>
                    <a:pt x="16601" y="154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58EBBB27-1668-4421-BFA5-EFD96EA3CC1B}"/>
                </a:ext>
              </a:extLst>
            </p:cNvPr>
            <p:cNvSpPr/>
            <p:nvPr/>
          </p:nvSpPr>
          <p:spPr>
            <a:xfrm>
              <a:off x="3713801" y="4234995"/>
              <a:ext cx="898362" cy="544560"/>
            </a:xfrm>
            <a:custGeom>
              <a:avLst/>
              <a:gdLst>
                <a:gd name="connsiteX0" fmla="*/ 24232 w 898362"/>
                <a:gd name="connsiteY0" fmla="*/ 13155 h 544560"/>
                <a:gd name="connsiteX1" fmla="*/ 722732 w 898362"/>
                <a:gd name="connsiteY1" fmla="*/ 459772 h 544560"/>
                <a:gd name="connsiteX2" fmla="*/ 614782 w 898362"/>
                <a:gd name="connsiteY2" fmla="*/ 364522 h 544560"/>
                <a:gd name="connsiteX3" fmla="*/ 168166 w 898362"/>
                <a:gd name="connsiteY3" fmla="*/ 95705 h 544560"/>
                <a:gd name="connsiteX4" fmla="*/ 451799 w 898362"/>
                <a:gd name="connsiteY4" fmla="*/ 277738 h 544560"/>
                <a:gd name="connsiteX5" fmla="*/ 885716 w 898362"/>
                <a:gd name="connsiteY5" fmla="*/ 538088 h 544560"/>
                <a:gd name="connsiteX6" fmla="*/ 731199 w 898362"/>
                <a:gd name="connsiteY6" fmla="*/ 438605 h 544560"/>
                <a:gd name="connsiteX7" fmla="*/ 212616 w 898362"/>
                <a:gd name="connsiteY7" fmla="*/ 146505 h 544560"/>
                <a:gd name="connsiteX8" fmla="*/ 24232 w 898362"/>
                <a:gd name="connsiteY8" fmla="*/ 13155 h 544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8362" h="544560">
                  <a:moveTo>
                    <a:pt x="24232" y="13155"/>
                  </a:moveTo>
                  <a:cubicBezTo>
                    <a:pt x="109251" y="65366"/>
                    <a:pt x="624307" y="401211"/>
                    <a:pt x="722732" y="459772"/>
                  </a:cubicBezTo>
                  <a:cubicBezTo>
                    <a:pt x="821157" y="518333"/>
                    <a:pt x="707210" y="425200"/>
                    <a:pt x="614782" y="364522"/>
                  </a:cubicBezTo>
                  <a:cubicBezTo>
                    <a:pt x="522354" y="303844"/>
                    <a:pt x="195330" y="110169"/>
                    <a:pt x="168166" y="95705"/>
                  </a:cubicBezTo>
                  <a:cubicBezTo>
                    <a:pt x="141002" y="81241"/>
                    <a:pt x="332207" y="204007"/>
                    <a:pt x="451799" y="277738"/>
                  </a:cubicBezTo>
                  <a:cubicBezTo>
                    <a:pt x="571391" y="351469"/>
                    <a:pt x="839149" y="511277"/>
                    <a:pt x="885716" y="538088"/>
                  </a:cubicBezTo>
                  <a:cubicBezTo>
                    <a:pt x="932283" y="564899"/>
                    <a:pt x="843382" y="503869"/>
                    <a:pt x="731199" y="438605"/>
                  </a:cubicBezTo>
                  <a:cubicBezTo>
                    <a:pt x="619016" y="373341"/>
                    <a:pt x="329033" y="216708"/>
                    <a:pt x="212616" y="146505"/>
                  </a:cubicBezTo>
                  <a:cubicBezTo>
                    <a:pt x="96199" y="76302"/>
                    <a:pt x="-60787" y="-39056"/>
                    <a:pt x="24232" y="131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80AB8F64-688F-474C-8CC6-4B40E2031E9E}"/>
                </a:ext>
              </a:extLst>
            </p:cNvPr>
            <p:cNvSpPr/>
            <p:nvPr/>
          </p:nvSpPr>
          <p:spPr>
            <a:xfrm>
              <a:off x="3362897" y="3666281"/>
              <a:ext cx="508087" cy="468096"/>
            </a:xfrm>
            <a:custGeom>
              <a:avLst/>
              <a:gdLst>
                <a:gd name="connsiteX0" fmla="*/ 57636 w 508087"/>
                <a:gd name="connsiteY0" fmla="*/ 80219 h 468096"/>
                <a:gd name="connsiteX1" fmla="*/ 485203 w 508087"/>
                <a:gd name="connsiteY1" fmla="*/ 452752 h 468096"/>
                <a:gd name="connsiteX2" fmla="*/ 423820 w 508087"/>
                <a:gd name="connsiteY2" fmla="*/ 376552 h 468096"/>
                <a:gd name="connsiteX3" fmla="*/ 201570 w 508087"/>
                <a:gd name="connsiteY3" fmla="*/ 190286 h 468096"/>
                <a:gd name="connsiteX4" fmla="*/ 464036 w 508087"/>
                <a:gd name="connsiteY4" fmla="*/ 448519 h 468096"/>
                <a:gd name="connsiteX5" fmla="*/ 271420 w 508087"/>
                <a:gd name="connsiteY5" fmla="*/ 300352 h 468096"/>
                <a:gd name="connsiteX6" fmla="*/ 205803 w 508087"/>
                <a:gd name="connsiteY6" fmla="*/ 238969 h 468096"/>
                <a:gd name="connsiteX7" fmla="*/ 254486 w 508087"/>
                <a:gd name="connsiteY7" fmla="*/ 266486 h 468096"/>
                <a:gd name="connsiteX8" fmla="*/ 184636 w 508087"/>
                <a:gd name="connsiteY8" fmla="*/ 192402 h 468096"/>
                <a:gd name="connsiteX9" fmla="*/ 19536 w 508087"/>
                <a:gd name="connsiteY9" fmla="*/ 8252 h 468096"/>
                <a:gd name="connsiteX10" fmla="*/ 57636 w 508087"/>
                <a:gd name="connsiteY10" fmla="*/ 80219 h 468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8087" h="468096">
                  <a:moveTo>
                    <a:pt x="57636" y="80219"/>
                  </a:moveTo>
                  <a:cubicBezTo>
                    <a:pt x="135247" y="154302"/>
                    <a:pt x="424173" y="403363"/>
                    <a:pt x="485203" y="452752"/>
                  </a:cubicBezTo>
                  <a:cubicBezTo>
                    <a:pt x="546233" y="502141"/>
                    <a:pt x="471092" y="420296"/>
                    <a:pt x="423820" y="376552"/>
                  </a:cubicBezTo>
                  <a:cubicBezTo>
                    <a:pt x="376548" y="332808"/>
                    <a:pt x="194867" y="178292"/>
                    <a:pt x="201570" y="190286"/>
                  </a:cubicBezTo>
                  <a:cubicBezTo>
                    <a:pt x="208273" y="202280"/>
                    <a:pt x="452394" y="430175"/>
                    <a:pt x="464036" y="448519"/>
                  </a:cubicBezTo>
                  <a:cubicBezTo>
                    <a:pt x="475678" y="466863"/>
                    <a:pt x="314459" y="335277"/>
                    <a:pt x="271420" y="300352"/>
                  </a:cubicBezTo>
                  <a:cubicBezTo>
                    <a:pt x="228381" y="265427"/>
                    <a:pt x="208625" y="244613"/>
                    <a:pt x="205803" y="238969"/>
                  </a:cubicBezTo>
                  <a:cubicBezTo>
                    <a:pt x="202981" y="233325"/>
                    <a:pt x="258014" y="274247"/>
                    <a:pt x="254486" y="266486"/>
                  </a:cubicBezTo>
                  <a:cubicBezTo>
                    <a:pt x="250958" y="258725"/>
                    <a:pt x="223794" y="235441"/>
                    <a:pt x="184636" y="192402"/>
                  </a:cubicBezTo>
                  <a:cubicBezTo>
                    <a:pt x="145478" y="149363"/>
                    <a:pt x="43525" y="29771"/>
                    <a:pt x="19536" y="8252"/>
                  </a:cubicBezTo>
                  <a:cubicBezTo>
                    <a:pt x="-4453" y="-13267"/>
                    <a:pt x="-19975" y="6136"/>
                    <a:pt x="57636" y="802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4A42E7E0-5FC9-42CB-B56D-73B4BBB86C73}"/>
                </a:ext>
              </a:extLst>
            </p:cNvPr>
            <p:cNvSpPr/>
            <p:nvPr/>
          </p:nvSpPr>
          <p:spPr>
            <a:xfrm>
              <a:off x="4521338" y="3851022"/>
              <a:ext cx="355496" cy="853286"/>
            </a:xfrm>
            <a:custGeom>
              <a:avLst/>
              <a:gdLst>
                <a:gd name="connsiteX0" fmla="*/ 355462 w 355496"/>
                <a:gd name="connsiteY0" fmla="*/ 253 h 853286"/>
                <a:gd name="connsiteX1" fmla="*/ 255450 w 355496"/>
                <a:gd name="connsiteY1" fmla="*/ 54228 h 853286"/>
                <a:gd name="connsiteX2" fmla="*/ 184012 w 355496"/>
                <a:gd name="connsiteY2" fmla="*/ 306641 h 853286"/>
                <a:gd name="connsiteX3" fmla="*/ 209412 w 355496"/>
                <a:gd name="connsiteY3" fmla="*/ 212978 h 853286"/>
                <a:gd name="connsiteX4" fmla="*/ 252275 w 355496"/>
                <a:gd name="connsiteY4" fmla="*/ 98678 h 853286"/>
                <a:gd name="connsiteX5" fmla="*/ 122100 w 355496"/>
                <a:gd name="connsiteY5" fmla="*/ 449516 h 853286"/>
                <a:gd name="connsiteX6" fmla="*/ 161787 w 355496"/>
                <a:gd name="connsiteY6" fmla="*/ 336803 h 853286"/>
                <a:gd name="connsiteX7" fmla="*/ 36375 w 355496"/>
                <a:gd name="connsiteY7" fmla="*/ 690816 h 853286"/>
                <a:gd name="connsiteX8" fmla="*/ 120512 w 355496"/>
                <a:gd name="connsiteY8" fmla="*/ 454278 h 853286"/>
                <a:gd name="connsiteX9" fmla="*/ 14150 w 355496"/>
                <a:gd name="connsiteY9" fmla="*/ 763841 h 853286"/>
                <a:gd name="connsiteX10" fmla="*/ 20500 w 355496"/>
                <a:gd name="connsiteY10" fmla="*/ 779716 h 853286"/>
                <a:gd name="connsiteX11" fmla="*/ 104637 w 355496"/>
                <a:gd name="connsiteY11" fmla="*/ 851153 h 853286"/>
                <a:gd name="connsiteX12" fmla="*/ 42725 w 355496"/>
                <a:gd name="connsiteY12" fmla="*/ 827341 h 853286"/>
                <a:gd name="connsiteX13" fmla="*/ 10975 w 355496"/>
                <a:gd name="connsiteY13" fmla="*/ 754316 h 853286"/>
                <a:gd name="connsiteX14" fmla="*/ 237987 w 355496"/>
                <a:gd name="connsiteY14" fmla="*/ 130428 h 853286"/>
                <a:gd name="connsiteX15" fmla="*/ 266562 w 355496"/>
                <a:gd name="connsiteY15" fmla="*/ 63753 h 853286"/>
                <a:gd name="connsiteX16" fmla="*/ 355462 w 355496"/>
                <a:gd name="connsiteY16" fmla="*/ 253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5496" h="853286">
                  <a:moveTo>
                    <a:pt x="355462" y="253"/>
                  </a:moveTo>
                  <a:cubicBezTo>
                    <a:pt x="353610" y="-1334"/>
                    <a:pt x="284025" y="3163"/>
                    <a:pt x="255450" y="54228"/>
                  </a:cubicBezTo>
                  <a:cubicBezTo>
                    <a:pt x="226875" y="105293"/>
                    <a:pt x="191685" y="280183"/>
                    <a:pt x="184012" y="306641"/>
                  </a:cubicBezTo>
                  <a:cubicBezTo>
                    <a:pt x="176339" y="333099"/>
                    <a:pt x="198035" y="247639"/>
                    <a:pt x="209412" y="212978"/>
                  </a:cubicBezTo>
                  <a:cubicBezTo>
                    <a:pt x="220789" y="178317"/>
                    <a:pt x="266827" y="59255"/>
                    <a:pt x="252275" y="98678"/>
                  </a:cubicBezTo>
                  <a:cubicBezTo>
                    <a:pt x="237723" y="138101"/>
                    <a:pt x="137181" y="409829"/>
                    <a:pt x="122100" y="449516"/>
                  </a:cubicBezTo>
                  <a:cubicBezTo>
                    <a:pt x="107019" y="489203"/>
                    <a:pt x="161787" y="336803"/>
                    <a:pt x="161787" y="336803"/>
                  </a:cubicBezTo>
                  <a:lnTo>
                    <a:pt x="36375" y="690816"/>
                  </a:lnTo>
                  <a:cubicBezTo>
                    <a:pt x="29496" y="710395"/>
                    <a:pt x="124216" y="442107"/>
                    <a:pt x="120512" y="454278"/>
                  </a:cubicBezTo>
                  <a:cubicBezTo>
                    <a:pt x="116808" y="466449"/>
                    <a:pt x="30819" y="709601"/>
                    <a:pt x="14150" y="763841"/>
                  </a:cubicBezTo>
                  <a:cubicBezTo>
                    <a:pt x="-2519" y="818081"/>
                    <a:pt x="5419" y="765164"/>
                    <a:pt x="20500" y="779716"/>
                  </a:cubicBezTo>
                  <a:cubicBezTo>
                    <a:pt x="35581" y="794268"/>
                    <a:pt x="100933" y="843216"/>
                    <a:pt x="104637" y="851153"/>
                  </a:cubicBezTo>
                  <a:cubicBezTo>
                    <a:pt x="108341" y="859090"/>
                    <a:pt x="58335" y="843480"/>
                    <a:pt x="42725" y="827341"/>
                  </a:cubicBezTo>
                  <a:cubicBezTo>
                    <a:pt x="27115" y="811202"/>
                    <a:pt x="-21569" y="870468"/>
                    <a:pt x="10975" y="754316"/>
                  </a:cubicBezTo>
                  <a:cubicBezTo>
                    <a:pt x="43519" y="638164"/>
                    <a:pt x="195389" y="245522"/>
                    <a:pt x="237987" y="130428"/>
                  </a:cubicBezTo>
                  <a:cubicBezTo>
                    <a:pt x="280585" y="15334"/>
                    <a:pt x="249100" y="83597"/>
                    <a:pt x="266562" y="63753"/>
                  </a:cubicBezTo>
                  <a:cubicBezTo>
                    <a:pt x="284024" y="43909"/>
                    <a:pt x="357314" y="1840"/>
                    <a:pt x="355462" y="2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D9C98474-B77B-441C-BB79-20BF311708D5}"/>
                </a:ext>
              </a:extLst>
            </p:cNvPr>
            <p:cNvSpPr/>
            <p:nvPr/>
          </p:nvSpPr>
          <p:spPr>
            <a:xfrm>
              <a:off x="4548944" y="3853832"/>
              <a:ext cx="359639" cy="839134"/>
            </a:xfrm>
            <a:custGeom>
              <a:avLst/>
              <a:gdLst>
                <a:gd name="connsiteX0" fmla="*/ 359606 w 359639"/>
                <a:gd name="connsiteY0" fmla="*/ 618 h 839134"/>
                <a:gd name="connsiteX1" fmla="*/ 248481 w 359639"/>
                <a:gd name="connsiteY1" fmla="*/ 78406 h 839134"/>
                <a:gd name="connsiteX2" fmla="*/ 273881 w 359639"/>
                <a:gd name="connsiteY2" fmla="*/ 60943 h 839134"/>
                <a:gd name="connsiteX3" fmla="*/ 256419 w 359639"/>
                <a:gd name="connsiteY3" fmla="*/ 99043 h 839134"/>
                <a:gd name="connsiteX4" fmla="*/ 115131 w 359639"/>
                <a:gd name="connsiteY4" fmla="*/ 468931 h 839134"/>
                <a:gd name="connsiteX5" fmla="*/ 224669 w 359639"/>
                <a:gd name="connsiteY5" fmla="*/ 156193 h 839134"/>
                <a:gd name="connsiteX6" fmla="*/ 34169 w 359639"/>
                <a:gd name="connsiteY6" fmla="*/ 659431 h 839134"/>
                <a:gd name="connsiteX7" fmla="*/ 18294 w 359639"/>
                <a:gd name="connsiteY7" fmla="*/ 714993 h 839134"/>
                <a:gd name="connsiteX8" fmla="*/ 7181 w 359639"/>
                <a:gd name="connsiteY8" fmla="*/ 746743 h 839134"/>
                <a:gd name="connsiteX9" fmla="*/ 7181 w 359639"/>
                <a:gd name="connsiteY9" fmla="*/ 770556 h 839134"/>
                <a:gd name="connsiteX10" fmla="*/ 78619 w 359639"/>
                <a:gd name="connsiteY10" fmla="*/ 838818 h 839134"/>
                <a:gd name="connsiteX11" fmla="*/ 15119 w 359639"/>
                <a:gd name="connsiteY11" fmla="*/ 794368 h 839134"/>
                <a:gd name="connsiteX12" fmla="*/ 7181 w 359639"/>
                <a:gd name="connsiteY12" fmla="*/ 754681 h 839134"/>
                <a:gd name="connsiteX13" fmla="*/ 104019 w 359639"/>
                <a:gd name="connsiteY13" fmla="*/ 475281 h 839134"/>
                <a:gd name="connsiteX14" fmla="*/ 205619 w 359639"/>
                <a:gd name="connsiteY14" fmla="*/ 240331 h 839134"/>
                <a:gd name="connsiteX15" fmla="*/ 83381 w 359639"/>
                <a:gd name="connsiteY15" fmla="*/ 541956 h 839134"/>
                <a:gd name="connsiteX16" fmla="*/ 235781 w 359639"/>
                <a:gd name="connsiteY16" fmla="*/ 127618 h 839134"/>
                <a:gd name="connsiteX17" fmla="*/ 359606 w 359639"/>
                <a:gd name="connsiteY17" fmla="*/ 618 h 839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59639" h="839134">
                  <a:moveTo>
                    <a:pt x="359606" y="618"/>
                  </a:moveTo>
                  <a:cubicBezTo>
                    <a:pt x="361723" y="-7584"/>
                    <a:pt x="262768" y="68352"/>
                    <a:pt x="248481" y="78406"/>
                  </a:cubicBezTo>
                  <a:cubicBezTo>
                    <a:pt x="234194" y="88460"/>
                    <a:pt x="272558" y="57504"/>
                    <a:pt x="273881" y="60943"/>
                  </a:cubicBezTo>
                  <a:cubicBezTo>
                    <a:pt x="275204" y="64382"/>
                    <a:pt x="282877" y="31045"/>
                    <a:pt x="256419" y="99043"/>
                  </a:cubicBezTo>
                  <a:cubicBezTo>
                    <a:pt x="229961" y="167041"/>
                    <a:pt x="120423" y="459406"/>
                    <a:pt x="115131" y="468931"/>
                  </a:cubicBezTo>
                  <a:cubicBezTo>
                    <a:pt x="109839" y="478456"/>
                    <a:pt x="238163" y="124443"/>
                    <a:pt x="224669" y="156193"/>
                  </a:cubicBezTo>
                  <a:cubicBezTo>
                    <a:pt x="211175" y="187943"/>
                    <a:pt x="68565" y="566298"/>
                    <a:pt x="34169" y="659431"/>
                  </a:cubicBezTo>
                  <a:cubicBezTo>
                    <a:pt x="-227" y="752564"/>
                    <a:pt x="22792" y="700441"/>
                    <a:pt x="18294" y="714993"/>
                  </a:cubicBezTo>
                  <a:cubicBezTo>
                    <a:pt x="13796" y="729545"/>
                    <a:pt x="9033" y="737483"/>
                    <a:pt x="7181" y="746743"/>
                  </a:cubicBezTo>
                  <a:cubicBezTo>
                    <a:pt x="5329" y="756003"/>
                    <a:pt x="-4725" y="755210"/>
                    <a:pt x="7181" y="770556"/>
                  </a:cubicBezTo>
                  <a:cubicBezTo>
                    <a:pt x="19087" y="785902"/>
                    <a:pt x="77296" y="834849"/>
                    <a:pt x="78619" y="838818"/>
                  </a:cubicBezTo>
                  <a:cubicBezTo>
                    <a:pt x="79942" y="842787"/>
                    <a:pt x="27025" y="808391"/>
                    <a:pt x="15119" y="794368"/>
                  </a:cubicBezTo>
                  <a:cubicBezTo>
                    <a:pt x="3213" y="780345"/>
                    <a:pt x="-7636" y="807862"/>
                    <a:pt x="7181" y="754681"/>
                  </a:cubicBezTo>
                  <a:cubicBezTo>
                    <a:pt x="21998" y="701500"/>
                    <a:pt x="70946" y="561006"/>
                    <a:pt x="104019" y="475281"/>
                  </a:cubicBezTo>
                  <a:cubicBezTo>
                    <a:pt x="137092" y="389556"/>
                    <a:pt x="209059" y="229219"/>
                    <a:pt x="205619" y="240331"/>
                  </a:cubicBezTo>
                  <a:cubicBezTo>
                    <a:pt x="202179" y="251444"/>
                    <a:pt x="78354" y="560741"/>
                    <a:pt x="83381" y="541956"/>
                  </a:cubicBezTo>
                  <a:cubicBezTo>
                    <a:pt x="88408" y="523171"/>
                    <a:pt x="193448" y="215724"/>
                    <a:pt x="235781" y="127618"/>
                  </a:cubicBezTo>
                  <a:cubicBezTo>
                    <a:pt x="278114" y="39512"/>
                    <a:pt x="357489" y="8820"/>
                    <a:pt x="359606" y="6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A7C6B27D-C04E-423E-8F55-E66922767828}"/>
                </a:ext>
              </a:extLst>
            </p:cNvPr>
            <p:cNvSpPr/>
            <p:nvPr/>
          </p:nvSpPr>
          <p:spPr>
            <a:xfrm>
              <a:off x="4879320" y="3227380"/>
              <a:ext cx="643593" cy="609978"/>
            </a:xfrm>
            <a:custGeom>
              <a:avLst/>
              <a:gdLst>
                <a:gd name="connsiteX0" fmla="*/ 643593 w 643593"/>
                <a:gd name="connsiteY0" fmla="*/ 8 h 609978"/>
                <a:gd name="connsiteX1" fmla="*/ 256243 w 643593"/>
                <a:gd name="connsiteY1" fmla="*/ 249245 h 609978"/>
                <a:gd name="connsiteX2" fmla="*/ 495955 w 643593"/>
                <a:gd name="connsiteY2" fmla="*/ 112720 h 609978"/>
                <a:gd name="connsiteX3" fmla="*/ 240368 w 643593"/>
                <a:gd name="connsiteY3" fmla="*/ 271470 h 609978"/>
                <a:gd name="connsiteX4" fmla="*/ 110193 w 643593"/>
                <a:gd name="connsiteY4" fmla="*/ 422283 h 609978"/>
                <a:gd name="connsiteX5" fmla="*/ 211793 w 643593"/>
                <a:gd name="connsiteY5" fmla="*/ 323858 h 609978"/>
                <a:gd name="connsiteX6" fmla="*/ 467380 w 643593"/>
                <a:gd name="connsiteY6" fmla="*/ 76208 h 609978"/>
                <a:gd name="connsiteX7" fmla="*/ 175280 w 643593"/>
                <a:gd name="connsiteY7" fmla="*/ 333383 h 609978"/>
                <a:gd name="connsiteX8" fmla="*/ 40343 w 643593"/>
                <a:gd name="connsiteY8" fmla="*/ 492133 h 609978"/>
                <a:gd name="connsiteX9" fmla="*/ 2243 w 643593"/>
                <a:gd name="connsiteY9" fmla="*/ 608020 h 609978"/>
                <a:gd name="connsiteX10" fmla="*/ 24468 w 643593"/>
                <a:gd name="connsiteY10" fmla="*/ 546108 h 609978"/>
                <a:gd name="connsiteX11" fmla="*/ 186393 w 643593"/>
                <a:gd name="connsiteY11" fmla="*/ 315920 h 609978"/>
                <a:gd name="connsiteX12" fmla="*/ 259418 w 643593"/>
                <a:gd name="connsiteY12" fmla="*/ 258770 h 609978"/>
                <a:gd name="connsiteX13" fmla="*/ 643593 w 643593"/>
                <a:gd name="connsiteY13" fmla="*/ 8 h 60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43593" h="609978">
                  <a:moveTo>
                    <a:pt x="643593" y="8"/>
                  </a:moveTo>
                  <a:cubicBezTo>
                    <a:pt x="643064" y="-1579"/>
                    <a:pt x="280849" y="230460"/>
                    <a:pt x="256243" y="249245"/>
                  </a:cubicBezTo>
                  <a:cubicBezTo>
                    <a:pt x="231637" y="268030"/>
                    <a:pt x="498601" y="109016"/>
                    <a:pt x="495955" y="112720"/>
                  </a:cubicBezTo>
                  <a:cubicBezTo>
                    <a:pt x="493309" y="116424"/>
                    <a:pt x="304662" y="219876"/>
                    <a:pt x="240368" y="271470"/>
                  </a:cubicBezTo>
                  <a:cubicBezTo>
                    <a:pt x="176074" y="323064"/>
                    <a:pt x="114955" y="413552"/>
                    <a:pt x="110193" y="422283"/>
                  </a:cubicBezTo>
                  <a:cubicBezTo>
                    <a:pt x="105431" y="431014"/>
                    <a:pt x="211793" y="323858"/>
                    <a:pt x="211793" y="323858"/>
                  </a:cubicBezTo>
                  <a:cubicBezTo>
                    <a:pt x="271324" y="266179"/>
                    <a:pt x="473465" y="74621"/>
                    <a:pt x="467380" y="76208"/>
                  </a:cubicBezTo>
                  <a:cubicBezTo>
                    <a:pt x="461295" y="77795"/>
                    <a:pt x="246453" y="264062"/>
                    <a:pt x="175280" y="333383"/>
                  </a:cubicBezTo>
                  <a:cubicBezTo>
                    <a:pt x="104107" y="402704"/>
                    <a:pt x="69182" y="446360"/>
                    <a:pt x="40343" y="492133"/>
                  </a:cubicBezTo>
                  <a:cubicBezTo>
                    <a:pt x="11503" y="537906"/>
                    <a:pt x="4889" y="599024"/>
                    <a:pt x="2243" y="608020"/>
                  </a:cubicBezTo>
                  <a:cubicBezTo>
                    <a:pt x="-403" y="617016"/>
                    <a:pt x="-6224" y="594791"/>
                    <a:pt x="24468" y="546108"/>
                  </a:cubicBezTo>
                  <a:cubicBezTo>
                    <a:pt x="55160" y="497425"/>
                    <a:pt x="147235" y="363810"/>
                    <a:pt x="186393" y="315920"/>
                  </a:cubicBezTo>
                  <a:cubicBezTo>
                    <a:pt x="225551" y="268030"/>
                    <a:pt x="181895" y="310628"/>
                    <a:pt x="259418" y="258770"/>
                  </a:cubicBezTo>
                  <a:lnTo>
                    <a:pt x="643593" y="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875121A9-26F3-4EAB-814D-D089B52D7088}"/>
                </a:ext>
              </a:extLst>
            </p:cNvPr>
            <p:cNvSpPr/>
            <p:nvPr/>
          </p:nvSpPr>
          <p:spPr>
            <a:xfrm>
              <a:off x="4883149" y="3259156"/>
              <a:ext cx="642667" cy="627211"/>
            </a:xfrm>
            <a:custGeom>
              <a:avLst/>
              <a:gdLst>
                <a:gd name="connsiteX0" fmla="*/ 638176 w 642667"/>
                <a:gd name="connsiteY0" fmla="*/ 4744 h 627211"/>
                <a:gd name="connsiteX1" fmla="*/ 327026 w 642667"/>
                <a:gd name="connsiteY1" fmla="*/ 195244 h 627211"/>
                <a:gd name="connsiteX2" fmla="*/ 504826 w 642667"/>
                <a:gd name="connsiteY2" fmla="*/ 98407 h 627211"/>
                <a:gd name="connsiteX3" fmla="*/ 382589 w 642667"/>
                <a:gd name="connsiteY3" fmla="*/ 184132 h 627211"/>
                <a:gd name="connsiteX4" fmla="*/ 187326 w 642667"/>
                <a:gd name="connsiteY4" fmla="*/ 331769 h 627211"/>
                <a:gd name="connsiteX5" fmla="*/ 292101 w 642667"/>
                <a:gd name="connsiteY5" fmla="*/ 249219 h 627211"/>
                <a:gd name="connsiteX6" fmla="*/ 138114 w 642667"/>
                <a:gd name="connsiteY6" fmla="*/ 366694 h 627211"/>
                <a:gd name="connsiteX7" fmla="*/ 63501 w 642667"/>
                <a:gd name="connsiteY7" fmla="*/ 490519 h 627211"/>
                <a:gd name="connsiteX8" fmla="*/ 1 w 642667"/>
                <a:gd name="connsiteY8" fmla="*/ 627044 h 627211"/>
                <a:gd name="connsiteX9" fmla="*/ 61914 w 642667"/>
                <a:gd name="connsiteY9" fmla="*/ 461944 h 627211"/>
                <a:gd name="connsiteX10" fmla="*/ 136526 w 642667"/>
                <a:gd name="connsiteY10" fmla="*/ 368282 h 627211"/>
                <a:gd name="connsiteX11" fmla="*/ 152401 w 642667"/>
                <a:gd name="connsiteY11" fmla="*/ 369869 h 627211"/>
                <a:gd name="connsiteX12" fmla="*/ 387351 w 642667"/>
                <a:gd name="connsiteY12" fmla="*/ 160319 h 627211"/>
                <a:gd name="connsiteX13" fmla="*/ 354014 w 642667"/>
                <a:gd name="connsiteY13" fmla="*/ 195244 h 627211"/>
                <a:gd name="connsiteX14" fmla="*/ 501651 w 642667"/>
                <a:gd name="connsiteY14" fmla="*/ 68244 h 627211"/>
                <a:gd name="connsiteX15" fmla="*/ 638176 w 642667"/>
                <a:gd name="connsiteY15" fmla="*/ 4744 h 627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2667" h="627211">
                  <a:moveTo>
                    <a:pt x="638176" y="4744"/>
                  </a:moveTo>
                  <a:cubicBezTo>
                    <a:pt x="609072" y="25911"/>
                    <a:pt x="349251" y="179634"/>
                    <a:pt x="327026" y="195244"/>
                  </a:cubicBezTo>
                  <a:cubicBezTo>
                    <a:pt x="304801" y="210854"/>
                    <a:pt x="495566" y="100259"/>
                    <a:pt x="504826" y="98407"/>
                  </a:cubicBezTo>
                  <a:cubicBezTo>
                    <a:pt x="514086" y="96555"/>
                    <a:pt x="435506" y="145238"/>
                    <a:pt x="382589" y="184132"/>
                  </a:cubicBezTo>
                  <a:cubicBezTo>
                    <a:pt x="329672" y="223026"/>
                    <a:pt x="202407" y="320921"/>
                    <a:pt x="187326" y="331769"/>
                  </a:cubicBezTo>
                  <a:cubicBezTo>
                    <a:pt x="172245" y="342617"/>
                    <a:pt x="300303" y="243398"/>
                    <a:pt x="292101" y="249219"/>
                  </a:cubicBezTo>
                  <a:cubicBezTo>
                    <a:pt x="283899" y="255040"/>
                    <a:pt x="176214" y="326477"/>
                    <a:pt x="138114" y="366694"/>
                  </a:cubicBezTo>
                  <a:cubicBezTo>
                    <a:pt x="100014" y="406911"/>
                    <a:pt x="86520" y="447127"/>
                    <a:pt x="63501" y="490519"/>
                  </a:cubicBezTo>
                  <a:cubicBezTo>
                    <a:pt x="40482" y="533911"/>
                    <a:pt x="265" y="631806"/>
                    <a:pt x="1" y="627044"/>
                  </a:cubicBezTo>
                  <a:cubicBezTo>
                    <a:pt x="-263" y="622282"/>
                    <a:pt x="39160" y="505071"/>
                    <a:pt x="61914" y="461944"/>
                  </a:cubicBezTo>
                  <a:cubicBezTo>
                    <a:pt x="84668" y="418817"/>
                    <a:pt x="121445" y="383628"/>
                    <a:pt x="136526" y="368282"/>
                  </a:cubicBezTo>
                  <a:cubicBezTo>
                    <a:pt x="151607" y="352936"/>
                    <a:pt x="110597" y="404530"/>
                    <a:pt x="152401" y="369869"/>
                  </a:cubicBezTo>
                  <a:cubicBezTo>
                    <a:pt x="194205" y="335209"/>
                    <a:pt x="353749" y="189423"/>
                    <a:pt x="387351" y="160319"/>
                  </a:cubicBezTo>
                  <a:cubicBezTo>
                    <a:pt x="420953" y="131215"/>
                    <a:pt x="334964" y="210590"/>
                    <a:pt x="354014" y="195244"/>
                  </a:cubicBezTo>
                  <a:cubicBezTo>
                    <a:pt x="373064" y="179898"/>
                    <a:pt x="456143" y="98142"/>
                    <a:pt x="501651" y="68244"/>
                  </a:cubicBezTo>
                  <a:cubicBezTo>
                    <a:pt x="547159" y="38346"/>
                    <a:pt x="667280" y="-16423"/>
                    <a:pt x="638176" y="47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FB63D6D5-2131-4712-BEA2-244BE5FA1FD9}"/>
                </a:ext>
              </a:extLst>
            </p:cNvPr>
            <p:cNvSpPr/>
            <p:nvPr/>
          </p:nvSpPr>
          <p:spPr>
            <a:xfrm>
              <a:off x="5506815" y="3077407"/>
              <a:ext cx="541792" cy="189668"/>
            </a:xfrm>
            <a:custGeom>
              <a:avLst/>
              <a:gdLst>
                <a:gd name="connsiteX0" fmla="*/ 223 w 541792"/>
                <a:gd name="connsiteY0" fmla="*/ 189668 h 189668"/>
                <a:gd name="connsiteX1" fmla="*/ 262160 w 541792"/>
                <a:gd name="connsiteY1" fmla="*/ 65843 h 189668"/>
                <a:gd name="connsiteX2" fmla="*/ 468535 w 541792"/>
                <a:gd name="connsiteY2" fmla="*/ 34093 h 189668"/>
                <a:gd name="connsiteX3" fmla="*/ 541560 w 541792"/>
                <a:gd name="connsiteY3" fmla="*/ 756 h 189668"/>
                <a:gd name="connsiteX4" fmla="*/ 449485 w 541792"/>
                <a:gd name="connsiteY4" fmla="*/ 13456 h 189668"/>
                <a:gd name="connsiteX5" fmla="*/ 285973 w 541792"/>
                <a:gd name="connsiteY5" fmla="*/ 43618 h 189668"/>
                <a:gd name="connsiteX6" fmla="*/ 466948 w 541792"/>
                <a:gd name="connsiteY6" fmla="*/ 42031 h 189668"/>
                <a:gd name="connsiteX7" fmla="*/ 498698 w 541792"/>
                <a:gd name="connsiteY7" fmla="*/ 24568 h 189668"/>
                <a:gd name="connsiteX8" fmla="*/ 308198 w 541792"/>
                <a:gd name="connsiteY8" fmla="*/ 64256 h 189668"/>
                <a:gd name="connsiteX9" fmla="*/ 223 w 541792"/>
                <a:gd name="connsiteY9" fmla="*/ 189668 h 18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1792" h="189668">
                  <a:moveTo>
                    <a:pt x="223" y="189668"/>
                  </a:moveTo>
                  <a:cubicBezTo>
                    <a:pt x="-7450" y="189932"/>
                    <a:pt x="184108" y="91772"/>
                    <a:pt x="262160" y="65843"/>
                  </a:cubicBezTo>
                  <a:cubicBezTo>
                    <a:pt x="340212" y="39914"/>
                    <a:pt x="421968" y="44941"/>
                    <a:pt x="468535" y="34093"/>
                  </a:cubicBezTo>
                  <a:cubicBezTo>
                    <a:pt x="515102" y="23245"/>
                    <a:pt x="544735" y="4196"/>
                    <a:pt x="541560" y="756"/>
                  </a:cubicBezTo>
                  <a:cubicBezTo>
                    <a:pt x="538385" y="-2684"/>
                    <a:pt x="492083" y="6312"/>
                    <a:pt x="449485" y="13456"/>
                  </a:cubicBezTo>
                  <a:cubicBezTo>
                    <a:pt x="406887" y="20600"/>
                    <a:pt x="283063" y="38856"/>
                    <a:pt x="285973" y="43618"/>
                  </a:cubicBezTo>
                  <a:cubicBezTo>
                    <a:pt x="288883" y="48380"/>
                    <a:pt x="431494" y="45206"/>
                    <a:pt x="466948" y="42031"/>
                  </a:cubicBezTo>
                  <a:cubicBezTo>
                    <a:pt x="502402" y="38856"/>
                    <a:pt x="525156" y="20864"/>
                    <a:pt x="498698" y="24568"/>
                  </a:cubicBezTo>
                  <a:cubicBezTo>
                    <a:pt x="472240" y="28272"/>
                    <a:pt x="394981" y="34623"/>
                    <a:pt x="308198" y="64256"/>
                  </a:cubicBezTo>
                  <a:cubicBezTo>
                    <a:pt x="221415" y="93889"/>
                    <a:pt x="7896" y="189404"/>
                    <a:pt x="223" y="1896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8FA0789B-56C2-4C78-8C35-F772938A77D4}"/>
                </a:ext>
              </a:extLst>
            </p:cNvPr>
            <p:cNvSpPr/>
            <p:nvPr/>
          </p:nvSpPr>
          <p:spPr>
            <a:xfrm>
              <a:off x="5406967" y="3040512"/>
              <a:ext cx="877189" cy="245656"/>
            </a:xfrm>
            <a:custGeom>
              <a:avLst/>
              <a:gdLst>
                <a:gd name="connsiteX0" fmla="*/ 58 w 877189"/>
                <a:gd name="connsiteY0" fmla="*/ 245613 h 245656"/>
                <a:gd name="connsiteX1" fmla="*/ 409633 w 877189"/>
                <a:gd name="connsiteY1" fmla="*/ 67813 h 245656"/>
                <a:gd name="connsiteX2" fmla="*/ 141346 w 877189"/>
                <a:gd name="connsiteY2" fmla="*/ 182113 h 245656"/>
                <a:gd name="connsiteX3" fmla="*/ 296921 w 877189"/>
                <a:gd name="connsiteY3" fmla="*/ 140838 h 245656"/>
                <a:gd name="connsiteX4" fmla="*/ 449321 w 877189"/>
                <a:gd name="connsiteY4" fmla="*/ 67813 h 245656"/>
                <a:gd name="connsiteX5" fmla="*/ 574733 w 877189"/>
                <a:gd name="connsiteY5" fmla="*/ 37651 h 245656"/>
                <a:gd name="connsiteX6" fmla="*/ 876358 w 877189"/>
                <a:gd name="connsiteY6" fmla="*/ 2726 h 245656"/>
                <a:gd name="connsiteX7" fmla="*/ 657283 w 877189"/>
                <a:gd name="connsiteY7" fmla="*/ 7488 h 245656"/>
                <a:gd name="connsiteX8" fmla="*/ 442971 w 877189"/>
                <a:gd name="connsiteY8" fmla="*/ 48763 h 245656"/>
                <a:gd name="connsiteX9" fmla="*/ 58 w 877189"/>
                <a:gd name="connsiteY9" fmla="*/ 245613 h 24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7189" h="245656">
                  <a:moveTo>
                    <a:pt x="58" y="245613"/>
                  </a:moveTo>
                  <a:cubicBezTo>
                    <a:pt x="-5498" y="248788"/>
                    <a:pt x="386085" y="78396"/>
                    <a:pt x="409633" y="67813"/>
                  </a:cubicBezTo>
                  <a:cubicBezTo>
                    <a:pt x="433181" y="57230"/>
                    <a:pt x="160131" y="169942"/>
                    <a:pt x="141346" y="182113"/>
                  </a:cubicBezTo>
                  <a:cubicBezTo>
                    <a:pt x="122561" y="194284"/>
                    <a:pt x="245592" y="159888"/>
                    <a:pt x="296921" y="140838"/>
                  </a:cubicBezTo>
                  <a:cubicBezTo>
                    <a:pt x="348250" y="121788"/>
                    <a:pt x="403019" y="85011"/>
                    <a:pt x="449321" y="67813"/>
                  </a:cubicBezTo>
                  <a:cubicBezTo>
                    <a:pt x="495623" y="50615"/>
                    <a:pt x="503560" y="48499"/>
                    <a:pt x="574733" y="37651"/>
                  </a:cubicBezTo>
                  <a:cubicBezTo>
                    <a:pt x="645906" y="26803"/>
                    <a:pt x="862600" y="7753"/>
                    <a:pt x="876358" y="2726"/>
                  </a:cubicBezTo>
                  <a:cubicBezTo>
                    <a:pt x="890116" y="-2301"/>
                    <a:pt x="729514" y="-185"/>
                    <a:pt x="657283" y="7488"/>
                  </a:cubicBezTo>
                  <a:cubicBezTo>
                    <a:pt x="585052" y="15161"/>
                    <a:pt x="558594" y="6430"/>
                    <a:pt x="442971" y="48763"/>
                  </a:cubicBezTo>
                  <a:cubicBezTo>
                    <a:pt x="327348" y="91096"/>
                    <a:pt x="5614" y="242438"/>
                    <a:pt x="58" y="2456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6F0D4DD7-DA34-4CBF-8687-8468C5E3E5D0}"/>
                </a:ext>
              </a:extLst>
            </p:cNvPr>
            <p:cNvSpPr/>
            <p:nvPr/>
          </p:nvSpPr>
          <p:spPr>
            <a:xfrm>
              <a:off x="5956990" y="3041714"/>
              <a:ext cx="721721" cy="42913"/>
            </a:xfrm>
            <a:custGeom>
              <a:avLst/>
              <a:gdLst>
                <a:gd name="connsiteX0" fmla="*/ 4073 w 721721"/>
                <a:gd name="connsiteY0" fmla="*/ 42799 h 42913"/>
                <a:gd name="connsiteX1" fmla="*/ 396185 w 721721"/>
                <a:gd name="connsiteY1" fmla="*/ 1524 h 42913"/>
                <a:gd name="connsiteX2" fmla="*/ 621610 w 721721"/>
                <a:gd name="connsiteY2" fmla="*/ 11049 h 42913"/>
                <a:gd name="connsiteX3" fmla="*/ 234260 w 721721"/>
                <a:gd name="connsiteY3" fmla="*/ 31686 h 42913"/>
                <a:gd name="connsiteX4" fmla="*/ 439048 w 721721"/>
                <a:gd name="connsiteY4" fmla="*/ 15811 h 42913"/>
                <a:gd name="connsiteX5" fmla="*/ 721623 w 721721"/>
                <a:gd name="connsiteY5" fmla="*/ 14224 h 42913"/>
                <a:gd name="connsiteX6" fmla="*/ 473973 w 721721"/>
                <a:gd name="connsiteY6" fmla="*/ 12636 h 42913"/>
                <a:gd name="connsiteX7" fmla="*/ 207273 w 721721"/>
                <a:gd name="connsiteY7" fmla="*/ 14224 h 42913"/>
                <a:gd name="connsiteX8" fmla="*/ 4073 w 721721"/>
                <a:gd name="connsiteY8" fmla="*/ 42799 h 42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1721" h="42913">
                  <a:moveTo>
                    <a:pt x="4073" y="42799"/>
                  </a:moveTo>
                  <a:cubicBezTo>
                    <a:pt x="35558" y="40682"/>
                    <a:pt x="293262" y="6816"/>
                    <a:pt x="396185" y="1524"/>
                  </a:cubicBezTo>
                  <a:cubicBezTo>
                    <a:pt x="499108" y="-3768"/>
                    <a:pt x="648597" y="6022"/>
                    <a:pt x="621610" y="11049"/>
                  </a:cubicBezTo>
                  <a:cubicBezTo>
                    <a:pt x="594623" y="16076"/>
                    <a:pt x="264687" y="30892"/>
                    <a:pt x="234260" y="31686"/>
                  </a:cubicBezTo>
                  <a:cubicBezTo>
                    <a:pt x="203833" y="32480"/>
                    <a:pt x="357821" y="18721"/>
                    <a:pt x="439048" y="15811"/>
                  </a:cubicBezTo>
                  <a:cubicBezTo>
                    <a:pt x="520275" y="12901"/>
                    <a:pt x="715802" y="14753"/>
                    <a:pt x="721623" y="14224"/>
                  </a:cubicBezTo>
                  <a:cubicBezTo>
                    <a:pt x="727444" y="13695"/>
                    <a:pt x="473973" y="12636"/>
                    <a:pt x="473973" y="12636"/>
                  </a:cubicBezTo>
                  <a:lnTo>
                    <a:pt x="207273" y="14224"/>
                  </a:lnTo>
                  <a:cubicBezTo>
                    <a:pt x="131602" y="17134"/>
                    <a:pt x="-27412" y="44916"/>
                    <a:pt x="4073" y="427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860A87CE-75C9-4AAF-B234-99540F3EAD29}"/>
                </a:ext>
              </a:extLst>
            </p:cNvPr>
            <p:cNvSpPr/>
            <p:nvPr/>
          </p:nvSpPr>
          <p:spPr>
            <a:xfrm>
              <a:off x="6215063" y="3017838"/>
              <a:ext cx="555704" cy="25400"/>
            </a:xfrm>
            <a:custGeom>
              <a:avLst/>
              <a:gdLst>
                <a:gd name="connsiteX0" fmla="*/ 0 w 555704"/>
                <a:gd name="connsiteY0" fmla="*/ 20637 h 25400"/>
                <a:gd name="connsiteX1" fmla="*/ 207962 w 555704"/>
                <a:gd name="connsiteY1" fmla="*/ 25400 h 25400"/>
                <a:gd name="connsiteX2" fmla="*/ 390525 w 555704"/>
                <a:gd name="connsiteY2" fmla="*/ 23812 h 25400"/>
                <a:gd name="connsiteX3" fmla="*/ 555625 w 555704"/>
                <a:gd name="connsiteY3" fmla="*/ 23812 h 25400"/>
                <a:gd name="connsiteX4" fmla="*/ 414337 w 555704"/>
                <a:gd name="connsiteY4" fmla="*/ 14287 h 25400"/>
                <a:gd name="connsiteX5" fmla="*/ 196850 w 555704"/>
                <a:gd name="connsiteY5" fmla="*/ 0 h 25400"/>
                <a:gd name="connsiteX6" fmla="*/ 276225 w 555704"/>
                <a:gd name="connsiteY6" fmla="*/ 14287 h 25400"/>
                <a:gd name="connsiteX7" fmla="*/ 160337 w 555704"/>
                <a:gd name="connsiteY7" fmla="*/ 9525 h 25400"/>
                <a:gd name="connsiteX8" fmla="*/ 233362 w 555704"/>
                <a:gd name="connsiteY8" fmla="*/ 9525 h 25400"/>
                <a:gd name="connsiteX9" fmla="*/ 417512 w 555704"/>
                <a:gd name="connsiteY9" fmla="*/ 23812 h 25400"/>
                <a:gd name="connsiteX10" fmla="*/ 0 w 555704"/>
                <a:gd name="connsiteY10" fmla="*/ 20637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5704" h="25400">
                  <a:moveTo>
                    <a:pt x="0" y="20637"/>
                  </a:moveTo>
                  <a:lnTo>
                    <a:pt x="207962" y="25400"/>
                  </a:lnTo>
                  <a:lnTo>
                    <a:pt x="390525" y="23812"/>
                  </a:lnTo>
                  <a:lnTo>
                    <a:pt x="555625" y="23812"/>
                  </a:lnTo>
                  <a:cubicBezTo>
                    <a:pt x="559594" y="22225"/>
                    <a:pt x="414337" y="14287"/>
                    <a:pt x="414337" y="14287"/>
                  </a:cubicBezTo>
                  <a:lnTo>
                    <a:pt x="196850" y="0"/>
                  </a:lnTo>
                  <a:cubicBezTo>
                    <a:pt x="173831" y="0"/>
                    <a:pt x="282310" y="12700"/>
                    <a:pt x="276225" y="14287"/>
                  </a:cubicBezTo>
                  <a:cubicBezTo>
                    <a:pt x="270140" y="15874"/>
                    <a:pt x="167481" y="10319"/>
                    <a:pt x="160337" y="9525"/>
                  </a:cubicBezTo>
                  <a:cubicBezTo>
                    <a:pt x="153193" y="8731"/>
                    <a:pt x="190500" y="7144"/>
                    <a:pt x="233362" y="9525"/>
                  </a:cubicBezTo>
                  <a:cubicBezTo>
                    <a:pt x="276225" y="11906"/>
                    <a:pt x="454289" y="21695"/>
                    <a:pt x="417512" y="23812"/>
                  </a:cubicBezTo>
                  <a:cubicBezTo>
                    <a:pt x="380735" y="25929"/>
                    <a:pt x="196717" y="24077"/>
                    <a:pt x="0" y="206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5E6DFA2D-4E16-4220-B44D-EB26C312318D}"/>
                </a:ext>
              </a:extLst>
            </p:cNvPr>
            <p:cNvSpPr/>
            <p:nvPr/>
          </p:nvSpPr>
          <p:spPr>
            <a:xfrm>
              <a:off x="6095927" y="3009892"/>
              <a:ext cx="506926" cy="40050"/>
            </a:xfrm>
            <a:custGeom>
              <a:avLst/>
              <a:gdLst>
                <a:gd name="connsiteX0" fmla="*/ 73 w 506926"/>
                <a:gd name="connsiteY0" fmla="*/ 39696 h 40050"/>
                <a:gd name="connsiteX1" fmla="*/ 217561 w 506926"/>
                <a:gd name="connsiteY1" fmla="*/ 19058 h 40050"/>
                <a:gd name="connsiteX2" fmla="*/ 292173 w 506926"/>
                <a:gd name="connsiteY2" fmla="*/ 11121 h 40050"/>
                <a:gd name="connsiteX3" fmla="*/ 479498 w 506926"/>
                <a:gd name="connsiteY3" fmla="*/ 7946 h 40050"/>
                <a:gd name="connsiteX4" fmla="*/ 269948 w 506926"/>
                <a:gd name="connsiteY4" fmla="*/ 7946 h 40050"/>
                <a:gd name="connsiteX5" fmla="*/ 506486 w 506926"/>
                <a:gd name="connsiteY5" fmla="*/ 25408 h 40050"/>
                <a:gd name="connsiteX6" fmla="*/ 196923 w 506926"/>
                <a:gd name="connsiteY6" fmla="*/ 8 h 40050"/>
                <a:gd name="connsiteX7" fmla="*/ 73 w 506926"/>
                <a:gd name="connsiteY7" fmla="*/ 39696 h 4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926" h="40050">
                  <a:moveTo>
                    <a:pt x="73" y="39696"/>
                  </a:moveTo>
                  <a:cubicBezTo>
                    <a:pt x="3513" y="42871"/>
                    <a:pt x="168878" y="23820"/>
                    <a:pt x="217561" y="19058"/>
                  </a:cubicBezTo>
                  <a:cubicBezTo>
                    <a:pt x="266244" y="14295"/>
                    <a:pt x="248517" y="12973"/>
                    <a:pt x="292173" y="11121"/>
                  </a:cubicBezTo>
                  <a:cubicBezTo>
                    <a:pt x="335829" y="9269"/>
                    <a:pt x="483202" y="8475"/>
                    <a:pt x="479498" y="7946"/>
                  </a:cubicBezTo>
                  <a:cubicBezTo>
                    <a:pt x="475794" y="7417"/>
                    <a:pt x="265450" y="5036"/>
                    <a:pt x="269948" y="7946"/>
                  </a:cubicBezTo>
                  <a:cubicBezTo>
                    <a:pt x="274446" y="10856"/>
                    <a:pt x="518657" y="26731"/>
                    <a:pt x="506486" y="25408"/>
                  </a:cubicBezTo>
                  <a:cubicBezTo>
                    <a:pt x="494315" y="24085"/>
                    <a:pt x="278415" y="-521"/>
                    <a:pt x="196923" y="8"/>
                  </a:cubicBezTo>
                  <a:cubicBezTo>
                    <a:pt x="115431" y="537"/>
                    <a:pt x="-3367" y="36521"/>
                    <a:pt x="73" y="396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10489E08-ED03-4621-9D16-AEF3B3E6FA60}"/>
                </a:ext>
              </a:extLst>
            </p:cNvPr>
            <p:cNvSpPr/>
            <p:nvPr/>
          </p:nvSpPr>
          <p:spPr>
            <a:xfrm>
              <a:off x="6825756" y="2977655"/>
              <a:ext cx="526857" cy="59233"/>
            </a:xfrm>
            <a:custGeom>
              <a:avLst/>
              <a:gdLst>
                <a:gd name="connsiteX0" fmla="*/ 175119 w 526857"/>
                <a:gd name="connsiteY0" fmla="*/ 59233 h 59233"/>
                <a:gd name="connsiteX1" fmla="*/ 498969 w 526857"/>
                <a:gd name="connsiteY1" fmla="*/ 27483 h 59233"/>
                <a:gd name="connsiteX2" fmla="*/ 297357 w 526857"/>
                <a:gd name="connsiteY2" fmla="*/ 29070 h 59233"/>
                <a:gd name="connsiteX3" fmla="*/ 289419 w 526857"/>
                <a:gd name="connsiteY3" fmla="*/ 29070 h 59233"/>
                <a:gd name="connsiteX4" fmla="*/ 354507 w 526857"/>
                <a:gd name="connsiteY4" fmla="*/ 24308 h 59233"/>
                <a:gd name="connsiteX5" fmla="*/ 268782 w 526857"/>
                <a:gd name="connsiteY5" fmla="*/ 38595 h 59233"/>
                <a:gd name="connsiteX6" fmla="*/ 254494 w 526857"/>
                <a:gd name="connsiteY6" fmla="*/ 24308 h 59233"/>
                <a:gd name="connsiteX7" fmla="*/ 522782 w 526857"/>
                <a:gd name="connsiteY7" fmla="*/ 25895 h 59233"/>
                <a:gd name="connsiteX8" fmla="*/ 14782 w 526857"/>
                <a:gd name="connsiteY8" fmla="*/ 495 h 59233"/>
                <a:gd name="connsiteX9" fmla="*/ 125907 w 526857"/>
                <a:gd name="connsiteY9" fmla="*/ 8433 h 59233"/>
                <a:gd name="connsiteX10" fmla="*/ 441819 w 526857"/>
                <a:gd name="connsiteY10" fmla="*/ 27483 h 59233"/>
                <a:gd name="connsiteX11" fmla="*/ 175119 w 526857"/>
                <a:gd name="connsiteY11" fmla="*/ 59233 h 59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6857" h="59233">
                  <a:moveTo>
                    <a:pt x="175119" y="59233"/>
                  </a:moveTo>
                  <a:cubicBezTo>
                    <a:pt x="184644" y="59233"/>
                    <a:pt x="478596" y="32510"/>
                    <a:pt x="498969" y="27483"/>
                  </a:cubicBezTo>
                  <a:cubicBezTo>
                    <a:pt x="519342" y="22456"/>
                    <a:pt x="297357" y="29070"/>
                    <a:pt x="297357" y="29070"/>
                  </a:cubicBezTo>
                  <a:cubicBezTo>
                    <a:pt x="262432" y="29334"/>
                    <a:pt x="279894" y="29864"/>
                    <a:pt x="289419" y="29070"/>
                  </a:cubicBezTo>
                  <a:cubicBezTo>
                    <a:pt x="298944" y="28276"/>
                    <a:pt x="357946" y="22721"/>
                    <a:pt x="354507" y="24308"/>
                  </a:cubicBezTo>
                  <a:cubicBezTo>
                    <a:pt x="351068" y="25895"/>
                    <a:pt x="285451" y="38595"/>
                    <a:pt x="268782" y="38595"/>
                  </a:cubicBezTo>
                  <a:cubicBezTo>
                    <a:pt x="252113" y="38595"/>
                    <a:pt x="212161" y="26425"/>
                    <a:pt x="254494" y="24308"/>
                  </a:cubicBezTo>
                  <a:cubicBezTo>
                    <a:pt x="296827" y="22191"/>
                    <a:pt x="562734" y="29864"/>
                    <a:pt x="522782" y="25895"/>
                  </a:cubicBezTo>
                  <a:cubicBezTo>
                    <a:pt x="482830" y="21926"/>
                    <a:pt x="80928" y="3405"/>
                    <a:pt x="14782" y="495"/>
                  </a:cubicBezTo>
                  <a:cubicBezTo>
                    <a:pt x="-51364" y="-2415"/>
                    <a:pt x="125907" y="8433"/>
                    <a:pt x="125907" y="8433"/>
                  </a:cubicBezTo>
                  <a:cubicBezTo>
                    <a:pt x="197080" y="12931"/>
                    <a:pt x="431500" y="22191"/>
                    <a:pt x="441819" y="27483"/>
                  </a:cubicBezTo>
                  <a:cubicBezTo>
                    <a:pt x="452138" y="32775"/>
                    <a:pt x="165594" y="59233"/>
                    <a:pt x="175119" y="592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7368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ポテト | よくあるご質問 | McDonald&amp;#39;s Japan" hidden="1">
            <a:extLst>
              <a:ext uri="{FF2B5EF4-FFF2-40B4-BE49-F238E27FC236}">
                <a16:creationId xmlns:a16="http://schemas.microsoft.com/office/drawing/2014/main" id="{A4BD509E-0746-42CA-915F-CEA3BB978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2" y="947737"/>
            <a:ext cx="8829675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65075FC3-8CE3-4B96-BB7E-DE1A8B098E69}"/>
              </a:ext>
            </a:extLst>
          </p:cNvPr>
          <p:cNvSpPr/>
          <p:nvPr/>
        </p:nvSpPr>
        <p:spPr>
          <a:xfrm>
            <a:off x="5416550" y="2353733"/>
            <a:ext cx="1840996" cy="647229"/>
          </a:xfrm>
          <a:custGeom>
            <a:avLst/>
            <a:gdLst>
              <a:gd name="connsiteX0" fmla="*/ 0 w 1840996"/>
              <a:gd name="connsiteY0" fmla="*/ 0 h 647229"/>
              <a:gd name="connsiteX1" fmla="*/ 838200 w 1840996"/>
              <a:gd name="connsiteY1" fmla="*/ 317500 h 647229"/>
              <a:gd name="connsiteX2" fmla="*/ 806450 w 1840996"/>
              <a:gd name="connsiteY2" fmla="*/ 302684 h 647229"/>
              <a:gd name="connsiteX3" fmla="*/ 1051983 w 1840996"/>
              <a:gd name="connsiteY3" fmla="*/ 397934 h 647229"/>
              <a:gd name="connsiteX4" fmla="*/ 1259417 w 1840996"/>
              <a:gd name="connsiteY4" fmla="*/ 444500 h 647229"/>
              <a:gd name="connsiteX5" fmla="*/ 1225550 w 1840996"/>
              <a:gd name="connsiteY5" fmla="*/ 436034 h 647229"/>
              <a:gd name="connsiteX6" fmla="*/ 1625600 w 1840996"/>
              <a:gd name="connsiteY6" fmla="*/ 575734 h 647229"/>
              <a:gd name="connsiteX7" fmla="*/ 1837267 w 1840996"/>
              <a:gd name="connsiteY7" fmla="*/ 645584 h 647229"/>
              <a:gd name="connsiteX8" fmla="*/ 1456267 w 1840996"/>
              <a:gd name="connsiteY8" fmla="*/ 510117 h 647229"/>
              <a:gd name="connsiteX9" fmla="*/ 770467 w 1840996"/>
              <a:gd name="connsiteY9" fmla="*/ 270934 h 647229"/>
              <a:gd name="connsiteX10" fmla="*/ 0 w 1840996"/>
              <a:gd name="connsiteY10" fmla="*/ 0 h 647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0996" h="647229">
                <a:moveTo>
                  <a:pt x="0" y="0"/>
                </a:moveTo>
                <a:lnTo>
                  <a:pt x="838200" y="317500"/>
                </a:lnTo>
                <a:cubicBezTo>
                  <a:pt x="972608" y="367947"/>
                  <a:pt x="770820" y="289278"/>
                  <a:pt x="806450" y="302684"/>
                </a:cubicBezTo>
                <a:cubicBezTo>
                  <a:pt x="842080" y="316090"/>
                  <a:pt x="976489" y="374298"/>
                  <a:pt x="1051983" y="397934"/>
                </a:cubicBezTo>
                <a:cubicBezTo>
                  <a:pt x="1127478" y="421570"/>
                  <a:pt x="1230489" y="438150"/>
                  <a:pt x="1259417" y="444500"/>
                </a:cubicBezTo>
                <a:cubicBezTo>
                  <a:pt x="1288345" y="450850"/>
                  <a:pt x="1164520" y="414162"/>
                  <a:pt x="1225550" y="436034"/>
                </a:cubicBezTo>
                <a:lnTo>
                  <a:pt x="1625600" y="575734"/>
                </a:lnTo>
                <a:cubicBezTo>
                  <a:pt x="1727553" y="610659"/>
                  <a:pt x="1865489" y="656520"/>
                  <a:pt x="1837267" y="645584"/>
                </a:cubicBezTo>
                <a:cubicBezTo>
                  <a:pt x="1809045" y="634648"/>
                  <a:pt x="1456267" y="510117"/>
                  <a:pt x="1456267" y="510117"/>
                </a:cubicBezTo>
                <a:lnTo>
                  <a:pt x="770467" y="27093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73BACDDA-177D-487C-9A9C-A193ED1D273F}"/>
              </a:ext>
            </a:extLst>
          </p:cNvPr>
          <p:cNvSpPr/>
          <p:nvPr/>
        </p:nvSpPr>
        <p:spPr>
          <a:xfrm>
            <a:off x="5299323" y="2327914"/>
            <a:ext cx="1989313" cy="665683"/>
          </a:xfrm>
          <a:custGeom>
            <a:avLst/>
            <a:gdLst>
              <a:gd name="connsiteX0" fmla="*/ 810 w 1989313"/>
              <a:gd name="connsiteY0" fmla="*/ 8886 h 665683"/>
              <a:gd name="connsiteX1" fmla="*/ 214594 w 1989313"/>
              <a:gd name="connsiteY1" fmla="*/ 38519 h 665683"/>
              <a:gd name="connsiteX2" fmla="*/ 1133227 w 1989313"/>
              <a:gd name="connsiteY2" fmla="*/ 364486 h 665683"/>
              <a:gd name="connsiteX3" fmla="*/ 671794 w 1989313"/>
              <a:gd name="connsiteY3" fmla="*/ 195153 h 665683"/>
              <a:gd name="connsiteX4" fmla="*/ 913094 w 1989313"/>
              <a:gd name="connsiteY4" fmla="*/ 296753 h 665683"/>
              <a:gd name="connsiteX5" fmla="*/ 324660 w 1989313"/>
              <a:gd name="connsiteY5" fmla="*/ 76619 h 665683"/>
              <a:gd name="connsiteX6" fmla="*/ 1516344 w 1989313"/>
              <a:gd name="connsiteY6" fmla="*/ 493603 h 665683"/>
              <a:gd name="connsiteX7" fmla="*/ 1442260 w 1989313"/>
              <a:gd name="connsiteY7" fmla="*/ 466086 h 665683"/>
              <a:gd name="connsiteX8" fmla="*/ 1988360 w 1989313"/>
              <a:gd name="connsiteY8" fmla="*/ 665053 h 665683"/>
              <a:gd name="connsiteX9" fmla="*/ 1571377 w 1989313"/>
              <a:gd name="connsiteY9" fmla="*/ 527469 h 665683"/>
              <a:gd name="connsiteX10" fmla="*/ 1450727 w 1989313"/>
              <a:gd name="connsiteY10" fmla="*/ 480903 h 665683"/>
              <a:gd name="connsiteX11" fmla="*/ 254810 w 1989313"/>
              <a:gd name="connsiteY11" fmla="*/ 61803 h 665683"/>
              <a:gd name="connsiteX12" fmla="*/ 810 w 1989313"/>
              <a:gd name="connsiteY12" fmla="*/ 8886 h 66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89313" h="665683">
                <a:moveTo>
                  <a:pt x="810" y="8886"/>
                </a:moveTo>
                <a:cubicBezTo>
                  <a:pt x="-5893" y="5005"/>
                  <a:pt x="25858" y="-20748"/>
                  <a:pt x="214594" y="38519"/>
                </a:cubicBezTo>
                <a:cubicBezTo>
                  <a:pt x="403330" y="97786"/>
                  <a:pt x="1057027" y="338380"/>
                  <a:pt x="1133227" y="364486"/>
                </a:cubicBezTo>
                <a:cubicBezTo>
                  <a:pt x="1209427" y="390592"/>
                  <a:pt x="708483" y="206442"/>
                  <a:pt x="671794" y="195153"/>
                </a:cubicBezTo>
                <a:cubicBezTo>
                  <a:pt x="635105" y="183864"/>
                  <a:pt x="970950" y="316509"/>
                  <a:pt x="913094" y="296753"/>
                </a:cubicBezTo>
                <a:cubicBezTo>
                  <a:pt x="855238" y="276997"/>
                  <a:pt x="224118" y="43811"/>
                  <a:pt x="324660" y="76619"/>
                </a:cubicBezTo>
                <a:cubicBezTo>
                  <a:pt x="425202" y="109427"/>
                  <a:pt x="1330077" y="428692"/>
                  <a:pt x="1516344" y="493603"/>
                </a:cubicBezTo>
                <a:cubicBezTo>
                  <a:pt x="1702611" y="558514"/>
                  <a:pt x="1442260" y="466086"/>
                  <a:pt x="1442260" y="466086"/>
                </a:cubicBezTo>
                <a:lnTo>
                  <a:pt x="1988360" y="665053"/>
                </a:lnTo>
                <a:cubicBezTo>
                  <a:pt x="2009879" y="675283"/>
                  <a:pt x="1660982" y="558161"/>
                  <a:pt x="1571377" y="527469"/>
                </a:cubicBezTo>
                <a:cubicBezTo>
                  <a:pt x="1481772" y="496777"/>
                  <a:pt x="1450727" y="480903"/>
                  <a:pt x="1450727" y="480903"/>
                </a:cubicBezTo>
                <a:lnTo>
                  <a:pt x="254810" y="61803"/>
                </a:lnTo>
                <a:cubicBezTo>
                  <a:pt x="17038" y="-17219"/>
                  <a:pt x="7513" y="12767"/>
                  <a:pt x="810" y="8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B28660B3-5187-4810-98EA-5D965825C3B8}"/>
              </a:ext>
            </a:extLst>
          </p:cNvPr>
          <p:cNvSpPr/>
          <p:nvPr/>
        </p:nvSpPr>
        <p:spPr>
          <a:xfrm>
            <a:off x="4437367" y="2338855"/>
            <a:ext cx="924485" cy="131718"/>
          </a:xfrm>
          <a:custGeom>
            <a:avLst/>
            <a:gdLst>
              <a:gd name="connsiteX0" fmla="*/ 33033 w 924485"/>
              <a:gd name="connsiteY0" fmla="*/ 127062 h 131718"/>
              <a:gd name="connsiteX1" fmla="*/ 90183 w 924485"/>
              <a:gd name="connsiteY1" fmla="*/ 110128 h 131718"/>
              <a:gd name="connsiteX2" fmla="*/ 682850 w 924485"/>
              <a:gd name="connsiteY2" fmla="*/ 6412 h 131718"/>
              <a:gd name="connsiteX3" fmla="*/ 922033 w 924485"/>
              <a:gd name="connsiteY3" fmla="*/ 10645 h 131718"/>
              <a:gd name="connsiteX4" fmla="*/ 775983 w 924485"/>
              <a:gd name="connsiteY4" fmla="*/ 6412 h 131718"/>
              <a:gd name="connsiteX5" fmla="*/ 308200 w 924485"/>
              <a:gd name="connsiteY5" fmla="*/ 40278 h 131718"/>
              <a:gd name="connsiteX6" fmla="*/ 735766 w 924485"/>
              <a:gd name="connsiteY6" fmla="*/ 10645 h 131718"/>
              <a:gd name="connsiteX7" fmla="*/ 430966 w 924485"/>
              <a:gd name="connsiteY7" fmla="*/ 50862 h 131718"/>
              <a:gd name="connsiteX8" fmla="*/ 157916 w 924485"/>
              <a:gd name="connsiteY8" fmla="*/ 91078 h 131718"/>
              <a:gd name="connsiteX9" fmla="*/ 392866 w 924485"/>
              <a:gd name="connsiteY9" fmla="*/ 44512 h 131718"/>
              <a:gd name="connsiteX10" fmla="*/ 394983 w 924485"/>
              <a:gd name="connsiteY10" fmla="*/ 48745 h 131718"/>
              <a:gd name="connsiteX11" fmla="*/ 33033 w 924485"/>
              <a:gd name="connsiteY11" fmla="*/ 127062 h 131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4485" h="131718">
                <a:moveTo>
                  <a:pt x="33033" y="127062"/>
                </a:moveTo>
                <a:cubicBezTo>
                  <a:pt x="-17767" y="137292"/>
                  <a:pt x="-18120" y="130236"/>
                  <a:pt x="90183" y="110128"/>
                </a:cubicBezTo>
                <a:cubicBezTo>
                  <a:pt x="198486" y="90020"/>
                  <a:pt x="544208" y="22992"/>
                  <a:pt x="682850" y="6412"/>
                </a:cubicBezTo>
                <a:cubicBezTo>
                  <a:pt x="821492" y="-10169"/>
                  <a:pt x="906511" y="10645"/>
                  <a:pt x="922033" y="10645"/>
                </a:cubicBezTo>
                <a:cubicBezTo>
                  <a:pt x="937555" y="10645"/>
                  <a:pt x="878288" y="1473"/>
                  <a:pt x="775983" y="6412"/>
                </a:cubicBezTo>
                <a:cubicBezTo>
                  <a:pt x="673678" y="11351"/>
                  <a:pt x="314903" y="39573"/>
                  <a:pt x="308200" y="40278"/>
                </a:cubicBezTo>
                <a:cubicBezTo>
                  <a:pt x="301497" y="40983"/>
                  <a:pt x="715305" y="8881"/>
                  <a:pt x="735766" y="10645"/>
                </a:cubicBezTo>
                <a:cubicBezTo>
                  <a:pt x="756227" y="12409"/>
                  <a:pt x="430966" y="50862"/>
                  <a:pt x="430966" y="50862"/>
                </a:cubicBezTo>
                <a:lnTo>
                  <a:pt x="157916" y="91078"/>
                </a:lnTo>
                <a:cubicBezTo>
                  <a:pt x="151566" y="90020"/>
                  <a:pt x="353355" y="51567"/>
                  <a:pt x="392866" y="44512"/>
                </a:cubicBezTo>
                <a:cubicBezTo>
                  <a:pt x="432377" y="37457"/>
                  <a:pt x="453544" y="36398"/>
                  <a:pt x="394983" y="48745"/>
                </a:cubicBezTo>
                <a:lnTo>
                  <a:pt x="33033" y="12706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71F2C51B-02AA-4478-ABE2-63A6AED41356}"/>
              </a:ext>
            </a:extLst>
          </p:cNvPr>
          <p:cNvSpPr/>
          <p:nvPr/>
        </p:nvSpPr>
        <p:spPr>
          <a:xfrm>
            <a:off x="4107957" y="2325979"/>
            <a:ext cx="1209922" cy="259592"/>
          </a:xfrm>
          <a:custGeom>
            <a:avLst/>
            <a:gdLst>
              <a:gd name="connsiteX0" fmla="*/ 1209110 w 1209922"/>
              <a:gd name="connsiteY0" fmla="*/ 238 h 259592"/>
              <a:gd name="connsiteX1" fmla="*/ 840810 w 1209922"/>
              <a:gd name="connsiteY1" fmla="*/ 12938 h 259592"/>
              <a:gd name="connsiteX2" fmla="*/ 559293 w 1209922"/>
              <a:gd name="connsiteY2" fmla="*/ 55271 h 259592"/>
              <a:gd name="connsiteX3" fmla="*/ 703226 w 1209922"/>
              <a:gd name="connsiteY3" fmla="*/ 36221 h 259592"/>
              <a:gd name="connsiteX4" fmla="*/ 241793 w 1209922"/>
              <a:gd name="connsiteY4" fmla="*/ 152638 h 259592"/>
              <a:gd name="connsiteX5" fmla="*/ 417476 w 1209922"/>
              <a:gd name="connsiteY5" fmla="*/ 101838 h 259592"/>
              <a:gd name="connsiteX6" fmla="*/ 241793 w 1209922"/>
              <a:gd name="connsiteY6" fmla="*/ 180154 h 259592"/>
              <a:gd name="connsiteX7" fmla="*/ 2610 w 1209922"/>
              <a:gd name="connsiteY7" fmla="*/ 258471 h 259592"/>
              <a:gd name="connsiteX8" fmla="*/ 406893 w 1209922"/>
              <a:gd name="connsiteY8" fmla="*/ 118771 h 259592"/>
              <a:gd name="connsiteX9" fmla="*/ 859860 w 1209922"/>
              <a:gd name="connsiteY9" fmla="*/ 40454 h 259592"/>
              <a:gd name="connsiteX10" fmla="*/ 654543 w 1209922"/>
              <a:gd name="connsiteY10" fmla="*/ 40454 h 259592"/>
              <a:gd name="connsiteX11" fmla="*/ 931826 w 1209922"/>
              <a:gd name="connsiteY11" fmla="*/ 21404 h 259592"/>
              <a:gd name="connsiteX12" fmla="*/ 1209110 w 1209922"/>
              <a:gd name="connsiteY12" fmla="*/ 238 h 25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9922" h="259592">
                <a:moveTo>
                  <a:pt x="1209110" y="238"/>
                </a:moveTo>
                <a:cubicBezTo>
                  <a:pt x="1193941" y="-1173"/>
                  <a:pt x="949113" y="3766"/>
                  <a:pt x="840810" y="12938"/>
                </a:cubicBezTo>
                <a:cubicBezTo>
                  <a:pt x="732507" y="22110"/>
                  <a:pt x="582224" y="51391"/>
                  <a:pt x="559293" y="55271"/>
                </a:cubicBezTo>
                <a:cubicBezTo>
                  <a:pt x="536362" y="59152"/>
                  <a:pt x="756143" y="19993"/>
                  <a:pt x="703226" y="36221"/>
                </a:cubicBezTo>
                <a:cubicBezTo>
                  <a:pt x="650309" y="52449"/>
                  <a:pt x="289418" y="141702"/>
                  <a:pt x="241793" y="152638"/>
                </a:cubicBezTo>
                <a:cubicBezTo>
                  <a:pt x="194168" y="163574"/>
                  <a:pt x="417476" y="97252"/>
                  <a:pt x="417476" y="101838"/>
                </a:cubicBezTo>
                <a:cubicBezTo>
                  <a:pt x="417476" y="106424"/>
                  <a:pt x="310937" y="154049"/>
                  <a:pt x="241793" y="180154"/>
                </a:cubicBezTo>
                <a:cubicBezTo>
                  <a:pt x="172649" y="206260"/>
                  <a:pt x="-24907" y="268701"/>
                  <a:pt x="2610" y="258471"/>
                </a:cubicBezTo>
                <a:cubicBezTo>
                  <a:pt x="30127" y="248241"/>
                  <a:pt x="264018" y="155107"/>
                  <a:pt x="406893" y="118771"/>
                </a:cubicBezTo>
                <a:cubicBezTo>
                  <a:pt x="549768" y="82435"/>
                  <a:pt x="818585" y="53507"/>
                  <a:pt x="859860" y="40454"/>
                </a:cubicBezTo>
                <a:cubicBezTo>
                  <a:pt x="901135" y="27401"/>
                  <a:pt x="642549" y="43629"/>
                  <a:pt x="654543" y="40454"/>
                </a:cubicBezTo>
                <a:cubicBezTo>
                  <a:pt x="666537" y="37279"/>
                  <a:pt x="840457" y="24932"/>
                  <a:pt x="931826" y="21404"/>
                </a:cubicBezTo>
                <a:cubicBezTo>
                  <a:pt x="1023195" y="17876"/>
                  <a:pt x="1224279" y="1649"/>
                  <a:pt x="1209110" y="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7519957-DFDF-4274-A35D-3BA6ECFF55F5}"/>
              </a:ext>
            </a:extLst>
          </p:cNvPr>
          <p:cNvSpPr/>
          <p:nvPr/>
        </p:nvSpPr>
        <p:spPr>
          <a:xfrm>
            <a:off x="3407492" y="2587111"/>
            <a:ext cx="753288" cy="423157"/>
          </a:xfrm>
          <a:custGeom>
            <a:avLst/>
            <a:gdLst>
              <a:gd name="connsiteX0" fmla="*/ 749641 w 753288"/>
              <a:gd name="connsiteY0" fmla="*/ 3689 h 423157"/>
              <a:gd name="connsiteX1" fmla="*/ 339008 w 753288"/>
              <a:gd name="connsiteY1" fmla="*/ 215356 h 423157"/>
              <a:gd name="connsiteX2" fmla="*/ 603591 w 753288"/>
              <a:gd name="connsiteY2" fmla="*/ 65072 h 423157"/>
              <a:gd name="connsiteX3" fmla="*/ 328425 w 753288"/>
              <a:gd name="connsiteY3" fmla="*/ 198422 h 423157"/>
              <a:gd name="connsiteX4" fmla="*/ 32091 w 753288"/>
              <a:gd name="connsiteY4" fmla="*/ 393156 h 423157"/>
              <a:gd name="connsiteX5" fmla="*/ 283975 w 753288"/>
              <a:gd name="connsiteY5" fmla="*/ 261922 h 423157"/>
              <a:gd name="connsiteX6" fmla="*/ 341 w 753288"/>
              <a:gd name="connsiteY6" fmla="*/ 422789 h 423157"/>
              <a:gd name="connsiteX7" fmla="*/ 353825 w 753288"/>
              <a:gd name="connsiteY7" fmla="*/ 206889 h 423157"/>
              <a:gd name="connsiteX8" fmla="*/ 292441 w 753288"/>
              <a:gd name="connsiteY8" fmla="*/ 204772 h 423157"/>
              <a:gd name="connsiteX9" fmla="*/ 527391 w 753288"/>
              <a:gd name="connsiteY9" fmla="*/ 88356 h 423157"/>
              <a:gd name="connsiteX10" fmla="*/ 749641 w 753288"/>
              <a:gd name="connsiteY10" fmla="*/ 3689 h 423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3288" h="423157">
                <a:moveTo>
                  <a:pt x="749641" y="3689"/>
                </a:moveTo>
                <a:cubicBezTo>
                  <a:pt x="718244" y="24856"/>
                  <a:pt x="363350" y="205126"/>
                  <a:pt x="339008" y="215356"/>
                </a:cubicBezTo>
                <a:cubicBezTo>
                  <a:pt x="314666" y="225586"/>
                  <a:pt x="605355" y="67894"/>
                  <a:pt x="603591" y="65072"/>
                </a:cubicBezTo>
                <a:cubicBezTo>
                  <a:pt x="601827" y="62250"/>
                  <a:pt x="423675" y="143741"/>
                  <a:pt x="328425" y="198422"/>
                </a:cubicBezTo>
                <a:cubicBezTo>
                  <a:pt x="233175" y="253103"/>
                  <a:pt x="39499" y="382573"/>
                  <a:pt x="32091" y="393156"/>
                </a:cubicBezTo>
                <a:cubicBezTo>
                  <a:pt x="24683" y="403739"/>
                  <a:pt x="289267" y="256983"/>
                  <a:pt x="283975" y="261922"/>
                </a:cubicBezTo>
                <a:cubicBezTo>
                  <a:pt x="278683" y="266861"/>
                  <a:pt x="-11301" y="431961"/>
                  <a:pt x="341" y="422789"/>
                </a:cubicBezTo>
                <a:cubicBezTo>
                  <a:pt x="11983" y="413617"/>
                  <a:pt x="305142" y="243225"/>
                  <a:pt x="353825" y="206889"/>
                </a:cubicBezTo>
                <a:cubicBezTo>
                  <a:pt x="402508" y="170553"/>
                  <a:pt x="263513" y="224527"/>
                  <a:pt x="292441" y="204772"/>
                </a:cubicBezTo>
                <a:cubicBezTo>
                  <a:pt x="321369" y="185017"/>
                  <a:pt x="453308" y="118695"/>
                  <a:pt x="527391" y="88356"/>
                </a:cubicBezTo>
                <a:cubicBezTo>
                  <a:pt x="601474" y="58017"/>
                  <a:pt x="781038" y="-17478"/>
                  <a:pt x="749641" y="3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70AF28B-E9BD-42C4-8D3C-1FD4AC1F1040}"/>
              </a:ext>
            </a:extLst>
          </p:cNvPr>
          <p:cNvSpPr/>
          <p:nvPr/>
        </p:nvSpPr>
        <p:spPr>
          <a:xfrm>
            <a:off x="3315401" y="2887029"/>
            <a:ext cx="268169" cy="689164"/>
          </a:xfrm>
          <a:custGeom>
            <a:avLst/>
            <a:gdLst>
              <a:gd name="connsiteX0" fmla="*/ 268116 w 268169"/>
              <a:gd name="connsiteY0" fmla="*/ 104 h 689164"/>
              <a:gd name="connsiteX1" fmla="*/ 90316 w 268169"/>
              <a:gd name="connsiteY1" fmla="*/ 139804 h 689164"/>
              <a:gd name="connsiteX2" fmla="*/ 14116 w 268169"/>
              <a:gd name="connsiteY2" fmla="*/ 154621 h 689164"/>
              <a:gd name="connsiteX3" fmla="*/ 33166 w 268169"/>
              <a:gd name="connsiteY3" fmla="*/ 188488 h 689164"/>
              <a:gd name="connsiteX4" fmla="*/ 24699 w 268169"/>
              <a:gd name="connsiteY4" fmla="*/ 285854 h 689164"/>
              <a:gd name="connsiteX5" fmla="*/ 5649 w 268169"/>
              <a:gd name="connsiteY5" fmla="*/ 688021 h 689164"/>
              <a:gd name="connsiteX6" fmla="*/ 3532 w 268169"/>
              <a:gd name="connsiteY6" fmla="*/ 412854 h 689164"/>
              <a:gd name="connsiteX7" fmla="*/ 50099 w 268169"/>
              <a:gd name="connsiteY7" fmla="*/ 586421 h 689164"/>
              <a:gd name="connsiteX8" fmla="*/ 58566 w 268169"/>
              <a:gd name="connsiteY8" fmla="*/ 444604 h 689164"/>
              <a:gd name="connsiteX9" fmla="*/ 16232 w 268169"/>
              <a:gd name="connsiteY9" fmla="*/ 237171 h 689164"/>
              <a:gd name="connsiteX10" fmla="*/ 62799 w 268169"/>
              <a:gd name="connsiteY10" fmla="*/ 154621 h 689164"/>
              <a:gd name="connsiteX11" fmla="*/ 105132 w 268169"/>
              <a:gd name="connsiteY11" fmla="*/ 116521 h 689164"/>
              <a:gd name="connsiteX12" fmla="*/ 71266 w 268169"/>
              <a:gd name="connsiteY12" fmla="*/ 116521 h 689164"/>
              <a:gd name="connsiteX13" fmla="*/ 268116 w 268169"/>
              <a:gd name="connsiteY13" fmla="*/ 104 h 68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8169" h="689164">
                <a:moveTo>
                  <a:pt x="268116" y="104"/>
                </a:moveTo>
                <a:cubicBezTo>
                  <a:pt x="271291" y="3984"/>
                  <a:pt x="132649" y="114051"/>
                  <a:pt x="90316" y="139804"/>
                </a:cubicBezTo>
                <a:cubicBezTo>
                  <a:pt x="47983" y="165557"/>
                  <a:pt x="23641" y="146507"/>
                  <a:pt x="14116" y="154621"/>
                </a:cubicBezTo>
                <a:cubicBezTo>
                  <a:pt x="4591" y="162735"/>
                  <a:pt x="31402" y="166616"/>
                  <a:pt x="33166" y="188488"/>
                </a:cubicBezTo>
                <a:cubicBezTo>
                  <a:pt x="34930" y="210360"/>
                  <a:pt x="29285" y="202599"/>
                  <a:pt x="24699" y="285854"/>
                </a:cubicBezTo>
                <a:cubicBezTo>
                  <a:pt x="20113" y="369109"/>
                  <a:pt x="9177" y="666854"/>
                  <a:pt x="5649" y="688021"/>
                </a:cubicBezTo>
                <a:cubicBezTo>
                  <a:pt x="2121" y="709188"/>
                  <a:pt x="-3876" y="429787"/>
                  <a:pt x="3532" y="412854"/>
                </a:cubicBezTo>
                <a:cubicBezTo>
                  <a:pt x="10940" y="395921"/>
                  <a:pt x="40927" y="581129"/>
                  <a:pt x="50099" y="586421"/>
                </a:cubicBezTo>
                <a:cubicBezTo>
                  <a:pt x="59271" y="591713"/>
                  <a:pt x="64211" y="502812"/>
                  <a:pt x="58566" y="444604"/>
                </a:cubicBezTo>
                <a:cubicBezTo>
                  <a:pt x="52921" y="386396"/>
                  <a:pt x="15527" y="285501"/>
                  <a:pt x="16232" y="237171"/>
                </a:cubicBezTo>
                <a:cubicBezTo>
                  <a:pt x="16937" y="188841"/>
                  <a:pt x="47982" y="174729"/>
                  <a:pt x="62799" y="154621"/>
                </a:cubicBezTo>
                <a:cubicBezTo>
                  <a:pt x="77616" y="134513"/>
                  <a:pt x="103721" y="122871"/>
                  <a:pt x="105132" y="116521"/>
                </a:cubicBezTo>
                <a:cubicBezTo>
                  <a:pt x="106543" y="110171"/>
                  <a:pt x="44102" y="131691"/>
                  <a:pt x="71266" y="116521"/>
                </a:cubicBezTo>
                <a:cubicBezTo>
                  <a:pt x="98430" y="101352"/>
                  <a:pt x="264941" y="-3776"/>
                  <a:pt x="268116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4555070C-4F60-4F40-BB73-6D16279857B4}"/>
              </a:ext>
            </a:extLst>
          </p:cNvPr>
          <p:cNvSpPr/>
          <p:nvPr/>
        </p:nvSpPr>
        <p:spPr>
          <a:xfrm>
            <a:off x="3359070" y="3041383"/>
            <a:ext cx="345097" cy="209827"/>
          </a:xfrm>
          <a:custGeom>
            <a:avLst/>
            <a:gdLst>
              <a:gd name="connsiteX0" fmla="*/ 345097 w 345097"/>
              <a:gd name="connsiteY0" fmla="*/ 209817 h 209827"/>
              <a:gd name="connsiteX1" fmla="*/ 146130 w 345097"/>
              <a:gd name="connsiteY1" fmla="*/ 59534 h 209827"/>
              <a:gd name="connsiteX2" fmla="*/ 222330 w 345097"/>
              <a:gd name="connsiteY2" fmla="*/ 135734 h 209827"/>
              <a:gd name="connsiteX3" fmla="*/ 57230 w 345097"/>
              <a:gd name="connsiteY3" fmla="*/ 21434 h 209827"/>
              <a:gd name="connsiteX4" fmla="*/ 80 w 345097"/>
              <a:gd name="connsiteY4" fmla="*/ 46834 h 209827"/>
              <a:gd name="connsiteX5" fmla="*/ 46647 w 345097"/>
              <a:gd name="connsiteY5" fmla="*/ 267 h 209827"/>
              <a:gd name="connsiteX6" fmla="*/ 124963 w 345097"/>
              <a:gd name="connsiteY6" fmla="*/ 72234 h 209827"/>
              <a:gd name="connsiteX7" fmla="*/ 152480 w 345097"/>
              <a:gd name="connsiteY7" fmla="*/ 72234 h 209827"/>
              <a:gd name="connsiteX8" fmla="*/ 148247 w 345097"/>
              <a:gd name="connsiteY8" fmla="*/ 51067 h 209827"/>
              <a:gd name="connsiteX9" fmla="*/ 345097 w 345097"/>
              <a:gd name="connsiteY9" fmla="*/ 209817 h 20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5097" h="209827">
                <a:moveTo>
                  <a:pt x="345097" y="209817"/>
                </a:moveTo>
                <a:cubicBezTo>
                  <a:pt x="344744" y="211228"/>
                  <a:pt x="166591" y="71881"/>
                  <a:pt x="146130" y="59534"/>
                </a:cubicBezTo>
                <a:cubicBezTo>
                  <a:pt x="125669" y="47187"/>
                  <a:pt x="237147" y="142084"/>
                  <a:pt x="222330" y="135734"/>
                </a:cubicBezTo>
                <a:cubicBezTo>
                  <a:pt x="207513" y="129384"/>
                  <a:pt x="94272" y="36251"/>
                  <a:pt x="57230" y="21434"/>
                </a:cubicBezTo>
                <a:cubicBezTo>
                  <a:pt x="20188" y="6617"/>
                  <a:pt x="1844" y="50362"/>
                  <a:pt x="80" y="46834"/>
                </a:cubicBezTo>
                <a:cubicBezTo>
                  <a:pt x="-1684" y="43306"/>
                  <a:pt x="25833" y="-3966"/>
                  <a:pt x="46647" y="267"/>
                </a:cubicBezTo>
                <a:cubicBezTo>
                  <a:pt x="67461" y="4500"/>
                  <a:pt x="107324" y="60240"/>
                  <a:pt x="124963" y="72234"/>
                </a:cubicBezTo>
                <a:cubicBezTo>
                  <a:pt x="142602" y="84228"/>
                  <a:pt x="148599" y="75762"/>
                  <a:pt x="152480" y="72234"/>
                </a:cubicBezTo>
                <a:cubicBezTo>
                  <a:pt x="156361" y="68706"/>
                  <a:pt x="114380" y="29900"/>
                  <a:pt x="148247" y="51067"/>
                </a:cubicBezTo>
                <a:cubicBezTo>
                  <a:pt x="182114" y="72234"/>
                  <a:pt x="345450" y="208406"/>
                  <a:pt x="345097" y="209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4835FB22-F3FA-43D0-8042-60D35D175165}"/>
              </a:ext>
            </a:extLst>
          </p:cNvPr>
          <p:cNvSpPr/>
          <p:nvPr/>
        </p:nvSpPr>
        <p:spPr>
          <a:xfrm>
            <a:off x="3664012" y="3215268"/>
            <a:ext cx="600848" cy="369520"/>
          </a:xfrm>
          <a:custGeom>
            <a:avLst/>
            <a:gdLst>
              <a:gd name="connsiteX0" fmla="*/ 27455 w 600848"/>
              <a:gd name="connsiteY0" fmla="*/ 21115 h 369520"/>
              <a:gd name="connsiteX1" fmla="*/ 584138 w 600848"/>
              <a:gd name="connsiteY1" fmla="*/ 361899 h 369520"/>
              <a:gd name="connsiteX2" fmla="*/ 431738 w 600848"/>
              <a:gd name="connsiteY2" fmla="*/ 245482 h 369520"/>
              <a:gd name="connsiteX3" fmla="*/ 188321 w 600848"/>
              <a:gd name="connsiteY3" fmla="*/ 99432 h 369520"/>
              <a:gd name="connsiteX4" fmla="*/ 374588 w 600848"/>
              <a:gd name="connsiteY4" fmla="*/ 243365 h 369520"/>
              <a:gd name="connsiteX5" fmla="*/ 190438 w 600848"/>
              <a:gd name="connsiteY5" fmla="*/ 139649 h 369520"/>
              <a:gd name="connsiteX6" fmla="*/ 482538 w 600848"/>
              <a:gd name="connsiteY6" fmla="*/ 311099 h 369520"/>
              <a:gd name="connsiteX7" fmla="*/ 124821 w 600848"/>
              <a:gd name="connsiteY7" fmla="*/ 65565 h 369520"/>
              <a:gd name="connsiteX8" fmla="*/ 27455 w 600848"/>
              <a:gd name="connsiteY8" fmla="*/ 21115 h 36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0848" h="369520">
                <a:moveTo>
                  <a:pt x="27455" y="21115"/>
                </a:moveTo>
                <a:cubicBezTo>
                  <a:pt x="104008" y="70504"/>
                  <a:pt x="516758" y="324505"/>
                  <a:pt x="584138" y="361899"/>
                </a:cubicBezTo>
                <a:cubicBezTo>
                  <a:pt x="651518" y="399293"/>
                  <a:pt x="497707" y="289226"/>
                  <a:pt x="431738" y="245482"/>
                </a:cubicBezTo>
                <a:cubicBezTo>
                  <a:pt x="365769" y="201738"/>
                  <a:pt x="197846" y="99785"/>
                  <a:pt x="188321" y="99432"/>
                </a:cubicBezTo>
                <a:cubicBezTo>
                  <a:pt x="178796" y="99079"/>
                  <a:pt x="374235" y="236662"/>
                  <a:pt x="374588" y="243365"/>
                </a:cubicBezTo>
                <a:cubicBezTo>
                  <a:pt x="374941" y="250068"/>
                  <a:pt x="172446" y="128360"/>
                  <a:pt x="190438" y="139649"/>
                </a:cubicBezTo>
                <a:cubicBezTo>
                  <a:pt x="208430" y="150938"/>
                  <a:pt x="493474" y="323446"/>
                  <a:pt x="482538" y="311099"/>
                </a:cubicBezTo>
                <a:cubicBezTo>
                  <a:pt x="471602" y="298752"/>
                  <a:pt x="198552" y="112837"/>
                  <a:pt x="124821" y="65565"/>
                </a:cubicBezTo>
                <a:cubicBezTo>
                  <a:pt x="51090" y="18293"/>
                  <a:pt x="-49098" y="-28274"/>
                  <a:pt x="27455" y="21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F02936E2-53B5-4C3A-94C6-929B9C89C8A2}"/>
              </a:ext>
            </a:extLst>
          </p:cNvPr>
          <p:cNvSpPr/>
          <p:nvPr/>
        </p:nvSpPr>
        <p:spPr>
          <a:xfrm>
            <a:off x="4256606" y="3580209"/>
            <a:ext cx="485782" cy="303652"/>
          </a:xfrm>
          <a:custGeom>
            <a:avLst/>
            <a:gdLst>
              <a:gd name="connsiteX0" fmla="*/ 10594 w 485782"/>
              <a:gd name="connsiteY0" fmla="*/ 11774 h 303652"/>
              <a:gd name="connsiteX1" fmla="*/ 438161 w 485782"/>
              <a:gd name="connsiteY1" fmla="*/ 289058 h 303652"/>
              <a:gd name="connsiteX2" fmla="*/ 237077 w 485782"/>
              <a:gd name="connsiteY2" fmla="*/ 151474 h 303652"/>
              <a:gd name="connsiteX3" fmla="*/ 171461 w 485782"/>
              <a:gd name="connsiteY3" fmla="*/ 107024 h 303652"/>
              <a:gd name="connsiteX4" fmla="*/ 482611 w 485782"/>
              <a:gd name="connsiteY4" fmla="*/ 301758 h 303652"/>
              <a:gd name="connsiteX5" fmla="*/ 321744 w 485782"/>
              <a:gd name="connsiteY5" fmla="*/ 198041 h 303652"/>
              <a:gd name="connsiteX6" fmla="*/ 146061 w 485782"/>
              <a:gd name="connsiteY6" fmla="*/ 66808 h 303652"/>
              <a:gd name="connsiteX7" fmla="*/ 10594 w 485782"/>
              <a:gd name="connsiteY7" fmla="*/ 11774 h 303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782" h="303652">
                <a:moveTo>
                  <a:pt x="10594" y="11774"/>
                </a:moveTo>
                <a:cubicBezTo>
                  <a:pt x="59277" y="48816"/>
                  <a:pt x="400414" y="265775"/>
                  <a:pt x="438161" y="289058"/>
                </a:cubicBezTo>
                <a:cubicBezTo>
                  <a:pt x="475908" y="312341"/>
                  <a:pt x="237077" y="151474"/>
                  <a:pt x="237077" y="151474"/>
                </a:cubicBezTo>
                <a:cubicBezTo>
                  <a:pt x="192627" y="121135"/>
                  <a:pt x="130539" y="81977"/>
                  <a:pt x="171461" y="107024"/>
                </a:cubicBezTo>
                <a:cubicBezTo>
                  <a:pt x="212383" y="132071"/>
                  <a:pt x="457564" y="286589"/>
                  <a:pt x="482611" y="301758"/>
                </a:cubicBezTo>
                <a:cubicBezTo>
                  <a:pt x="507658" y="316927"/>
                  <a:pt x="377836" y="237199"/>
                  <a:pt x="321744" y="198041"/>
                </a:cubicBezTo>
                <a:cubicBezTo>
                  <a:pt x="265652" y="158883"/>
                  <a:pt x="198272" y="99616"/>
                  <a:pt x="146061" y="66808"/>
                </a:cubicBezTo>
                <a:cubicBezTo>
                  <a:pt x="93850" y="34000"/>
                  <a:pt x="-38089" y="-25268"/>
                  <a:pt x="10594" y="11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EF9D21C4-9108-49E6-A974-FE37C9BA164A}"/>
              </a:ext>
            </a:extLst>
          </p:cNvPr>
          <p:cNvSpPr/>
          <p:nvPr/>
        </p:nvSpPr>
        <p:spPr>
          <a:xfrm>
            <a:off x="3316236" y="3580981"/>
            <a:ext cx="473283" cy="414652"/>
          </a:xfrm>
          <a:custGeom>
            <a:avLst/>
            <a:gdLst>
              <a:gd name="connsiteX0" fmla="*/ 9047 w 473283"/>
              <a:gd name="connsiteY0" fmla="*/ 13119 h 414652"/>
              <a:gd name="connsiteX1" fmla="*/ 459897 w 473283"/>
              <a:gd name="connsiteY1" fmla="*/ 406819 h 414652"/>
              <a:gd name="connsiteX2" fmla="*/ 339247 w 473283"/>
              <a:gd name="connsiteY2" fmla="*/ 265002 h 414652"/>
              <a:gd name="connsiteX3" fmla="*/ 182614 w 473283"/>
              <a:gd name="connsiteY3" fmla="*/ 133769 h 414652"/>
              <a:gd name="connsiteX4" fmla="*/ 292681 w 473283"/>
              <a:gd name="connsiteY4" fmla="*/ 239602 h 414652"/>
              <a:gd name="connsiteX5" fmla="*/ 415447 w 473283"/>
              <a:gd name="connsiteY5" fmla="*/ 364486 h 414652"/>
              <a:gd name="connsiteX6" fmla="*/ 133931 w 473283"/>
              <a:gd name="connsiteY6" fmla="*/ 140119 h 414652"/>
              <a:gd name="connsiteX7" fmla="*/ 246114 w 473283"/>
              <a:gd name="connsiteY7" fmla="*/ 203619 h 414652"/>
              <a:gd name="connsiteX8" fmla="*/ 163564 w 473283"/>
              <a:gd name="connsiteY8" fmla="*/ 102019 h 414652"/>
              <a:gd name="connsiteX9" fmla="*/ 9047 w 473283"/>
              <a:gd name="connsiteY9" fmla="*/ 13119 h 414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3283" h="414652">
                <a:moveTo>
                  <a:pt x="9047" y="13119"/>
                </a:moveTo>
                <a:cubicBezTo>
                  <a:pt x="58436" y="63919"/>
                  <a:pt x="404864" y="364838"/>
                  <a:pt x="459897" y="406819"/>
                </a:cubicBezTo>
                <a:cubicBezTo>
                  <a:pt x="514930" y="448800"/>
                  <a:pt x="385461" y="310510"/>
                  <a:pt x="339247" y="265002"/>
                </a:cubicBezTo>
                <a:cubicBezTo>
                  <a:pt x="293033" y="219494"/>
                  <a:pt x="190375" y="138002"/>
                  <a:pt x="182614" y="133769"/>
                </a:cubicBezTo>
                <a:cubicBezTo>
                  <a:pt x="174853" y="129536"/>
                  <a:pt x="253876" y="201149"/>
                  <a:pt x="292681" y="239602"/>
                </a:cubicBezTo>
                <a:cubicBezTo>
                  <a:pt x="331486" y="278055"/>
                  <a:pt x="441905" y="381066"/>
                  <a:pt x="415447" y="364486"/>
                </a:cubicBezTo>
                <a:cubicBezTo>
                  <a:pt x="388989" y="347906"/>
                  <a:pt x="162153" y="166930"/>
                  <a:pt x="133931" y="140119"/>
                </a:cubicBezTo>
                <a:cubicBezTo>
                  <a:pt x="105709" y="113308"/>
                  <a:pt x="241175" y="209969"/>
                  <a:pt x="246114" y="203619"/>
                </a:cubicBezTo>
                <a:cubicBezTo>
                  <a:pt x="251053" y="197269"/>
                  <a:pt x="200253" y="130594"/>
                  <a:pt x="163564" y="102019"/>
                </a:cubicBezTo>
                <a:cubicBezTo>
                  <a:pt x="126875" y="73444"/>
                  <a:pt x="-40342" y="-37681"/>
                  <a:pt x="9047" y="13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686FA387-CD8D-4139-99A0-AFBCE5B072DB}"/>
              </a:ext>
            </a:extLst>
          </p:cNvPr>
          <p:cNvSpPr/>
          <p:nvPr/>
        </p:nvSpPr>
        <p:spPr>
          <a:xfrm>
            <a:off x="4343400" y="3600449"/>
            <a:ext cx="514519" cy="276235"/>
          </a:xfrm>
          <a:custGeom>
            <a:avLst/>
            <a:gdLst>
              <a:gd name="connsiteX0" fmla="*/ 0 w 514519"/>
              <a:gd name="connsiteY0" fmla="*/ 1 h 276235"/>
              <a:gd name="connsiteX1" fmla="*/ 393700 w 514519"/>
              <a:gd name="connsiteY1" fmla="*/ 213784 h 276235"/>
              <a:gd name="connsiteX2" fmla="*/ 103717 w 514519"/>
              <a:gd name="connsiteY2" fmla="*/ 6351 h 276235"/>
              <a:gd name="connsiteX3" fmla="*/ 414867 w 514519"/>
              <a:gd name="connsiteY3" fmla="*/ 247651 h 276235"/>
              <a:gd name="connsiteX4" fmla="*/ 448733 w 514519"/>
              <a:gd name="connsiteY4" fmla="*/ 266701 h 276235"/>
              <a:gd name="connsiteX5" fmla="*/ 514350 w 514519"/>
              <a:gd name="connsiteY5" fmla="*/ 256118 h 276235"/>
              <a:gd name="connsiteX6" fmla="*/ 427567 w 514519"/>
              <a:gd name="connsiteY6" fmla="*/ 275168 h 276235"/>
              <a:gd name="connsiteX7" fmla="*/ 364067 w 514519"/>
              <a:gd name="connsiteY7" fmla="*/ 218018 h 276235"/>
              <a:gd name="connsiteX8" fmla="*/ 0 w 514519"/>
              <a:gd name="connsiteY8" fmla="*/ 1 h 27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519" h="276235">
                <a:moveTo>
                  <a:pt x="0" y="1"/>
                </a:moveTo>
                <a:cubicBezTo>
                  <a:pt x="4939" y="-705"/>
                  <a:pt x="376414" y="212726"/>
                  <a:pt x="393700" y="213784"/>
                </a:cubicBezTo>
                <a:cubicBezTo>
                  <a:pt x="410986" y="214842"/>
                  <a:pt x="100189" y="707"/>
                  <a:pt x="103717" y="6351"/>
                </a:cubicBezTo>
                <a:cubicBezTo>
                  <a:pt x="107245" y="11996"/>
                  <a:pt x="357364" y="204259"/>
                  <a:pt x="414867" y="247651"/>
                </a:cubicBezTo>
                <a:cubicBezTo>
                  <a:pt x="472370" y="291043"/>
                  <a:pt x="432153" y="265290"/>
                  <a:pt x="448733" y="266701"/>
                </a:cubicBezTo>
                <a:cubicBezTo>
                  <a:pt x="465313" y="268112"/>
                  <a:pt x="517878" y="254707"/>
                  <a:pt x="514350" y="256118"/>
                </a:cubicBezTo>
                <a:cubicBezTo>
                  <a:pt x="510822" y="257529"/>
                  <a:pt x="452614" y="281518"/>
                  <a:pt x="427567" y="275168"/>
                </a:cubicBezTo>
                <a:cubicBezTo>
                  <a:pt x="402520" y="268818"/>
                  <a:pt x="434975" y="260704"/>
                  <a:pt x="364067" y="218018"/>
                </a:cubicBezTo>
                <a:lnTo>
                  <a:pt x="0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2EEB5433-F01E-4E1C-83D3-008CFE8C9701}"/>
              </a:ext>
            </a:extLst>
          </p:cNvPr>
          <p:cNvSpPr/>
          <p:nvPr/>
        </p:nvSpPr>
        <p:spPr>
          <a:xfrm>
            <a:off x="3336147" y="3593494"/>
            <a:ext cx="510929" cy="762507"/>
          </a:xfrm>
          <a:custGeom>
            <a:avLst/>
            <a:gdLst>
              <a:gd name="connsiteX0" fmla="*/ 6070 w 510929"/>
              <a:gd name="connsiteY0" fmla="*/ 13306 h 762507"/>
              <a:gd name="connsiteX1" fmla="*/ 27236 w 510929"/>
              <a:gd name="connsiteY1" fmla="*/ 104323 h 762507"/>
              <a:gd name="connsiteX2" fmla="*/ 61103 w 510929"/>
              <a:gd name="connsiteY2" fmla="*/ 144539 h 762507"/>
              <a:gd name="connsiteX3" fmla="*/ 158470 w 510929"/>
              <a:gd name="connsiteY3" fmla="*/ 447223 h 762507"/>
              <a:gd name="connsiteX4" fmla="*/ 65336 w 510929"/>
              <a:gd name="connsiteY4" fmla="*/ 188989 h 762507"/>
              <a:gd name="connsiteX5" fmla="*/ 92853 w 510929"/>
              <a:gd name="connsiteY5" fmla="*/ 296939 h 762507"/>
              <a:gd name="connsiteX6" fmla="*/ 150003 w 510929"/>
              <a:gd name="connsiteY6" fmla="*/ 481089 h 762507"/>
              <a:gd name="connsiteX7" fmla="*/ 190220 w 510929"/>
              <a:gd name="connsiteY7" fmla="*/ 536123 h 762507"/>
              <a:gd name="connsiteX8" fmla="*/ 281236 w 510929"/>
              <a:gd name="connsiteY8" fmla="*/ 616556 h 762507"/>
              <a:gd name="connsiteX9" fmla="*/ 509836 w 510929"/>
              <a:gd name="connsiteY9" fmla="*/ 760489 h 762507"/>
              <a:gd name="connsiteX10" fmla="*/ 177520 w 510929"/>
              <a:gd name="connsiteY10" fmla="*/ 500139 h 762507"/>
              <a:gd name="connsiteX11" fmla="*/ 141536 w 510929"/>
              <a:gd name="connsiteY11" fmla="*/ 423939 h 762507"/>
              <a:gd name="connsiteX12" fmla="*/ 6070 w 510929"/>
              <a:gd name="connsiteY12" fmla="*/ 13306 h 76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0929" h="762507">
                <a:moveTo>
                  <a:pt x="6070" y="13306"/>
                </a:moveTo>
                <a:cubicBezTo>
                  <a:pt x="-12980" y="-39963"/>
                  <a:pt x="18064" y="82451"/>
                  <a:pt x="27236" y="104323"/>
                </a:cubicBezTo>
                <a:cubicBezTo>
                  <a:pt x="36408" y="126195"/>
                  <a:pt x="39231" y="87389"/>
                  <a:pt x="61103" y="144539"/>
                </a:cubicBezTo>
                <a:cubicBezTo>
                  <a:pt x="82975" y="201689"/>
                  <a:pt x="157765" y="439815"/>
                  <a:pt x="158470" y="447223"/>
                </a:cubicBezTo>
                <a:cubicBezTo>
                  <a:pt x="159175" y="454631"/>
                  <a:pt x="76272" y="214036"/>
                  <a:pt x="65336" y="188989"/>
                </a:cubicBezTo>
                <a:cubicBezTo>
                  <a:pt x="54400" y="163942"/>
                  <a:pt x="78742" y="248256"/>
                  <a:pt x="92853" y="296939"/>
                </a:cubicBezTo>
                <a:cubicBezTo>
                  <a:pt x="106964" y="345622"/>
                  <a:pt x="133775" y="441225"/>
                  <a:pt x="150003" y="481089"/>
                </a:cubicBezTo>
                <a:cubicBezTo>
                  <a:pt x="166231" y="520953"/>
                  <a:pt x="168348" y="513545"/>
                  <a:pt x="190220" y="536123"/>
                </a:cubicBezTo>
                <a:cubicBezTo>
                  <a:pt x="212092" y="558701"/>
                  <a:pt x="227967" y="579162"/>
                  <a:pt x="281236" y="616556"/>
                </a:cubicBezTo>
                <a:cubicBezTo>
                  <a:pt x="334505" y="653950"/>
                  <a:pt x="527122" y="779892"/>
                  <a:pt x="509836" y="760489"/>
                </a:cubicBezTo>
                <a:cubicBezTo>
                  <a:pt x="492550" y="741086"/>
                  <a:pt x="238903" y="556231"/>
                  <a:pt x="177520" y="500139"/>
                </a:cubicBezTo>
                <a:cubicBezTo>
                  <a:pt x="116137" y="444047"/>
                  <a:pt x="169053" y="500844"/>
                  <a:pt x="141536" y="423939"/>
                </a:cubicBezTo>
                <a:cubicBezTo>
                  <a:pt x="114019" y="347034"/>
                  <a:pt x="25120" y="66575"/>
                  <a:pt x="6070" y="13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7901B016-1486-4AF4-94E1-CF4DE0B30DEE}"/>
              </a:ext>
            </a:extLst>
          </p:cNvPr>
          <p:cNvSpPr/>
          <p:nvPr/>
        </p:nvSpPr>
        <p:spPr>
          <a:xfrm>
            <a:off x="3847858" y="4059233"/>
            <a:ext cx="570067" cy="496462"/>
          </a:xfrm>
          <a:custGeom>
            <a:avLst/>
            <a:gdLst>
              <a:gd name="connsiteX0" fmla="*/ 12942 w 570067"/>
              <a:gd name="connsiteY0" fmla="*/ 17467 h 496462"/>
              <a:gd name="connsiteX1" fmla="*/ 65859 w 570067"/>
              <a:gd name="connsiteY1" fmla="*/ 49217 h 496462"/>
              <a:gd name="connsiteX2" fmla="*/ 554809 w 570067"/>
              <a:gd name="connsiteY2" fmla="*/ 481017 h 496462"/>
              <a:gd name="connsiteX3" fmla="*/ 423575 w 570067"/>
              <a:gd name="connsiteY3" fmla="*/ 379417 h 496462"/>
              <a:gd name="connsiteX4" fmla="*/ 190742 w 570067"/>
              <a:gd name="connsiteY4" fmla="*/ 176217 h 496462"/>
              <a:gd name="connsiteX5" fmla="*/ 480725 w 570067"/>
              <a:gd name="connsiteY5" fmla="*/ 440800 h 496462"/>
              <a:gd name="connsiteX6" fmla="*/ 334675 w 570067"/>
              <a:gd name="connsiteY6" fmla="*/ 307450 h 496462"/>
              <a:gd name="connsiteX7" fmla="*/ 142059 w 570067"/>
              <a:gd name="connsiteY7" fmla="*/ 119067 h 496462"/>
              <a:gd name="connsiteX8" fmla="*/ 12942 w 570067"/>
              <a:gd name="connsiteY8" fmla="*/ 17467 h 496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0067" h="496462">
                <a:moveTo>
                  <a:pt x="12942" y="17467"/>
                </a:moveTo>
                <a:cubicBezTo>
                  <a:pt x="242" y="5825"/>
                  <a:pt x="-24452" y="-28041"/>
                  <a:pt x="65859" y="49217"/>
                </a:cubicBezTo>
                <a:cubicBezTo>
                  <a:pt x="156170" y="126475"/>
                  <a:pt x="495190" y="425984"/>
                  <a:pt x="554809" y="481017"/>
                </a:cubicBezTo>
                <a:cubicBezTo>
                  <a:pt x="614428" y="536050"/>
                  <a:pt x="484253" y="430217"/>
                  <a:pt x="423575" y="379417"/>
                </a:cubicBezTo>
                <a:cubicBezTo>
                  <a:pt x="362897" y="328617"/>
                  <a:pt x="181217" y="165987"/>
                  <a:pt x="190742" y="176217"/>
                </a:cubicBezTo>
                <a:cubicBezTo>
                  <a:pt x="200267" y="186448"/>
                  <a:pt x="480725" y="440800"/>
                  <a:pt x="480725" y="440800"/>
                </a:cubicBezTo>
                <a:cubicBezTo>
                  <a:pt x="504714" y="462672"/>
                  <a:pt x="391119" y="361072"/>
                  <a:pt x="334675" y="307450"/>
                </a:cubicBezTo>
                <a:cubicBezTo>
                  <a:pt x="278231" y="253828"/>
                  <a:pt x="197798" y="164575"/>
                  <a:pt x="142059" y="119067"/>
                </a:cubicBezTo>
                <a:cubicBezTo>
                  <a:pt x="86320" y="73559"/>
                  <a:pt x="25642" y="29109"/>
                  <a:pt x="12942" y="17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AF1A7805-F363-4069-B9CC-95869836B41A}"/>
              </a:ext>
            </a:extLst>
          </p:cNvPr>
          <p:cNvSpPr/>
          <p:nvPr/>
        </p:nvSpPr>
        <p:spPr>
          <a:xfrm>
            <a:off x="3797632" y="3968114"/>
            <a:ext cx="740656" cy="646753"/>
          </a:xfrm>
          <a:custGeom>
            <a:avLst/>
            <a:gdLst>
              <a:gd name="connsiteX0" fmla="*/ 16601 w 740656"/>
              <a:gd name="connsiteY0" fmla="*/ 15453 h 646753"/>
              <a:gd name="connsiteX1" fmla="*/ 569051 w 740656"/>
              <a:gd name="connsiteY1" fmla="*/ 491703 h 646753"/>
              <a:gd name="connsiteX2" fmla="*/ 255785 w 740656"/>
              <a:gd name="connsiteY2" fmla="*/ 182669 h 646753"/>
              <a:gd name="connsiteX3" fmla="*/ 92801 w 740656"/>
              <a:gd name="connsiteY3" fmla="*/ 47203 h 646753"/>
              <a:gd name="connsiteX4" fmla="*/ 207101 w 740656"/>
              <a:gd name="connsiteY4" fmla="*/ 161503 h 646753"/>
              <a:gd name="connsiteX5" fmla="*/ 717218 w 740656"/>
              <a:gd name="connsiteY5" fmla="*/ 627169 h 646753"/>
              <a:gd name="connsiteX6" fmla="*/ 607151 w 740656"/>
              <a:gd name="connsiteY6" fmla="*/ 519219 h 646753"/>
              <a:gd name="connsiteX7" fmla="*/ 183818 w 740656"/>
              <a:gd name="connsiteY7" fmla="*/ 150919 h 646753"/>
              <a:gd name="connsiteX8" fmla="*/ 16601 w 740656"/>
              <a:gd name="connsiteY8" fmla="*/ 15453 h 646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0656" h="646753">
                <a:moveTo>
                  <a:pt x="16601" y="15453"/>
                </a:moveTo>
                <a:cubicBezTo>
                  <a:pt x="80807" y="72250"/>
                  <a:pt x="529187" y="463834"/>
                  <a:pt x="569051" y="491703"/>
                </a:cubicBezTo>
                <a:cubicBezTo>
                  <a:pt x="608915" y="519572"/>
                  <a:pt x="335160" y="256752"/>
                  <a:pt x="255785" y="182669"/>
                </a:cubicBezTo>
                <a:cubicBezTo>
                  <a:pt x="176410" y="108586"/>
                  <a:pt x="100915" y="50731"/>
                  <a:pt x="92801" y="47203"/>
                </a:cubicBezTo>
                <a:cubicBezTo>
                  <a:pt x="84687" y="43675"/>
                  <a:pt x="103032" y="64842"/>
                  <a:pt x="207101" y="161503"/>
                </a:cubicBezTo>
                <a:cubicBezTo>
                  <a:pt x="311170" y="258164"/>
                  <a:pt x="650543" y="567550"/>
                  <a:pt x="717218" y="627169"/>
                </a:cubicBezTo>
                <a:cubicBezTo>
                  <a:pt x="783893" y="686788"/>
                  <a:pt x="696051" y="598594"/>
                  <a:pt x="607151" y="519219"/>
                </a:cubicBezTo>
                <a:cubicBezTo>
                  <a:pt x="518251" y="439844"/>
                  <a:pt x="279068" y="230999"/>
                  <a:pt x="183818" y="150919"/>
                </a:cubicBezTo>
                <a:cubicBezTo>
                  <a:pt x="88568" y="70839"/>
                  <a:pt x="-47605" y="-41344"/>
                  <a:pt x="16601" y="15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58EBBB27-1668-4421-BFA5-EFD96EA3CC1B}"/>
              </a:ext>
            </a:extLst>
          </p:cNvPr>
          <p:cNvSpPr/>
          <p:nvPr/>
        </p:nvSpPr>
        <p:spPr>
          <a:xfrm>
            <a:off x="3713801" y="4234995"/>
            <a:ext cx="898362" cy="544560"/>
          </a:xfrm>
          <a:custGeom>
            <a:avLst/>
            <a:gdLst>
              <a:gd name="connsiteX0" fmla="*/ 24232 w 898362"/>
              <a:gd name="connsiteY0" fmla="*/ 13155 h 544560"/>
              <a:gd name="connsiteX1" fmla="*/ 722732 w 898362"/>
              <a:gd name="connsiteY1" fmla="*/ 459772 h 544560"/>
              <a:gd name="connsiteX2" fmla="*/ 614782 w 898362"/>
              <a:gd name="connsiteY2" fmla="*/ 364522 h 544560"/>
              <a:gd name="connsiteX3" fmla="*/ 168166 w 898362"/>
              <a:gd name="connsiteY3" fmla="*/ 95705 h 544560"/>
              <a:gd name="connsiteX4" fmla="*/ 451799 w 898362"/>
              <a:gd name="connsiteY4" fmla="*/ 277738 h 544560"/>
              <a:gd name="connsiteX5" fmla="*/ 885716 w 898362"/>
              <a:gd name="connsiteY5" fmla="*/ 538088 h 544560"/>
              <a:gd name="connsiteX6" fmla="*/ 731199 w 898362"/>
              <a:gd name="connsiteY6" fmla="*/ 438605 h 544560"/>
              <a:gd name="connsiteX7" fmla="*/ 212616 w 898362"/>
              <a:gd name="connsiteY7" fmla="*/ 146505 h 544560"/>
              <a:gd name="connsiteX8" fmla="*/ 24232 w 898362"/>
              <a:gd name="connsiteY8" fmla="*/ 13155 h 54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8362" h="544560">
                <a:moveTo>
                  <a:pt x="24232" y="13155"/>
                </a:moveTo>
                <a:cubicBezTo>
                  <a:pt x="109251" y="65366"/>
                  <a:pt x="624307" y="401211"/>
                  <a:pt x="722732" y="459772"/>
                </a:cubicBezTo>
                <a:cubicBezTo>
                  <a:pt x="821157" y="518333"/>
                  <a:pt x="707210" y="425200"/>
                  <a:pt x="614782" y="364522"/>
                </a:cubicBezTo>
                <a:cubicBezTo>
                  <a:pt x="522354" y="303844"/>
                  <a:pt x="195330" y="110169"/>
                  <a:pt x="168166" y="95705"/>
                </a:cubicBezTo>
                <a:cubicBezTo>
                  <a:pt x="141002" y="81241"/>
                  <a:pt x="332207" y="204007"/>
                  <a:pt x="451799" y="277738"/>
                </a:cubicBezTo>
                <a:cubicBezTo>
                  <a:pt x="571391" y="351469"/>
                  <a:pt x="839149" y="511277"/>
                  <a:pt x="885716" y="538088"/>
                </a:cubicBezTo>
                <a:cubicBezTo>
                  <a:pt x="932283" y="564899"/>
                  <a:pt x="843382" y="503869"/>
                  <a:pt x="731199" y="438605"/>
                </a:cubicBezTo>
                <a:cubicBezTo>
                  <a:pt x="619016" y="373341"/>
                  <a:pt x="329033" y="216708"/>
                  <a:pt x="212616" y="146505"/>
                </a:cubicBezTo>
                <a:cubicBezTo>
                  <a:pt x="96199" y="76302"/>
                  <a:pt x="-60787" y="-39056"/>
                  <a:pt x="24232" y="13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80AB8F64-688F-474C-8CC6-4B40E2031E9E}"/>
              </a:ext>
            </a:extLst>
          </p:cNvPr>
          <p:cNvSpPr/>
          <p:nvPr/>
        </p:nvSpPr>
        <p:spPr>
          <a:xfrm>
            <a:off x="3362897" y="3666281"/>
            <a:ext cx="508087" cy="468096"/>
          </a:xfrm>
          <a:custGeom>
            <a:avLst/>
            <a:gdLst>
              <a:gd name="connsiteX0" fmla="*/ 57636 w 508087"/>
              <a:gd name="connsiteY0" fmla="*/ 80219 h 468096"/>
              <a:gd name="connsiteX1" fmla="*/ 485203 w 508087"/>
              <a:gd name="connsiteY1" fmla="*/ 452752 h 468096"/>
              <a:gd name="connsiteX2" fmla="*/ 423820 w 508087"/>
              <a:gd name="connsiteY2" fmla="*/ 376552 h 468096"/>
              <a:gd name="connsiteX3" fmla="*/ 201570 w 508087"/>
              <a:gd name="connsiteY3" fmla="*/ 190286 h 468096"/>
              <a:gd name="connsiteX4" fmla="*/ 464036 w 508087"/>
              <a:gd name="connsiteY4" fmla="*/ 448519 h 468096"/>
              <a:gd name="connsiteX5" fmla="*/ 271420 w 508087"/>
              <a:gd name="connsiteY5" fmla="*/ 300352 h 468096"/>
              <a:gd name="connsiteX6" fmla="*/ 205803 w 508087"/>
              <a:gd name="connsiteY6" fmla="*/ 238969 h 468096"/>
              <a:gd name="connsiteX7" fmla="*/ 254486 w 508087"/>
              <a:gd name="connsiteY7" fmla="*/ 266486 h 468096"/>
              <a:gd name="connsiteX8" fmla="*/ 184636 w 508087"/>
              <a:gd name="connsiteY8" fmla="*/ 192402 h 468096"/>
              <a:gd name="connsiteX9" fmla="*/ 19536 w 508087"/>
              <a:gd name="connsiteY9" fmla="*/ 8252 h 468096"/>
              <a:gd name="connsiteX10" fmla="*/ 57636 w 508087"/>
              <a:gd name="connsiteY10" fmla="*/ 80219 h 46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8087" h="468096">
                <a:moveTo>
                  <a:pt x="57636" y="80219"/>
                </a:moveTo>
                <a:cubicBezTo>
                  <a:pt x="135247" y="154302"/>
                  <a:pt x="424173" y="403363"/>
                  <a:pt x="485203" y="452752"/>
                </a:cubicBezTo>
                <a:cubicBezTo>
                  <a:pt x="546233" y="502141"/>
                  <a:pt x="471092" y="420296"/>
                  <a:pt x="423820" y="376552"/>
                </a:cubicBezTo>
                <a:cubicBezTo>
                  <a:pt x="376548" y="332808"/>
                  <a:pt x="194867" y="178292"/>
                  <a:pt x="201570" y="190286"/>
                </a:cubicBezTo>
                <a:cubicBezTo>
                  <a:pt x="208273" y="202280"/>
                  <a:pt x="452394" y="430175"/>
                  <a:pt x="464036" y="448519"/>
                </a:cubicBezTo>
                <a:cubicBezTo>
                  <a:pt x="475678" y="466863"/>
                  <a:pt x="314459" y="335277"/>
                  <a:pt x="271420" y="300352"/>
                </a:cubicBezTo>
                <a:cubicBezTo>
                  <a:pt x="228381" y="265427"/>
                  <a:pt x="208625" y="244613"/>
                  <a:pt x="205803" y="238969"/>
                </a:cubicBezTo>
                <a:cubicBezTo>
                  <a:pt x="202981" y="233325"/>
                  <a:pt x="258014" y="274247"/>
                  <a:pt x="254486" y="266486"/>
                </a:cubicBezTo>
                <a:cubicBezTo>
                  <a:pt x="250958" y="258725"/>
                  <a:pt x="223794" y="235441"/>
                  <a:pt x="184636" y="192402"/>
                </a:cubicBezTo>
                <a:cubicBezTo>
                  <a:pt x="145478" y="149363"/>
                  <a:pt x="43525" y="29771"/>
                  <a:pt x="19536" y="8252"/>
                </a:cubicBezTo>
                <a:cubicBezTo>
                  <a:pt x="-4453" y="-13267"/>
                  <a:pt x="-19975" y="6136"/>
                  <a:pt x="57636" y="80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4A42E7E0-5FC9-42CB-B56D-73B4BBB86C73}"/>
              </a:ext>
            </a:extLst>
          </p:cNvPr>
          <p:cNvSpPr/>
          <p:nvPr/>
        </p:nvSpPr>
        <p:spPr>
          <a:xfrm>
            <a:off x="4521338" y="3851022"/>
            <a:ext cx="355496" cy="853286"/>
          </a:xfrm>
          <a:custGeom>
            <a:avLst/>
            <a:gdLst>
              <a:gd name="connsiteX0" fmla="*/ 355462 w 355496"/>
              <a:gd name="connsiteY0" fmla="*/ 253 h 853286"/>
              <a:gd name="connsiteX1" fmla="*/ 255450 w 355496"/>
              <a:gd name="connsiteY1" fmla="*/ 54228 h 853286"/>
              <a:gd name="connsiteX2" fmla="*/ 184012 w 355496"/>
              <a:gd name="connsiteY2" fmla="*/ 306641 h 853286"/>
              <a:gd name="connsiteX3" fmla="*/ 209412 w 355496"/>
              <a:gd name="connsiteY3" fmla="*/ 212978 h 853286"/>
              <a:gd name="connsiteX4" fmla="*/ 252275 w 355496"/>
              <a:gd name="connsiteY4" fmla="*/ 98678 h 853286"/>
              <a:gd name="connsiteX5" fmla="*/ 122100 w 355496"/>
              <a:gd name="connsiteY5" fmla="*/ 449516 h 853286"/>
              <a:gd name="connsiteX6" fmla="*/ 161787 w 355496"/>
              <a:gd name="connsiteY6" fmla="*/ 336803 h 853286"/>
              <a:gd name="connsiteX7" fmla="*/ 36375 w 355496"/>
              <a:gd name="connsiteY7" fmla="*/ 690816 h 853286"/>
              <a:gd name="connsiteX8" fmla="*/ 120512 w 355496"/>
              <a:gd name="connsiteY8" fmla="*/ 454278 h 853286"/>
              <a:gd name="connsiteX9" fmla="*/ 14150 w 355496"/>
              <a:gd name="connsiteY9" fmla="*/ 763841 h 853286"/>
              <a:gd name="connsiteX10" fmla="*/ 20500 w 355496"/>
              <a:gd name="connsiteY10" fmla="*/ 779716 h 853286"/>
              <a:gd name="connsiteX11" fmla="*/ 104637 w 355496"/>
              <a:gd name="connsiteY11" fmla="*/ 851153 h 853286"/>
              <a:gd name="connsiteX12" fmla="*/ 42725 w 355496"/>
              <a:gd name="connsiteY12" fmla="*/ 827341 h 853286"/>
              <a:gd name="connsiteX13" fmla="*/ 10975 w 355496"/>
              <a:gd name="connsiteY13" fmla="*/ 754316 h 853286"/>
              <a:gd name="connsiteX14" fmla="*/ 237987 w 355496"/>
              <a:gd name="connsiteY14" fmla="*/ 130428 h 853286"/>
              <a:gd name="connsiteX15" fmla="*/ 266562 w 355496"/>
              <a:gd name="connsiteY15" fmla="*/ 63753 h 853286"/>
              <a:gd name="connsiteX16" fmla="*/ 355462 w 355496"/>
              <a:gd name="connsiteY16" fmla="*/ 253 h 85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5496" h="853286">
                <a:moveTo>
                  <a:pt x="355462" y="253"/>
                </a:moveTo>
                <a:cubicBezTo>
                  <a:pt x="353610" y="-1334"/>
                  <a:pt x="284025" y="3163"/>
                  <a:pt x="255450" y="54228"/>
                </a:cubicBezTo>
                <a:cubicBezTo>
                  <a:pt x="226875" y="105293"/>
                  <a:pt x="191685" y="280183"/>
                  <a:pt x="184012" y="306641"/>
                </a:cubicBezTo>
                <a:cubicBezTo>
                  <a:pt x="176339" y="333099"/>
                  <a:pt x="198035" y="247639"/>
                  <a:pt x="209412" y="212978"/>
                </a:cubicBezTo>
                <a:cubicBezTo>
                  <a:pt x="220789" y="178317"/>
                  <a:pt x="266827" y="59255"/>
                  <a:pt x="252275" y="98678"/>
                </a:cubicBezTo>
                <a:cubicBezTo>
                  <a:pt x="237723" y="138101"/>
                  <a:pt x="137181" y="409829"/>
                  <a:pt x="122100" y="449516"/>
                </a:cubicBezTo>
                <a:cubicBezTo>
                  <a:pt x="107019" y="489203"/>
                  <a:pt x="161787" y="336803"/>
                  <a:pt x="161787" y="336803"/>
                </a:cubicBezTo>
                <a:lnTo>
                  <a:pt x="36375" y="690816"/>
                </a:lnTo>
                <a:cubicBezTo>
                  <a:pt x="29496" y="710395"/>
                  <a:pt x="124216" y="442107"/>
                  <a:pt x="120512" y="454278"/>
                </a:cubicBezTo>
                <a:cubicBezTo>
                  <a:pt x="116808" y="466449"/>
                  <a:pt x="30819" y="709601"/>
                  <a:pt x="14150" y="763841"/>
                </a:cubicBezTo>
                <a:cubicBezTo>
                  <a:pt x="-2519" y="818081"/>
                  <a:pt x="5419" y="765164"/>
                  <a:pt x="20500" y="779716"/>
                </a:cubicBezTo>
                <a:cubicBezTo>
                  <a:pt x="35581" y="794268"/>
                  <a:pt x="100933" y="843216"/>
                  <a:pt x="104637" y="851153"/>
                </a:cubicBezTo>
                <a:cubicBezTo>
                  <a:pt x="108341" y="859090"/>
                  <a:pt x="58335" y="843480"/>
                  <a:pt x="42725" y="827341"/>
                </a:cubicBezTo>
                <a:cubicBezTo>
                  <a:pt x="27115" y="811202"/>
                  <a:pt x="-21569" y="870468"/>
                  <a:pt x="10975" y="754316"/>
                </a:cubicBezTo>
                <a:cubicBezTo>
                  <a:pt x="43519" y="638164"/>
                  <a:pt x="195389" y="245522"/>
                  <a:pt x="237987" y="130428"/>
                </a:cubicBezTo>
                <a:cubicBezTo>
                  <a:pt x="280585" y="15334"/>
                  <a:pt x="249100" y="83597"/>
                  <a:pt x="266562" y="63753"/>
                </a:cubicBezTo>
                <a:cubicBezTo>
                  <a:pt x="284024" y="43909"/>
                  <a:pt x="357314" y="1840"/>
                  <a:pt x="355462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D9C98474-B77B-441C-BB79-20BF311708D5}"/>
              </a:ext>
            </a:extLst>
          </p:cNvPr>
          <p:cNvSpPr/>
          <p:nvPr/>
        </p:nvSpPr>
        <p:spPr>
          <a:xfrm>
            <a:off x="4548944" y="3853832"/>
            <a:ext cx="359639" cy="839134"/>
          </a:xfrm>
          <a:custGeom>
            <a:avLst/>
            <a:gdLst>
              <a:gd name="connsiteX0" fmla="*/ 359606 w 359639"/>
              <a:gd name="connsiteY0" fmla="*/ 618 h 839134"/>
              <a:gd name="connsiteX1" fmla="*/ 248481 w 359639"/>
              <a:gd name="connsiteY1" fmla="*/ 78406 h 839134"/>
              <a:gd name="connsiteX2" fmla="*/ 273881 w 359639"/>
              <a:gd name="connsiteY2" fmla="*/ 60943 h 839134"/>
              <a:gd name="connsiteX3" fmla="*/ 256419 w 359639"/>
              <a:gd name="connsiteY3" fmla="*/ 99043 h 839134"/>
              <a:gd name="connsiteX4" fmla="*/ 115131 w 359639"/>
              <a:gd name="connsiteY4" fmla="*/ 468931 h 839134"/>
              <a:gd name="connsiteX5" fmla="*/ 224669 w 359639"/>
              <a:gd name="connsiteY5" fmla="*/ 156193 h 839134"/>
              <a:gd name="connsiteX6" fmla="*/ 34169 w 359639"/>
              <a:gd name="connsiteY6" fmla="*/ 659431 h 839134"/>
              <a:gd name="connsiteX7" fmla="*/ 18294 w 359639"/>
              <a:gd name="connsiteY7" fmla="*/ 714993 h 839134"/>
              <a:gd name="connsiteX8" fmla="*/ 7181 w 359639"/>
              <a:gd name="connsiteY8" fmla="*/ 746743 h 839134"/>
              <a:gd name="connsiteX9" fmla="*/ 7181 w 359639"/>
              <a:gd name="connsiteY9" fmla="*/ 770556 h 839134"/>
              <a:gd name="connsiteX10" fmla="*/ 78619 w 359639"/>
              <a:gd name="connsiteY10" fmla="*/ 838818 h 839134"/>
              <a:gd name="connsiteX11" fmla="*/ 15119 w 359639"/>
              <a:gd name="connsiteY11" fmla="*/ 794368 h 839134"/>
              <a:gd name="connsiteX12" fmla="*/ 7181 w 359639"/>
              <a:gd name="connsiteY12" fmla="*/ 754681 h 839134"/>
              <a:gd name="connsiteX13" fmla="*/ 104019 w 359639"/>
              <a:gd name="connsiteY13" fmla="*/ 475281 h 839134"/>
              <a:gd name="connsiteX14" fmla="*/ 205619 w 359639"/>
              <a:gd name="connsiteY14" fmla="*/ 240331 h 839134"/>
              <a:gd name="connsiteX15" fmla="*/ 83381 w 359639"/>
              <a:gd name="connsiteY15" fmla="*/ 541956 h 839134"/>
              <a:gd name="connsiteX16" fmla="*/ 235781 w 359639"/>
              <a:gd name="connsiteY16" fmla="*/ 127618 h 839134"/>
              <a:gd name="connsiteX17" fmla="*/ 359606 w 359639"/>
              <a:gd name="connsiteY17" fmla="*/ 618 h 83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9639" h="839134">
                <a:moveTo>
                  <a:pt x="359606" y="618"/>
                </a:moveTo>
                <a:cubicBezTo>
                  <a:pt x="361723" y="-7584"/>
                  <a:pt x="262768" y="68352"/>
                  <a:pt x="248481" y="78406"/>
                </a:cubicBezTo>
                <a:cubicBezTo>
                  <a:pt x="234194" y="88460"/>
                  <a:pt x="272558" y="57504"/>
                  <a:pt x="273881" y="60943"/>
                </a:cubicBezTo>
                <a:cubicBezTo>
                  <a:pt x="275204" y="64382"/>
                  <a:pt x="282877" y="31045"/>
                  <a:pt x="256419" y="99043"/>
                </a:cubicBezTo>
                <a:cubicBezTo>
                  <a:pt x="229961" y="167041"/>
                  <a:pt x="120423" y="459406"/>
                  <a:pt x="115131" y="468931"/>
                </a:cubicBezTo>
                <a:cubicBezTo>
                  <a:pt x="109839" y="478456"/>
                  <a:pt x="238163" y="124443"/>
                  <a:pt x="224669" y="156193"/>
                </a:cubicBezTo>
                <a:cubicBezTo>
                  <a:pt x="211175" y="187943"/>
                  <a:pt x="68565" y="566298"/>
                  <a:pt x="34169" y="659431"/>
                </a:cubicBezTo>
                <a:cubicBezTo>
                  <a:pt x="-227" y="752564"/>
                  <a:pt x="22792" y="700441"/>
                  <a:pt x="18294" y="714993"/>
                </a:cubicBezTo>
                <a:cubicBezTo>
                  <a:pt x="13796" y="729545"/>
                  <a:pt x="9033" y="737483"/>
                  <a:pt x="7181" y="746743"/>
                </a:cubicBezTo>
                <a:cubicBezTo>
                  <a:pt x="5329" y="756003"/>
                  <a:pt x="-4725" y="755210"/>
                  <a:pt x="7181" y="770556"/>
                </a:cubicBezTo>
                <a:cubicBezTo>
                  <a:pt x="19087" y="785902"/>
                  <a:pt x="77296" y="834849"/>
                  <a:pt x="78619" y="838818"/>
                </a:cubicBezTo>
                <a:cubicBezTo>
                  <a:pt x="79942" y="842787"/>
                  <a:pt x="27025" y="808391"/>
                  <a:pt x="15119" y="794368"/>
                </a:cubicBezTo>
                <a:cubicBezTo>
                  <a:pt x="3213" y="780345"/>
                  <a:pt x="-7636" y="807862"/>
                  <a:pt x="7181" y="754681"/>
                </a:cubicBezTo>
                <a:cubicBezTo>
                  <a:pt x="21998" y="701500"/>
                  <a:pt x="70946" y="561006"/>
                  <a:pt x="104019" y="475281"/>
                </a:cubicBezTo>
                <a:cubicBezTo>
                  <a:pt x="137092" y="389556"/>
                  <a:pt x="209059" y="229219"/>
                  <a:pt x="205619" y="240331"/>
                </a:cubicBezTo>
                <a:cubicBezTo>
                  <a:pt x="202179" y="251444"/>
                  <a:pt x="78354" y="560741"/>
                  <a:pt x="83381" y="541956"/>
                </a:cubicBezTo>
                <a:cubicBezTo>
                  <a:pt x="88408" y="523171"/>
                  <a:pt x="193448" y="215724"/>
                  <a:pt x="235781" y="127618"/>
                </a:cubicBezTo>
                <a:cubicBezTo>
                  <a:pt x="278114" y="39512"/>
                  <a:pt x="357489" y="8820"/>
                  <a:pt x="359606" y="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A7C6B27D-C04E-423E-8F55-E66922767828}"/>
              </a:ext>
            </a:extLst>
          </p:cNvPr>
          <p:cNvSpPr/>
          <p:nvPr/>
        </p:nvSpPr>
        <p:spPr>
          <a:xfrm>
            <a:off x="4879320" y="3227380"/>
            <a:ext cx="643593" cy="609978"/>
          </a:xfrm>
          <a:custGeom>
            <a:avLst/>
            <a:gdLst>
              <a:gd name="connsiteX0" fmla="*/ 643593 w 643593"/>
              <a:gd name="connsiteY0" fmla="*/ 8 h 609978"/>
              <a:gd name="connsiteX1" fmla="*/ 256243 w 643593"/>
              <a:gd name="connsiteY1" fmla="*/ 249245 h 609978"/>
              <a:gd name="connsiteX2" fmla="*/ 495955 w 643593"/>
              <a:gd name="connsiteY2" fmla="*/ 112720 h 609978"/>
              <a:gd name="connsiteX3" fmla="*/ 240368 w 643593"/>
              <a:gd name="connsiteY3" fmla="*/ 271470 h 609978"/>
              <a:gd name="connsiteX4" fmla="*/ 110193 w 643593"/>
              <a:gd name="connsiteY4" fmla="*/ 422283 h 609978"/>
              <a:gd name="connsiteX5" fmla="*/ 211793 w 643593"/>
              <a:gd name="connsiteY5" fmla="*/ 323858 h 609978"/>
              <a:gd name="connsiteX6" fmla="*/ 467380 w 643593"/>
              <a:gd name="connsiteY6" fmla="*/ 76208 h 609978"/>
              <a:gd name="connsiteX7" fmla="*/ 175280 w 643593"/>
              <a:gd name="connsiteY7" fmla="*/ 333383 h 609978"/>
              <a:gd name="connsiteX8" fmla="*/ 40343 w 643593"/>
              <a:gd name="connsiteY8" fmla="*/ 492133 h 609978"/>
              <a:gd name="connsiteX9" fmla="*/ 2243 w 643593"/>
              <a:gd name="connsiteY9" fmla="*/ 608020 h 609978"/>
              <a:gd name="connsiteX10" fmla="*/ 24468 w 643593"/>
              <a:gd name="connsiteY10" fmla="*/ 546108 h 609978"/>
              <a:gd name="connsiteX11" fmla="*/ 186393 w 643593"/>
              <a:gd name="connsiteY11" fmla="*/ 315920 h 609978"/>
              <a:gd name="connsiteX12" fmla="*/ 259418 w 643593"/>
              <a:gd name="connsiteY12" fmla="*/ 258770 h 609978"/>
              <a:gd name="connsiteX13" fmla="*/ 643593 w 643593"/>
              <a:gd name="connsiteY13" fmla="*/ 8 h 609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3593" h="609978">
                <a:moveTo>
                  <a:pt x="643593" y="8"/>
                </a:moveTo>
                <a:cubicBezTo>
                  <a:pt x="643064" y="-1579"/>
                  <a:pt x="280849" y="230460"/>
                  <a:pt x="256243" y="249245"/>
                </a:cubicBezTo>
                <a:cubicBezTo>
                  <a:pt x="231637" y="268030"/>
                  <a:pt x="498601" y="109016"/>
                  <a:pt x="495955" y="112720"/>
                </a:cubicBezTo>
                <a:cubicBezTo>
                  <a:pt x="493309" y="116424"/>
                  <a:pt x="304662" y="219876"/>
                  <a:pt x="240368" y="271470"/>
                </a:cubicBezTo>
                <a:cubicBezTo>
                  <a:pt x="176074" y="323064"/>
                  <a:pt x="114955" y="413552"/>
                  <a:pt x="110193" y="422283"/>
                </a:cubicBezTo>
                <a:cubicBezTo>
                  <a:pt x="105431" y="431014"/>
                  <a:pt x="211793" y="323858"/>
                  <a:pt x="211793" y="323858"/>
                </a:cubicBezTo>
                <a:cubicBezTo>
                  <a:pt x="271324" y="266179"/>
                  <a:pt x="473465" y="74621"/>
                  <a:pt x="467380" y="76208"/>
                </a:cubicBezTo>
                <a:cubicBezTo>
                  <a:pt x="461295" y="77795"/>
                  <a:pt x="246453" y="264062"/>
                  <a:pt x="175280" y="333383"/>
                </a:cubicBezTo>
                <a:cubicBezTo>
                  <a:pt x="104107" y="402704"/>
                  <a:pt x="69182" y="446360"/>
                  <a:pt x="40343" y="492133"/>
                </a:cubicBezTo>
                <a:cubicBezTo>
                  <a:pt x="11503" y="537906"/>
                  <a:pt x="4889" y="599024"/>
                  <a:pt x="2243" y="608020"/>
                </a:cubicBezTo>
                <a:cubicBezTo>
                  <a:pt x="-403" y="617016"/>
                  <a:pt x="-6224" y="594791"/>
                  <a:pt x="24468" y="546108"/>
                </a:cubicBezTo>
                <a:cubicBezTo>
                  <a:pt x="55160" y="497425"/>
                  <a:pt x="147235" y="363810"/>
                  <a:pt x="186393" y="315920"/>
                </a:cubicBezTo>
                <a:cubicBezTo>
                  <a:pt x="225551" y="268030"/>
                  <a:pt x="181895" y="310628"/>
                  <a:pt x="259418" y="258770"/>
                </a:cubicBezTo>
                <a:lnTo>
                  <a:pt x="643593" y="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875121A9-26F3-4EAB-814D-D089B52D7088}"/>
              </a:ext>
            </a:extLst>
          </p:cNvPr>
          <p:cNvSpPr/>
          <p:nvPr/>
        </p:nvSpPr>
        <p:spPr>
          <a:xfrm>
            <a:off x="4883149" y="3259156"/>
            <a:ext cx="642667" cy="627211"/>
          </a:xfrm>
          <a:custGeom>
            <a:avLst/>
            <a:gdLst>
              <a:gd name="connsiteX0" fmla="*/ 638176 w 642667"/>
              <a:gd name="connsiteY0" fmla="*/ 4744 h 627211"/>
              <a:gd name="connsiteX1" fmla="*/ 327026 w 642667"/>
              <a:gd name="connsiteY1" fmla="*/ 195244 h 627211"/>
              <a:gd name="connsiteX2" fmla="*/ 504826 w 642667"/>
              <a:gd name="connsiteY2" fmla="*/ 98407 h 627211"/>
              <a:gd name="connsiteX3" fmla="*/ 382589 w 642667"/>
              <a:gd name="connsiteY3" fmla="*/ 184132 h 627211"/>
              <a:gd name="connsiteX4" fmla="*/ 187326 w 642667"/>
              <a:gd name="connsiteY4" fmla="*/ 331769 h 627211"/>
              <a:gd name="connsiteX5" fmla="*/ 292101 w 642667"/>
              <a:gd name="connsiteY5" fmla="*/ 249219 h 627211"/>
              <a:gd name="connsiteX6" fmla="*/ 138114 w 642667"/>
              <a:gd name="connsiteY6" fmla="*/ 366694 h 627211"/>
              <a:gd name="connsiteX7" fmla="*/ 63501 w 642667"/>
              <a:gd name="connsiteY7" fmla="*/ 490519 h 627211"/>
              <a:gd name="connsiteX8" fmla="*/ 1 w 642667"/>
              <a:gd name="connsiteY8" fmla="*/ 627044 h 627211"/>
              <a:gd name="connsiteX9" fmla="*/ 61914 w 642667"/>
              <a:gd name="connsiteY9" fmla="*/ 461944 h 627211"/>
              <a:gd name="connsiteX10" fmla="*/ 136526 w 642667"/>
              <a:gd name="connsiteY10" fmla="*/ 368282 h 627211"/>
              <a:gd name="connsiteX11" fmla="*/ 152401 w 642667"/>
              <a:gd name="connsiteY11" fmla="*/ 369869 h 627211"/>
              <a:gd name="connsiteX12" fmla="*/ 387351 w 642667"/>
              <a:gd name="connsiteY12" fmla="*/ 160319 h 627211"/>
              <a:gd name="connsiteX13" fmla="*/ 354014 w 642667"/>
              <a:gd name="connsiteY13" fmla="*/ 195244 h 627211"/>
              <a:gd name="connsiteX14" fmla="*/ 501651 w 642667"/>
              <a:gd name="connsiteY14" fmla="*/ 68244 h 627211"/>
              <a:gd name="connsiteX15" fmla="*/ 638176 w 642667"/>
              <a:gd name="connsiteY15" fmla="*/ 4744 h 62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42667" h="627211">
                <a:moveTo>
                  <a:pt x="638176" y="4744"/>
                </a:moveTo>
                <a:cubicBezTo>
                  <a:pt x="609072" y="25911"/>
                  <a:pt x="349251" y="179634"/>
                  <a:pt x="327026" y="195244"/>
                </a:cubicBezTo>
                <a:cubicBezTo>
                  <a:pt x="304801" y="210854"/>
                  <a:pt x="495566" y="100259"/>
                  <a:pt x="504826" y="98407"/>
                </a:cubicBezTo>
                <a:cubicBezTo>
                  <a:pt x="514086" y="96555"/>
                  <a:pt x="435506" y="145238"/>
                  <a:pt x="382589" y="184132"/>
                </a:cubicBezTo>
                <a:cubicBezTo>
                  <a:pt x="329672" y="223026"/>
                  <a:pt x="202407" y="320921"/>
                  <a:pt x="187326" y="331769"/>
                </a:cubicBezTo>
                <a:cubicBezTo>
                  <a:pt x="172245" y="342617"/>
                  <a:pt x="300303" y="243398"/>
                  <a:pt x="292101" y="249219"/>
                </a:cubicBezTo>
                <a:cubicBezTo>
                  <a:pt x="283899" y="255040"/>
                  <a:pt x="176214" y="326477"/>
                  <a:pt x="138114" y="366694"/>
                </a:cubicBezTo>
                <a:cubicBezTo>
                  <a:pt x="100014" y="406911"/>
                  <a:pt x="86520" y="447127"/>
                  <a:pt x="63501" y="490519"/>
                </a:cubicBezTo>
                <a:cubicBezTo>
                  <a:pt x="40482" y="533911"/>
                  <a:pt x="265" y="631806"/>
                  <a:pt x="1" y="627044"/>
                </a:cubicBezTo>
                <a:cubicBezTo>
                  <a:pt x="-263" y="622282"/>
                  <a:pt x="39160" y="505071"/>
                  <a:pt x="61914" y="461944"/>
                </a:cubicBezTo>
                <a:cubicBezTo>
                  <a:pt x="84668" y="418817"/>
                  <a:pt x="121445" y="383628"/>
                  <a:pt x="136526" y="368282"/>
                </a:cubicBezTo>
                <a:cubicBezTo>
                  <a:pt x="151607" y="352936"/>
                  <a:pt x="110597" y="404530"/>
                  <a:pt x="152401" y="369869"/>
                </a:cubicBezTo>
                <a:cubicBezTo>
                  <a:pt x="194205" y="335209"/>
                  <a:pt x="353749" y="189423"/>
                  <a:pt x="387351" y="160319"/>
                </a:cubicBezTo>
                <a:cubicBezTo>
                  <a:pt x="420953" y="131215"/>
                  <a:pt x="334964" y="210590"/>
                  <a:pt x="354014" y="195244"/>
                </a:cubicBezTo>
                <a:cubicBezTo>
                  <a:pt x="373064" y="179898"/>
                  <a:pt x="456143" y="98142"/>
                  <a:pt x="501651" y="68244"/>
                </a:cubicBezTo>
                <a:cubicBezTo>
                  <a:pt x="547159" y="38346"/>
                  <a:pt x="667280" y="-16423"/>
                  <a:pt x="638176" y="4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FB63D6D5-2131-4712-BEA2-244BE5FA1FD9}"/>
              </a:ext>
            </a:extLst>
          </p:cNvPr>
          <p:cNvSpPr/>
          <p:nvPr/>
        </p:nvSpPr>
        <p:spPr>
          <a:xfrm>
            <a:off x="5506815" y="3077407"/>
            <a:ext cx="541792" cy="189668"/>
          </a:xfrm>
          <a:custGeom>
            <a:avLst/>
            <a:gdLst>
              <a:gd name="connsiteX0" fmla="*/ 223 w 541792"/>
              <a:gd name="connsiteY0" fmla="*/ 189668 h 189668"/>
              <a:gd name="connsiteX1" fmla="*/ 262160 w 541792"/>
              <a:gd name="connsiteY1" fmla="*/ 65843 h 189668"/>
              <a:gd name="connsiteX2" fmla="*/ 468535 w 541792"/>
              <a:gd name="connsiteY2" fmla="*/ 34093 h 189668"/>
              <a:gd name="connsiteX3" fmla="*/ 541560 w 541792"/>
              <a:gd name="connsiteY3" fmla="*/ 756 h 189668"/>
              <a:gd name="connsiteX4" fmla="*/ 449485 w 541792"/>
              <a:gd name="connsiteY4" fmla="*/ 13456 h 189668"/>
              <a:gd name="connsiteX5" fmla="*/ 285973 w 541792"/>
              <a:gd name="connsiteY5" fmla="*/ 43618 h 189668"/>
              <a:gd name="connsiteX6" fmla="*/ 466948 w 541792"/>
              <a:gd name="connsiteY6" fmla="*/ 42031 h 189668"/>
              <a:gd name="connsiteX7" fmla="*/ 498698 w 541792"/>
              <a:gd name="connsiteY7" fmla="*/ 24568 h 189668"/>
              <a:gd name="connsiteX8" fmla="*/ 308198 w 541792"/>
              <a:gd name="connsiteY8" fmla="*/ 64256 h 189668"/>
              <a:gd name="connsiteX9" fmla="*/ 223 w 541792"/>
              <a:gd name="connsiteY9" fmla="*/ 189668 h 18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792" h="189668">
                <a:moveTo>
                  <a:pt x="223" y="189668"/>
                </a:moveTo>
                <a:cubicBezTo>
                  <a:pt x="-7450" y="189932"/>
                  <a:pt x="184108" y="91772"/>
                  <a:pt x="262160" y="65843"/>
                </a:cubicBezTo>
                <a:cubicBezTo>
                  <a:pt x="340212" y="39914"/>
                  <a:pt x="421968" y="44941"/>
                  <a:pt x="468535" y="34093"/>
                </a:cubicBezTo>
                <a:cubicBezTo>
                  <a:pt x="515102" y="23245"/>
                  <a:pt x="544735" y="4196"/>
                  <a:pt x="541560" y="756"/>
                </a:cubicBezTo>
                <a:cubicBezTo>
                  <a:pt x="538385" y="-2684"/>
                  <a:pt x="492083" y="6312"/>
                  <a:pt x="449485" y="13456"/>
                </a:cubicBezTo>
                <a:cubicBezTo>
                  <a:pt x="406887" y="20600"/>
                  <a:pt x="283063" y="38856"/>
                  <a:pt x="285973" y="43618"/>
                </a:cubicBezTo>
                <a:cubicBezTo>
                  <a:pt x="288883" y="48380"/>
                  <a:pt x="431494" y="45206"/>
                  <a:pt x="466948" y="42031"/>
                </a:cubicBezTo>
                <a:cubicBezTo>
                  <a:pt x="502402" y="38856"/>
                  <a:pt x="525156" y="20864"/>
                  <a:pt x="498698" y="24568"/>
                </a:cubicBezTo>
                <a:cubicBezTo>
                  <a:pt x="472240" y="28272"/>
                  <a:pt x="394981" y="34623"/>
                  <a:pt x="308198" y="64256"/>
                </a:cubicBezTo>
                <a:cubicBezTo>
                  <a:pt x="221415" y="93889"/>
                  <a:pt x="7896" y="189404"/>
                  <a:pt x="223" y="189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8FA0789B-56C2-4C78-8C35-F772938A77D4}"/>
              </a:ext>
            </a:extLst>
          </p:cNvPr>
          <p:cNvSpPr/>
          <p:nvPr/>
        </p:nvSpPr>
        <p:spPr>
          <a:xfrm>
            <a:off x="5406967" y="3040512"/>
            <a:ext cx="877189" cy="245656"/>
          </a:xfrm>
          <a:custGeom>
            <a:avLst/>
            <a:gdLst>
              <a:gd name="connsiteX0" fmla="*/ 58 w 877189"/>
              <a:gd name="connsiteY0" fmla="*/ 245613 h 245656"/>
              <a:gd name="connsiteX1" fmla="*/ 409633 w 877189"/>
              <a:gd name="connsiteY1" fmla="*/ 67813 h 245656"/>
              <a:gd name="connsiteX2" fmla="*/ 141346 w 877189"/>
              <a:gd name="connsiteY2" fmla="*/ 182113 h 245656"/>
              <a:gd name="connsiteX3" fmla="*/ 296921 w 877189"/>
              <a:gd name="connsiteY3" fmla="*/ 140838 h 245656"/>
              <a:gd name="connsiteX4" fmla="*/ 449321 w 877189"/>
              <a:gd name="connsiteY4" fmla="*/ 67813 h 245656"/>
              <a:gd name="connsiteX5" fmla="*/ 574733 w 877189"/>
              <a:gd name="connsiteY5" fmla="*/ 37651 h 245656"/>
              <a:gd name="connsiteX6" fmla="*/ 876358 w 877189"/>
              <a:gd name="connsiteY6" fmla="*/ 2726 h 245656"/>
              <a:gd name="connsiteX7" fmla="*/ 657283 w 877189"/>
              <a:gd name="connsiteY7" fmla="*/ 7488 h 245656"/>
              <a:gd name="connsiteX8" fmla="*/ 442971 w 877189"/>
              <a:gd name="connsiteY8" fmla="*/ 48763 h 245656"/>
              <a:gd name="connsiteX9" fmla="*/ 58 w 877189"/>
              <a:gd name="connsiteY9" fmla="*/ 245613 h 24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7189" h="245656">
                <a:moveTo>
                  <a:pt x="58" y="245613"/>
                </a:moveTo>
                <a:cubicBezTo>
                  <a:pt x="-5498" y="248788"/>
                  <a:pt x="386085" y="78396"/>
                  <a:pt x="409633" y="67813"/>
                </a:cubicBezTo>
                <a:cubicBezTo>
                  <a:pt x="433181" y="57230"/>
                  <a:pt x="160131" y="169942"/>
                  <a:pt x="141346" y="182113"/>
                </a:cubicBezTo>
                <a:cubicBezTo>
                  <a:pt x="122561" y="194284"/>
                  <a:pt x="245592" y="159888"/>
                  <a:pt x="296921" y="140838"/>
                </a:cubicBezTo>
                <a:cubicBezTo>
                  <a:pt x="348250" y="121788"/>
                  <a:pt x="403019" y="85011"/>
                  <a:pt x="449321" y="67813"/>
                </a:cubicBezTo>
                <a:cubicBezTo>
                  <a:pt x="495623" y="50615"/>
                  <a:pt x="503560" y="48499"/>
                  <a:pt x="574733" y="37651"/>
                </a:cubicBezTo>
                <a:cubicBezTo>
                  <a:pt x="645906" y="26803"/>
                  <a:pt x="862600" y="7753"/>
                  <a:pt x="876358" y="2726"/>
                </a:cubicBezTo>
                <a:cubicBezTo>
                  <a:pt x="890116" y="-2301"/>
                  <a:pt x="729514" y="-185"/>
                  <a:pt x="657283" y="7488"/>
                </a:cubicBezTo>
                <a:cubicBezTo>
                  <a:pt x="585052" y="15161"/>
                  <a:pt x="558594" y="6430"/>
                  <a:pt x="442971" y="48763"/>
                </a:cubicBezTo>
                <a:cubicBezTo>
                  <a:pt x="327348" y="91096"/>
                  <a:pt x="5614" y="242438"/>
                  <a:pt x="58" y="245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6F0D4DD7-DA34-4CBF-8687-8468C5E3E5D0}"/>
              </a:ext>
            </a:extLst>
          </p:cNvPr>
          <p:cNvSpPr/>
          <p:nvPr/>
        </p:nvSpPr>
        <p:spPr>
          <a:xfrm>
            <a:off x="5956990" y="3041714"/>
            <a:ext cx="721721" cy="42913"/>
          </a:xfrm>
          <a:custGeom>
            <a:avLst/>
            <a:gdLst>
              <a:gd name="connsiteX0" fmla="*/ 4073 w 721721"/>
              <a:gd name="connsiteY0" fmla="*/ 42799 h 42913"/>
              <a:gd name="connsiteX1" fmla="*/ 396185 w 721721"/>
              <a:gd name="connsiteY1" fmla="*/ 1524 h 42913"/>
              <a:gd name="connsiteX2" fmla="*/ 621610 w 721721"/>
              <a:gd name="connsiteY2" fmla="*/ 11049 h 42913"/>
              <a:gd name="connsiteX3" fmla="*/ 234260 w 721721"/>
              <a:gd name="connsiteY3" fmla="*/ 31686 h 42913"/>
              <a:gd name="connsiteX4" fmla="*/ 439048 w 721721"/>
              <a:gd name="connsiteY4" fmla="*/ 15811 h 42913"/>
              <a:gd name="connsiteX5" fmla="*/ 721623 w 721721"/>
              <a:gd name="connsiteY5" fmla="*/ 14224 h 42913"/>
              <a:gd name="connsiteX6" fmla="*/ 473973 w 721721"/>
              <a:gd name="connsiteY6" fmla="*/ 12636 h 42913"/>
              <a:gd name="connsiteX7" fmla="*/ 207273 w 721721"/>
              <a:gd name="connsiteY7" fmla="*/ 14224 h 42913"/>
              <a:gd name="connsiteX8" fmla="*/ 4073 w 721721"/>
              <a:gd name="connsiteY8" fmla="*/ 42799 h 4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1721" h="42913">
                <a:moveTo>
                  <a:pt x="4073" y="42799"/>
                </a:moveTo>
                <a:cubicBezTo>
                  <a:pt x="35558" y="40682"/>
                  <a:pt x="293262" y="6816"/>
                  <a:pt x="396185" y="1524"/>
                </a:cubicBezTo>
                <a:cubicBezTo>
                  <a:pt x="499108" y="-3768"/>
                  <a:pt x="648597" y="6022"/>
                  <a:pt x="621610" y="11049"/>
                </a:cubicBezTo>
                <a:cubicBezTo>
                  <a:pt x="594623" y="16076"/>
                  <a:pt x="264687" y="30892"/>
                  <a:pt x="234260" y="31686"/>
                </a:cubicBezTo>
                <a:cubicBezTo>
                  <a:pt x="203833" y="32480"/>
                  <a:pt x="357821" y="18721"/>
                  <a:pt x="439048" y="15811"/>
                </a:cubicBezTo>
                <a:cubicBezTo>
                  <a:pt x="520275" y="12901"/>
                  <a:pt x="715802" y="14753"/>
                  <a:pt x="721623" y="14224"/>
                </a:cubicBezTo>
                <a:cubicBezTo>
                  <a:pt x="727444" y="13695"/>
                  <a:pt x="473973" y="12636"/>
                  <a:pt x="473973" y="12636"/>
                </a:cubicBezTo>
                <a:lnTo>
                  <a:pt x="207273" y="14224"/>
                </a:lnTo>
                <a:cubicBezTo>
                  <a:pt x="131602" y="17134"/>
                  <a:pt x="-27412" y="44916"/>
                  <a:pt x="4073" y="42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860A87CE-75C9-4AAF-B234-99540F3EAD29}"/>
              </a:ext>
            </a:extLst>
          </p:cNvPr>
          <p:cNvSpPr/>
          <p:nvPr/>
        </p:nvSpPr>
        <p:spPr>
          <a:xfrm>
            <a:off x="6215063" y="3017838"/>
            <a:ext cx="555704" cy="25400"/>
          </a:xfrm>
          <a:custGeom>
            <a:avLst/>
            <a:gdLst>
              <a:gd name="connsiteX0" fmla="*/ 0 w 555704"/>
              <a:gd name="connsiteY0" fmla="*/ 20637 h 25400"/>
              <a:gd name="connsiteX1" fmla="*/ 207962 w 555704"/>
              <a:gd name="connsiteY1" fmla="*/ 25400 h 25400"/>
              <a:gd name="connsiteX2" fmla="*/ 390525 w 555704"/>
              <a:gd name="connsiteY2" fmla="*/ 23812 h 25400"/>
              <a:gd name="connsiteX3" fmla="*/ 555625 w 555704"/>
              <a:gd name="connsiteY3" fmla="*/ 23812 h 25400"/>
              <a:gd name="connsiteX4" fmla="*/ 414337 w 555704"/>
              <a:gd name="connsiteY4" fmla="*/ 14287 h 25400"/>
              <a:gd name="connsiteX5" fmla="*/ 196850 w 555704"/>
              <a:gd name="connsiteY5" fmla="*/ 0 h 25400"/>
              <a:gd name="connsiteX6" fmla="*/ 276225 w 555704"/>
              <a:gd name="connsiteY6" fmla="*/ 14287 h 25400"/>
              <a:gd name="connsiteX7" fmla="*/ 160337 w 555704"/>
              <a:gd name="connsiteY7" fmla="*/ 9525 h 25400"/>
              <a:gd name="connsiteX8" fmla="*/ 233362 w 555704"/>
              <a:gd name="connsiteY8" fmla="*/ 9525 h 25400"/>
              <a:gd name="connsiteX9" fmla="*/ 417512 w 555704"/>
              <a:gd name="connsiteY9" fmla="*/ 23812 h 25400"/>
              <a:gd name="connsiteX10" fmla="*/ 0 w 555704"/>
              <a:gd name="connsiteY10" fmla="*/ 20637 h 2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5704" h="25400">
                <a:moveTo>
                  <a:pt x="0" y="20637"/>
                </a:moveTo>
                <a:lnTo>
                  <a:pt x="207962" y="25400"/>
                </a:lnTo>
                <a:lnTo>
                  <a:pt x="390525" y="23812"/>
                </a:lnTo>
                <a:lnTo>
                  <a:pt x="555625" y="23812"/>
                </a:lnTo>
                <a:cubicBezTo>
                  <a:pt x="559594" y="22225"/>
                  <a:pt x="414337" y="14287"/>
                  <a:pt x="414337" y="14287"/>
                </a:cubicBezTo>
                <a:lnTo>
                  <a:pt x="196850" y="0"/>
                </a:lnTo>
                <a:cubicBezTo>
                  <a:pt x="173831" y="0"/>
                  <a:pt x="282310" y="12700"/>
                  <a:pt x="276225" y="14287"/>
                </a:cubicBezTo>
                <a:cubicBezTo>
                  <a:pt x="270140" y="15874"/>
                  <a:pt x="167481" y="10319"/>
                  <a:pt x="160337" y="9525"/>
                </a:cubicBezTo>
                <a:cubicBezTo>
                  <a:pt x="153193" y="8731"/>
                  <a:pt x="190500" y="7144"/>
                  <a:pt x="233362" y="9525"/>
                </a:cubicBezTo>
                <a:cubicBezTo>
                  <a:pt x="276225" y="11906"/>
                  <a:pt x="454289" y="21695"/>
                  <a:pt x="417512" y="23812"/>
                </a:cubicBezTo>
                <a:cubicBezTo>
                  <a:pt x="380735" y="25929"/>
                  <a:pt x="196717" y="24077"/>
                  <a:pt x="0" y="20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E6DFA2D-4E16-4220-B44D-EB26C312318D}"/>
              </a:ext>
            </a:extLst>
          </p:cNvPr>
          <p:cNvSpPr/>
          <p:nvPr/>
        </p:nvSpPr>
        <p:spPr>
          <a:xfrm>
            <a:off x="6095927" y="3009892"/>
            <a:ext cx="506926" cy="40050"/>
          </a:xfrm>
          <a:custGeom>
            <a:avLst/>
            <a:gdLst>
              <a:gd name="connsiteX0" fmla="*/ 73 w 506926"/>
              <a:gd name="connsiteY0" fmla="*/ 39696 h 40050"/>
              <a:gd name="connsiteX1" fmla="*/ 217561 w 506926"/>
              <a:gd name="connsiteY1" fmla="*/ 19058 h 40050"/>
              <a:gd name="connsiteX2" fmla="*/ 292173 w 506926"/>
              <a:gd name="connsiteY2" fmla="*/ 11121 h 40050"/>
              <a:gd name="connsiteX3" fmla="*/ 479498 w 506926"/>
              <a:gd name="connsiteY3" fmla="*/ 7946 h 40050"/>
              <a:gd name="connsiteX4" fmla="*/ 269948 w 506926"/>
              <a:gd name="connsiteY4" fmla="*/ 7946 h 40050"/>
              <a:gd name="connsiteX5" fmla="*/ 506486 w 506926"/>
              <a:gd name="connsiteY5" fmla="*/ 25408 h 40050"/>
              <a:gd name="connsiteX6" fmla="*/ 196923 w 506926"/>
              <a:gd name="connsiteY6" fmla="*/ 8 h 40050"/>
              <a:gd name="connsiteX7" fmla="*/ 73 w 506926"/>
              <a:gd name="connsiteY7" fmla="*/ 39696 h 4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926" h="40050">
                <a:moveTo>
                  <a:pt x="73" y="39696"/>
                </a:moveTo>
                <a:cubicBezTo>
                  <a:pt x="3513" y="42871"/>
                  <a:pt x="168878" y="23820"/>
                  <a:pt x="217561" y="19058"/>
                </a:cubicBezTo>
                <a:cubicBezTo>
                  <a:pt x="266244" y="14295"/>
                  <a:pt x="248517" y="12973"/>
                  <a:pt x="292173" y="11121"/>
                </a:cubicBezTo>
                <a:cubicBezTo>
                  <a:pt x="335829" y="9269"/>
                  <a:pt x="483202" y="8475"/>
                  <a:pt x="479498" y="7946"/>
                </a:cubicBezTo>
                <a:cubicBezTo>
                  <a:pt x="475794" y="7417"/>
                  <a:pt x="265450" y="5036"/>
                  <a:pt x="269948" y="7946"/>
                </a:cubicBezTo>
                <a:cubicBezTo>
                  <a:pt x="274446" y="10856"/>
                  <a:pt x="518657" y="26731"/>
                  <a:pt x="506486" y="25408"/>
                </a:cubicBezTo>
                <a:cubicBezTo>
                  <a:pt x="494315" y="24085"/>
                  <a:pt x="278415" y="-521"/>
                  <a:pt x="196923" y="8"/>
                </a:cubicBezTo>
                <a:cubicBezTo>
                  <a:pt x="115431" y="537"/>
                  <a:pt x="-3367" y="36521"/>
                  <a:pt x="73" y="39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10489E08-ED03-4621-9D16-AEF3B3E6FA60}"/>
              </a:ext>
            </a:extLst>
          </p:cNvPr>
          <p:cNvSpPr/>
          <p:nvPr/>
        </p:nvSpPr>
        <p:spPr>
          <a:xfrm>
            <a:off x="6825756" y="2977655"/>
            <a:ext cx="526857" cy="59233"/>
          </a:xfrm>
          <a:custGeom>
            <a:avLst/>
            <a:gdLst>
              <a:gd name="connsiteX0" fmla="*/ 175119 w 526857"/>
              <a:gd name="connsiteY0" fmla="*/ 59233 h 59233"/>
              <a:gd name="connsiteX1" fmla="*/ 498969 w 526857"/>
              <a:gd name="connsiteY1" fmla="*/ 27483 h 59233"/>
              <a:gd name="connsiteX2" fmla="*/ 297357 w 526857"/>
              <a:gd name="connsiteY2" fmla="*/ 29070 h 59233"/>
              <a:gd name="connsiteX3" fmla="*/ 289419 w 526857"/>
              <a:gd name="connsiteY3" fmla="*/ 29070 h 59233"/>
              <a:gd name="connsiteX4" fmla="*/ 354507 w 526857"/>
              <a:gd name="connsiteY4" fmla="*/ 24308 h 59233"/>
              <a:gd name="connsiteX5" fmla="*/ 268782 w 526857"/>
              <a:gd name="connsiteY5" fmla="*/ 38595 h 59233"/>
              <a:gd name="connsiteX6" fmla="*/ 254494 w 526857"/>
              <a:gd name="connsiteY6" fmla="*/ 24308 h 59233"/>
              <a:gd name="connsiteX7" fmla="*/ 522782 w 526857"/>
              <a:gd name="connsiteY7" fmla="*/ 25895 h 59233"/>
              <a:gd name="connsiteX8" fmla="*/ 14782 w 526857"/>
              <a:gd name="connsiteY8" fmla="*/ 495 h 59233"/>
              <a:gd name="connsiteX9" fmla="*/ 125907 w 526857"/>
              <a:gd name="connsiteY9" fmla="*/ 8433 h 59233"/>
              <a:gd name="connsiteX10" fmla="*/ 441819 w 526857"/>
              <a:gd name="connsiteY10" fmla="*/ 27483 h 59233"/>
              <a:gd name="connsiteX11" fmla="*/ 175119 w 526857"/>
              <a:gd name="connsiteY11" fmla="*/ 59233 h 5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6857" h="59233">
                <a:moveTo>
                  <a:pt x="175119" y="59233"/>
                </a:moveTo>
                <a:cubicBezTo>
                  <a:pt x="184644" y="59233"/>
                  <a:pt x="478596" y="32510"/>
                  <a:pt x="498969" y="27483"/>
                </a:cubicBezTo>
                <a:cubicBezTo>
                  <a:pt x="519342" y="22456"/>
                  <a:pt x="297357" y="29070"/>
                  <a:pt x="297357" y="29070"/>
                </a:cubicBezTo>
                <a:cubicBezTo>
                  <a:pt x="262432" y="29334"/>
                  <a:pt x="279894" y="29864"/>
                  <a:pt x="289419" y="29070"/>
                </a:cubicBezTo>
                <a:cubicBezTo>
                  <a:pt x="298944" y="28276"/>
                  <a:pt x="357946" y="22721"/>
                  <a:pt x="354507" y="24308"/>
                </a:cubicBezTo>
                <a:cubicBezTo>
                  <a:pt x="351068" y="25895"/>
                  <a:pt x="285451" y="38595"/>
                  <a:pt x="268782" y="38595"/>
                </a:cubicBezTo>
                <a:cubicBezTo>
                  <a:pt x="252113" y="38595"/>
                  <a:pt x="212161" y="26425"/>
                  <a:pt x="254494" y="24308"/>
                </a:cubicBezTo>
                <a:cubicBezTo>
                  <a:pt x="296827" y="22191"/>
                  <a:pt x="562734" y="29864"/>
                  <a:pt x="522782" y="25895"/>
                </a:cubicBezTo>
                <a:cubicBezTo>
                  <a:pt x="482830" y="21926"/>
                  <a:pt x="80928" y="3405"/>
                  <a:pt x="14782" y="495"/>
                </a:cubicBezTo>
                <a:cubicBezTo>
                  <a:pt x="-51364" y="-2415"/>
                  <a:pt x="125907" y="8433"/>
                  <a:pt x="125907" y="8433"/>
                </a:cubicBezTo>
                <a:cubicBezTo>
                  <a:pt x="197080" y="12931"/>
                  <a:pt x="431500" y="22191"/>
                  <a:pt x="441819" y="27483"/>
                </a:cubicBezTo>
                <a:cubicBezTo>
                  <a:pt x="452138" y="32775"/>
                  <a:pt x="165594" y="59233"/>
                  <a:pt x="175119" y="59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92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>
            <a:lumMod val="50000"/>
            <a:alpha val="2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0</Words>
  <Application>Microsoft Office PowerPoint</Application>
  <PresentationFormat>ワイド画面</PresentationFormat>
  <Paragraphs>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26</cp:revision>
  <dcterms:created xsi:type="dcterms:W3CDTF">2022-02-23T09:10:36Z</dcterms:created>
  <dcterms:modified xsi:type="dcterms:W3CDTF">2022-02-23T20:57:48Z</dcterms:modified>
</cp:coreProperties>
</file>